
<file path=[Content_Types].xml><?xml version="1.0" encoding="utf-8"?>
<Types xmlns="http://schemas.openxmlformats.org/package/2006/content-types">
  <Default Extension="gif" ContentType="image/gif"/>
  <Default Extension="jpeg" ContentType="image/jpeg"/>
  <Default Extension="jpg" ContentType="image/jpeg"/>
  <Default Extension="mp3" ContentType="audio/m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57" r:id="rId6"/>
    <p:sldId id="273" r:id="rId7"/>
    <p:sldId id="261" r:id="rId8"/>
    <p:sldId id="262" r:id="rId9"/>
    <p:sldId id="263" r:id="rId10"/>
    <p:sldId id="264" r:id="rId11"/>
    <p:sldId id="274" r:id="rId12"/>
    <p:sldId id="275" r:id="rId13"/>
    <p:sldId id="280" r:id="rId14"/>
    <p:sldId id="271" r:id="rId15"/>
    <p:sldId id="272" r:id="rId16"/>
    <p:sldId id="276" r:id="rId17"/>
    <p:sldId id="277" r:id="rId18"/>
    <p:sldId id="265" r:id="rId19"/>
    <p:sldId id="279" r:id="rId20"/>
    <p:sldId id="266" r:id="rId21"/>
    <p:sldId id="278" r:id="rId22"/>
    <p:sldId id="281" r:id="rId23"/>
    <p:sldId id="282" r:id="rId24"/>
    <p:sldId id="283" r:id="rId25"/>
    <p:sldId id="284" r:id="rId26"/>
    <p:sldId id="291" r:id="rId27"/>
    <p:sldId id="293"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ông Nguyễn" initials="TC" lastIdx="5" clrIdx="0">
    <p:extLst>
      <p:ext uri="{19B8F6BF-5375-455C-9EA6-DF929625EA0E}">
        <p15:presenceInfo xmlns:p15="http://schemas.microsoft.com/office/powerpoint/2012/main" userId="Công Nguyễ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B722C"/>
    <a:srgbClr val="7264F6"/>
    <a:srgbClr val="D1CCFC"/>
    <a:srgbClr val="B0A8FA"/>
    <a:srgbClr val="4472C4"/>
    <a:srgbClr val="A399FA"/>
    <a:srgbClr val="2E75B6"/>
    <a:srgbClr val="3FB1FF"/>
    <a:srgbClr val="FF1919"/>
    <a:srgbClr val="FF4B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F397C-C98C-4E9F-B219-8A2BFD7D5B62}" v="1401" dt="2021-10-16T04:43:09.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5" autoAdjust="0"/>
    <p:restoredTop sz="94660"/>
  </p:normalViewPr>
  <p:slideViewPr>
    <p:cSldViewPr snapToGrid="0" showGuides="1">
      <p:cViewPr>
        <p:scale>
          <a:sx n="122" d="100"/>
          <a:sy n="122" d="100"/>
        </p:scale>
        <p:origin x="72" y="-17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3T19:47:15.758" idx="3">
    <p:pos x="652" y="3899"/>
    <p:text>Trả lời sai nhấp ở đây</p:text>
    <p:extLst>
      <p:ext uri="{C676402C-5697-4E1C-873F-D02D1690AC5C}">
        <p15:threadingInfo xmlns:p15="http://schemas.microsoft.com/office/powerpoint/2012/main" timeZoneBias="-420"/>
      </p:ext>
    </p:extLst>
  </p:cm>
  <p:cm authorId="1" dt="2021-10-13T19:47:54.694" idx="5">
    <p:pos x="7253" y="3835"/>
    <p:text>Trả lời đúng nhấp ở đây</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53E43-092E-45D7-82B1-0825DF048695}" type="datetimeFigureOut">
              <a:rPr lang="en-US" smtClean="0"/>
              <a:t>10/16/2021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42AD6-B672-4D5F-B54C-BD6FBEFF3A53}" type="slidenum">
              <a:rPr lang="en-US" smtClean="0"/>
              <a:t>‹#›</a:t>
            </a:fld>
            <a:endParaRPr lang="en-US"/>
          </a:p>
        </p:txBody>
      </p:sp>
    </p:spTree>
    <p:extLst>
      <p:ext uri="{BB962C8B-B14F-4D97-AF65-F5344CB8AC3E}">
        <p14:creationId xmlns:p14="http://schemas.microsoft.com/office/powerpoint/2010/main" val="3295425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11F42AD6-B672-4D5F-B54C-BD6FBEFF3A53}" type="slidenum">
              <a:rPr lang="en-US" smtClean="0"/>
              <a:t>7</a:t>
            </a:fld>
            <a:endParaRPr lang="en-US"/>
          </a:p>
        </p:txBody>
      </p:sp>
    </p:spTree>
    <p:extLst>
      <p:ext uri="{BB962C8B-B14F-4D97-AF65-F5344CB8AC3E}">
        <p14:creationId xmlns:p14="http://schemas.microsoft.com/office/powerpoint/2010/main" val="253126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11F42AD6-B672-4D5F-B54C-BD6FBEFF3A53}" type="slidenum">
              <a:rPr lang="en-US" smtClean="0"/>
              <a:t>13</a:t>
            </a:fld>
            <a:endParaRPr lang="en-US"/>
          </a:p>
        </p:txBody>
      </p:sp>
    </p:spTree>
    <p:extLst>
      <p:ext uri="{BB962C8B-B14F-4D97-AF65-F5344CB8AC3E}">
        <p14:creationId xmlns:p14="http://schemas.microsoft.com/office/powerpoint/2010/main" val="1819446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11F42AD6-B672-4D5F-B54C-BD6FBEFF3A53}" type="slidenum">
              <a:rPr lang="en-US" smtClean="0"/>
              <a:t>18</a:t>
            </a:fld>
            <a:endParaRPr lang="en-US"/>
          </a:p>
        </p:txBody>
      </p:sp>
    </p:spTree>
    <p:extLst>
      <p:ext uri="{BB962C8B-B14F-4D97-AF65-F5344CB8AC3E}">
        <p14:creationId xmlns:p14="http://schemas.microsoft.com/office/powerpoint/2010/main" val="571096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11F42AD6-B672-4D5F-B54C-BD6FBEFF3A53}" type="slidenum">
              <a:rPr lang="en-US" smtClean="0"/>
              <a:t>19</a:t>
            </a:fld>
            <a:endParaRPr lang="en-US"/>
          </a:p>
        </p:txBody>
      </p:sp>
    </p:spTree>
    <p:extLst>
      <p:ext uri="{BB962C8B-B14F-4D97-AF65-F5344CB8AC3E}">
        <p14:creationId xmlns:p14="http://schemas.microsoft.com/office/powerpoint/2010/main" val="24884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11F42AD6-B672-4D5F-B54C-BD6FBEFF3A53}" type="slidenum">
              <a:rPr lang="en-US" smtClean="0"/>
              <a:t>23</a:t>
            </a:fld>
            <a:endParaRPr lang="en-US"/>
          </a:p>
        </p:txBody>
      </p:sp>
    </p:spTree>
    <p:extLst>
      <p:ext uri="{BB962C8B-B14F-4D97-AF65-F5344CB8AC3E}">
        <p14:creationId xmlns:p14="http://schemas.microsoft.com/office/powerpoint/2010/main" val="276076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746C-31EA-48E5-B634-4104731AD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D4EEA4-F743-4965-A596-1269857C7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80F5C-50B8-43FA-AC53-223F02ECEE20}"/>
              </a:ext>
            </a:extLst>
          </p:cNvPr>
          <p:cNvSpPr>
            <a:spLocks noGrp="1"/>
          </p:cNvSpPr>
          <p:nvPr>
            <p:ph type="dt" sz="half" idx="10"/>
          </p:nvPr>
        </p:nvSpPr>
        <p:spPr/>
        <p:txBody>
          <a:bodyPr/>
          <a:lstStyle/>
          <a:p>
            <a:fld id="{197D97B6-F3D4-4828-8331-3A697524A176}" type="datetimeFigureOut">
              <a:rPr lang="en-US" smtClean="0"/>
              <a:t>10/16/2021</a:t>
            </a:fld>
            <a:endParaRPr lang="en-US"/>
          </a:p>
        </p:txBody>
      </p:sp>
      <p:sp>
        <p:nvSpPr>
          <p:cNvPr id="5" name="Footer Placeholder 4">
            <a:extLst>
              <a:ext uri="{FF2B5EF4-FFF2-40B4-BE49-F238E27FC236}">
                <a16:creationId xmlns:a16="http://schemas.microsoft.com/office/drawing/2014/main" id="{9C3539CD-F4E1-4670-8FC9-4489F0ABF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82DDC-67C6-4A14-9894-8D3ED356DD77}"/>
              </a:ext>
            </a:extLst>
          </p:cNvPr>
          <p:cNvSpPr>
            <a:spLocks noGrp="1"/>
          </p:cNvSpPr>
          <p:nvPr>
            <p:ph type="sldNum" sz="quarter" idx="12"/>
          </p:nvPr>
        </p:nvSpPr>
        <p:spPr/>
        <p:txBody>
          <a:bodyPr/>
          <a:lstStyle/>
          <a:p>
            <a:fld id="{29061E2B-6088-46C5-871F-21F1B14BF202}" type="slidenum">
              <a:rPr lang="en-US" smtClean="0"/>
              <a:t>‹#›</a:t>
            </a:fld>
            <a:endParaRPr lang="en-US"/>
          </a:p>
        </p:txBody>
      </p:sp>
    </p:spTree>
    <p:extLst>
      <p:ext uri="{BB962C8B-B14F-4D97-AF65-F5344CB8AC3E}">
        <p14:creationId xmlns:p14="http://schemas.microsoft.com/office/powerpoint/2010/main" val="126424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C0CE-E18F-4854-A074-89A26B4BB4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43497-C2B5-4295-B9E5-8495859A3A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5FD36-871B-4A47-A160-716A50B038C3}"/>
              </a:ext>
            </a:extLst>
          </p:cNvPr>
          <p:cNvSpPr>
            <a:spLocks noGrp="1"/>
          </p:cNvSpPr>
          <p:nvPr>
            <p:ph type="dt" sz="half" idx="10"/>
          </p:nvPr>
        </p:nvSpPr>
        <p:spPr/>
        <p:txBody>
          <a:bodyPr/>
          <a:lstStyle/>
          <a:p>
            <a:fld id="{197D97B6-F3D4-4828-8331-3A697524A176}" type="datetimeFigureOut">
              <a:rPr lang="en-US" smtClean="0"/>
              <a:t>10/16/2021</a:t>
            </a:fld>
            <a:endParaRPr lang="en-US"/>
          </a:p>
        </p:txBody>
      </p:sp>
      <p:sp>
        <p:nvSpPr>
          <p:cNvPr id="5" name="Footer Placeholder 4">
            <a:extLst>
              <a:ext uri="{FF2B5EF4-FFF2-40B4-BE49-F238E27FC236}">
                <a16:creationId xmlns:a16="http://schemas.microsoft.com/office/drawing/2014/main" id="{D6730A73-FF00-4A57-9A95-9734FF44F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3F090-0E37-4A13-A055-E3E9AD091870}"/>
              </a:ext>
            </a:extLst>
          </p:cNvPr>
          <p:cNvSpPr>
            <a:spLocks noGrp="1"/>
          </p:cNvSpPr>
          <p:nvPr>
            <p:ph type="sldNum" sz="quarter" idx="12"/>
          </p:nvPr>
        </p:nvSpPr>
        <p:spPr/>
        <p:txBody>
          <a:bodyPr/>
          <a:lstStyle/>
          <a:p>
            <a:fld id="{29061E2B-6088-46C5-871F-21F1B14BF202}" type="slidenum">
              <a:rPr lang="en-US" smtClean="0"/>
              <a:t>‹#›</a:t>
            </a:fld>
            <a:endParaRPr lang="en-US"/>
          </a:p>
        </p:txBody>
      </p:sp>
    </p:spTree>
    <p:extLst>
      <p:ext uri="{BB962C8B-B14F-4D97-AF65-F5344CB8AC3E}">
        <p14:creationId xmlns:p14="http://schemas.microsoft.com/office/powerpoint/2010/main" val="121633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AC54A-D038-45C1-9407-9707F97DDF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16BF8-EEC2-4C44-9E42-2979CA594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5692B-DA54-4A87-8AED-9BEC7C6A323C}"/>
              </a:ext>
            </a:extLst>
          </p:cNvPr>
          <p:cNvSpPr>
            <a:spLocks noGrp="1"/>
          </p:cNvSpPr>
          <p:nvPr>
            <p:ph type="dt" sz="half" idx="10"/>
          </p:nvPr>
        </p:nvSpPr>
        <p:spPr/>
        <p:txBody>
          <a:bodyPr/>
          <a:lstStyle/>
          <a:p>
            <a:fld id="{197D97B6-F3D4-4828-8331-3A697524A176}" type="datetimeFigureOut">
              <a:rPr lang="en-US" smtClean="0"/>
              <a:t>10/16/2021</a:t>
            </a:fld>
            <a:endParaRPr lang="en-US"/>
          </a:p>
        </p:txBody>
      </p:sp>
      <p:sp>
        <p:nvSpPr>
          <p:cNvPr id="5" name="Footer Placeholder 4">
            <a:extLst>
              <a:ext uri="{FF2B5EF4-FFF2-40B4-BE49-F238E27FC236}">
                <a16:creationId xmlns:a16="http://schemas.microsoft.com/office/drawing/2014/main" id="{536C661B-10D2-482C-A422-BB1B3AFAF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A58E2-A0B0-4AFE-BDBC-10AF67F1347A}"/>
              </a:ext>
            </a:extLst>
          </p:cNvPr>
          <p:cNvSpPr>
            <a:spLocks noGrp="1"/>
          </p:cNvSpPr>
          <p:nvPr>
            <p:ph type="sldNum" sz="quarter" idx="12"/>
          </p:nvPr>
        </p:nvSpPr>
        <p:spPr/>
        <p:txBody>
          <a:bodyPr/>
          <a:lstStyle/>
          <a:p>
            <a:fld id="{29061E2B-6088-46C5-871F-21F1B14BF202}" type="slidenum">
              <a:rPr lang="en-US" smtClean="0"/>
              <a:t>‹#›</a:t>
            </a:fld>
            <a:endParaRPr lang="en-US"/>
          </a:p>
        </p:txBody>
      </p:sp>
    </p:spTree>
    <p:extLst>
      <p:ext uri="{BB962C8B-B14F-4D97-AF65-F5344CB8AC3E}">
        <p14:creationId xmlns:p14="http://schemas.microsoft.com/office/powerpoint/2010/main" val="51925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7484-9052-49F2-AA52-2675242499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531FA-9968-469D-B0CB-EBBCD71EC4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52492-AE56-4843-94C7-D3786AC41B76}"/>
              </a:ext>
            </a:extLst>
          </p:cNvPr>
          <p:cNvSpPr>
            <a:spLocks noGrp="1"/>
          </p:cNvSpPr>
          <p:nvPr>
            <p:ph type="dt" sz="half" idx="10"/>
          </p:nvPr>
        </p:nvSpPr>
        <p:spPr/>
        <p:txBody>
          <a:bodyPr/>
          <a:lstStyle/>
          <a:p>
            <a:fld id="{197D97B6-F3D4-4828-8331-3A697524A176}" type="datetimeFigureOut">
              <a:rPr lang="en-US" smtClean="0"/>
              <a:t>10/16/2021</a:t>
            </a:fld>
            <a:endParaRPr lang="en-US"/>
          </a:p>
        </p:txBody>
      </p:sp>
      <p:sp>
        <p:nvSpPr>
          <p:cNvPr id="5" name="Footer Placeholder 4">
            <a:extLst>
              <a:ext uri="{FF2B5EF4-FFF2-40B4-BE49-F238E27FC236}">
                <a16:creationId xmlns:a16="http://schemas.microsoft.com/office/drawing/2014/main" id="{6A47047E-9E48-4122-8392-7261F853E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3C739-8FBE-4615-A01E-19CF2A221BD2}"/>
              </a:ext>
            </a:extLst>
          </p:cNvPr>
          <p:cNvSpPr>
            <a:spLocks noGrp="1"/>
          </p:cNvSpPr>
          <p:nvPr>
            <p:ph type="sldNum" sz="quarter" idx="12"/>
          </p:nvPr>
        </p:nvSpPr>
        <p:spPr/>
        <p:txBody>
          <a:bodyPr/>
          <a:lstStyle/>
          <a:p>
            <a:fld id="{29061E2B-6088-46C5-871F-21F1B14BF202}" type="slidenum">
              <a:rPr lang="en-US" smtClean="0"/>
              <a:t>‹#›</a:t>
            </a:fld>
            <a:endParaRPr lang="en-US"/>
          </a:p>
        </p:txBody>
      </p:sp>
    </p:spTree>
    <p:extLst>
      <p:ext uri="{BB962C8B-B14F-4D97-AF65-F5344CB8AC3E}">
        <p14:creationId xmlns:p14="http://schemas.microsoft.com/office/powerpoint/2010/main" val="296899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1FD6-BA5A-4CDD-964B-64D449F0C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6C8547-DFBC-46CE-88B6-95EA559CEF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1E577-1572-41B2-8784-E0E534AE3B5C}"/>
              </a:ext>
            </a:extLst>
          </p:cNvPr>
          <p:cNvSpPr>
            <a:spLocks noGrp="1"/>
          </p:cNvSpPr>
          <p:nvPr>
            <p:ph type="dt" sz="half" idx="10"/>
          </p:nvPr>
        </p:nvSpPr>
        <p:spPr/>
        <p:txBody>
          <a:bodyPr/>
          <a:lstStyle/>
          <a:p>
            <a:fld id="{197D97B6-F3D4-4828-8331-3A697524A176}" type="datetimeFigureOut">
              <a:rPr lang="en-US" smtClean="0"/>
              <a:t>10/16/2021</a:t>
            </a:fld>
            <a:endParaRPr lang="en-US"/>
          </a:p>
        </p:txBody>
      </p:sp>
      <p:sp>
        <p:nvSpPr>
          <p:cNvPr id="5" name="Footer Placeholder 4">
            <a:extLst>
              <a:ext uri="{FF2B5EF4-FFF2-40B4-BE49-F238E27FC236}">
                <a16:creationId xmlns:a16="http://schemas.microsoft.com/office/drawing/2014/main" id="{081B15A8-BB99-4879-9DAB-D38F22184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B250C-4C15-4228-B749-FDBB319434F6}"/>
              </a:ext>
            </a:extLst>
          </p:cNvPr>
          <p:cNvSpPr>
            <a:spLocks noGrp="1"/>
          </p:cNvSpPr>
          <p:nvPr>
            <p:ph type="sldNum" sz="quarter" idx="12"/>
          </p:nvPr>
        </p:nvSpPr>
        <p:spPr/>
        <p:txBody>
          <a:bodyPr/>
          <a:lstStyle/>
          <a:p>
            <a:fld id="{29061E2B-6088-46C5-871F-21F1B14BF202}" type="slidenum">
              <a:rPr lang="en-US" smtClean="0"/>
              <a:t>‹#›</a:t>
            </a:fld>
            <a:endParaRPr lang="en-US"/>
          </a:p>
        </p:txBody>
      </p:sp>
    </p:spTree>
    <p:extLst>
      <p:ext uri="{BB962C8B-B14F-4D97-AF65-F5344CB8AC3E}">
        <p14:creationId xmlns:p14="http://schemas.microsoft.com/office/powerpoint/2010/main" val="2505003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0223-8225-450D-A125-D095F92B7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887EBA-18FD-4292-ABFD-B68F5EC0D1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640C3F-5D9F-47CF-8EDE-F6ED53B31C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8EA2E0-C2C1-4F1A-BE0E-86216DA23399}"/>
              </a:ext>
            </a:extLst>
          </p:cNvPr>
          <p:cNvSpPr>
            <a:spLocks noGrp="1"/>
          </p:cNvSpPr>
          <p:nvPr>
            <p:ph type="dt" sz="half" idx="10"/>
          </p:nvPr>
        </p:nvSpPr>
        <p:spPr/>
        <p:txBody>
          <a:bodyPr/>
          <a:lstStyle/>
          <a:p>
            <a:fld id="{197D97B6-F3D4-4828-8331-3A697524A176}" type="datetimeFigureOut">
              <a:rPr lang="en-US" smtClean="0"/>
              <a:t>10/16/2021</a:t>
            </a:fld>
            <a:endParaRPr lang="en-US"/>
          </a:p>
        </p:txBody>
      </p:sp>
      <p:sp>
        <p:nvSpPr>
          <p:cNvPr id="6" name="Footer Placeholder 5">
            <a:extLst>
              <a:ext uri="{FF2B5EF4-FFF2-40B4-BE49-F238E27FC236}">
                <a16:creationId xmlns:a16="http://schemas.microsoft.com/office/drawing/2014/main" id="{68BD9418-4D6A-45AE-AF72-106B79733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BA8AB-9DC0-451E-9E22-218A181D879B}"/>
              </a:ext>
            </a:extLst>
          </p:cNvPr>
          <p:cNvSpPr>
            <a:spLocks noGrp="1"/>
          </p:cNvSpPr>
          <p:nvPr>
            <p:ph type="sldNum" sz="quarter" idx="12"/>
          </p:nvPr>
        </p:nvSpPr>
        <p:spPr/>
        <p:txBody>
          <a:bodyPr/>
          <a:lstStyle/>
          <a:p>
            <a:fld id="{29061E2B-6088-46C5-871F-21F1B14BF202}" type="slidenum">
              <a:rPr lang="en-US" smtClean="0"/>
              <a:t>‹#›</a:t>
            </a:fld>
            <a:endParaRPr lang="en-US"/>
          </a:p>
        </p:txBody>
      </p:sp>
    </p:spTree>
    <p:extLst>
      <p:ext uri="{BB962C8B-B14F-4D97-AF65-F5344CB8AC3E}">
        <p14:creationId xmlns:p14="http://schemas.microsoft.com/office/powerpoint/2010/main" val="280425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9AE9-9139-4F92-A8DF-7FAD803ACC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AD0EA9-B957-4BEF-85B4-BC188ADC6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6F3E3A-4E64-4287-9F2A-E12DC0EC13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BCC1C5-EC44-4104-A2B3-478DA1E0D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77C6D2-1F36-43E6-88CC-C7165EA548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DC886B-1DE9-4821-9F5D-0FD8C9F8FEE3}"/>
              </a:ext>
            </a:extLst>
          </p:cNvPr>
          <p:cNvSpPr>
            <a:spLocks noGrp="1"/>
          </p:cNvSpPr>
          <p:nvPr>
            <p:ph type="dt" sz="half" idx="10"/>
          </p:nvPr>
        </p:nvSpPr>
        <p:spPr/>
        <p:txBody>
          <a:bodyPr/>
          <a:lstStyle/>
          <a:p>
            <a:fld id="{197D97B6-F3D4-4828-8331-3A697524A176}" type="datetimeFigureOut">
              <a:rPr lang="en-US" smtClean="0"/>
              <a:t>10/16/2021</a:t>
            </a:fld>
            <a:endParaRPr lang="en-US"/>
          </a:p>
        </p:txBody>
      </p:sp>
      <p:sp>
        <p:nvSpPr>
          <p:cNvPr id="8" name="Footer Placeholder 7">
            <a:extLst>
              <a:ext uri="{FF2B5EF4-FFF2-40B4-BE49-F238E27FC236}">
                <a16:creationId xmlns:a16="http://schemas.microsoft.com/office/drawing/2014/main" id="{68D3B459-FCDF-4291-802C-68426F84B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3C528-9A3D-4E29-8C93-E1B51F21C378}"/>
              </a:ext>
            </a:extLst>
          </p:cNvPr>
          <p:cNvSpPr>
            <a:spLocks noGrp="1"/>
          </p:cNvSpPr>
          <p:nvPr>
            <p:ph type="sldNum" sz="quarter" idx="12"/>
          </p:nvPr>
        </p:nvSpPr>
        <p:spPr/>
        <p:txBody>
          <a:bodyPr/>
          <a:lstStyle/>
          <a:p>
            <a:fld id="{29061E2B-6088-46C5-871F-21F1B14BF202}" type="slidenum">
              <a:rPr lang="en-US" smtClean="0"/>
              <a:t>‹#›</a:t>
            </a:fld>
            <a:endParaRPr lang="en-US"/>
          </a:p>
        </p:txBody>
      </p:sp>
    </p:spTree>
    <p:extLst>
      <p:ext uri="{BB962C8B-B14F-4D97-AF65-F5344CB8AC3E}">
        <p14:creationId xmlns:p14="http://schemas.microsoft.com/office/powerpoint/2010/main" val="329130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5DA6-42F5-459F-ACB0-60DE23553F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7C3FD0-9DE6-42FE-99E2-3B92263BB43D}"/>
              </a:ext>
            </a:extLst>
          </p:cNvPr>
          <p:cNvSpPr>
            <a:spLocks noGrp="1"/>
          </p:cNvSpPr>
          <p:nvPr>
            <p:ph type="dt" sz="half" idx="10"/>
          </p:nvPr>
        </p:nvSpPr>
        <p:spPr/>
        <p:txBody>
          <a:bodyPr/>
          <a:lstStyle/>
          <a:p>
            <a:fld id="{197D97B6-F3D4-4828-8331-3A697524A176}" type="datetimeFigureOut">
              <a:rPr lang="en-US" smtClean="0"/>
              <a:t>10/16/2021</a:t>
            </a:fld>
            <a:endParaRPr lang="en-US"/>
          </a:p>
        </p:txBody>
      </p:sp>
      <p:sp>
        <p:nvSpPr>
          <p:cNvPr id="4" name="Footer Placeholder 3">
            <a:extLst>
              <a:ext uri="{FF2B5EF4-FFF2-40B4-BE49-F238E27FC236}">
                <a16:creationId xmlns:a16="http://schemas.microsoft.com/office/drawing/2014/main" id="{25A75789-DE65-4285-90C5-369319AFB6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5AC9C3-4377-4B37-A657-014C7F6C2614}"/>
              </a:ext>
            </a:extLst>
          </p:cNvPr>
          <p:cNvSpPr>
            <a:spLocks noGrp="1"/>
          </p:cNvSpPr>
          <p:nvPr>
            <p:ph type="sldNum" sz="quarter" idx="12"/>
          </p:nvPr>
        </p:nvSpPr>
        <p:spPr/>
        <p:txBody>
          <a:bodyPr/>
          <a:lstStyle/>
          <a:p>
            <a:fld id="{29061E2B-6088-46C5-871F-21F1B14BF202}" type="slidenum">
              <a:rPr lang="en-US" smtClean="0"/>
              <a:t>‹#›</a:t>
            </a:fld>
            <a:endParaRPr lang="en-US"/>
          </a:p>
        </p:txBody>
      </p:sp>
    </p:spTree>
    <p:extLst>
      <p:ext uri="{BB962C8B-B14F-4D97-AF65-F5344CB8AC3E}">
        <p14:creationId xmlns:p14="http://schemas.microsoft.com/office/powerpoint/2010/main" val="387615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548B45-EB70-4AB5-AF57-41969FEC4CE5}"/>
              </a:ext>
            </a:extLst>
          </p:cNvPr>
          <p:cNvSpPr>
            <a:spLocks noGrp="1"/>
          </p:cNvSpPr>
          <p:nvPr>
            <p:ph type="dt" sz="half" idx="10"/>
          </p:nvPr>
        </p:nvSpPr>
        <p:spPr/>
        <p:txBody>
          <a:bodyPr/>
          <a:lstStyle/>
          <a:p>
            <a:fld id="{197D97B6-F3D4-4828-8331-3A697524A176}" type="datetimeFigureOut">
              <a:rPr lang="en-US" smtClean="0"/>
              <a:t>10/16/2021</a:t>
            </a:fld>
            <a:endParaRPr lang="en-US"/>
          </a:p>
        </p:txBody>
      </p:sp>
      <p:sp>
        <p:nvSpPr>
          <p:cNvPr id="3" name="Footer Placeholder 2">
            <a:extLst>
              <a:ext uri="{FF2B5EF4-FFF2-40B4-BE49-F238E27FC236}">
                <a16:creationId xmlns:a16="http://schemas.microsoft.com/office/drawing/2014/main" id="{B1C522ED-0BE1-4A91-ABF7-027D5B97D4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8A59A4-FE5D-4B32-A3EE-69AEA6857E05}"/>
              </a:ext>
            </a:extLst>
          </p:cNvPr>
          <p:cNvSpPr>
            <a:spLocks noGrp="1"/>
          </p:cNvSpPr>
          <p:nvPr>
            <p:ph type="sldNum" sz="quarter" idx="12"/>
          </p:nvPr>
        </p:nvSpPr>
        <p:spPr/>
        <p:txBody>
          <a:bodyPr/>
          <a:lstStyle/>
          <a:p>
            <a:fld id="{29061E2B-6088-46C5-871F-21F1B14BF202}" type="slidenum">
              <a:rPr lang="en-US" smtClean="0"/>
              <a:t>‹#›</a:t>
            </a:fld>
            <a:endParaRPr lang="en-US"/>
          </a:p>
        </p:txBody>
      </p:sp>
    </p:spTree>
    <p:extLst>
      <p:ext uri="{BB962C8B-B14F-4D97-AF65-F5344CB8AC3E}">
        <p14:creationId xmlns:p14="http://schemas.microsoft.com/office/powerpoint/2010/main" val="146397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D413-768E-4F6C-8B93-FFDAB0D24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C3DC5B-A449-4E3A-B215-D81C7D7A6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E8EDFE-BC69-450F-9D2D-E34838B73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DC2D5-C523-4812-84D5-EC3C2036815E}"/>
              </a:ext>
            </a:extLst>
          </p:cNvPr>
          <p:cNvSpPr>
            <a:spLocks noGrp="1"/>
          </p:cNvSpPr>
          <p:nvPr>
            <p:ph type="dt" sz="half" idx="10"/>
          </p:nvPr>
        </p:nvSpPr>
        <p:spPr/>
        <p:txBody>
          <a:bodyPr/>
          <a:lstStyle/>
          <a:p>
            <a:fld id="{197D97B6-F3D4-4828-8331-3A697524A176}" type="datetimeFigureOut">
              <a:rPr lang="en-US" smtClean="0"/>
              <a:t>10/16/2021</a:t>
            </a:fld>
            <a:endParaRPr lang="en-US"/>
          </a:p>
        </p:txBody>
      </p:sp>
      <p:sp>
        <p:nvSpPr>
          <p:cNvPr id="6" name="Footer Placeholder 5">
            <a:extLst>
              <a:ext uri="{FF2B5EF4-FFF2-40B4-BE49-F238E27FC236}">
                <a16:creationId xmlns:a16="http://schemas.microsoft.com/office/drawing/2014/main" id="{4CD56863-0653-4785-8650-4B1219335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357AB-0274-4F81-A78C-C2D7E4AA1724}"/>
              </a:ext>
            </a:extLst>
          </p:cNvPr>
          <p:cNvSpPr>
            <a:spLocks noGrp="1"/>
          </p:cNvSpPr>
          <p:nvPr>
            <p:ph type="sldNum" sz="quarter" idx="12"/>
          </p:nvPr>
        </p:nvSpPr>
        <p:spPr/>
        <p:txBody>
          <a:bodyPr/>
          <a:lstStyle/>
          <a:p>
            <a:fld id="{29061E2B-6088-46C5-871F-21F1B14BF202}" type="slidenum">
              <a:rPr lang="en-US" smtClean="0"/>
              <a:t>‹#›</a:t>
            </a:fld>
            <a:endParaRPr lang="en-US"/>
          </a:p>
        </p:txBody>
      </p:sp>
    </p:spTree>
    <p:extLst>
      <p:ext uri="{BB962C8B-B14F-4D97-AF65-F5344CB8AC3E}">
        <p14:creationId xmlns:p14="http://schemas.microsoft.com/office/powerpoint/2010/main" val="328298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9505-6EDC-45E6-BBF1-33B5D6067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70759D-6C97-4F92-9707-2DF75CE9C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8BDB17-4E00-49F6-B42D-71C7F3B01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56C2D0-B2B1-4BEE-819F-1DEAD55F4A16}"/>
              </a:ext>
            </a:extLst>
          </p:cNvPr>
          <p:cNvSpPr>
            <a:spLocks noGrp="1"/>
          </p:cNvSpPr>
          <p:nvPr>
            <p:ph type="dt" sz="half" idx="10"/>
          </p:nvPr>
        </p:nvSpPr>
        <p:spPr/>
        <p:txBody>
          <a:bodyPr/>
          <a:lstStyle/>
          <a:p>
            <a:fld id="{197D97B6-F3D4-4828-8331-3A697524A176}" type="datetimeFigureOut">
              <a:rPr lang="en-US" smtClean="0"/>
              <a:t>10/16/2021</a:t>
            </a:fld>
            <a:endParaRPr lang="en-US"/>
          </a:p>
        </p:txBody>
      </p:sp>
      <p:sp>
        <p:nvSpPr>
          <p:cNvPr id="6" name="Footer Placeholder 5">
            <a:extLst>
              <a:ext uri="{FF2B5EF4-FFF2-40B4-BE49-F238E27FC236}">
                <a16:creationId xmlns:a16="http://schemas.microsoft.com/office/drawing/2014/main" id="{C61D1FB0-92F6-406B-AD1F-73F21523F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A9A75-CF44-42B5-BA6D-2638D90A5D2C}"/>
              </a:ext>
            </a:extLst>
          </p:cNvPr>
          <p:cNvSpPr>
            <a:spLocks noGrp="1"/>
          </p:cNvSpPr>
          <p:nvPr>
            <p:ph type="sldNum" sz="quarter" idx="12"/>
          </p:nvPr>
        </p:nvSpPr>
        <p:spPr/>
        <p:txBody>
          <a:bodyPr/>
          <a:lstStyle/>
          <a:p>
            <a:fld id="{29061E2B-6088-46C5-871F-21F1B14BF202}" type="slidenum">
              <a:rPr lang="en-US" smtClean="0"/>
              <a:t>‹#›</a:t>
            </a:fld>
            <a:endParaRPr lang="en-US"/>
          </a:p>
        </p:txBody>
      </p:sp>
    </p:spTree>
    <p:extLst>
      <p:ext uri="{BB962C8B-B14F-4D97-AF65-F5344CB8AC3E}">
        <p14:creationId xmlns:p14="http://schemas.microsoft.com/office/powerpoint/2010/main" val="356247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FDDF5F-CBB4-4A58-9137-EAB302A99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490F8-BDD4-49FA-A026-8AF9683DC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48A2D-1A21-4EA1-8845-7CEA1775A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D97B6-F3D4-4828-8331-3A697524A176}" type="datetimeFigureOut">
              <a:rPr lang="en-US" smtClean="0"/>
              <a:t>10/16/2021</a:t>
            </a:fld>
            <a:endParaRPr lang="en-US"/>
          </a:p>
        </p:txBody>
      </p:sp>
      <p:sp>
        <p:nvSpPr>
          <p:cNvPr id="5" name="Footer Placeholder 4">
            <a:extLst>
              <a:ext uri="{FF2B5EF4-FFF2-40B4-BE49-F238E27FC236}">
                <a16:creationId xmlns:a16="http://schemas.microsoft.com/office/drawing/2014/main" id="{72056F91-C8F9-45E9-9408-ACD6FF000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0DFE0F-A4DA-4D36-A36F-A21245BE6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1E2B-6088-46C5-871F-21F1B14BF202}" type="slidenum">
              <a:rPr lang="en-US" smtClean="0"/>
              <a:t>‹#›</a:t>
            </a:fld>
            <a:endParaRPr lang="en-US"/>
          </a:p>
        </p:txBody>
      </p:sp>
    </p:spTree>
    <p:extLst>
      <p:ext uri="{BB962C8B-B14F-4D97-AF65-F5344CB8AC3E}">
        <p14:creationId xmlns:p14="http://schemas.microsoft.com/office/powerpoint/2010/main" val="300183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4.svg"/><Relationship Id="rId12" Type="http://schemas.openxmlformats.org/officeDocument/2006/relationships/image" Target="../media/image7.png"/><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slide" Target="slide21.xml"/><Relationship Id="rId5" Type="http://schemas.openxmlformats.org/officeDocument/2006/relationships/slide" Target="slide11.xml"/><Relationship Id="rId15" Type="http://schemas.openxmlformats.org/officeDocument/2006/relationships/image" Target="../media/image10.svg"/><Relationship Id="rId10" Type="http://schemas.openxmlformats.org/officeDocument/2006/relationships/image" Target="../media/image6.svg"/><Relationship Id="rId4" Type="http://schemas.openxmlformats.org/officeDocument/2006/relationships/image" Target="../media/image2.svg"/><Relationship Id="rId9" Type="http://schemas.openxmlformats.org/officeDocument/2006/relationships/image" Target="../media/image5.png"/><Relationship Id="rId1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16.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slide" Target="slide13.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slide" Target="slide14.xml"/><Relationship Id="rId5" Type="http://schemas.openxmlformats.org/officeDocument/2006/relationships/image" Target="../media/image3.png"/><Relationship Id="rId10" Type="http://schemas.openxmlformats.org/officeDocument/2006/relationships/image" Target="../media/image25.png"/><Relationship Id="rId4" Type="http://schemas.openxmlformats.org/officeDocument/2006/relationships/image" Target="../media/image23.svg"/><Relationship Id="rId9" Type="http://schemas.openxmlformats.org/officeDocument/2006/relationships/image" Target="../media/image24.jp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svg"/><Relationship Id="rId7" Type="http://schemas.openxmlformats.org/officeDocument/2006/relationships/image" Target="../media/image16.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4.svg"/><Relationship Id="rId10" Type="http://schemas.openxmlformats.org/officeDocument/2006/relationships/slide" Target="slide15.xml"/><Relationship Id="rId4" Type="http://schemas.openxmlformats.org/officeDocument/2006/relationships/image" Target="../media/image3.png"/><Relationship Id="rId9" Type="http://schemas.openxmlformats.org/officeDocument/2006/relationships/slide" Target="slide12.xml"/></Relationships>
</file>

<file path=ppt/slides/_rels/slide15.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4.svg"/><Relationship Id="rId12" Type="http://schemas.openxmlformats.org/officeDocument/2006/relationships/image" Target="../media/image7.png"/><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slide" Target="slide21.xml"/><Relationship Id="rId5" Type="http://schemas.openxmlformats.org/officeDocument/2006/relationships/slide" Target="slide11.xml"/><Relationship Id="rId15" Type="http://schemas.openxmlformats.org/officeDocument/2006/relationships/image" Target="../media/image10.svg"/><Relationship Id="rId10" Type="http://schemas.openxmlformats.org/officeDocument/2006/relationships/image" Target="../media/image6.svg"/><Relationship Id="rId4" Type="http://schemas.openxmlformats.org/officeDocument/2006/relationships/image" Target="../media/image2.svg"/><Relationship Id="rId9" Type="http://schemas.openxmlformats.org/officeDocument/2006/relationships/image" Target="../media/image5.png"/><Relationship Id="rId1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slide" Target="slide18.xml"/><Relationship Id="rId5" Type="http://schemas.openxmlformats.org/officeDocument/2006/relationships/image" Target="../media/image6.sv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slide" Target="slide19.xml"/><Relationship Id="rId5" Type="http://schemas.openxmlformats.org/officeDocument/2006/relationships/image" Target="../media/image30.png"/><Relationship Id="rId10" Type="http://schemas.openxmlformats.org/officeDocument/2006/relationships/image" Target="../media/image34.svg"/><Relationship Id="rId4" Type="http://schemas.openxmlformats.org/officeDocument/2006/relationships/image" Target="../media/image29.sv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slide" Target="slide20.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0.png"/><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4.svg"/><Relationship Id="rId12" Type="http://schemas.openxmlformats.org/officeDocument/2006/relationships/image" Target="../media/image7.png"/><Relationship Id="rId17" Type="http://schemas.microsoft.com/office/2007/relationships/hdphoto" Target="../media/hdphoto3.wdp"/><Relationship Id="rId2" Type="http://schemas.openxmlformats.org/officeDocument/2006/relationships/slide" Target="slide5.xml"/><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slide" Target="slide21.xml"/><Relationship Id="rId5" Type="http://schemas.openxmlformats.org/officeDocument/2006/relationships/slide" Target="slide11.xml"/><Relationship Id="rId15" Type="http://schemas.openxmlformats.org/officeDocument/2006/relationships/image" Target="../media/image10.svg"/><Relationship Id="rId10" Type="http://schemas.openxmlformats.org/officeDocument/2006/relationships/image" Target="../media/image6.svg"/><Relationship Id="rId4" Type="http://schemas.openxmlformats.org/officeDocument/2006/relationships/image" Target="../media/image2.svg"/><Relationship Id="rId9" Type="http://schemas.openxmlformats.org/officeDocument/2006/relationships/image" Target="../media/image5.png"/><Relationship Id="rId1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1.jpg"/><Relationship Id="rId3" Type="http://schemas.openxmlformats.org/officeDocument/2006/relationships/image" Target="../media/image39.svg"/><Relationship Id="rId7" Type="http://schemas.openxmlformats.org/officeDocument/2006/relationships/image" Target="../media/image16.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8.svg"/><Relationship Id="rId10" Type="http://schemas.openxmlformats.org/officeDocument/2006/relationships/slide" Target="slide23.xml"/><Relationship Id="rId4" Type="http://schemas.openxmlformats.org/officeDocument/2006/relationships/image" Target="../media/image40.png"/><Relationship Id="rId9" Type="http://schemas.openxmlformats.org/officeDocument/2006/relationships/image" Target="../media/image42.png"/></Relationships>
</file>

<file path=ppt/slides/_rels/slide23.xml.rels><?xml version="1.0" encoding="UTF-8" standalone="yes"?>
<Relationships xmlns="http://schemas.openxmlformats.org/package/2006/relationships"><Relationship Id="rId8" Type="http://schemas.openxmlformats.org/officeDocument/2006/relationships/image" Target="../media/image43.jpg"/><Relationship Id="rId13" Type="http://schemas.openxmlformats.org/officeDocument/2006/relationships/image" Target="../media/image34.svg"/><Relationship Id="rId3" Type="http://schemas.openxmlformats.org/officeDocument/2006/relationships/image" Target="../media/image38.png"/><Relationship Id="rId7" Type="http://schemas.openxmlformats.org/officeDocument/2006/relationships/slide" Target="slide24.xml"/><Relationship Id="rId12"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46.jpg"/><Relationship Id="rId5" Type="http://schemas.openxmlformats.org/officeDocument/2006/relationships/image" Target="../media/image40.png"/><Relationship Id="rId10" Type="http://schemas.openxmlformats.org/officeDocument/2006/relationships/image" Target="../media/image45.jpg"/><Relationship Id="rId4" Type="http://schemas.openxmlformats.org/officeDocument/2006/relationships/image" Target="../media/image39.svg"/><Relationship Id="rId9" Type="http://schemas.openxmlformats.org/officeDocument/2006/relationships/image" Target="../media/image44.jpg"/></Relationships>
</file>

<file path=ppt/slides/_rels/slide24.xml.rels><?xml version="1.0" encoding="UTF-8" standalone="yes"?>
<Relationships xmlns="http://schemas.openxmlformats.org/package/2006/relationships"><Relationship Id="rId8" Type="http://schemas.openxmlformats.org/officeDocument/2006/relationships/image" Target="../media/image41.jpg"/><Relationship Id="rId3" Type="http://schemas.openxmlformats.org/officeDocument/2006/relationships/image" Target="../media/image37.svg"/><Relationship Id="rId7" Type="http://schemas.openxmlformats.org/officeDocument/2006/relationships/image" Target="../media/image16.sv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slide" Target="slide25.xml"/><Relationship Id="rId5" Type="http://schemas.microsoft.com/office/2007/relationships/hdphoto" Target="../media/hdphoto3.wdp"/><Relationship Id="rId10" Type="http://schemas.openxmlformats.org/officeDocument/2006/relationships/image" Target="../media/image48.gif"/><Relationship Id="rId4" Type="http://schemas.openxmlformats.org/officeDocument/2006/relationships/image" Target="../media/image35.png"/><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4.svg"/><Relationship Id="rId12" Type="http://schemas.openxmlformats.org/officeDocument/2006/relationships/image" Target="../media/image7.png"/><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slide" Target="slide21.xml"/><Relationship Id="rId5" Type="http://schemas.openxmlformats.org/officeDocument/2006/relationships/slide" Target="slide11.xml"/><Relationship Id="rId15" Type="http://schemas.openxmlformats.org/officeDocument/2006/relationships/image" Target="../media/image10.svg"/><Relationship Id="rId10" Type="http://schemas.openxmlformats.org/officeDocument/2006/relationships/image" Target="../media/image6.svg"/><Relationship Id="rId4" Type="http://schemas.openxmlformats.org/officeDocument/2006/relationships/image" Target="../media/image2.svg"/><Relationship Id="rId9" Type="http://schemas.openxmlformats.org/officeDocument/2006/relationships/image" Target="../media/image5.png"/><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2.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jpeg"/><Relationship Id="rId18" Type="http://schemas.openxmlformats.org/officeDocument/2006/relationships/image" Target="../media/image19.png"/><Relationship Id="rId3" Type="http://schemas.microsoft.com/office/2007/relationships/media" Target="../media/media2.mp3"/><Relationship Id="rId21" Type="http://schemas.openxmlformats.org/officeDocument/2006/relationships/slide" Target="slide9.xml"/><Relationship Id="rId7" Type="http://schemas.openxmlformats.org/officeDocument/2006/relationships/image" Target="../media/image11.png"/><Relationship Id="rId12" Type="http://schemas.openxmlformats.org/officeDocument/2006/relationships/image" Target="../media/image16.svg"/><Relationship Id="rId17" Type="http://schemas.microsoft.com/office/2007/relationships/hdphoto" Target="../media/hdphoto1.wdp"/><Relationship Id="rId2" Type="http://schemas.openxmlformats.org/officeDocument/2006/relationships/audio" Target="../media/media1.mp3"/><Relationship Id="rId16" Type="http://schemas.openxmlformats.org/officeDocument/2006/relationships/image" Target="../media/image18.png"/><Relationship Id="rId20" Type="http://schemas.microsoft.com/office/2007/relationships/hdphoto" Target="../media/hdphoto2.wdp"/><Relationship Id="rId1" Type="http://schemas.microsoft.com/office/2007/relationships/media" Target="../media/media1.mp3"/><Relationship Id="rId6" Type="http://schemas.openxmlformats.org/officeDocument/2006/relationships/notesSlide" Target="../notesSlides/notesSlide1.xml"/><Relationship Id="rId11" Type="http://schemas.openxmlformats.org/officeDocument/2006/relationships/image" Target="../media/image15.png"/><Relationship Id="rId5" Type="http://schemas.openxmlformats.org/officeDocument/2006/relationships/slideLayout" Target="../slideLayouts/slideLayout2.xml"/><Relationship Id="rId15" Type="http://schemas.openxmlformats.org/officeDocument/2006/relationships/slide" Target="slide15.xml"/><Relationship Id="rId23" Type="http://schemas.openxmlformats.org/officeDocument/2006/relationships/comments" Target="../comments/comment1.xml"/><Relationship Id="rId10" Type="http://schemas.openxmlformats.org/officeDocument/2006/relationships/image" Target="../media/image2.svg"/><Relationship Id="rId19" Type="http://schemas.openxmlformats.org/officeDocument/2006/relationships/image" Target="../media/image20.png"/><Relationship Id="rId4" Type="http://schemas.openxmlformats.org/officeDocument/2006/relationships/audio" Target="../media/media2.mp3"/><Relationship Id="rId9" Type="http://schemas.openxmlformats.org/officeDocument/2006/relationships/image" Target="../media/image1.png"/><Relationship Id="rId14" Type="http://schemas.openxmlformats.org/officeDocument/2006/relationships/image" Target="../media/image13.png"/><Relationship Id="rId22"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12.svg"/><Relationship Id="rId7" Type="http://schemas.openxmlformats.org/officeDocument/2006/relationships/slide" Target="slide6.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6.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CA4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EB61D140-5867-492C-8AE8-AECE93DD2288}"/>
              </a:ext>
            </a:extLst>
          </p:cNvPr>
          <p:cNvSpPr/>
          <p:nvPr/>
        </p:nvSpPr>
        <p:spPr>
          <a:xfrm>
            <a:off x="5235388" y="-3566283"/>
            <a:ext cx="1739153" cy="1721224"/>
          </a:xfrm>
          <a:prstGeom prst="ellipse">
            <a:avLst/>
          </a:prstGeom>
          <a:solidFill>
            <a:srgbClr val="E7AC07"/>
          </a:solidFill>
          <a:ln w="57150">
            <a:solidFill>
              <a:srgbClr val="B688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99A5CBC-1A9B-4E26-B7B8-4A925F4143ED}"/>
              </a:ext>
            </a:extLst>
          </p:cNvPr>
          <p:cNvSpPr txBox="1"/>
          <p:nvPr/>
        </p:nvSpPr>
        <p:spPr>
          <a:xfrm>
            <a:off x="4043082" y="9957072"/>
            <a:ext cx="4105835" cy="769441"/>
          </a:xfrm>
          <a:prstGeom prst="rect">
            <a:avLst/>
          </a:prstGeom>
          <a:noFill/>
        </p:spPr>
        <p:txBody>
          <a:bodyPr wrap="square" rtlCol="0">
            <a:spAutoFit/>
          </a:bodyPr>
          <a:lstStyle/>
          <a:p>
            <a:pPr algn="ctr"/>
            <a:r>
              <a:rPr lang="en-US" sz="4400" b="1">
                <a:solidFill>
                  <a:schemeClr val="accent4">
                    <a:lumMod val="50000"/>
                  </a:schemeClr>
                </a:solidFill>
              </a:rPr>
              <a:t>Group Name</a:t>
            </a:r>
          </a:p>
        </p:txBody>
      </p:sp>
      <p:sp>
        <p:nvSpPr>
          <p:cNvPr id="12" name="TextBox 11">
            <a:extLst>
              <a:ext uri="{FF2B5EF4-FFF2-40B4-BE49-F238E27FC236}">
                <a16:creationId xmlns:a16="http://schemas.microsoft.com/office/drawing/2014/main" id="{556C1E6B-77AF-4737-8396-88018853DA48}"/>
              </a:ext>
            </a:extLst>
          </p:cNvPr>
          <p:cNvSpPr txBox="1"/>
          <p:nvPr/>
        </p:nvSpPr>
        <p:spPr>
          <a:xfrm>
            <a:off x="4137211" y="11338344"/>
            <a:ext cx="3917576" cy="369332"/>
          </a:xfrm>
          <a:prstGeom prst="rect">
            <a:avLst/>
          </a:prstGeom>
          <a:noFill/>
        </p:spPr>
        <p:txBody>
          <a:bodyPr wrap="square" rtlCol="0">
            <a:spAutoFit/>
          </a:bodyPr>
          <a:lstStyle/>
          <a:p>
            <a:pPr algn="ctr"/>
            <a:r>
              <a:rPr lang="en-US">
                <a:solidFill>
                  <a:schemeClr val="accent4">
                    <a:lumMod val="50000"/>
                  </a:schemeClr>
                </a:solidFill>
                <a:latin typeface="Arial" panose="020B0604020202020204" pitchFamily="34" charset="0"/>
                <a:cs typeface="Arial" panose="020B0604020202020204" pitchFamily="34" charset="0"/>
              </a:rPr>
              <a:t>Bộ Môn Thuyết trình </a:t>
            </a:r>
          </a:p>
        </p:txBody>
      </p:sp>
      <p:sp>
        <p:nvSpPr>
          <p:cNvPr id="13" name="Oval 12">
            <a:extLst>
              <a:ext uri="{FF2B5EF4-FFF2-40B4-BE49-F238E27FC236}">
                <a16:creationId xmlns:a16="http://schemas.microsoft.com/office/drawing/2014/main" id="{1E64ED2D-DEF1-456F-9353-86B7B43648F8}"/>
              </a:ext>
            </a:extLst>
          </p:cNvPr>
          <p:cNvSpPr/>
          <p:nvPr/>
        </p:nvSpPr>
        <p:spPr>
          <a:xfrm>
            <a:off x="-1967292" y="-1434273"/>
            <a:ext cx="1165412" cy="1138518"/>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872C419-9433-43E5-B157-96E1F40239E2}"/>
              </a:ext>
            </a:extLst>
          </p:cNvPr>
          <p:cNvSpPr/>
          <p:nvPr/>
        </p:nvSpPr>
        <p:spPr>
          <a:xfrm>
            <a:off x="17410602" y="7404013"/>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D11A1D1-66AB-43F2-8EFA-06C17442444D}"/>
              </a:ext>
            </a:extLst>
          </p:cNvPr>
          <p:cNvSpPr/>
          <p:nvPr/>
        </p:nvSpPr>
        <p:spPr>
          <a:xfrm>
            <a:off x="4578176" y="9030097"/>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006B545-E09B-4FFB-960A-D95BAA2A240C}"/>
              </a:ext>
            </a:extLst>
          </p:cNvPr>
          <p:cNvSpPr/>
          <p:nvPr/>
        </p:nvSpPr>
        <p:spPr>
          <a:xfrm>
            <a:off x="15943058" y="-2912034"/>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4 Points 16">
            <a:extLst>
              <a:ext uri="{FF2B5EF4-FFF2-40B4-BE49-F238E27FC236}">
                <a16:creationId xmlns:a16="http://schemas.microsoft.com/office/drawing/2014/main" id="{8B55D1D0-4BF6-406E-BDB9-90E48CB38FAD}"/>
              </a:ext>
            </a:extLst>
          </p:cNvPr>
          <p:cNvSpPr/>
          <p:nvPr/>
        </p:nvSpPr>
        <p:spPr>
          <a:xfrm>
            <a:off x="-2003150" y="8219800"/>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4 Points 17">
            <a:extLst>
              <a:ext uri="{FF2B5EF4-FFF2-40B4-BE49-F238E27FC236}">
                <a16:creationId xmlns:a16="http://schemas.microsoft.com/office/drawing/2014/main" id="{71CB36DD-47A1-4DB9-812F-5796C6DFDEF1}"/>
              </a:ext>
            </a:extLst>
          </p:cNvPr>
          <p:cNvSpPr/>
          <p:nvPr/>
        </p:nvSpPr>
        <p:spPr>
          <a:xfrm>
            <a:off x="14121182" y="207854"/>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C8F1555-0997-4668-828E-8BB1A1BFF62A}"/>
              </a:ext>
            </a:extLst>
          </p:cNvPr>
          <p:cNvSpPr/>
          <p:nvPr/>
        </p:nvSpPr>
        <p:spPr>
          <a:xfrm>
            <a:off x="2343629" y="-2944491"/>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C2651E56-D192-49A2-852C-E8397DB89967}"/>
              </a:ext>
            </a:extLst>
          </p:cNvPr>
          <p:cNvSpPr/>
          <p:nvPr/>
        </p:nvSpPr>
        <p:spPr>
          <a:xfrm>
            <a:off x="13968781" y="8832350"/>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7664C57-E3E5-4029-86DB-68E97087AAE4}"/>
              </a:ext>
            </a:extLst>
          </p:cNvPr>
          <p:cNvSpPr/>
          <p:nvPr/>
        </p:nvSpPr>
        <p:spPr>
          <a:xfrm>
            <a:off x="9224680" y="9280563"/>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F80CC6E-F71D-424E-AC88-7BCD4877DA3F}"/>
              </a:ext>
            </a:extLst>
          </p:cNvPr>
          <p:cNvSpPr/>
          <p:nvPr/>
        </p:nvSpPr>
        <p:spPr>
          <a:xfrm>
            <a:off x="-3440880" y="5085044"/>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84D9DFA4-B2B0-4E2E-82FD-C57971068C32}"/>
              </a:ext>
            </a:extLst>
          </p:cNvPr>
          <p:cNvSpPr/>
          <p:nvPr/>
        </p:nvSpPr>
        <p:spPr>
          <a:xfrm>
            <a:off x="9853327" y="-2459500"/>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BAA82F5-81E3-4FCE-A944-2877B7EFDA54}"/>
              </a:ext>
            </a:extLst>
          </p:cNvPr>
          <p:cNvSpPr/>
          <p:nvPr/>
        </p:nvSpPr>
        <p:spPr>
          <a:xfrm>
            <a:off x="15108191" y="3013910"/>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ar: 4 Points 24">
            <a:extLst>
              <a:ext uri="{FF2B5EF4-FFF2-40B4-BE49-F238E27FC236}">
                <a16:creationId xmlns:a16="http://schemas.microsoft.com/office/drawing/2014/main" id="{DEE732C1-D807-4698-BDED-CB31E7D2419F}"/>
              </a:ext>
            </a:extLst>
          </p:cNvPr>
          <p:cNvSpPr/>
          <p:nvPr/>
        </p:nvSpPr>
        <p:spPr>
          <a:xfrm>
            <a:off x="-3440880" y="2377416"/>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tar: 4 Points 25">
            <a:extLst>
              <a:ext uri="{FF2B5EF4-FFF2-40B4-BE49-F238E27FC236}">
                <a16:creationId xmlns:a16="http://schemas.microsoft.com/office/drawing/2014/main" id="{9B58782B-AFA3-4673-AF5D-BF7CA9434610}"/>
              </a:ext>
            </a:extLst>
          </p:cNvPr>
          <p:cNvSpPr/>
          <p:nvPr/>
        </p:nvSpPr>
        <p:spPr>
          <a:xfrm>
            <a:off x="6367420" y="-2573071"/>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5 Points 26">
            <a:extLst>
              <a:ext uri="{FF2B5EF4-FFF2-40B4-BE49-F238E27FC236}">
                <a16:creationId xmlns:a16="http://schemas.microsoft.com/office/drawing/2014/main" id="{3A17A5A8-FF01-479D-984B-D827C478025F}"/>
              </a:ext>
            </a:extLst>
          </p:cNvPr>
          <p:cNvSpPr/>
          <p:nvPr/>
        </p:nvSpPr>
        <p:spPr>
          <a:xfrm>
            <a:off x="-1662653" y="1769865"/>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0092F34-7CE0-4C66-8373-D573527AE71F}"/>
              </a:ext>
            </a:extLst>
          </p:cNvPr>
          <p:cNvSpPr/>
          <p:nvPr/>
        </p:nvSpPr>
        <p:spPr>
          <a:xfrm>
            <a:off x="1465728" y="9845884"/>
            <a:ext cx="439271" cy="407893"/>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2108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CA45"/>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A4751B3-3B83-4E17-B7E9-A0A20907EF80}"/>
              </a:ext>
            </a:extLst>
          </p:cNvPr>
          <p:cNvSpPr/>
          <p:nvPr/>
        </p:nvSpPr>
        <p:spPr>
          <a:xfrm>
            <a:off x="963827" y="222422"/>
            <a:ext cx="11009870" cy="6413156"/>
          </a:xfrm>
          <a:prstGeom prst="roundRect">
            <a:avLst>
              <a:gd name="adj" fmla="val 4706"/>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Title Background">
            <a:extLst>
              <a:ext uri="{FF2B5EF4-FFF2-40B4-BE49-F238E27FC236}">
                <a16:creationId xmlns:a16="http://schemas.microsoft.com/office/drawing/2014/main" id="{15B327DB-9455-4B2B-ACFF-05E815CB33C8}"/>
              </a:ext>
            </a:extLst>
          </p:cNvPr>
          <p:cNvGrpSpPr/>
          <p:nvPr/>
        </p:nvGrpSpPr>
        <p:grpSpPr>
          <a:xfrm>
            <a:off x="1363840" y="1598158"/>
            <a:ext cx="8201811" cy="1830842"/>
            <a:chOff x="1217765" y="1106159"/>
            <a:chExt cx="5874253" cy="1231193"/>
          </a:xfrm>
        </p:grpSpPr>
        <p:sp>
          <p:nvSpPr>
            <p:cNvPr id="6" name="Freeform: Shape 5">
              <a:extLst>
                <a:ext uri="{FF2B5EF4-FFF2-40B4-BE49-F238E27FC236}">
                  <a16:creationId xmlns:a16="http://schemas.microsoft.com/office/drawing/2014/main" id="{6C1AF9D9-528C-41CC-92A9-03E6338CE5C1}"/>
                </a:ext>
              </a:extLst>
            </p:cNvPr>
            <p:cNvSpPr/>
            <p:nvPr/>
          </p:nvSpPr>
          <p:spPr>
            <a:xfrm>
              <a:off x="1217765" y="1107550"/>
              <a:ext cx="1475562" cy="1013697"/>
            </a:xfrm>
            <a:custGeom>
              <a:avLst/>
              <a:gdLst>
                <a:gd name="connsiteX0" fmla="*/ 117313 w 1531604"/>
                <a:gd name="connsiteY0" fmla="*/ 0 h 1058591"/>
                <a:gd name="connsiteX1" fmla="*/ 1531604 w 1531604"/>
                <a:gd name="connsiteY1" fmla="*/ 0 h 1058591"/>
                <a:gd name="connsiteX2" fmla="*/ 1495746 w 1531604"/>
                <a:gd name="connsiteY2" fmla="*/ 38161 h 1058591"/>
                <a:gd name="connsiteX3" fmla="*/ 779614 w 1531604"/>
                <a:gd name="connsiteY3" fmla="*/ 301082 h 1058591"/>
                <a:gd name="connsiteX4" fmla="*/ 69676 w 1531604"/>
                <a:gd name="connsiteY4" fmla="*/ 1054277 h 1058591"/>
                <a:gd name="connsiteX5" fmla="*/ 0 w 1531604"/>
                <a:gd name="connsiteY5" fmla="*/ 1033893 h 1058591"/>
                <a:gd name="connsiteX6" fmla="*/ 0 w 1531604"/>
                <a:gd name="connsiteY6" fmla="*/ 117313 h 1058591"/>
                <a:gd name="connsiteX7" fmla="*/ 117313 w 1531604"/>
                <a:gd name="connsiteY7" fmla="*/ 0 h 1058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1604" h="1058591">
                  <a:moveTo>
                    <a:pt x="117313" y="0"/>
                  </a:moveTo>
                  <a:lnTo>
                    <a:pt x="1531604" y="0"/>
                  </a:lnTo>
                  <a:lnTo>
                    <a:pt x="1495746" y="38161"/>
                  </a:lnTo>
                  <a:cubicBezTo>
                    <a:pt x="1320711" y="193456"/>
                    <a:pt x="1039677" y="107926"/>
                    <a:pt x="779614" y="301082"/>
                  </a:cubicBezTo>
                  <a:cubicBezTo>
                    <a:pt x="524993" y="497159"/>
                    <a:pt x="433284" y="1116057"/>
                    <a:pt x="69676" y="1054277"/>
                  </a:cubicBezTo>
                  <a:lnTo>
                    <a:pt x="0" y="1033893"/>
                  </a:lnTo>
                  <a:lnTo>
                    <a:pt x="0" y="117313"/>
                  </a:lnTo>
                  <a:cubicBezTo>
                    <a:pt x="0" y="52523"/>
                    <a:pt x="52523" y="0"/>
                    <a:pt x="117313"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7" name="Freeform: Shape 6">
              <a:extLst>
                <a:ext uri="{FF2B5EF4-FFF2-40B4-BE49-F238E27FC236}">
                  <a16:creationId xmlns:a16="http://schemas.microsoft.com/office/drawing/2014/main" id="{649DDFC2-1B14-48CC-848B-DE5E26125C5C}"/>
                </a:ext>
              </a:extLst>
            </p:cNvPr>
            <p:cNvSpPr/>
            <p:nvPr/>
          </p:nvSpPr>
          <p:spPr>
            <a:xfrm>
              <a:off x="5623078" y="1611077"/>
              <a:ext cx="1468940" cy="726275"/>
            </a:xfrm>
            <a:custGeom>
              <a:avLst/>
              <a:gdLst>
                <a:gd name="connsiteX0" fmla="*/ 1520419 w 1520419"/>
                <a:gd name="connsiteY0" fmla="*/ 0 h 752129"/>
                <a:gd name="connsiteX1" fmla="*/ 1520419 w 1520419"/>
                <a:gd name="connsiteY1" fmla="*/ 634816 h 752129"/>
                <a:gd name="connsiteX2" fmla="*/ 1403106 w 1520419"/>
                <a:gd name="connsiteY2" fmla="*/ 752129 h 752129"/>
                <a:gd name="connsiteX3" fmla="*/ 0 w 1520419"/>
                <a:gd name="connsiteY3" fmla="*/ 752129 h 752129"/>
                <a:gd name="connsiteX4" fmla="*/ 12151 w 1520419"/>
                <a:gd name="connsiteY4" fmla="*/ 736383 h 752129"/>
                <a:gd name="connsiteX5" fmla="*/ 869000 w 1520419"/>
                <a:gd name="connsiteY5" fmla="*/ 567837 h 752129"/>
                <a:gd name="connsiteX6" fmla="*/ 1465845 w 1520419"/>
                <a:gd name="connsiteY6" fmla="*/ 26519 h 752129"/>
                <a:gd name="connsiteX7" fmla="*/ 1520419 w 1520419"/>
                <a:gd name="connsiteY7" fmla="*/ 0 h 75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0419" h="752129">
                  <a:moveTo>
                    <a:pt x="1520419" y="0"/>
                  </a:moveTo>
                  <a:lnTo>
                    <a:pt x="1520419" y="634816"/>
                  </a:lnTo>
                  <a:cubicBezTo>
                    <a:pt x="1520419" y="699606"/>
                    <a:pt x="1467896" y="752129"/>
                    <a:pt x="1403106" y="752129"/>
                  </a:cubicBezTo>
                  <a:lnTo>
                    <a:pt x="0" y="752129"/>
                  </a:lnTo>
                  <a:lnTo>
                    <a:pt x="12151" y="736383"/>
                  </a:lnTo>
                  <a:cubicBezTo>
                    <a:pt x="234449" y="489619"/>
                    <a:pt x="521533" y="716514"/>
                    <a:pt x="869000" y="567837"/>
                  </a:cubicBezTo>
                  <a:cubicBezTo>
                    <a:pt x="1078439" y="473878"/>
                    <a:pt x="1257163" y="150784"/>
                    <a:pt x="1465845" y="26519"/>
                  </a:cubicBezTo>
                  <a:lnTo>
                    <a:pt x="1520419" y="0"/>
                  </a:ln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r>
                <a:rPr lang="en-PH" sz="2400">
                  <a:solidFill>
                    <a:prstClr val="white"/>
                  </a:solidFill>
                  <a:latin typeface="Calibri" panose="020F0502020204030204"/>
                </a:rPr>
                <a:t> </a:t>
              </a:r>
            </a:p>
          </p:txBody>
        </p:sp>
        <p:sp>
          <p:nvSpPr>
            <p:cNvPr id="8" name="Freeform: Shape 7">
              <a:extLst>
                <a:ext uri="{FF2B5EF4-FFF2-40B4-BE49-F238E27FC236}">
                  <a16:creationId xmlns:a16="http://schemas.microsoft.com/office/drawing/2014/main" id="{B05ABC54-EF7F-4F5D-AB2E-965C6F3814CB}"/>
                </a:ext>
              </a:extLst>
            </p:cNvPr>
            <p:cNvSpPr/>
            <p:nvPr/>
          </p:nvSpPr>
          <p:spPr>
            <a:xfrm>
              <a:off x="5260756" y="1106159"/>
              <a:ext cx="943685" cy="314025"/>
            </a:xfrm>
            <a:custGeom>
              <a:avLst/>
              <a:gdLst>
                <a:gd name="connsiteX0" fmla="*/ 0 w 992401"/>
                <a:gd name="connsiteY0" fmla="*/ 0 h 330236"/>
                <a:gd name="connsiteX1" fmla="*/ 992401 w 992401"/>
                <a:gd name="connsiteY1" fmla="*/ 0 h 330236"/>
                <a:gd name="connsiteX2" fmla="*/ 991880 w 992401"/>
                <a:gd name="connsiteY2" fmla="*/ 1677 h 330236"/>
                <a:gd name="connsiteX3" fmla="*/ 496200 w 992401"/>
                <a:gd name="connsiteY3" fmla="*/ 330236 h 330236"/>
                <a:gd name="connsiteX4" fmla="*/ 520 w 992401"/>
                <a:gd name="connsiteY4" fmla="*/ 1677 h 330236"/>
                <a:gd name="connsiteX5" fmla="*/ 0 w 992401"/>
                <a:gd name="connsiteY5" fmla="*/ 0 h 33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401" h="330236">
                  <a:moveTo>
                    <a:pt x="0" y="0"/>
                  </a:moveTo>
                  <a:lnTo>
                    <a:pt x="992401" y="0"/>
                  </a:lnTo>
                  <a:lnTo>
                    <a:pt x="991880" y="1677"/>
                  </a:lnTo>
                  <a:cubicBezTo>
                    <a:pt x="910214" y="194757"/>
                    <a:pt x="719028" y="330236"/>
                    <a:pt x="496200" y="330236"/>
                  </a:cubicBezTo>
                  <a:cubicBezTo>
                    <a:pt x="273372" y="330236"/>
                    <a:pt x="82187" y="194757"/>
                    <a:pt x="520" y="1677"/>
                  </a:cubicBezTo>
                  <a:lnTo>
                    <a:pt x="0" y="0"/>
                  </a:ln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9" name="Freeform: Shape 8">
              <a:extLst>
                <a:ext uri="{FF2B5EF4-FFF2-40B4-BE49-F238E27FC236}">
                  <a16:creationId xmlns:a16="http://schemas.microsoft.com/office/drawing/2014/main" id="{758E176B-3044-45D5-B739-F85A1DD6D4B6}"/>
                </a:ext>
              </a:extLst>
            </p:cNvPr>
            <p:cNvSpPr/>
            <p:nvPr/>
          </p:nvSpPr>
          <p:spPr>
            <a:xfrm>
              <a:off x="2125522" y="1839401"/>
              <a:ext cx="1709491" cy="497434"/>
            </a:xfrm>
            <a:custGeom>
              <a:avLst/>
              <a:gdLst>
                <a:gd name="connsiteX0" fmla="*/ 898870 w 1797740"/>
                <a:gd name="connsiteY0" fmla="*/ 0 h 523113"/>
                <a:gd name="connsiteX1" fmla="*/ 1757190 w 1797740"/>
                <a:gd name="connsiteY1" fmla="*/ 456365 h 523113"/>
                <a:gd name="connsiteX2" fmla="*/ 1797740 w 1797740"/>
                <a:gd name="connsiteY2" fmla="*/ 523113 h 523113"/>
                <a:gd name="connsiteX3" fmla="*/ 0 w 1797740"/>
                <a:gd name="connsiteY3" fmla="*/ 523113 h 523113"/>
                <a:gd name="connsiteX4" fmla="*/ 40550 w 1797740"/>
                <a:gd name="connsiteY4" fmla="*/ 456365 h 523113"/>
                <a:gd name="connsiteX5" fmla="*/ 898870 w 1797740"/>
                <a:gd name="connsiteY5" fmla="*/ 0 h 52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7740" h="523113">
                  <a:moveTo>
                    <a:pt x="898870" y="0"/>
                  </a:moveTo>
                  <a:cubicBezTo>
                    <a:pt x="1256163" y="0"/>
                    <a:pt x="1571175" y="181027"/>
                    <a:pt x="1757190" y="456365"/>
                  </a:cubicBezTo>
                  <a:lnTo>
                    <a:pt x="1797740" y="523113"/>
                  </a:lnTo>
                  <a:lnTo>
                    <a:pt x="0" y="523113"/>
                  </a:lnTo>
                  <a:lnTo>
                    <a:pt x="40550" y="456365"/>
                  </a:lnTo>
                  <a:cubicBezTo>
                    <a:pt x="226565" y="181027"/>
                    <a:pt x="541577" y="0"/>
                    <a:pt x="898870"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BD5C8CB3-7DB3-4D01-91BC-B9FE737BF0DE}"/>
                </a:ext>
              </a:extLst>
            </p:cNvPr>
            <p:cNvSpPr/>
            <p:nvPr/>
          </p:nvSpPr>
          <p:spPr>
            <a:xfrm>
              <a:off x="1222883" y="1111103"/>
              <a:ext cx="5862990" cy="1219439"/>
            </a:xfrm>
            <a:custGeom>
              <a:avLst/>
              <a:gdLst>
                <a:gd name="connsiteX0" fmla="*/ 1531604 w 6165654"/>
                <a:gd name="connsiteY0" fmla="*/ 0 h 1282390"/>
                <a:gd name="connsiteX1" fmla="*/ 4246318 w 6165654"/>
                <a:gd name="connsiteY1" fmla="*/ 0 h 1282390"/>
                <a:gd name="connsiteX2" fmla="*/ 4246838 w 6165654"/>
                <a:gd name="connsiteY2" fmla="*/ 1677 h 1282390"/>
                <a:gd name="connsiteX3" fmla="*/ 4742518 w 6165654"/>
                <a:gd name="connsiteY3" fmla="*/ 330236 h 1282390"/>
                <a:gd name="connsiteX4" fmla="*/ 5238198 w 6165654"/>
                <a:gd name="connsiteY4" fmla="*/ 1677 h 1282390"/>
                <a:gd name="connsiteX5" fmla="*/ 5238719 w 6165654"/>
                <a:gd name="connsiteY5" fmla="*/ 0 h 1282390"/>
                <a:gd name="connsiteX6" fmla="*/ 6048341 w 6165654"/>
                <a:gd name="connsiteY6" fmla="*/ 0 h 1282390"/>
                <a:gd name="connsiteX7" fmla="*/ 6165654 w 6165654"/>
                <a:gd name="connsiteY7" fmla="*/ 117313 h 1282390"/>
                <a:gd name="connsiteX8" fmla="*/ 6165654 w 6165654"/>
                <a:gd name="connsiteY8" fmla="*/ 530261 h 1282390"/>
                <a:gd name="connsiteX9" fmla="*/ 6111080 w 6165654"/>
                <a:gd name="connsiteY9" fmla="*/ 556780 h 1282390"/>
                <a:gd name="connsiteX10" fmla="*/ 5514235 w 6165654"/>
                <a:gd name="connsiteY10" fmla="*/ 1098098 h 1282390"/>
                <a:gd name="connsiteX11" fmla="*/ 4657386 w 6165654"/>
                <a:gd name="connsiteY11" fmla="*/ 1266644 h 1282390"/>
                <a:gd name="connsiteX12" fmla="*/ 4645235 w 6165654"/>
                <a:gd name="connsiteY12" fmla="*/ 1282390 h 1282390"/>
                <a:gd name="connsiteX13" fmla="*/ 2746976 w 6165654"/>
                <a:gd name="connsiteY13" fmla="*/ 1282390 h 1282390"/>
                <a:gd name="connsiteX14" fmla="*/ 2706426 w 6165654"/>
                <a:gd name="connsiteY14" fmla="*/ 1215642 h 1282390"/>
                <a:gd name="connsiteX15" fmla="*/ 1848106 w 6165654"/>
                <a:gd name="connsiteY15" fmla="*/ 759277 h 1282390"/>
                <a:gd name="connsiteX16" fmla="*/ 989786 w 6165654"/>
                <a:gd name="connsiteY16" fmla="*/ 1215642 h 1282390"/>
                <a:gd name="connsiteX17" fmla="*/ 949236 w 6165654"/>
                <a:gd name="connsiteY17" fmla="*/ 1282390 h 1282390"/>
                <a:gd name="connsiteX18" fmla="*/ 117313 w 6165654"/>
                <a:gd name="connsiteY18" fmla="*/ 1282390 h 1282390"/>
                <a:gd name="connsiteX19" fmla="*/ 0 w 6165654"/>
                <a:gd name="connsiteY19" fmla="*/ 1165077 h 1282390"/>
                <a:gd name="connsiteX20" fmla="*/ 0 w 6165654"/>
                <a:gd name="connsiteY20" fmla="*/ 1033893 h 1282390"/>
                <a:gd name="connsiteX21" fmla="*/ 69676 w 6165654"/>
                <a:gd name="connsiteY21" fmla="*/ 1054277 h 1282390"/>
                <a:gd name="connsiteX22" fmla="*/ 779614 w 6165654"/>
                <a:gd name="connsiteY22" fmla="*/ 301082 h 1282390"/>
                <a:gd name="connsiteX23" fmla="*/ 1495746 w 6165654"/>
                <a:gd name="connsiteY23" fmla="*/ 38161 h 1282390"/>
                <a:gd name="connsiteX24" fmla="*/ 1531604 w 6165654"/>
                <a:gd name="connsiteY24" fmla="*/ 0 h 128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65654" h="1282390">
                  <a:moveTo>
                    <a:pt x="1531604" y="0"/>
                  </a:moveTo>
                  <a:lnTo>
                    <a:pt x="4246318" y="0"/>
                  </a:lnTo>
                  <a:lnTo>
                    <a:pt x="4246838" y="1677"/>
                  </a:lnTo>
                  <a:cubicBezTo>
                    <a:pt x="4328505" y="194757"/>
                    <a:pt x="4519690" y="330236"/>
                    <a:pt x="4742518" y="330236"/>
                  </a:cubicBezTo>
                  <a:cubicBezTo>
                    <a:pt x="4965346" y="330236"/>
                    <a:pt x="5156532" y="194757"/>
                    <a:pt x="5238198" y="1677"/>
                  </a:cubicBezTo>
                  <a:lnTo>
                    <a:pt x="5238719" y="0"/>
                  </a:lnTo>
                  <a:lnTo>
                    <a:pt x="6048341" y="0"/>
                  </a:lnTo>
                  <a:cubicBezTo>
                    <a:pt x="6113131" y="0"/>
                    <a:pt x="6165654" y="52523"/>
                    <a:pt x="6165654" y="117313"/>
                  </a:cubicBezTo>
                  <a:lnTo>
                    <a:pt x="6165654" y="530261"/>
                  </a:lnTo>
                  <a:lnTo>
                    <a:pt x="6111080" y="556780"/>
                  </a:lnTo>
                  <a:cubicBezTo>
                    <a:pt x="5902398" y="681045"/>
                    <a:pt x="5723674" y="1004139"/>
                    <a:pt x="5514235" y="1098098"/>
                  </a:cubicBezTo>
                  <a:cubicBezTo>
                    <a:pt x="5166768" y="1246775"/>
                    <a:pt x="4879684" y="1019880"/>
                    <a:pt x="4657386" y="1266644"/>
                  </a:cubicBezTo>
                  <a:lnTo>
                    <a:pt x="4645235" y="1282390"/>
                  </a:lnTo>
                  <a:lnTo>
                    <a:pt x="2746976" y="1282390"/>
                  </a:lnTo>
                  <a:lnTo>
                    <a:pt x="2706426" y="1215642"/>
                  </a:lnTo>
                  <a:cubicBezTo>
                    <a:pt x="2520411" y="940304"/>
                    <a:pt x="2205399" y="759277"/>
                    <a:pt x="1848106" y="759277"/>
                  </a:cubicBezTo>
                  <a:cubicBezTo>
                    <a:pt x="1490813" y="759277"/>
                    <a:pt x="1175801" y="940304"/>
                    <a:pt x="989786" y="1215642"/>
                  </a:cubicBezTo>
                  <a:lnTo>
                    <a:pt x="949236" y="1282390"/>
                  </a:lnTo>
                  <a:lnTo>
                    <a:pt x="117313" y="1282390"/>
                  </a:lnTo>
                  <a:cubicBezTo>
                    <a:pt x="52523" y="1282390"/>
                    <a:pt x="0" y="1229867"/>
                    <a:pt x="0" y="1165077"/>
                  </a:cubicBezTo>
                  <a:lnTo>
                    <a:pt x="0" y="1033893"/>
                  </a:lnTo>
                  <a:lnTo>
                    <a:pt x="69676" y="1054277"/>
                  </a:lnTo>
                  <a:cubicBezTo>
                    <a:pt x="433284" y="1116057"/>
                    <a:pt x="524993" y="497159"/>
                    <a:pt x="779614" y="301082"/>
                  </a:cubicBezTo>
                  <a:cubicBezTo>
                    <a:pt x="1039677" y="107926"/>
                    <a:pt x="1320711" y="193456"/>
                    <a:pt x="1495746" y="38161"/>
                  </a:cubicBezTo>
                  <a:lnTo>
                    <a:pt x="1531604" y="0"/>
                  </a:lnTo>
                  <a:close/>
                </a:path>
              </a:pathLst>
            </a:custGeom>
            <a:solidFill>
              <a:srgbClr val="F9CA45"/>
            </a:solidFill>
            <a:ln>
              <a:solidFill>
                <a:srgbClr val="F9CB4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1" name="Freeform: Shape 10">
              <a:extLst>
                <a:ext uri="{FF2B5EF4-FFF2-40B4-BE49-F238E27FC236}">
                  <a16:creationId xmlns:a16="http://schemas.microsoft.com/office/drawing/2014/main" id="{F76FED6F-3B67-43D1-B550-32FE38E9F611}"/>
                </a:ext>
              </a:extLst>
            </p:cNvPr>
            <p:cNvSpPr/>
            <p:nvPr/>
          </p:nvSpPr>
          <p:spPr>
            <a:xfrm>
              <a:off x="6700879" y="1207107"/>
              <a:ext cx="157625" cy="157625"/>
            </a:xfrm>
            <a:custGeom>
              <a:avLst/>
              <a:gdLst>
                <a:gd name="connsiteX0" fmla="*/ 571500 w 1428750"/>
                <a:gd name="connsiteY0" fmla="*/ 1285875 h 1428750"/>
                <a:gd name="connsiteX1" fmla="*/ 714375 w 1428750"/>
                <a:gd name="connsiteY1" fmla="*/ 1428750 h 1428750"/>
                <a:gd name="connsiteX2" fmla="*/ 857250 w 1428750"/>
                <a:gd name="connsiteY2" fmla="*/ 1285875 h 1428750"/>
                <a:gd name="connsiteX3" fmla="*/ 1285875 w 1428750"/>
                <a:gd name="connsiteY3" fmla="*/ 857250 h 1428750"/>
                <a:gd name="connsiteX4" fmla="*/ 1428750 w 1428750"/>
                <a:gd name="connsiteY4" fmla="*/ 714375 h 1428750"/>
                <a:gd name="connsiteX5" fmla="*/ 1285875 w 1428750"/>
                <a:gd name="connsiteY5" fmla="*/ 571500 h 1428750"/>
                <a:gd name="connsiteX6" fmla="*/ 857250 w 1428750"/>
                <a:gd name="connsiteY6" fmla="*/ 142875 h 1428750"/>
                <a:gd name="connsiteX7" fmla="*/ 714375 w 1428750"/>
                <a:gd name="connsiteY7" fmla="*/ 0 h 1428750"/>
                <a:gd name="connsiteX8" fmla="*/ 571500 w 1428750"/>
                <a:gd name="connsiteY8" fmla="*/ 142875 h 1428750"/>
                <a:gd name="connsiteX9" fmla="*/ 142875 w 1428750"/>
                <a:gd name="connsiteY9" fmla="*/ 571500 h 1428750"/>
                <a:gd name="connsiteX10" fmla="*/ 0 w 1428750"/>
                <a:gd name="connsiteY10" fmla="*/ 714375 h 1428750"/>
                <a:gd name="connsiteX11" fmla="*/ 142875 w 1428750"/>
                <a:gd name="connsiteY11" fmla="*/ 857250 h 1428750"/>
                <a:gd name="connsiteX12" fmla="*/ 571500 w 1428750"/>
                <a:gd name="connsiteY12" fmla="*/ 1285875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0" h="1428750">
                  <a:moveTo>
                    <a:pt x="571500" y="1285875"/>
                  </a:moveTo>
                  <a:cubicBezTo>
                    <a:pt x="571500" y="1364847"/>
                    <a:pt x="635403" y="1428750"/>
                    <a:pt x="714375" y="1428750"/>
                  </a:cubicBezTo>
                  <a:cubicBezTo>
                    <a:pt x="793347" y="1428750"/>
                    <a:pt x="857250" y="1364847"/>
                    <a:pt x="857250" y="1285875"/>
                  </a:cubicBezTo>
                  <a:cubicBezTo>
                    <a:pt x="857250" y="1049522"/>
                    <a:pt x="1049522" y="857250"/>
                    <a:pt x="1285875" y="857250"/>
                  </a:cubicBezTo>
                  <a:cubicBezTo>
                    <a:pt x="1364847" y="857250"/>
                    <a:pt x="1428750" y="793347"/>
                    <a:pt x="1428750" y="714375"/>
                  </a:cubicBezTo>
                  <a:cubicBezTo>
                    <a:pt x="1428750" y="635403"/>
                    <a:pt x="1364847" y="571500"/>
                    <a:pt x="1285875" y="571500"/>
                  </a:cubicBezTo>
                  <a:cubicBezTo>
                    <a:pt x="1049522" y="571500"/>
                    <a:pt x="857250" y="379228"/>
                    <a:pt x="857250" y="142875"/>
                  </a:cubicBezTo>
                  <a:cubicBezTo>
                    <a:pt x="857250" y="63903"/>
                    <a:pt x="793347" y="0"/>
                    <a:pt x="714375" y="0"/>
                  </a:cubicBezTo>
                  <a:cubicBezTo>
                    <a:pt x="635403" y="0"/>
                    <a:pt x="571500" y="63903"/>
                    <a:pt x="571500" y="142875"/>
                  </a:cubicBezTo>
                  <a:cubicBezTo>
                    <a:pt x="571500" y="379228"/>
                    <a:pt x="379228" y="571500"/>
                    <a:pt x="142875" y="571500"/>
                  </a:cubicBezTo>
                  <a:cubicBezTo>
                    <a:pt x="63903" y="571500"/>
                    <a:pt x="0" y="635403"/>
                    <a:pt x="0" y="714375"/>
                  </a:cubicBezTo>
                  <a:cubicBezTo>
                    <a:pt x="0" y="793347"/>
                    <a:pt x="63903" y="857250"/>
                    <a:pt x="142875" y="857250"/>
                  </a:cubicBezTo>
                  <a:cubicBezTo>
                    <a:pt x="379228" y="857250"/>
                    <a:pt x="571500" y="1049522"/>
                    <a:pt x="57150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2" name="Freeform: Shape 11">
              <a:extLst>
                <a:ext uri="{FF2B5EF4-FFF2-40B4-BE49-F238E27FC236}">
                  <a16:creationId xmlns:a16="http://schemas.microsoft.com/office/drawing/2014/main" id="{DE3E61D7-53A3-442D-9EEE-83F777CE7511}"/>
                </a:ext>
              </a:extLst>
            </p:cNvPr>
            <p:cNvSpPr/>
            <p:nvPr/>
          </p:nvSpPr>
          <p:spPr>
            <a:xfrm>
              <a:off x="2747791" y="1284572"/>
              <a:ext cx="239837" cy="239837"/>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3" name="Freeform: Shape 12">
              <a:extLst>
                <a:ext uri="{FF2B5EF4-FFF2-40B4-BE49-F238E27FC236}">
                  <a16:creationId xmlns:a16="http://schemas.microsoft.com/office/drawing/2014/main" id="{62DB7258-A433-4CC6-992E-507875ECDDD5}"/>
                </a:ext>
              </a:extLst>
            </p:cNvPr>
            <p:cNvSpPr/>
            <p:nvPr/>
          </p:nvSpPr>
          <p:spPr>
            <a:xfrm>
              <a:off x="6155672" y="1529441"/>
              <a:ext cx="426260" cy="426260"/>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4" name="Freeform: Shape 13">
              <a:extLst>
                <a:ext uri="{FF2B5EF4-FFF2-40B4-BE49-F238E27FC236}">
                  <a16:creationId xmlns:a16="http://schemas.microsoft.com/office/drawing/2014/main" id="{F4436864-AB27-445B-AB51-65A498F43C05}"/>
                </a:ext>
              </a:extLst>
            </p:cNvPr>
            <p:cNvSpPr/>
            <p:nvPr/>
          </p:nvSpPr>
          <p:spPr>
            <a:xfrm>
              <a:off x="3892215" y="2067814"/>
              <a:ext cx="221697" cy="221697"/>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5" name="Freeform: Shape 14">
              <a:extLst>
                <a:ext uri="{FF2B5EF4-FFF2-40B4-BE49-F238E27FC236}">
                  <a16:creationId xmlns:a16="http://schemas.microsoft.com/office/drawing/2014/main" id="{5A71011D-A430-4836-8C30-563365310420}"/>
                </a:ext>
              </a:extLst>
            </p:cNvPr>
            <p:cNvSpPr/>
            <p:nvPr/>
          </p:nvSpPr>
          <p:spPr>
            <a:xfrm>
              <a:off x="5473469" y="2174433"/>
              <a:ext cx="110849" cy="110849"/>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grpSp>
      <p:sp>
        <p:nvSpPr>
          <p:cNvPr id="16" name="TextBox 15">
            <a:extLst>
              <a:ext uri="{FF2B5EF4-FFF2-40B4-BE49-F238E27FC236}">
                <a16:creationId xmlns:a16="http://schemas.microsoft.com/office/drawing/2014/main" id="{D93EC67A-F91A-4CDE-86E5-3F11B45FF67A}"/>
              </a:ext>
            </a:extLst>
          </p:cNvPr>
          <p:cNvSpPr txBox="1"/>
          <p:nvPr/>
        </p:nvSpPr>
        <p:spPr>
          <a:xfrm>
            <a:off x="1562754" y="396171"/>
            <a:ext cx="4105835" cy="769441"/>
          </a:xfrm>
          <a:prstGeom prst="rect">
            <a:avLst/>
          </a:prstGeom>
          <a:noFill/>
        </p:spPr>
        <p:txBody>
          <a:bodyPr wrap="square" rtlCol="0">
            <a:spAutoFit/>
          </a:bodyPr>
          <a:lstStyle/>
          <a:p>
            <a:pPr algn="ctr"/>
            <a:r>
              <a:rPr lang="en-US" sz="4400" b="1">
                <a:solidFill>
                  <a:schemeClr val="accent4">
                    <a:lumMod val="50000"/>
                  </a:schemeClr>
                </a:solidFill>
              </a:rPr>
              <a:t>Chủ đề môn học</a:t>
            </a:r>
          </a:p>
        </p:txBody>
      </p:sp>
      <p:sp>
        <p:nvSpPr>
          <p:cNvPr id="77" name="Oval 76">
            <a:extLst>
              <a:ext uri="{FF2B5EF4-FFF2-40B4-BE49-F238E27FC236}">
                <a16:creationId xmlns:a16="http://schemas.microsoft.com/office/drawing/2014/main" id="{06F3F76D-FB0B-44BC-990D-01B1DB19703A}"/>
              </a:ext>
            </a:extLst>
          </p:cNvPr>
          <p:cNvSpPr/>
          <p:nvPr/>
        </p:nvSpPr>
        <p:spPr>
          <a:xfrm>
            <a:off x="2537648" y="3639132"/>
            <a:ext cx="161635" cy="1616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sp>
        <p:nvSpPr>
          <p:cNvPr id="84" name="Rectangle: Rounded Corners 83">
            <a:extLst>
              <a:ext uri="{FF2B5EF4-FFF2-40B4-BE49-F238E27FC236}">
                <a16:creationId xmlns:a16="http://schemas.microsoft.com/office/drawing/2014/main" id="{61C1A93E-CDDE-49AC-94FD-D352B15AE463}"/>
              </a:ext>
            </a:extLst>
          </p:cNvPr>
          <p:cNvSpPr/>
          <p:nvPr/>
        </p:nvSpPr>
        <p:spPr>
          <a:xfrm>
            <a:off x="1116227" y="3434643"/>
            <a:ext cx="10674434" cy="3100627"/>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59DA8A03-B376-4EF6-B440-EF7E48326D83}"/>
              </a:ext>
            </a:extLst>
          </p:cNvPr>
          <p:cNvGrpSpPr/>
          <p:nvPr/>
        </p:nvGrpSpPr>
        <p:grpSpPr>
          <a:xfrm>
            <a:off x="-75511" y="614054"/>
            <a:ext cx="1228252" cy="1207960"/>
            <a:chOff x="-104388" y="614054"/>
            <a:chExt cx="1228252" cy="1207960"/>
          </a:xfrm>
        </p:grpSpPr>
        <p:sp>
          <p:nvSpPr>
            <p:cNvPr id="85" name="Oval 84">
              <a:extLst>
                <a:ext uri="{FF2B5EF4-FFF2-40B4-BE49-F238E27FC236}">
                  <a16:creationId xmlns:a16="http://schemas.microsoft.com/office/drawing/2014/main" id="{0E0C08EE-340D-4971-825C-5F991836A5BC}"/>
                </a:ext>
              </a:extLst>
            </p:cNvPr>
            <p:cNvSpPr/>
            <p:nvPr/>
          </p:nvSpPr>
          <p:spPr>
            <a:xfrm>
              <a:off x="218303" y="614054"/>
              <a:ext cx="585169" cy="582263"/>
            </a:xfrm>
            <a:prstGeom prst="ellipse">
              <a:avLst/>
            </a:prstGeom>
            <a:solidFill>
              <a:srgbClr val="E7AC07"/>
            </a:solidFill>
            <a:ln w="28575">
              <a:solidFill>
                <a:srgbClr val="B688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D99B7F7B-8C7F-425C-A996-943F2877AD9A}"/>
                </a:ext>
              </a:extLst>
            </p:cNvPr>
            <p:cNvSpPr txBox="1"/>
            <p:nvPr/>
          </p:nvSpPr>
          <p:spPr>
            <a:xfrm>
              <a:off x="-104388" y="1175683"/>
              <a:ext cx="1228252" cy="646331"/>
            </a:xfrm>
            <a:prstGeom prst="rect">
              <a:avLst/>
            </a:prstGeom>
            <a:noFill/>
          </p:spPr>
          <p:txBody>
            <a:bodyPr wrap="square" rtlCol="0">
              <a:spAutoFit/>
            </a:bodyPr>
            <a:lstStyle/>
            <a:p>
              <a:pPr algn="ctr"/>
              <a:r>
                <a:rPr lang="en-US" b="1">
                  <a:solidFill>
                    <a:schemeClr val="bg1"/>
                  </a:solidFill>
                </a:rPr>
                <a:t>Group Name</a:t>
              </a:r>
            </a:p>
          </p:txBody>
        </p:sp>
      </p:grpSp>
      <p:grpSp>
        <p:nvGrpSpPr>
          <p:cNvPr id="97" name="Group 96">
            <a:extLst>
              <a:ext uri="{FF2B5EF4-FFF2-40B4-BE49-F238E27FC236}">
                <a16:creationId xmlns:a16="http://schemas.microsoft.com/office/drawing/2014/main" id="{C82802D2-2F01-4FCF-BFD8-FD8B480AB364}"/>
              </a:ext>
            </a:extLst>
          </p:cNvPr>
          <p:cNvGrpSpPr/>
          <p:nvPr/>
        </p:nvGrpSpPr>
        <p:grpSpPr>
          <a:xfrm>
            <a:off x="9656000" y="1562892"/>
            <a:ext cx="1995241" cy="1829635"/>
            <a:chOff x="9656000" y="1562892"/>
            <a:chExt cx="1995241" cy="1829635"/>
          </a:xfrm>
        </p:grpSpPr>
        <p:grpSp>
          <p:nvGrpSpPr>
            <p:cNvPr id="95" name="Group 94">
              <a:extLst>
                <a:ext uri="{FF2B5EF4-FFF2-40B4-BE49-F238E27FC236}">
                  <a16:creationId xmlns:a16="http://schemas.microsoft.com/office/drawing/2014/main" id="{FB5ECC9A-DF97-49FC-992D-658771DFAB5B}"/>
                </a:ext>
              </a:extLst>
            </p:cNvPr>
            <p:cNvGrpSpPr/>
            <p:nvPr/>
          </p:nvGrpSpPr>
          <p:grpSpPr>
            <a:xfrm>
              <a:off x="9656000" y="1562892"/>
              <a:ext cx="1995241" cy="1829635"/>
              <a:chOff x="9656000" y="1496330"/>
              <a:chExt cx="1995241" cy="1829635"/>
            </a:xfrm>
          </p:grpSpPr>
          <p:sp>
            <p:nvSpPr>
              <p:cNvPr id="91" name="Rectangle: Rounded Corners 90">
                <a:extLst>
                  <a:ext uri="{FF2B5EF4-FFF2-40B4-BE49-F238E27FC236}">
                    <a16:creationId xmlns:a16="http://schemas.microsoft.com/office/drawing/2014/main" id="{77CCBA01-5668-41C2-9F30-458973F26425}"/>
                  </a:ext>
                </a:extLst>
              </p:cNvPr>
              <p:cNvSpPr/>
              <p:nvPr/>
            </p:nvSpPr>
            <p:spPr>
              <a:xfrm>
                <a:off x="9656000" y="1496330"/>
                <a:ext cx="1995241" cy="1829635"/>
              </a:xfrm>
              <a:prstGeom prst="roundRect">
                <a:avLst>
                  <a:gd name="adj" fmla="val 103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2577C3D-0AC2-45F6-9098-E3C52806B51E}"/>
                  </a:ext>
                </a:extLst>
              </p:cNvPr>
              <p:cNvSpPr/>
              <p:nvPr/>
            </p:nvSpPr>
            <p:spPr>
              <a:xfrm>
                <a:off x="10067341" y="1666290"/>
                <a:ext cx="1190024" cy="118005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TextBox 95">
              <a:extLst>
                <a:ext uri="{FF2B5EF4-FFF2-40B4-BE49-F238E27FC236}">
                  <a16:creationId xmlns:a16="http://schemas.microsoft.com/office/drawing/2014/main" id="{7DEAEDDC-16D3-4659-A489-DC1A60A247B4}"/>
                </a:ext>
              </a:extLst>
            </p:cNvPr>
            <p:cNvSpPr txBox="1"/>
            <p:nvPr/>
          </p:nvSpPr>
          <p:spPr>
            <a:xfrm>
              <a:off x="9753257" y="2921546"/>
              <a:ext cx="1870551" cy="369332"/>
            </a:xfrm>
            <a:prstGeom prst="rect">
              <a:avLst/>
            </a:prstGeom>
            <a:noFill/>
          </p:spPr>
          <p:txBody>
            <a:bodyPr wrap="square" rtlCol="0">
              <a:spAutoFit/>
            </a:bodyPr>
            <a:lstStyle/>
            <a:p>
              <a:pPr algn="ctr"/>
              <a:r>
                <a:rPr lang="en-US" b="1"/>
                <a:t>Giáo viên bộ môn</a:t>
              </a:r>
            </a:p>
          </p:txBody>
        </p:sp>
      </p:grpSp>
      <p:sp>
        <p:nvSpPr>
          <p:cNvPr id="98" name="TextBox 97">
            <a:extLst>
              <a:ext uri="{FF2B5EF4-FFF2-40B4-BE49-F238E27FC236}">
                <a16:creationId xmlns:a16="http://schemas.microsoft.com/office/drawing/2014/main" id="{264FC6E7-BD1A-4300-B5FA-F6DEA7B1BF30}"/>
              </a:ext>
            </a:extLst>
          </p:cNvPr>
          <p:cNvSpPr txBox="1"/>
          <p:nvPr/>
        </p:nvSpPr>
        <p:spPr>
          <a:xfrm>
            <a:off x="4095186" y="1778289"/>
            <a:ext cx="3430602" cy="461665"/>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Mini Game nho nhỏ</a:t>
            </a:r>
          </a:p>
        </p:txBody>
      </p:sp>
      <p:sp>
        <p:nvSpPr>
          <p:cNvPr id="99" name="TextBox 98">
            <a:extLst>
              <a:ext uri="{FF2B5EF4-FFF2-40B4-BE49-F238E27FC236}">
                <a16:creationId xmlns:a16="http://schemas.microsoft.com/office/drawing/2014/main" id="{6C5D2FD5-DE8B-4BAC-B693-EB74F59C792D}"/>
              </a:ext>
            </a:extLst>
          </p:cNvPr>
          <p:cNvSpPr txBox="1"/>
          <p:nvPr/>
        </p:nvSpPr>
        <p:spPr>
          <a:xfrm>
            <a:off x="5007448" y="2240397"/>
            <a:ext cx="1692964"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Tên Trò Chơi </a:t>
            </a:r>
          </a:p>
        </p:txBody>
      </p:sp>
      <p:grpSp>
        <p:nvGrpSpPr>
          <p:cNvPr id="112" name="Group 111">
            <a:extLst>
              <a:ext uri="{FF2B5EF4-FFF2-40B4-BE49-F238E27FC236}">
                <a16:creationId xmlns:a16="http://schemas.microsoft.com/office/drawing/2014/main" id="{A7FD7C65-7FAD-41CD-BE5C-363ED63D6159}"/>
              </a:ext>
            </a:extLst>
          </p:cNvPr>
          <p:cNvGrpSpPr/>
          <p:nvPr/>
        </p:nvGrpSpPr>
        <p:grpSpPr>
          <a:xfrm>
            <a:off x="1403481" y="3758408"/>
            <a:ext cx="2209295" cy="2673304"/>
            <a:chOff x="1403481" y="3758408"/>
            <a:chExt cx="2209295" cy="2673304"/>
          </a:xfrm>
        </p:grpSpPr>
        <p:sp>
          <p:nvSpPr>
            <p:cNvPr id="100" name="Rectangle: Rounded Corners 99">
              <a:hlinkClick r:id="rId2" action="ppaction://hlinksldjump"/>
              <a:extLst>
                <a:ext uri="{FF2B5EF4-FFF2-40B4-BE49-F238E27FC236}">
                  <a16:creationId xmlns:a16="http://schemas.microsoft.com/office/drawing/2014/main" id="{32BAF10B-79E3-4516-8716-479F470510FD}"/>
                </a:ext>
              </a:extLst>
            </p:cNvPr>
            <p:cNvSpPr/>
            <p:nvPr/>
          </p:nvSpPr>
          <p:spPr>
            <a:xfrm>
              <a:off x="1403481" y="3758408"/>
              <a:ext cx="2209295" cy="2673304"/>
            </a:xfrm>
            <a:prstGeom prst="roundRect">
              <a:avLst>
                <a:gd name="adj" fmla="val 859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Graphic 103">
              <a:hlinkClick r:id="rId2" action="ppaction://hlinksldjump"/>
              <a:extLst>
                <a:ext uri="{FF2B5EF4-FFF2-40B4-BE49-F238E27FC236}">
                  <a16:creationId xmlns:a16="http://schemas.microsoft.com/office/drawing/2014/main" id="{49A2D20B-301D-428C-9247-4280B080DA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9691" y="4005256"/>
              <a:ext cx="1421951" cy="1873962"/>
            </a:xfrm>
            <a:prstGeom prst="rect">
              <a:avLst/>
            </a:prstGeom>
          </p:spPr>
        </p:pic>
        <p:sp>
          <p:nvSpPr>
            <p:cNvPr id="108" name="TextBox 107">
              <a:hlinkClick r:id="rId2" action="ppaction://hlinksldjump"/>
              <a:extLst>
                <a:ext uri="{FF2B5EF4-FFF2-40B4-BE49-F238E27FC236}">
                  <a16:creationId xmlns:a16="http://schemas.microsoft.com/office/drawing/2014/main" id="{4E4F0474-DBCA-438B-BA89-76F4D8898C27}"/>
                </a:ext>
              </a:extLst>
            </p:cNvPr>
            <p:cNvSpPr txBox="1"/>
            <p:nvPr/>
          </p:nvSpPr>
          <p:spPr>
            <a:xfrm>
              <a:off x="1577983" y="5307716"/>
              <a:ext cx="1210904" cy="830997"/>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1</a:t>
              </a:r>
            </a:p>
          </p:txBody>
        </p:sp>
      </p:grpSp>
      <p:grpSp>
        <p:nvGrpSpPr>
          <p:cNvPr id="113" name="Group 112">
            <a:extLst>
              <a:ext uri="{FF2B5EF4-FFF2-40B4-BE49-F238E27FC236}">
                <a16:creationId xmlns:a16="http://schemas.microsoft.com/office/drawing/2014/main" id="{95C1B3FE-2396-4175-9CC5-4E3725DEBEEF}"/>
              </a:ext>
            </a:extLst>
          </p:cNvPr>
          <p:cNvGrpSpPr/>
          <p:nvPr/>
        </p:nvGrpSpPr>
        <p:grpSpPr>
          <a:xfrm>
            <a:off x="3824699" y="3739482"/>
            <a:ext cx="2209295" cy="2673304"/>
            <a:chOff x="3824699" y="3739482"/>
            <a:chExt cx="2209295" cy="2673304"/>
          </a:xfrm>
        </p:grpSpPr>
        <p:sp>
          <p:nvSpPr>
            <p:cNvPr id="101" name="Rectangle: Rounded Corners 100">
              <a:hlinkClick r:id="rId5" action="ppaction://hlinksldjump"/>
              <a:extLst>
                <a:ext uri="{FF2B5EF4-FFF2-40B4-BE49-F238E27FC236}">
                  <a16:creationId xmlns:a16="http://schemas.microsoft.com/office/drawing/2014/main" id="{A3D7D722-2085-4DA7-B73F-33CA599A619C}"/>
                </a:ext>
              </a:extLst>
            </p:cNvPr>
            <p:cNvSpPr/>
            <p:nvPr/>
          </p:nvSpPr>
          <p:spPr>
            <a:xfrm>
              <a:off x="3824699" y="3739482"/>
              <a:ext cx="2209295" cy="2673304"/>
            </a:xfrm>
            <a:prstGeom prst="roundRect">
              <a:avLst>
                <a:gd name="adj" fmla="val 859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Notebook">
              <a:hlinkClick r:id="rId5" action="ppaction://hlinksldjump"/>
              <a:extLst>
                <a:ext uri="{FF2B5EF4-FFF2-40B4-BE49-F238E27FC236}">
                  <a16:creationId xmlns:a16="http://schemas.microsoft.com/office/drawing/2014/main" id="{6F9FE206-1193-4D25-B7D6-C557977B1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667288">
              <a:off x="4524443" y="4069531"/>
              <a:ext cx="1210512" cy="1566048"/>
            </a:xfrm>
            <a:prstGeom prst="rect">
              <a:avLst/>
            </a:prstGeom>
          </p:spPr>
        </p:pic>
        <p:sp>
          <p:nvSpPr>
            <p:cNvPr id="109" name="TextBox 108">
              <a:hlinkClick r:id="rId5" action="ppaction://hlinksldjump"/>
              <a:extLst>
                <a:ext uri="{FF2B5EF4-FFF2-40B4-BE49-F238E27FC236}">
                  <a16:creationId xmlns:a16="http://schemas.microsoft.com/office/drawing/2014/main" id="{48987DE3-763A-4476-846E-C563E3F749FC}"/>
                </a:ext>
              </a:extLst>
            </p:cNvPr>
            <p:cNvSpPr txBox="1"/>
            <p:nvPr/>
          </p:nvSpPr>
          <p:spPr>
            <a:xfrm>
              <a:off x="3857303" y="5439237"/>
              <a:ext cx="1210904" cy="830997"/>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2</a:t>
              </a:r>
            </a:p>
          </p:txBody>
        </p:sp>
      </p:grpSp>
      <p:grpSp>
        <p:nvGrpSpPr>
          <p:cNvPr id="114" name="Group 113">
            <a:extLst>
              <a:ext uri="{FF2B5EF4-FFF2-40B4-BE49-F238E27FC236}">
                <a16:creationId xmlns:a16="http://schemas.microsoft.com/office/drawing/2014/main" id="{FDA798B8-A423-4D79-AA0A-47FD018BF92D}"/>
              </a:ext>
            </a:extLst>
          </p:cNvPr>
          <p:cNvGrpSpPr/>
          <p:nvPr/>
        </p:nvGrpSpPr>
        <p:grpSpPr>
          <a:xfrm>
            <a:off x="6278521" y="3736332"/>
            <a:ext cx="2209295" cy="2673304"/>
            <a:chOff x="6278521" y="3736332"/>
            <a:chExt cx="2209295" cy="2673304"/>
          </a:xfrm>
        </p:grpSpPr>
        <p:sp>
          <p:nvSpPr>
            <p:cNvPr id="102" name="Rectangle: Rounded Corners 101">
              <a:hlinkClick r:id="rId8" action="ppaction://hlinksldjump"/>
              <a:extLst>
                <a:ext uri="{FF2B5EF4-FFF2-40B4-BE49-F238E27FC236}">
                  <a16:creationId xmlns:a16="http://schemas.microsoft.com/office/drawing/2014/main" id="{F224E2C6-9109-41C9-B8BE-C84B53E09D2F}"/>
                </a:ext>
              </a:extLst>
            </p:cNvPr>
            <p:cNvSpPr/>
            <p:nvPr/>
          </p:nvSpPr>
          <p:spPr>
            <a:xfrm>
              <a:off x="6278521" y="3736332"/>
              <a:ext cx="2209295" cy="2673304"/>
            </a:xfrm>
            <a:prstGeom prst="roundRect">
              <a:avLst>
                <a:gd name="adj" fmla="val 859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Graphic 105">
              <a:hlinkClick r:id="rId8" action="ppaction://hlinksldjump"/>
              <a:extLst>
                <a:ext uri="{FF2B5EF4-FFF2-40B4-BE49-F238E27FC236}">
                  <a16:creationId xmlns:a16="http://schemas.microsoft.com/office/drawing/2014/main" id="{5F360535-71FB-40B7-AEE2-D38B07304D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2710" y="4098602"/>
              <a:ext cx="1195687" cy="1478001"/>
            </a:xfrm>
            <a:prstGeom prst="rect">
              <a:avLst/>
            </a:prstGeom>
          </p:spPr>
        </p:pic>
        <p:sp>
          <p:nvSpPr>
            <p:cNvPr id="110" name="TextBox 109">
              <a:hlinkClick r:id="rId8" action="ppaction://hlinksldjump"/>
              <a:extLst>
                <a:ext uri="{FF2B5EF4-FFF2-40B4-BE49-F238E27FC236}">
                  <a16:creationId xmlns:a16="http://schemas.microsoft.com/office/drawing/2014/main" id="{F00D73C4-2DF9-4B21-8DB4-8BC6D2843F97}"/>
                </a:ext>
              </a:extLst>
            </p:cNvPr>
            <p:cNvSpPr txBox="1"/>
            <p:nvPr/>
          </p:nvSpPr>
          <p:spPr>
            <a:xfrm>
              <a:off x="6513425" y="5659675"/>
              <a:ext cx="1828363" cy="461665"/>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3</a:t>
              </a:r>
            </a:p>
          </p:txBody>
        </p:sp>
      </p:grpSp>
      <p:grpSp>
        <p:nvGrpSpPr>
          <p:cNvPr id="115" name="Group 114">
            <a:extLst>
              <a:ext uri="{FF2B5EF4-FFF2-40B4-BE49-F238E27FC236}">
                <a16:creationId xmlns:a16="http://schemas.microsoft.com/office/drawing/2014/main" id="{509EAE86-0C9D-4CD5-A321-95805B94DE27}"/>
              </a:ext>
            </a:extLst>
          </p:cNvPr>
          <p:cNvGrpSpPr/>
          <p:nvPr/>
        </p:nvGrpSpPr>
        <p:grpSpPr>
          <a:xfrm>
            <a:off x="8732343" y="3729624"/>
            <a:ext cx="2209295" cy="2673304"/>
            <a:chOff x="8732343" y="3729624"/>
            <a:chExt cx="2209295" cy="2673304"/>
          </a:xfrm>
        </p:grpSpPr>
        <p:sp>
          <p:nvSpPr>
            <p:cNvPr id="103" name="Rectangle: Rounded Corners 102">
              <a:hlinkClick r:id="rId11" action="ppaction://hlinksldjump"/>
              <a:extLst>
                <a:ext uri="{FF2B5EF4-FFF2-40B4-BE49-F238E27FC236}">
                  <a16:creationId xmlns:a16="http://schemas.microsoft.com/office/drawing/2014/main" id="{81A3CCF2-5876-4586-9391-50CA7190DD2D}"/>
                </a:ext>
              </a:extLst>
            </p:cNvPr>
            <p:cNvSpPr/>
            <p:nvPr/>
          </p:nvSpPr>
          <p:spPr>
            <a:xfrm>
              <a:off x="8732343" y="3729624"/>
              <a:ext cx="2209295" cy="2673304"/>
            </a:xfrm>
            <a:prstGeom prst="roundRect">
              <a:avLst>
                <a:gd name="adj" fmla="val 8597"/>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Graphic 106">
              <a:hlinkClick r:id="rId11" action="ppaction://hlinksldjump"/>
              <a:extLst>
                <a:ext uri="{FF2B5EF4-FFF2-40B4-BE49-F238E27FC236}">
                  <a16:creationId xmlns:a16="http://schemas.microsoft.com/office/drawing/2014/main" id="{CBD83E35-A4E1-48F1-A82B-5766A56B248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239612" y="4109241"/>
              <a:ext cx="1337415" cy="1536780"/>
            </a:xfrm>
            <a:prstGeom prst="rect">
              <a:avLst/>
            </a:prstGeom>
          </p:spPr>
        </p:pic>
        <p:sp>
          <p:nvSpPr>
            <p:cNvPr id="111" name="TextBox 110">
              <a:hlinkClick r:id="rId11" action="ppaction://hlinksldjump"/>
              <a:extLst>
                <a:ext uri="{FF2B5EF4-FFF2-40B4-BE49-F238E27FC236}">
                  <a16:creationId xmlns:a16="http://schemas.microsoft.com/office/drawing/2014/main" id="{18D760F2-F871-46B7-8996-798C329F4245}"/>
                </a:ext>
              </a:extLst>
            </p:cNvPr>
            <p:cNvSpPr txBox="1"/>
            <p:nvPr/>
          </p:nvSpPr>
          <p:spPr>
            <a:xfrm>
              <a:off x="8922808" y="5688137"/>
              <a:ext cx="1828363" cy="461665"/>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4</a:t>
              </a:r>
            </a:p>
          </p:txBody>
        </p:sp>
      </p:grpSp>
      <p:sp>
        <p:nvSpPr>
          <p:cNvPr id="116" name="Rectangle: Rounded Corners 115">
            <a:extLst>
              <a:ext uri="{FF2B5EF4-FFF2-40B4-BE49-F238E27FC236}">
                <a16:creationId xmlns:a16="http://schemas.microsoft.com/office/drawing/2014/main" id="{A237D9D2-5600-40B2-BF9F-D61C45677B6B}"/>
              </a:ext>
            </a:extLst>
          </p:cNvPr>
          <p:cNvSpPr/>
          <p:nvPr/>
        </p:nvSpPr>
        <p:spPr>
          <a:xfrm>
            <a:off x="11616365" y="3719529"/>
            <a:ext cx="348798" cy="2708415"/>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58CBC8AC-F8D7-47B8-8D14-10662ADE341F}"/>
              </a:ext>
            </a:extLst>
          </p:cNvPr>
          <p:cNvSpPr/>
          <p:nvPr/>
        </p:nvSpPr>
        <p:spPr>
          <a:xfrm>
            <a:off x="11973696" y="3707000"/>
            <a:ext cx="223063" cy="2708415"/>
          </a:xfrm>
          <a:prstGeom prst="roundRect">
            <a:avLst>
              <a:gd name="adj" fmla="val 0"/>
            </a:avLst>
          </a:prstGeom>
          <a:solidFill>
            <a:srgbClr val="F9CA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19D9236E-4EBD-4191-A231-0F31B6C1C21E}"/>
              </a:ext>
            </a:extLst>
          </p:cNvPr>
          <p:cNvSpPr/>
          <p:nvPr/>
        </p:nvSpPr>
        <p:spPr>
          <a:xfrm>
            <a:off x="9622677" y="219172"/>
            <a:ext cx="2072122" cy="1273781"/>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Notification icon">
            <a:extLst>
              <a:ext uri="{FF2B5EF4-FFF2-40B4-BE49-F238E27FC236}">
                <a16:creationId xmlns:a16="http://schemas.microsoft.com/office/drawing/2014/main" id="{28D1270A-B6E4-419A-A33F-0705EC6BFC8F}"/>
              </a:ext>
            </a:extLst>
          </p:cNvPr>
          <p:cNvGrpSpPr/>
          <p:nvPr/>
        </p:nvGrpSpPr>
        <p:grpSpPr>
          <a:xfrm>
            <a:off x="11228173" y="391119"/>
            <a:ext cx="466625" cy="445875"/>
            <a:chOff x="1115510" y="119092"/>
            <a:chExt cx="230943" cy="230943"/>
          </a:xfrm>
        </p:grpSpPr>
        <p:sp>
          <p:nvSpPr>
            <p:cNvPr id="87" name="Rectangle: Rounded Corners 86">
              <a:extLst>
                <a:ext uri="{FF2B5EF4-FFF2-40B4-BE49-F238E27FC236}">
                  <a16:creationId xmlns:a16="http://schemas.microsoft.com/office/drawing/2014/main" id="{39F8CAE9-7A66-4736-9E69-F3A22C0E050E}"/>
                </a:ext>
              </a:extLst>
            </p:cNvPr>
            <p:cNvSpPr/>
            <p:nvPr/>
          </p:nvSpPr>
          <p:spPr>
            <a:xfrm>
              <a:off x="1115510" y="119092"/>
              <a:ext cx="230943" cy="230943"/>
            </a:xfrm>
            <a:prstGeom prst="roundRect">
              <a:avLst/>
            </a:prstGeom>
            <a:solidFill>
              <a:srgbClr val="F9C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pic>
          <p:nvPicPr>
            <p:cNvPr id="88" name="Graphic 87">
              <a:extLst>
                <a:ext uri="{FF2B5EF4-FFF2-40B4-BE49-F238E27FC236}">
                  <a16:creationId xmlns:a16="http://schemas.microsoft.com/office/drawing/2014/main" id="{81B2C4B2-0BC1-4034-8AB8-8072A7865B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52092" y="153494"/>
              <a:ext cx="162137" cy="162137"/>
            </a:xfrm>
            <a:prstGeom prst="rect">
              <a:avLst/>
            </a:prstGeom>
          </p:spPr>
        </p:pic>
      </p:grpSp>
      <p:sp>
        <p:nvSpPr>
          <p:cNvPr id="94" name="Rectangle: Rounded Corners 93">
            <a:extLst>
              <a:ext uri="{FF2B5EF4-FFF2-40B4-BE49-F238E27FC236}">
                <a16:creationId xmlns:a16="http://schemas.microsoft.com/office/drawing/2014/main" id="{AA6C8773-23AB-4862-A031-D72091C745A9}"/>
              </a:ext>
            </a:extLst>
          </p:cNvPr>
          <p:cNvSpPr/>
          <p:nvPr/>
        </p:nvSpPr>
        <p:spPr>
          <a:xfrm>
            <a:off x="9534045" y="-3377"/>
            <a:ext cx="2256616" cy="222422"/>
          </a:xfrm>
          <a:prstGeom prst="roundRect">
            <a:avLst>
              <a:gd name="adj" fmla="val 0"/>
            </a:avLst>
          </a:prstGeom>
          <a:solidFill>
            <a:srgbClr val="F9CA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39">
            <a:extLst>
              <a:ext uri="{FF2B5EF4-FFF2-40B4-BE49-F238E27FC236}">
                <a16:creationId xmlns:a16="http://schemas.microsoft.com/office/drawing/2014/main" id="{5F265FCB-3F2E-4A99-B843-702EE53D4E49}"/>
              </a:ext>
            </a:extLst>
          </p:cNvPr>
          <p:cNvGrpSpPr/>
          <p:nvPr/>
        </p:nvGrpSpPr>
        <p:grpSpPr>
          <a:xfrm>
            <a:off x="1606476" y="1198582"/>
            <a:ext cx="1228253" cy="2248592"/>
            <a:chOff x="1826673" y="1311052"/>
            <a:chExt cx="1056864" cy="2103622"/>
          </a:xfrm>
        </p:grpSpPr>
        <p:sp>
          <p:nvSpPr>
            <p:cNvPr id="127" name="Rectangle: Rounded Corners 55">
              <a:extLst>
                <a:ext uri="{FF2B5EF4-FFF2-40B4-BE49-F238E27FC236}">
                  <a16:creationId xmlns:a16="http://schemas.microsoft.com/office/drawing/2014/main" id="{1C04974B-B5CD-4DB8-AA52-8A2C2E673685}"/>
                </a:ext>
              </a:extLst>
            </p:cNvPr>
            <p:cNvSpPr/>
            <p:nvPr/>
          </p:nvSpPr>
          <p:spPr>
            <a:xfrm>
              <a:off x="1826673" y="2439660"/>
              <a:ext cx="1048754" cy="974098"/>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28" name="Freeform: Shape 117">
              <a:extLst>
                <a:ext uri="{FF2B5EF4-FFF2-40B4-BE49-F238E27FC236}">
                  <a16:creationId xmlns:a16="http://schemas.microsoft.com/office/drawing/2014/main" id="{FDFB9E8E-87CE-4738-9ACD-73831D9704FD}"/>
                </a:ext>
              </a:extLst>
            </p:cNvPr>
            <p:cNvSpPr/>
            <p:nvPr/>
          </p:nvSpPr>
          <p:spPr>
            <a:xfrm>
              <a:off x="1874788" y="2442804"/>
              <a:ext cx="1008749" cy="971870"/>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1647">
                <a:solidFill>
                  <a:prstClr val="white"/>
                </a:solidFill>
                <a:latin typeface="Calibri" panose="020F0502020204030204"/>
              </a:endParaRPr>
            </a:p>
          </p:txBody>
        </p:sp>
        <p:cxnSp>
          <p:nvCxnSpPr>
            <p:cNvPr id="129" name="Straight Connector 119">
              <a:extLst>
                <a:ext uri="{FF2B5EF4-FFF2-40B4-BE49-F238E27FC236}">
                  <a16:creationId xmlns:a16="http://schemas.microsoft.com/office/drawing/2014/main" id="{47F4CDCA-0005-42C7-8A41-5119952C78FD}"/>
                </a:ext>
              </a:extLst>
            </p:cNvPr>
            <p:cNvCxnSpPr>
              <a:cxnSpLocks/>
            </p:cNvCxnSpPr>
            <p:nvPr/>
          </p:nvCxnSpPr>
          <p:spPr>
            <a:xfrm flipH="1">
              <a:off x="2050384" y="2880081"/>
              <a:ext cx="38850" cy="320951"/>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0">
              <a:extLst>
                <a:ext uri="{FF2B5EF4-FFF2-40B4-BE49-F238E27FC236}">
                  <a16:creationId xmlns:a16="http://schemas.microsoft.com/office/drawing/2014/main" id="{2412A86B-C258-4041-8A8E-D35DCC51B556}"/>
                </a:ext>
              </a:extLst>
            </p:cNvPr>
            <p:cNvCxnSpPr>
              <a:cxnSpLocks/>
            </p:cNvCxnSpPr>
            <p:nvPr/>
          </p:nvCxnSpPr>
          <p:spPr>
            <a:xfrm>
              <a:off x="2700636" y="2871584"/>
              <a:ext cx="26439" cy="21842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2" name="Rectangle: Rounded Corners 121">
              <a:extLst>
                <a:ext uri="{FF2B5EF4-FFF2-40B4-BE49-F238E27FC236}">
                  <a16:creationId xmlns:a16="http://schemas.microsoft.com/office/drawing/2014/main" id="{9F7DE244-2099-4268-BC49-AF214F9DE065}"/>
                </a:ext>
              </a:extLst>
            </p:cNvPr>
            <p:cNvSpPr/>
            <p:nvPr/>
          </p:nvSpPr>
          <p:spPr>
            <a:xfrm>
              <a:off x="2264939" y="2261903"/>
              <a:ext cx="174513" cy="285627"/>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33" name="Rectangle: Rounded Corners 122">
              <a:extLst>
                <a:ext uri="{FF2B5EF4-FFF2-40B4-BE49-F238E27FC236}">
                  <a16:creationId xmlns:a16="http://schemas.microsoft.com/office/drawing/2014/main" id="{D0F75EF3-3528-4850-B272-6950BD9D34FC}"/>
                </a:ext>
              </a:extLst>
            </p:cNvPr>
            <p:cNvSpPr/>
            <p:nvPr/>
          </p:nvSpPr>
          <p:spPr>
            <a:xfrm>
              <a:off x="1974424" y="1360192"/>
              <a:ext cx="757383" cy="1012885"/>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34" name="Rectangle: Rounded Corners 123">
              <a:extLst>
                <a:ext uri="{FF2B5EF4-FFF2-40B4-BE49-F238E27FC236}">
                  <a16:creationId xmlns:a16="http://schemas.microsoft.com/office/drawing/2014/main" id="{463F61FA-6151-4326-9C92-DA4B3080BC4C}"/>
                </a:ext>
              </a:extLst>
            </p:cNvPr>
            <p:cNvSpPr/>
            <p:nvPr/>
          </p:nvSpPr>
          <p:spPr>
            <a:xfrm>
              <a:off x="1910536" y="1950244"/>
              <a:ext cx="118384" cy="14974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35" name="Rectangle: Rounded Corners 124">
              <a:extLst>
                <a:ext uri="{FF2B5EF4-FFF2-40B4-BE49-F238E27FC236}">
                  <a16:creationId xmlns:a16="http://schemas.microsoft.com/office/drawing/2014/main" id="{93BC864D-2E05-48CC-8543-3429693B1710}"/>
                </a:ext>
              </a:extLst>
            </p:cNvPr>
            <p:cNvSpPr/>
            <p:nvPr/>
          </p:nvSpPr>
          <p:spPr>
            <a:xfrm>
              <a:off x="2670503" y="1952474"/>
              <a:ext cx="118384" cy="14974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36" name="Freeform: Shape 126">
              <a:extLst>
                <a:ext uri="{FF2B5EF4-FFF2-40B4-BE49-F238E27FC236}">
                  <a16:creationId xmlns:a16="http://schemas.microsoft.com/office/drawing/2014/main" id="{7C355F63-3E69-457F-92FB-75EE680AEA9F}"/>
                </a:ext>
              </a:extLst>
            </p:cNvPr>
            <p:cNvSpPr/>
            <p:nvPr/>
          </p:nvSpPr>
          <p:spPr>
            <a:xfrm rot="20065983">
              <a:off x="1918144" y="1311052"/>
              <a:ext cx="829253" cy="781478"/>
            </a:xfrm>
            <a:custGeom>
              <a:avLst/>
              <a:gdLst>
                <a:gd name="connsiteX0" fmla="*/ 572281 w 793768"/>
                <a:gd name="connsiteY0" fmla="*/ 36916 h 768851"/>
                <a:gd name="connsiteX1" fmla="*/ 763352 w 793768"/>
                <a:gd name="connsiteY1" fmla="*/ 227690 h 768851"/>
                <a:gd name="connsiteX2" fmla="*/ 766966 w 793768"/>
                <a:gd name="connsiteY2" fmla="*/ 245001 h 768851"/>
                <a:gd name="connsiteX3" fmla="*/ 774813 w 793768"/>
                <a:gd name="connsiteY3" fmla="*/ 241157 h 768851"/>
                <a:gd name="connsiteX4" fmla="*/ 788703 w 793768"/>
                <a:gd name="connsiteY4" fmla="*/ 425613 h 768851"/>
                <a:gd name="connsiteX5" fmla="*/ 785511 w 793768"/>
                <a:gd name="connsiteY5" fmla="*/ 443574 h 768851"/>
                <a:gd name="connsiteX6" fmla="*/ 793768 w 793768"/>
                <a:gd name="connsiteY6" fmla="*/ 442788 h 768851"/>
                <a:gd name="connsiteX7" fmla="*/ 773654 w 793768"/>
                <a:gd name="connsiteY7" fmla="*/ 510289 h 768851"/>
                <a:gd name="connsiteX8" fmla="*/ 773099 w 793768"/>
                <a:gd name="connsiteY8" fmla="*/ 513415 h 768851"/>
                <a:gd name="connsiteX9" fmla="*/ 771789 w 793768"/>
                <a:gd name="connsiteY9" fmla="*/ 516550 h 768851"/>
                <a:gd name="connsiteX10" fmla="*/ 765762 w 793768"/>
                <a:gd name="connsiteY10" fmla="*/ 536775 h 768851"/>
                <a:gd name="connsiteX11" fmla="*/ 623835 w 793768"/>
                <a:gd name="connsiteY11" fmla="*/ 768851 h 768851"/>
                <a:gd name="connsiteX12" fmla="*/ 629252 w 793768"/>
                <a:gd name="connsiteY12" fmla="*/ 659082 h 768851"/>
                <a:gd name="connsiteX13" fmla="*/ 696519 w 793768"/>
                <a:gd name="connsiteY13" fmla="*/ 452047 h 768851"/>
                <a:gd name="connsiteX14" fmla="*/ 703867 w 793768"/>
                <a:gd name="connsiteY14" fmla="*/ 451347 h 768851"/>
                <a:gd name="connsiteX15" fmla="*/ 701940 w 793768"/>
                <a:gd name="connsiteY15" fmla="*/ 439564 h 768851"/>
                <a:gd name="connsiteX16" fmla="*/ 680019 w 793768"/>
                <a:gd name="connsiteY16" fmla="*/ 452636 h 768851"/>
                <a:gd name="connsiteX17" fmla="*/ 364831 w 793768"/>
                <a:gd name="connsiteY17" fmla="*/ 489845 h 768851"/>
                <a:gd name="connsiteX18" fmla="*/ 126888 w 793768"/>
                <a:gd name="connsiteY18" fmla="*/ 409444 h 768851"/>
                <a:gd name="connsiteX19" fmla="*/ 84026 w 793768"/>
                <a:gd name="connsiteY19" fmla="*/ 361661 h 768851"/>
                <a:gd name="connsiteX20" fmla="*/ 27429 w 793768"/>
                <a:gd name="connsiteY20" fmla="*/ 476302 h 768851"/>
                <a:gd name="connsiteX21" fmla="*/ 884 w 793768"/>
                <a:gd name="connsiteY21" fmla="*/ 466374 h 768851"/>
                <a:gd name="connsiteX22" fmla="*/ 56171 w 793768"/>
                <a:gd name="connsiteY22" fmla="*/ 319602 h 768851"/>
                <a:gd name="connsiteX23" fmla="*/ 58158 w 793768"/>
                <a:gd name="connsiteY23" fmla="*/ 315089 h 768851"/>
                <a:gd name="connsiteX24" fmla="*/ 41261 w 793768"/>
                <a:gd name="connsiteY24" fmla="*/ 271288 h 768851"/>
                <a:gd name="connsiteX25" fmla="*/ 374535 w 793768"/>
                <a:gd name="connsiteY25" fmla="*/ 9311 h 768851"/>
                <a:gd name="connsiteX26" fmla="*/ 572281 w 793768"/>
                <a:gd name="connsiteY26" fmla="*/ 36916 h 76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93768" h="768851">
                  <a:moveTo>
                    <a:pt x="572281" y="36916"/>
                  </a:moveTo>
                  <a:cubicBezTo>
                    <a:pt x="659523" y="81150"/>
                    <a:pt x="736179" y="158035"/>
                    <a:pt x="763352" y="227690"/>
                  </a:cubicBezTo>
                  <a:lnTo>
                    <a:pt x="766966" y="245001"/>
                  </a:lnTo>
                  <a:lnTo>
                    <a:pt x="774813" y="241157"/>
                  </a:lnTo>
                  <a:cubicBezTo>
                    <a:pt x="787157" y="304370"/>
                    <a:pt x="793326" y="366015"/>
                    <a:pt x="788703" y="425613"/>
                  </a:cubicBezTo>
                  <a:lnTo>
                    <a:pt x="785511" y="443574"/>
                  </a:lnTo>
                  <a:lnTo>
                    <a:pt x="793768" y="442788"/>
                  </a:lnTo>
                  <a:lnTo>
                    <a:pt x="773654" y="510289"/>
                  </a:lnTo>
                  <a:lnTo>
                    <a:pt x="773099" y="513415"/>
                  </a:lnTo>
                  <a:lnTo>
                    <a:pt x="771789" y="516550"/>
                  </a:lnTo>
                  <a:lnTo>
                    <a:pt x="765762" y="536775"/>
                  </a:lnTo>
                  <a:cubicBezTo>
                    <a:pt x="731857" y="629615"/>
                    <a:pt x="681326" y="716004"/>
                    <a:pt x="623835" y="768851"/>
                  </a:cubicBezTo>
                  <a:cubicBezTo>
                    <a:pt x="575661" y="749895"/>
                    <a:pt x="627447" y="695672"/>
                    <a:pt x="629252" y="659082"/>
                  </a:cubicBezTo>
                  <a:lnTo>
                    <a:pt x="696519" y="452047"/>
                  </a:lnTo>
                  <a:lnTo>
                    <a:pt x="703867" y="451347"/>
                  </a:lnTo>
                  <a:lnTo>
                    <a:pt x="701940" y="439564"/>
                  </a:lnTo>
                  <a:lnTo>
                    <a:pt x="680019" y="452636"/>
                  </a:lnTo>
                  <a:cubicBezTo>
                    <a:pt x="597780" y="490058"/>
                    <a:pt x="478648" y="504568"/>
                    <a:pt x="364831" y="489845"/>
                  </a:cubicBezTo>
                  <a:cubicBezTo>
                    <a:pt x="251015" y="475122"/>
                    <a:pt x="176258" y="447096"/>
                    <a:pt x="126888" y="409444"/>
                  </a:cubicBezTo>
                  <a:lnTo>
                    <a:pt x="84026" y="361661"/>
                  </a:lnTo>
                  <a:lnTo>
                    <a:pt x="27429" y="476302"/>
                  </a:lnTo>
                  <a:lnTo>
                    <a:pt x="884" y="466374"/>
                  </a:lnTo>
                  <a:cubicBezTo>
                    <a:pt x="-6194" y="414595"/>
                    <a:pt x="30770" y="365190"/>
                    <a:pt x="56171" y="319602"/>
                  </a:cubicBezTo>
                  <a:lnTo>
                    <a:pt x="58158" y="315089"/>
                  </a:lnTo>
                  <a:lnTo>
                    <a:pt x="41261" y="271288"/>
                  </a:lnTo>
                  <a:cubicBezTo>
                    <a:pt x="16717" y="164836"/>
                    <a:pt x="212057" y="63660"/>
                    <a:pt x="374535" y="9311"/>
                  </a:cubicBezTo>
                  <a:cubicBezTo>
                    <a:pt x="435464" y="-11070"/>
                    <a:pt x="506850" y="3740"/>
                    <a:pt x="572281" y="369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7" name="Group 32">
              <a:extLst>
                <a:ext uri="{FF2B5EF4-FFF2-40B4-BE49-F238E27FC236}">
                  <a16:creationId xmlns:a16="http://schemas.microsoft.com/office/drawing/2014/main" id="{0456B5EF-DF03-426D-B9D1-5F467114B10A}"/>
                </a:ext>
              </a:extLst>
            </p:cNvPr>
            <p:cNvGrpSpPr/>
            <p:nvPr/>
          </p:nvGrpSpPr>
          <p:grpSpPr>
            <a:xfrm>
              <a:off x="2088499" y="1949616"/>
              <a:ext cx="178409" cy="203658"/>
              <a:chOff x="2066650" y="1903911"/>
              <a:chExt cx="178409" cy="203658"/>
            </a:xfrm>
          </p:grpSpPr>
          <p:sp>
            <p:nvSpPr>
              <p:cNvPr id="175" name="Block Arc 127">
                <a:extLst>
                  <a:ext uri="{FF2B5EF4-FFF2-40B4-BE49-F238E27FC236}">
                    <a16:creationId xmlns:a16="http://schemas.microsoft.com/office/drawing/2014/main" id="{2D807FAB-610F-4F75-9C5B-7CBECF1035BB}"/>
                  </a:ext>
                </a:extLst>
              </p:cNvPr>
              <p:cNvSpPr/>
              <p:nvPr/>
            </p:nvSpPr>
            <p:spPr>
              <a:xfrm rot="616168">
                <a:off x="2066650" y="1903911"/>
                <a:ext cx="178409" cy="203658"/>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black"/>
                  </a:solidFill>
                  <a:latin typeface="Calibri" panose="020F0502020204030204"/>
                </a:endParaRPr>
              </a:p>
            </p:txBody>
          </p:sp>
          <p:sp>
            <p:nvSpPr>
              <p:cNvPr id="176" name="Oval 128">
                <a:extLst>
                  <a:ext uri="{FF2B5EF4-FFF2-40B4-BE49-F238E27FC236}">
                    <a16:creationId xmlns:a16="http://schemas.microsoft.com/office/drawing/2014/main" id="{45A0C738-F97C-42B9-97AD-1A07A76D27E0}"/>
                  </a:ext>
                </a:extLst>
              </p:cNvPr>
              <p:cNvSpPr/>
              <p:nvPr/>
            </p:nvSpPr>
            <p:spPr>
              <a:xfrm rot="616168">
                <a:off x="2079162" y="1946270"/>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77" name="Oval 129">
                <a:extLst>
                  <a:ext uri="{FF2B5EF4-FFF2-40B4-BE49-F238E27FC236}">
                    <a16:creationId xmlns:a16="http://schemas.microsoft.com/office/drawing/2014/main" id="{C9FE614D-FF6C-4EE2-A6FB-F21D75A13290}"/>
                  </a:ext>
                </a:extLst>
              </p:cNvPr>
              <p:cNvSpPr/>
              <p:nvPr/>
            </p:nvSpPr>
            <p:spPr>
              <a:xfrm rot="616168">
                <a:off x="2209293" y="1940971"/>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78" name="Oval 131">
                <a:extLst>
                  <a:ext uri="{FF2B5EF4-FFF2-40B4-BE49-F238E27FC236}">
                    <a16:creationId xmlns:a16="http://schemas.microsoft.com/office/drawing/2014/main" id="{6169A208-1F3C-43AE-B677-689E74394D93}"/>
                  </a:ext>
                </a:extLst>
              </p:cNvPr>
              <p:cNvSpPr/>
              <p:nvPr/>
            </p:nvSpPr>
            <p:spPr>
              <a:xfrm>
                <a:off x="2118969" y="1918203"/>
                <a:ext cx="74630" cy="74630"/>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grpSp>
          <p:nvGrpSpPr>
            <p:cNvPr id="153" name="Group 31">
              <a:extLst>
                <a:ext uri="{FF2B5EF4-FFF2-40B4-BE49-F238E27FC236}">
                  <a16:creationId xmlns:a16="http://schemas.microsoft.com/office/drawing/2014/main" id="{AE41FC76-C186-4294-900A-C6584DFFEEB4}"/>
                </a:ext>
              </a:extLst>
            </p:cNvPr>
            <p:cNvGrpSpPr/>
            <p:nvPr/>
          </p:nvGrpSpPr>
          <p:grpSpPr>
            <a:xfrm>
              <a:off x="2426355" y="1948291"/>
              <a:ext cx="178409" cy="203658"/>
              <a:chOff x="2424167" y="1894998"/>
              <a:chExt cx="178409" cy="203658"/>
            </a:xfrm>
          </p:grpSpPr>
          <p:sp>
            <p:nvSpPr>
              <p:cNvPr id="157" name="Block Arc 132">
                <a:extLst>
                  <a:ext uri="{FF2B5EF4-FFF2-40B4-BE49-F238E27FC236}">
                    <a16:creationId xmlns:a16="http://schemas.microsoft.com/office/drawing/2014/main" id="{6368F613-3AA0-45E8-8977-CA2DB2925BC5}"/>
                  </a:ext>
                </a:extLst>
              </p:cNvPr>
              <p:cNvSpPr/>
              <p:nvPr/>
            </p:nvSpPr>
            <p:spPr>
              <a:xfrm rot="616168">
                <a:off x="2424167" y="1894998"/>
                <a:ext cx="178409" cy="203658"/>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black"/>
                  </a:solidFill>
                  <a:latin typeface="Calibri" panose="020F0502020204030204"/>
                </a:endParaRPr>
              </a:p>
            </p:txBody>
          </p:sp>
          <p:sp>
            <p:nvSpPr>
              <p:cNvPr id="158" name="Oval 133">
                <a:extLst>
                  <a:ext uri="{FF2B5EF4-FFF2-40B4-BE49-F238E27FC236}">
                    <a16:creationId xmlns:a16="http://schemas.microsoft.com/office/drawing/2014/main" id="{744E46EE-EE0B-424F-8910-DD9FFA0C7BBB}"/>
                  </a:ext>
                </a:extLst>
              </p:cNvPr>
              <p:cNvSpPr/>
              <p:nvPr/>
            </p:nvSpPr>
            <p:spPr>
              <a:xfrm rot="616168">
                <a:off x="2436679" y="1937357"/>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59" name="Oval 134">
                <a:extLst>
                  <a:ext uri="{FF2B5EF4-FFF2-40B4-BE49-F238E27FC236}">
                    <a16:creationId xmlns:a16="http://schemas.microsoft.com/office/drawing/2014/main" id="{109C5862-3C61-4803-A8F6-A01EBD913DA1}"/>
                  </a:ext>
                </a:extLst>
              </p:cNvPr>
              <p:cNvSpPr/>
              <p:nvPr/>
            </p:nvSpPr>
            <p:spPr>
              <a:xfrm rot="616168">
                <a:off x="2566810" y="1932058"/>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74" name="Oval 135">
                <a:extLst>
                  <a:ext uri="{FF2B5EF4-FFF2-40B4-BE49-F238E27FC236}">
                    <a16:creationId xmlns:a16="http://schemas.microsoft.com/office/drawing/2014/main" id="{47853353-57C7-433F-9EAC-E16E6C80A715}"/>
                  </a:ext>
                </a:extLst>
              </p:cNvPr>
              <p:cNvSpPr/>
              <p:nvPr/>
            </p:nvSpPr>
            <p:spPr>
              <a:xfrm>
                <a:off x="2476486" y="1909290"/>
                <a:ext cx="74630" cy="74630"/>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154" name="Rectangle: Rounded Corners 38">
              <a:extLst>
                <a:ext uri="{FF2B5EF4-FFF2-40B4-BE49-F238E27FC236}">
                  <a16:creationId xmlns:a16="http://schemas.microsoft.com/office/drawing/2014/main" id="{B5A9643B-F39C-4D86-A9DA-DE89BEE8273B}"/>
                </a:ext>
              </a:extLst>
            </p:cNvPr>
            <p:cNvSpPr/>
            <p:nvPr/>
          </p:nvSpPr>
          <p:spPr>
            <a:xfrm>
              <a:off x="2124569" y="1896691"/>
              <a:ext cx="119242" cy="45719"/>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36">
              <a:extLst>
                <a:ext uri="{FF2B5EF4-FFF2-40B4-BE49-F238E27FC236}">
                  <a16:creationId xmlns:a16="http://schemas.microsoft.com/office/drawing/2014/main" id="{7C1EF5AC-7457-4831-B3D1-C26F8C1E7451}"/>
                </a:ext>
              </a:extLst>
            </p:cNvPr>
            <p:cNvSpPr/>
            <p:nvPr/>
          </p:nvSpPr>
          <p:spPr>
            <a:xfrm>
              <a:off x="2462467" y="1884894"/>
              <a:ext cx="119242" cy="45719"/>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175">
              <a:extLst>
                <a:ext uri="{FF2B5EF4-FFF2-40B4-BE49-F238E27FC236}">
                  <a16:creationId xmlns:a16="http://schemas.microsoft.com/office/drawing/2014/main" id="{B4F5C486-8F3C-40A3-9B2E-A7E252A3B8A5}"/>
                </a:ext>
              </a:extLst>
            </p:cNvPr>
            <p:cNvSpPr/>
            <p:nvPr/>
          </p:nvSpPr>
          <p:spPr>
            <a:xfrm>
              <a:off x="2283633" y="2104409"/>
              <a:ext cx="165406" cy="51323"/>
            </a:xfrm>
            <a:prstGeom prst="roundRect">
              <a:avLst>
                <a:gd name="adj" fmla="val 50000"/>
              </a:avLst>
            </a:prstGeom>
            <a:solidFill>
              <a:srgbClr val="E4A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grpSp>
      <p:grpSp>
        <p:nvGrpSpPr>
          <p:cNvPr id="143" name="Arm">
            <a:extLst>
              <a:ext uri="{FF2B5EF4-FFF2-40B4-BE49-F238E27FC236}">
                <a16:creationId xmlns:a16="http://schemas.microsoft.com/office/drawing/2014/main" id="{8B45A0EA-BA21-45CB-92CD-4BF34D570739}"/>
              </a:ext>
            </a:extLst>
          </p:cNvPr>
          <p:cNvGrpSpPr/>
          <p:nvPr/>
        </p:nvGrpSpPr>
        <p:grpSpPr>
          <a:xfrm>
            <a:off x="2301569" y="2263726"/>
            <a:ext cx="900761" cy="1879421"/>
            <a:chOff x="2162973" y="1707612"/>
            <a:chExt cx="472489" cy="1160533"/>
          </a:xfrm>
        </p:grpSpPr>
        <p:grpSp>
          <p:nvGrpSpPr>
            <p:cNvPr id="144" name="Group 75">
              <a:extLst>
                <a:ext uri="{FF2B5EF4-FFF2-40B4-BE49-F238E27FC236}">
                  <a16:creationId xmlns:a16="http://schemas.microsoft.com/office/drawing/2014/main" id="{4188787F-D086-426D-A89F-0FC9D0D89EAF}"/>
                </a:ext>
              </a:extLst>
            </p:cNvPr>
            <p:cNvGrpSpPr/>
            <p:nvPr/>
          </p:nvGrpSpPr>
          <p:grpSpPr>
            <a:xfrm>
              <a:off x="2366888" y="1707612"/>
              <a:ext cx="268574" cy="687780"/>
              <a:chOff x="2366888" y="1707612"/>
              <a:chExt cx="268574" cy="687780"/>
            </a:xfrm>
          </p:grpSpPr>
          <p:sp>
            <p:nvSpPr>
              <p:cNvPr id="146" name="Oval 77">
                <a:extLst>
                  <a:ext uri="{FF2B5EF4-FFF2-40B4-BE49-F238E27FC236}">
                    <a16:creationId xmlns:a16="http://schemas.microsoft.com/office/drawing/2014/main" id="{F7B603BD-3B11-4C89-9FCE-11B0F3315C4E}"/>
                  </a:ext>
                </a:extLst>
              </p:cNvPr>
              <p:cNvSpPr/>
              <p:nvPr/>
            </p:nvSpPr>
            <p:spPr>
              <a:xfrm>
                <a:off x="2404328" y="1707612"/>
                <a:ext cx="231134" cy="231134"/>
              </a:xfrm>
              <a:prstGeom prst="ellipse">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47" name="Rectangle: Rounded Corners 78">
                <a:extLst>
                  <a:ext uri="{FF2B5EF4-FFF2-40B4-BE49-F238E27FC236}">
                    <a16:creationId xmlns:a16="http://schemas.microsoft.com/office/drawing/2014/main" id="{37CDEAFD-3DFB-4FD1-8509-60EF535AECEF}"/>
                  </a:ext>
                </a:extLst>
              </p:cNvPr>
              <p:cNvSpPr/>
              <p:nvPr/>
            </p:nvSpPr>
            <p:spPr>
              <a:xfrm rot="912596">
                <a:off x="2366888" y="1832884"/>
                <a:ext cx="135228" cy="56250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145" name="Oval 76">
              <a:extLst>
                <a:ext uri="{FF2B5EF4-FFF2-40B4-BE49-F238E27FC236}">
                  <a16:creationId xmlns:a16="http://schemas.microsoft.com/office/drawing/2014/main" id="{E6A12381-890A-4BBF-8F6C-CD3C8A8EFD02}"/>
                </a:ext>
              </a:extLst>
            </p:cNvPr>
            <p:cNvSpPr/>
            <p:nvPr/>
          </p:nvSpPr>
          <p:spPr>
            <a:xfrm>
              <a:off x="2162973" y="2742017"/>
              <a:ext cx="126128" cy="1261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grpSp>
      <p:grpSp>
        <p:nvGrpSpPr>
          <p:cNvPr id="179" name="Mouth">
            <a:extLst>
              <a:ext uri="{FF2B5EF4-FFF2-40B4-BE49-F238E27FC236}">
                <a16:creationId xmlns:a16="http://schemas.microsoft.com/office/drawing/2014/main" id="{8C715A78-1E27-4031-A7C9-40A2E3E989BF}"/>
              </a:ext>
            </a:extLst>
          </p:cNvPr>
          <p:cNvGrpSpPr/>
          <p:nvPr/>
        </p:nvGrpSpPr>
        <p:grpSpPr>
          <a:xfrm>
            <a:off x="2144520" y="2166857"/>
            <a:ext cx="181254" cy="85122"/>
            <a:chOff x="11738413" y="5361789"/>
            <a:chExt cx="471124" cy="226131"/>
          </a:xfrm>
        </p:grpSpPr>
        <p:sp>
          <p:nvSpPr>
            <p:cNvPr id="180" name="Freeform: Shape 139">
              <a:extLst>
                <a:ext uri="{FF2B5EF4-FFF2-40B4-BE49-F238E27FC236}">
                  <a16:creationId xmlns:a16="http://schemas.microsoft.com/office/drawing/2014/main" id="{07847F48-D255-4CDE-85DC-74A2372FCF03}"/>
                </a:ext>
              </a:extLst>
            </p:cNvPr>
            <p:cNvSpPr/>
            <p:nvPr/>
          </p:nvSpPr>
          <p:spPr>
            <a:xfrm>
              <a:off x="11738413" y="5361789"/>
              <a:ext cx="471124" cy="226131"/>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81" name="Freeform: Shape 140">
              <a:extLst>
                <a:ext uri="{FF2B5EF4-FFF2-40B4-BE49-F238E27FC236}">
                  <a16:creationId xmlns:a16="http://schemas.microsoft.com/office/drawing/2014/main" id="{BBCE75B4-358B-4EB9-A001-F7AE44DE65A7}"/>
                </a:ext>
              </a:extLst>
            </p:cNvPr>
            <p:cNvSpPr/>
            <p:nvPr/>
          </p:nvSpPr>
          <p:spPr>
            <a:xfrm>
              <a:off x="11763062" y="5361789"/>
              <a:ext cx="419314" cy="68127"/>
            </a:xfrm>
            <a:custGeom>
              <a:avLst/>
              <a:gdLst>
                <a:gd name="connsiteX0" fmla="*/ 0 w 419314"/>
                <a:gd name="connsiteY0" fmla="*/ 0 h 87994"/>
                <a:gd name="connsiteX1" fmla="*/ 419314 w 419314"/>
                <a:gd name="connsiteY1" fmla="*/ 0 h 87994"/>
                <a:gd name="connsiteX2" fmla="*/ 419314 w 419314"/>
                <a:gd name="connsiteY2" fmla="*/ 34867 h 87994"/>
                <a:gd name="connsiteX3" fmla="*/ 366187 w 419314"/>
                <a:gd name="connsiteY3" fmla="*/ 87994 h 87994"/>
                <a:gd name="connsiteX4" fmla="*/ 53127 w 419314"/>
                <a:gd name="connsiteY4" fmla="*/ 87994 h 87994"/>
                <a:gd name="connsiteX5" fmla="*/ 0 w 419314"/>
                <a:gd name="connsiteY5" fmla="*/ 34867 h 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14" h="87994">
                  <a:moveTo>
                    <a:pt x="0" y="0"/>
                  </a:moveTo>
                  <a:lnTo>
                    <a:pt x="419314" y="0"/>
                  </a:lnTo>
                  <a:lnTo>
                    <a:pt x="419314" y="34867"/>
                  </a:lnTo>
                  <a:cubicBezTo>
                    <a:pt x="419314" y="64208"/>
                    <a:pt x="395528" y="87994"/>
                    <a:pt x="366187" y="87994"/>
                  </a:cubicBezTo>
                  <a:lnTo>
                    <a:pt x="53127" y="87994"/>
                  </a:lnTo>
                  <a:cubicBezTo>
                    <a:pt x="23786" y="87994"/>
                    <a:pt x="0" y="64208"/>
                    <a:pt x="0" y="348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82" name="Freeform: Shape 141">
              <a:extLst>
                <a:ext uri="{FF2B5EF4-FFF2-40B4-BE49-F238E27FC236}">
                  <a16:creationId xmlns:a16="http://schemas.microsoft.com/office/drawing/2014/main" id="{727F83B4-2E7D-492E-BF81-C5594152224D}"/>
                </a:ext>
              </a:extLst>
            </p:cNvPr>
            <p:cNvSpPr/>
            <p:nvPr/>
          </p:nvSpPr>
          <p:spPr>
            <a:xfrm>
              <a:off x="11813548" y="5474843"/>
              <a:ext cx="320079" cy="113067"/>
            </a:xfrm>
            <a:custGeom>
              <a:avLst/>
              <a:gdLst>
                <a:gd name="connsiteX0" fmla="*/ 159171 w 320078"/>
                <a:gd name="connsiteY0" fmla="*/ 0 h 113066"/>
                <a:gd name="connsiteX1" fmla="*/ 250862 w 320078"/>
                <a:gd name="connsiteY1" fmla="*/ 13765 h 113066"/>
                <a:gd name="connsiteX2" fmla="*/ 320078 w 320078"/>
                <a:gd name="connsiteY2" fmla="*/ 48465 h 113066"/>
                <a:gd name="connsiteX3" fmla="*/ 310928 w 320078"/>
                <a:gd name="connsiteY3" fmla="*/ 59034 h 113066"/>
                <a:gd name="connsiteX4" fmla="*/ 160416 w 320078"/>
                <a:gd name="connsiteY4" fmla="*/ 113066 h 113066"/>
                <a:gd name="connsiteX5" fmla="*/ 9904 w 320078"/>
                <a:gd name="connsiteY5" fmla="*/ 59034 h 113066"/>
                <a:gd name="connsiteX6" fmla="*/ 0 w 320078"/>
                <a:gd name="connsiteY6" fmla="*/ 47595 h 113066"/>
                <a:gd name="connsiteX7" fmla="*/ 67480 w 320078"/>
                <a:gd name="connsiteY7" fmla="*/ 13765 h 113066"/>
                <a:gd name="connsiteX8" fmla="*/ 159171 w 320078"/>
                <a:gd name="connsiteY8" fmla="*/ 0 h 11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78" h="113066">
                  <a:moveTo>
                    <a:pt x="159171" y="0"/>
                  </a:moveTo>
                  <a:cubicBezTo>
                    <a:pt x="191695" y="0"/>
                    <a:pt x="222680" y="4902"/>
                    <a:pt x="250862" y="13765"/>
                  </a:cubicBezTo>
                  <a:lnTo>
                    <a:pt x="320078" y="48465"/>
                  </a:lnTo>
                  <a:lnTo>
                    <a:pt x="310928" y="59034"/>
                  </a:lnTo>
                  <a:cubicBezTo>
                    <a:pt x="270026" y="92789"/>
                    <a:pt x="217589" y="113066"/>
                    <a:pt x="160416" y="113066"/>
                  </a:cubicBezTo>
                  <a:cubicBezTo>
                    <a:pt x="103243" y="113066"/>
                    <a:pt x="50806" y="92789"/>
                    <a:pt x="9904" y="59034"/>
                  </a:cubicBezTo>
                  <a:lnTo>
                    <a:pt x="0" y="47595"/>
                  </a:lnTo>
                  <a:lnTo>
                    <a:pt x="67480" y="13765"/>
                  </a:lnTo>
                  <a:cubicBezTo>
                    <a:pt x="95662" y="4902"/>
                    <a:pt x="126647" y="0"/>
                    <a:pt x="159171"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grpSp>
    </p:spTree>
    <p:extLst>
      <p:ext uri="{BB962C8B-B14F-4D97-AF65-F5344CB8AC3E}">
        <p14:creationId xmlns:p14="http://schemas.microsoft.com/office/powerpoint/2010/main" val="13081341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grpId="0" nodeType="withEffect">
                                  <p:stCondLst>
                                    <p:cond delay="900"/>
                                  </p:stCondLst>
                                  <p:iterate type="lt">
                                    <p:tmPct val="10000"/>
                                  </p:iterate>
                                  <p:childTnLst>
                                    <p:animMotion origin="layout" path="M 1.875E-6 -2.22222E-6 L 1.875E-6 -0.05231 " pathEditMode="relative" rAng="0" ptsTypes="AA">
                                      <p:cBhvr>
                                        <p:cTn id="6" dur="300" accel="50000" decel="50000" autoRev="1" fill="hold">
                                          <p:stCondLst>
                                            <p:cond delay="0"/>
                                          </p:stCondLst>
                                        </p:cTn>
                                        <p:tgtEl>
                                          <p:spTgt spid="99"/>
                                        </p:tgtEl>
                                        <p:attrNameLst>
                                          <p:attrName>ppt_x</p:attrName>
                                          <p:attrName>ppt_y</p:attrName>
                                        </p:attrNameLst>
                                      </p:cBhvr>
                                      <p:rCtr x="0" y="-2616"/>
                                    </p:animMotion>
                                    <p:animRot by="1500000">
                                      <p:cBhvr>
                                        <p:cTn id="7" dur="150" fill="hold">
                                          <p:stCondLst>
                                            <p:cond delay="0"/>
                                          </p:stCondLst>
                                        </p:cTn>
                                        <p:tgtEl>
                                          <p:spTgt spid="99"/>
                                        </p:tgtEl>
                                        <p:attrNameLst>
                                          <p:attrName>r</p:attrName>
                                        </p:attrNameLst>
                                      </p:cBhvr>
                                    </p:animRot>
                                    <p:animRot by="-1500000">
                                      <p:cBhvr>
                                        <p:cTn id="8" dur="150" fill="hold">
                                          <p:stCondLst>
                                            <p:cond delay="150"/>
                                          </p:stCondLst>
                                        </p:cTn>
                                        <p:tgtEl>
                                          <p:spTgt spid="99"/>
                                        </p:tgtEl>
                                        <p:attrNameLst>
                                          <p:attrName>r</p:attrName>
                                        </p:attrNameLst>
                                      </p:cBhvr>
                                    </p:animRot>
                                    <p:animRot by="-1500000">
                                      <p:cBhvr>
                                        <p:cTn id="9" dur="150" fill="hold">
                                          <p:stCondLst>
                                            <p:cond delay="300"/>
                                          </p:stCondLst>
                                        </p:cTn>
                                        <p:tgtEl>
                                          <p:spTgt spid="99"/>
                                        </p:tgtEl>
                                        <p:attrNameLst>
                                          <p:attrName>r</p:attrName>
                                        </p:attrNameLst>
                                      </p:cBhvr>
                                    </p:animRot>
                                    <p:animRot by="1500000">
                                      <p:cBhvr>
                                        <p:cTn id="10" dur="150" fill="hold">
                                          <p:stCondLst>
                                            <p:cond delay="450"/>
                                          </p:stCondLst>
                                        </p:cTn>
                                        <p:tgtEl>
                                          <p:spTgt spid="99"/>
                                        </p:tgtEl>
                                        <p:attrNameLst>
                                          <p:attrName>r</p:attrName>
                                        </p:attrNameLst>
                                      </p:cBhvr>
                                    </p:animRot>
                                  </p:childTnLst>
                                </p:cTn>
                              </p:par>
                              <p:par>
                                <p:cTn id="11" presetID="8" presetClass="emph" presetSubtype="0" repeatCount="indefinite" accel="25000" decel="25000" autoRev="1" fill="hold" nodeType="withEffect">
                                  <p:stCondLst>
                                    <p:cond delay="0"/>
                                  </p:stCondLst>
                                  <p:childTnLst>
                                    <p:animRot by="600000">
                                      <p:cBhvr>
                                        <p:cTn id="12" dur="1000" fill="hold"/>
                                        <p:tgtEl>
                                          <p:spTgt spid="143"/>
                                        </p:tgtEl>
                                        <p:attrNameLst>
                                          <p:attrName>r</p:attrName>
                                        </p:attrNameLst>
                                      </p:cBhvr>
                                    </p:animRot>
                                  </p:childTnLst>
                                </p:cTn>
                              </p:par>
                              <p:par>
                                <p:cTn id="13" presetID="6" presetClass="emph" presetSubtype="0" repeatCount="indefinite" accel="25000" decel="25000" autoRev="1" fill="hold" nodeType="withEffect">
                                  <p:stCondLst>
                                    <p:cond delay="0"/>
                                  </p:stCondLst>
                                  <p:childTnLst>
                                    <p:animScale>
                                      <p:cBhvr>
                                        <p:cTn id="14" dur="1000" fill="hold"/>
                                        <p:tgtEl>
                                          <p:spTgt spid="1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Graphic 41">
            <a:extLst>
              <a:ext uri="{FF2B5EF4-FFF2-40B4-BE49-F238E27FC236}">
                <a16:creationId xmlns:a16="http://schemas.microsoft.com/office/drawing/2014/main" id="{9C122C4E-BD17-4726-9900-9667A141DB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863600 h 5143500"/>
              <a:gd name="connsiteX3" fmla="*/ 8985114 w 9144000"/>
              <a:gd name="connsiteY3" fmla="*/ 863600 h 5143500"/>
              <a:gd name="connsiteX4" fmla="*/ 8985114 w 9144000"/>
              <a:gd name="connsiteY4" fmla="*/ 4300975 h 5143500"/>
              <a:gd name="connsiteX5" fmla="*/ 9144000 w 9144000"/>
              <a:gd name="connsiteY5" fmla="*/ 4300975 h 5143500"/>
              <a:gd name="connsiteX6" fmla="*/ 9144000 w 9144000"/>
              <a:gd name="connsiteY6" fmla="*/ 5143500 h 5143500"/>
              <a:gd name="connsiteX7" fmla="*/ 0 w 9144000"/>
              <a:gd name="connsiteY7" fmla="*/ 5143500 h 5143500"/>
              <a:gd name="connsiteX8" fmla="*/ 0 w 914400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3500">
                <a:moveTo>
                  <a:pt x="0" y="0"/>
                </a:moveTo>
                <a:lnTo>
                  <a:pt x="9144000" y="0"/>
                </a:lnTo>
                <a:lnTo>
                  <a:pt x="9144000" y="863600"/>
                </a:lnTo>
                <a:lnTo>
                  <a:pt x="8985114" y="863600"/>
                </a:lnTo>
                <a:lnTo>
                  <a:pt x="8985114" y="4300975"/>
                </a:lnTo>
                <a:lnTo>
                  <a:pt x="9144000" y="4300975"/>
                </a:lnTo>
                <a:lnTo>
                  <a:pt x="9144000" y="5143500"/>
                </a:lnTo>
                <a:lnTo>
                  <a:pt x="0" y="5143500"/>
                </a:lnTo>
                <a:lnTo>
                  <a:pt x="0" y="0"/>
                </a:lnTo>
                <a:close/>
              </a:path>
            </a:pathLst>
          </a:custGeom>
        </p:spPr>
      </p:pic>
      <p:sp>
        <p:nvSpPr>
          <p:cNvPr id="40" name="White background">
            <a:extLst>
              <a:ext uri="{FF2B5EF4-FFF2-40B4-BE49-F238E27FC236}">
                <a16:creationId xmlns:a16="http://schemas.microsoft.com/office/drawing/2014/main" id="{4BA3590E-2E0D-4CBC-9802-A3015F61CCD9}"/>
              </a:ext>
            </a:extLst>
          </p:cNvPr>
          <p:cNvSpPr/>
          <p:nvPr/>
        </p:nvSpPr>
        <p:spPr>
          <a:xfrm>
            <a:off x="211848" y="244981"/>
            <a:ext cx="11768304" cy="6368041"/>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sp>
        <p:nvSpPr>
          <p:cNvPr id="4" name="Topic 1 (Text)">
            <a:extLst>
              <a:ext uri="{FF2B5EF4-FFF2-40B4-BE49-F238E27FC236}">
                <a16:creationId xmlns:a16="http://schemas.microsoft.com/office/drawing/2014/main" id="{66A13405-0C80-477D-88D5-A9755CDEEF66}"/>
              </a:ext>
            </a:extLst>
          </p:cNvPr>
          <p:cNvSpPr txBox="1"/>
          <p:nvPr/>
        </p:nvSpPr>
        <p:spPr>
          <a:xfrm>
            <a:off x="-486024" y="2002667"/>
            <a:ext cx="8696101" cy="830997"/>
          </a:xfrm>
          <a:prstGeom prst="rect">
            <a:avLst/>
          </a:prstGeom>
          <a:noFill/>
        </p:spPr>
        <p:txBody>
          <a:bodyPr wrap="square" rtlCol="0">
            <a:spAutoFit/>
          </a:bodyPr>
          <a:lstStyle/>
          <a:p>
            <a:pPr algn="ctr" defTabSz="609570"/>
            <a:r>
              <a:rPr lang="en-PH" sz="4800" b="1">
                <a:solidFill>
                  <a:schemeClr val="accent6">
                    <a:lumMod val="50000"/>
                  </a:schemeClr>
                </a:solidFill>
                <a:latin typeface="Arial" panose="020B0604020202020204" pitchFamily="34" charset="0"/>
                <a:cs typeface="Arial" panose="020B0604020202020204" pitchFamily="34" charset="0"/>
              </a:rPr>
              <a:t>Nội dung 2</a:t>
            </a:r>
          </a:p>
        </p:txBody>
      </p:sp>
      <p:sp>
        <p:nvSpPr>
          <p:cNvPr id="3" name="Rectangle 2">
            <a:extLst>
              <a:ext uri="{FF2B5EF4-FFF2-40B4-BE49-F238E27FC236}">
                <a16:creationId xmlns:a16="http://schemas.microsoft.com/office/drawing/2014/main" id="{B013B900-20B9-481E-8209-B1149A016411}"/>
              </a:ext>
            </a:extLst>
          </p:cNvPr>
          <p:cNvSpPr/>
          <p:nvPr/>
        </p:nvSpPr>
        <p:spPr>
          <a:xfrm>
            <a:off x="623583" y="3683886"/>
            <a:ext cx="6287073" cy="1721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grpSp>
        <p:nvGrpSpPr>
          <p:cNvPr id="6" name="Hand">
            <a:extLst>
              <a:ext uri="{FF2B5EF4-FFF2-40B4-BE49-F238E27FC236}">
                <a16:creationId xmlns:a16="http://schemas.microsoft.com/office/drawing/2014/main" id="{F19896F8-5F55-4E0A-B5AA-29AC75BB5F73}"/>
              </a:ext>
            </a:extLst>
          </p:cNvPr>
          <p:cNvGrpSpPr/>
          <p:nvPr/>
        </p:nvGrpSpPr>
        <p:grpSpPr>
          <a:xfrm flipH="1">
            <a:off x="8964754" y="2571233"/>
            <a:ext cx="7318005" cy="2057399"/>
            <a:chOff x="-515201" y="777412"/>
            <a:chExt cx="5488504" cy="1543049"/>
          </a:xfrm>
        </p:grpSpPr>
        <p:sp>
          <p:nvSpPr>
            <p:cNvPr id="7" name="Rectangle 6">
              <a:extLst>
                <a:ext uri="{FF2B5EF4-FFF2-40B4-BE49-F238E27FC236}">
                  <a16:creationId xmlns:a16="http://schemas.microsoft.com/office/drawing/2014/main" id="{A74AF7BC-2E3B-494C-8E88-DC0A62601BA6}"/>
                </a:ext>
              </a:extLst>
            </p:cNvPr>
            <p:cNvSpPr/>
            <p:nvPr/>
          </p:nvSpPr>
          <p:spPr>
            <a:xfrm>
              <a:off x="-515201" y="1087848"/>
              <a:ext cx="2450029" cy="1033756"/>
            </a:xfrm>
            <a:prstGeom prst="rect">
              <a:avLst/>
            </a:prstGeom>
            <a:solidFill>
              <a:srgbClr val="FFC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sp>
          <p:nvSpPr>
            <p:cNvPr id="8" name="Rectangle 7">
              <a:extLst>
                <a:ext uri="{FF2B5EF4-FFF2-40B4-BE49-F238E27FC236}">
                  <a16:creationId xmlns:a16="http://schemas.microsoft.com/office/drawing/2014/main" id="{2EA25168-6052-4F62-AEDD-E48E764A1C1D}"/>
                </a:ext>
              </a:extLst>
            </p:cNvPr>
            <p:cNvSpPr/>
            <p:nvPr/>
          </p:nvSpPr>
          <p:spPr>
            <a:xfrm>
              <a:off x="-515201" y="1977864"/>
              <a:ext cx="2452408" cy="143740"/>
            </a:xfrm>
            <a:prstGeom prst="rect">
              <a:avLst/>
            </a:prstGeom>
            <a:solidFill>
              <a:srgbClr val="FFB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grpSp>
          <p:nvGrpSpPr>
            <p:cNvPr id="9" name="Graphic 50">
              <a:extLst>
                <a:ext uri="{FF2B5EF4-FFF2-40B4-BE49-F238E27FC236}">
                  <a16:creationId xmlns:a16="http://schemas.microsoft.com/office/drawing/2014/main" id="{3112BE74-F8CD-404E-9BDE-5BBF1A69D70B}"/>
                </a:ext>
              </a:extLst>
            </p:cNvPr>
            <p:cNvGrpSpPr/>
            <p:nvPr/>
          </p:nvGrpSpPr>
          <p:grpSpPr>
            <a:xfrm>
              <a:off x="1934828" y="777412"/>
              <a:ext cx="3038475" cy="1543049"/>
              <a:chOff x="1934828" y="777412"/>
              <a:chExt cx="3038475" cy="1543049"/>
            </a:xfrm>
          </p:grpSpPr>
          <p:sp>
            <p:nvSpPr>
              <p:cNvPr id="10" name="Freeform: Shape 9">
                <a:extLst>
                  <a:ext uri="{FF2B5EF4-FFF2-40B4-BE49-F238E27FC236}">
                    <a16:creationId xmlns:a16="http://schemas.microsoft.com/office/drawing/2014/main" id="{A450EAE4-AABA-45B2-BCDC-09158AD7E1C9}"/>
                  </a:ext>
                </a:extLst>
              </p:cNvPr>
              <p:cNvSpPr/>
              <p:nvPr/>
            </p:nvSpPr>
            <p:spPr>
              <a:xfrm>
                <a:off x="1934828" y="777412"/>
                <a:ext cx="3038475" cy="1543049"/>
              </a:xfrm>
              <a:custGeom>
                <a:avLst/>
                <a:gdLst>
                  <a:gd name="connsiteX0" fmla="*/ 2534285 w 3038475"/>
                  <a:gd name="connsiteY0" fmla="*/ 1389158 h 1543049"/>
                  <a:gd name="connsiteX1" fmla="*/ 2380418 w 3038475"/>
                  <a:gd name="connsiteY1" fmla="*/ 1235339 h 1543049"/>
                  <a:gd name="connsiteX2" fmla="*/ 2741302 w 3038475"/>
                  <a:gd name="connsiteY2" fmla="*/ 1235339 h 1543049"/>
                  <a:gd name="connsiteX3" fmla="*/ 2895169 w 3038475"/>
                  <a:gd name="connsiteY3" fmla="*/ 1081529 h 1543049"/>
                  <a:gd name="connsiteX4" fmla="*/ 2741302 w 3038475"/>
                  <a:gd name="connsiteY4" fmla="*/ 927720 h 1543049"/>
                  <a:gd name="connsiteX5" fmla="*/ 2884405 w 3038475"/>
                  <a:gd name="connsiteY5" fmla="*/ 927720 h 1543049"/>
                  <a:gd name="connsiteX6" fmla="*/ 3038272 w 3038475"/>
                  <a:gd name="connsiteY6" fmla="*/ 773900 h 1543049"/>
                  <a:gd name="connsiteX7" fmla="*/ 2884405 w 3038475"/>
                  <a:gd name="connsiteY7" fmla="*/ 620091 h 1543049"/>
                  <a:gd name="connsiteX8" fmla="*/ 2707402 w 3038475"/>
                  <a:gd name="connsiteY8" fmla="*/ 620091 h 1543049"/>
                  <a:gd name="connsiteX9" fmla="*/ 2860879 w 3038475"/>
                  <a:gd name="connsiteY9" fmla="*/ 466281 h 1543049"/>
                  <a:gd name="connsiteX10" fmla="*/ 2707012 w 3038475"/>
                  <a:gd name="connsiteY10" fmla="*/ 312471 h 1543049"/>
                  <a:gd name="connsiteX11" fmla="*/ 2096145 w 3038475"/>
                  <a:gd name="connsiteY11" fmla="*/ 312471 h 1543049"/>
                  <a:gd name="connsiteX12" fmla="*/ 2252469 w 3038475"/>
                  <a:gd name="connsiteY12" fmla="*/ 156195 h 1543049"/>
                  <a:gd name="connsiteX13" fmla="*/ 2096145 w 3038475"/>
                  <a:gd name="connsiteY13" fmla="*/ -81 h 1543049"/>
                  <a:gd name="connsiteX14" fmla="*/ 1477820 w 3038475"/>
                  <a:gd name="connsiteY14" fmla="*/ -81 h 1543049"/>
                  <a:gd name="connsiteX15" fmla="*/ 1286663 w 3038475"/>
                  <a:gd name="connsiteY15" fmla="*/ 64449 h 1543049"/>
                  <a:gd name="connsiteX16" fmla="*/ 1045909 w 3038475"/>
                  <a:gd name="connsiteY16" fmla="*/ 247930 h 1543049"/>
                  <a:gd name="connsiteX17" fmla="*/ 854752 w 3038475"/>
                  <a:gd name="connsiteY17" fmla="*/ 312462 h 1543049"/>
                  <a:gd name="connsiteX18" fmla="*/ 726926 w 3038475"/>
                  <a:gd name="connsiteY18" fmla="*/ 312462 h 1543049"/>
                  <a:gd name="connsiteX19" fmla="*/ 557933 w 3038475"/>
                  <a:gd name="connsiteY19" fmla="*/ 364402 h 1543049"/>
                  <a:gd name="connsiteX20" fmla="*/ 362976 w 3038475"/>
                  <a:gd name="connsiteY20" fmla="*/ 312462 h 1543049"/>
                  <a:gd name="connsiteX21" fmla="*/ -203 w 3038475"/>
                  <a:gd name="connsiteY21" fmla="*/ 312462 h 1543049"/>
                  <a:gd name="connsiteX22" fmla="*/ -203 w 3038475"/>
                  <a:gd name="connsiteY22" fmla="*/ 1346886 h 1543049"/>
                  <a:gd name="connsiteX23" fmla="*/ 362976 w 3038475"/>
                  <a:gd name="connsiteY23" fmla="*/ 1346886 h 1543049"/>
                  <a:gd name="connsiteX24" fmla="*/ 544951 w 3038475"/>
                  <a:gd name="connsiteY24" fmla="*/ 1297156 h 1543049"/>
                  <a:gd name="connsiteX25" fmla="*/ 726926 w 3038475"/>
                  <a:gd name="connsiteY25" fmla="*/ 1346886 h 1543049"/>
                  <a:gd name="connsiteX26" fmla="*/ 874202 w 3038475"/>
                  <a:gd name="connsiteY26" fmla="*/ 1346886 h 1543049"/>
                  <a:gd name="connsiteX27" fmla="*/ 1034526 w 3038475"/>
                  <a:gd name="connsiteY27" fmla="*/ 1390673 h 1543049"/>
                  <a:gd name="connsiteX28" fmla="*/ 1218321 w 3038475"/>
                  <a:gd name="connsiteY28" fmla="*/ 1499182 h 1543049"/>
                  <a:gd name="connsiteX29" fmla="*/ 1378645 w 3038475"/>
                  <a:gd name="connsiteY29" fmla="*/ 1542968 h 1543049"/>
                  <a:gd name="connsiteX30" fmla="*/ 1464132 w 3038475"/>
                  <a:gd name="connsiteY30" fmla="*/ 1542968 h 1543049"/>
                  <a:gd name="connsiteX31" fmla="*/ 2380418 w 3038475"/>
                  <a:gd name="connsiteY31" fmla="*/ 1542968 h 1543049"/>
                  <a:gd name="connsiteX32" fmla="*/ 2534285 w 3038475"/>
                  <a:gd name="connsiteY32" fmla="*/ 1389158 h 1543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38475" h="1543049">
                    <a:moveTo>
                      <a:pt x="2534285" y="1389158"/>
                    </a:moveTo>
                    <a:cubicBezTo>
                      <a:pt x="2534285" y="1304205"/>
                      <a:pt x="2465391" y="1235339"/>
                      <a:pt x="2380418" y="1235339"/>
                    </a:cubicBezTo>
                    <a:lnTo>
                      <a:pt x="2741302" y="1235339"/>
                    </a:lnTo>
                    <a:cubicBezTo>
                      <a:pt x="2826284" y="1235339"/>
                      <a:pt x="2895169" y="1166474"/>
                      <a:pt x="2895169" y="1081529"/>
                    </a:cubicBezTo>
                    <a:cubicBezTo>
                      <a:pt x="2895169" y="996585"/>
                      <a:pt x="2826274" y="927720"/>
                      <a:pt x="2741302" y="927720"/>
                    </a:cubicBezTo>
                    <a:lnTo>
                      <a:pt x="2884405" y="927720"/>
                    </a:lnTo>
                    <a:cubicBezTo>
                      <a:pt x="2969378" y="927720"/>
                      <a:pt x="3038272" y="858854"/>
                      <a:pt x="3038272" y="773900"/>
                    </a:cubicBezTo>
                    <a:cubicBezTo>
                      <a:pt x="3038272" y="688957"/>
                      <a:pt x="2969378" y="620091"/>
                      <a:pt x="2884405" y="620091"/>
                    </a:cubicBezTo>
                    <a:lnTo>
                      <a:pt x="2707402" y="620091"/>
                    </a:lnTo>
                    <a:cubicBezTo>
                      <a:pt x="2792203" y="619881"/>
                      <a:pt x="2860879" y="551101"/>
                      <a:pt x="2860879" y="466281"/>
                    </a:cubicBezTo>
                    <a:cubicBezTo>
                      <a:pt x="2860879" y="381337"/>
                      <a:pt x="2791994" y="312471"/>
                      <a:pt x="2707012" y="312471"/>
                    </a:cubicBezTo>
                    <a:lnTo>
                      <a:pt x="2096145" y="312471"/>
                    </a:lnTo>
                    <a:cubicBezTo>
                      <a:pt x="2182480" y="312471"/>
                      <a:pt x="2252469" y="242501"/>
                      <a:pt x="2252469" y="156195"/>
                    </a:cubicBezTo>
                    <a:cubicBezTo>
                      <a:pt x="2252469" y="69887"/>
                      <a:pt x="2182480" y="-81"/>
                      <a:pt x="2096145" y="-81"/>
                    </a:cubicBezTo>
                    <a:lnTo>
                      <a:pt x="1477820" y="-81"/>
                    </a:lnTo>
                    <a:cubicBezTo>
                      <a:pt x="1408754" y="-81"/>
                      <a:pt x="1341593" y="22593"/>
                      <a:pt x="1286663" y="64449"/>
                    </a:cubicBezTo>
                    <a:lnTo>
                      <a:pt x="1045909" y="247930"/>
                    </a:lnTo>
                    <a:cubicBezTo>
                      <a:pt x="990978" y="289792"/>
                      <a:pt x="923827" y="312462"/>
                      <a:pt x="854752" y="312462"/>
                    </a:cubicBezTo>
                    <a:lnTo>
                      <a:pt x="726926" y="312462"/>
                    </a:lnTo>
                    <a:lnTo>
                      <a:pt x="557933" y="364402"/>
                    </a:lnTo>
                    <a:lnTo>
                      <a:pt x="362976" y="312462"/>
                    </a:lnTo>
                    <a:lnTo>
                      <a:pt x="-203" y="312462"/>
                    </a:lnTo>
                    <a:lnTo>
                      <a:pt x="-203" y="1346886"/>
                    </a:lnTo>
                    <a:lnTo>
                      <a:pt x="362976" y="1346886"/>
                    </a:lnTo>
                    <a:lnTo>
                      <a:pt x="544951" y="1297156"/>
                    </a:lnTo>
                    <a:lnTo>
                      <a:pt x="726926" y="1346886"/>
                    </a:lnTo>
                    <a:lnTo>
                      <a:pt x="874202" y="1346886"/>
                    </a:lnTo>
                    <a:cubicBezTo>
                      <a:pt x="930599" y="1346886"/>
                      <a:pt x="985968" y="1362012"/>
                      <a:pt x="1034526" y="1390673"/>
                    </a:cubicBezTo>
                    <a:lnTo>
                      <a:pt x="1218321" y="1499182"/>
                    </a:lnTo>
                    <a:cubicBezTo>
                      <a:pt x="1266879" y="1527852"/>
                      <a:pt x="1322248" y="1542968"/>
                      <a:pt x="1378645" y="1542968"/>
                    </a:cubicBezTo>
                    <a:lnTo>
                      <a:pt x="1464132" y="1542968"/>
                    </a:lnTo>
                    <a:lnTo>
                      <a:pt x="2380418" y="1542968"/>
                    </a:lnTo>
                    <a:cubicBezTo>
                      <a:pt x="2465391" y="1542978"/>
                      <a:pt x="2534285" y="1474112"/>
                      <a:pt x="2534285" y="1389158"/>
                    </a:cubicBezTo>
                    <a:close/>
                  </a:path>
                </a:pathLst>
              </a:custGeom>
              <a:solidFill>
                <a:srgbClr val="FFCEBF"/>
              </a:solidFill>
              <a:ln w="9525" cap="flat">
                <a:noFill/>
                <a:prstDash val="solid"/>
                <a:miter/>
              </a:ln>
            </p:spPr>
            <p:txBody>
              <a:bodyPr rtlCol="0" anchor="ctr"/>
              <a:lstStyle/>
              <a:p>
                <a:endParaRPr lang="en-PH" sz="2400"/>
              </a:p>
            </p:txBody>
          </p:sp>
          <p:sp>
            <p:nvSpPr>
              <p:cNvPr id="11" name="Freeform: Shape 10">
                <a:extLst>
                  <a:ext uri="{FF2B5EF4-FFF2-40B4-BE49-F238E27FC236}">
                    <a16:creationId xmlns:a16="http://schemas.microsoft.com/office/drawing/2014/main" id="{0FB85DC6-4BC2-4758-9F74-4EEA8B9C8D9B}"/>
                  </a:ext>
                </a:extLst>
              </p:cNvPr>
              <p:cNvSpPr/>
              <p:nvPr/>
            </p:nvSpPr>
            <p:spPr>
              <a:xfrm>
                <a:off x="1934828" y="1977562"/>
                <a:ext cx="2533650" cy="342900"/>
              </a:xfrm>
              <a:custGeom>
                <a:avLst/>
                <a:gdLst>
                  <a:gd name="connsiteX0" fmla="*/ 2379637 w 2533650"/>
                  <a:gd name="connsiteY0" fmla="*/ 342819 h 342900"/>
                  <a:gd name="connsiteX1" fmla="*/ 1378236 w 2533650"/>
                  <a:gd name="connsiteY1" fmla="*/ 342819 h 342900"/>
                  <a:gd name="connsiteX2" fmla="*/ 1217930 w 2533650"/>
                  <a:gd name="connsiteY2" fmla="*/ 298718 h 342900"/>
                  <a:gd name="connsiteX3" fmla="*/ 1034222 w 2533650"/>
                  <a:gd name="connsiteY3" fmla="*/ 189476 h 342900"/>
                  <a:gd name="connsiteX4" fmla="*/ 873916 w 2533650"/>
                  <a:gd name="connsiteY4" fmla="*/ 145432 h 342900"/>
                  <a:gd name="connsiteX5" fmla="*/ -203 w 2533650"/>
                  <a:gd name="connsiteY5" fmla="*/ 145432 h 342900"/>
                  <a:gd name="connsiteX6" fmla="*/ 130 w 2533650"/>
                  <a:gd name="connsiteY6" fmla="*/ -81 h 342900"/>
                  <a:gd name="connsiteX7" fmla="*/ 873916 w 2533650"/>
                  <a:gd name="connsiteY7" fmla="*/ -81 h 342900"/>
                  <a:gd name="connsiteX8" fmla="*/ 1034212 w 2533650"/>
                  <a:gd name="connsiteY8" fmla="*/ 43953 h 342900"/>
                  <a:gd name="connsiteX9" fmla="*/ 1217921 w 2533650"/>
                  <a:gd name="connsiteY9" fmla="*/ 153195 h 342900"/>
                  <a:gd name="connsiteX10" fmla="*/ 1378227 w 2533650"/>
                  <a:gd name="connsiteY10" fmla="*/ 197306 h 342900"/>
                  <a:gd name="connsiteX11" fmla="*/ 2379628 w 2533650"/>
                  <a:gd name="connsiteY11" fmla="*/ 197306 h 342900"/>
                  <a:gd name="connsiteX12" fmla="*/ 2515435 w 2533650"/>
                  <a:gd name="connsiteY12" fmla="*/ 115200 h 342900"/>
                  <a:gd name="connsiteX13" fmla="*/ 2533447 w 2533650"/>
                  <a:gd name="connsiteY13" fmla="*/ 187962 h 342900"/>
                  <a:gd name="connsiteX14" fmla="*/ 2379637 w 2533650"/>
                  <a:gd name="connsiteY14" fmla="*/ 342819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33650" h="342900">
                    <a:moveTo>
                      <a:pt x="2379637" y="342819"/>
                    </a:moveTo>
                    <a:lnTo>
                      <a:pt x="1378236" y="342819"/>
                    </a:lnTo>
                    <a:cubicBezTo>
                      <a:pt x="1321791" y="342819"/>
                      <a:pt x="1266451" y="327570"/>
                      <a:pt x="1217930" y="298718"/>
                    </a:cubicBezTo>
                    <a:lnTo>
                      <a:pt x="1034222" y="189476"/>
                    </a:lnTo>
                    <a:cubicBezTo>
                      <a:pt x="985635" y="160615"/>
                      <a:pt x="930285" y="145432"/>
                      <a:pt x="873916" y="145432"/>
                    </a:cubicBezTo>
                    <a:lnTo>
                      <a:pt x="-203" y="145432"/>
                    </a:lnTo>
                    <a:lnTo>
                      <a:pt x="130" y="-81"/>
                    </a:lnTo>
                    <a:lnTo>
                      <a:pt x="873916" y="-81"/>
                    </a:lnTo>
                    <a:cubicBezTo>
                      <a:pt x="930285" y="-81"/>
                      <a:pt x="985625" y="15102"/>
                      <a:pt x="1034212" y="43953"/>
                    </a:cubicBezTo>
                    <a:lnTo>
                      <a:pt x="1217921" y="153195"/>
                    </a:lnTo>
                    <a:cubicBezTo>
                      <a:pt x="1266451" y="182056"/>
                      <a:pt x="1321791" y="197306"/>
                      <a:pt x="1378227" y="197306"/>
                    </a:cubicBezTo>
                    <a:lnTo>
                      <a:pt x="2379628" y="197306"/>
                    </a:lnTo>
                    <a:cubicBezTo>
                      <a:pt x="2438454" y="197306"/>
                      <a:pt x="2489575" y="164044"/>
                      <a:pt x="2515435" y="115200"/>
                    </a:cubicBezTo>
                    <a:cubicBezTo>
                      <a:pt x="2526970" y="136917"/>
                      <a:pt x="2533447" y="161644"/>
                      <a:pt x="2533447" y="187962"/>
                    </a:cubicBezTo>
                    <a:cubicBezTo>
                      <a:pt x="2533457" y="273496"/>
                      <a:pt x="2464600" y="342819"/>
                      <a:pt x="2379637" y="342819"/>
                    </a:cubicBezTo>
                    <a:close/>
                  </a:path>
                </a:pathLst>
              </a:custGeom>
              <a:solidFill>
                <a:srgbClr val="FFB09E"/>
              </a:solidFill>
              <a:ln w="9525" cap="flat">
                <a:noFill/>
                <a:prstDash val="solid"/>
                <a:miter/>
              </a:ln>
            </p:spPr>
            <p:txBody>
              <a:bodyPr rtlCol="0" anchor="ctr"/>
              <a:lstStyle/>
              <a:p>
                <a:endParaRPr lang="en-PH" sz="2400"/>
              </a:p>
            </p:txBody>
          </p:sp>
          <p:sp>
            <p:nvSpPr>
              <p:cNvPr id="12" name="Freeform: Shape 11">
                <a:extLst>
                  <a:ext uri="{FF2B5EF4-FFF2-40B4-BE49-F238E27FC236}">
                    <a16:creationId xmlns:a16="http://schemas.microsoft.com/office/drawing/2014/main" id="{46223F60-D4E9-4107-84E8-F447EA6FCD7C}"/>
                  </a:ext>
                </a:extLst>
              </p:cNvPr>
              <p:cNvSpPr/>
              <p:nvPr/>
            </p:nvSpPr>
            <p:spPr>
              <a:xfrm>
                <a:off x="3354053" y="863137"/>
                <a:ext cx="828675" cy="485778"/>
              </a:xfrm>
              <a:custGeom>
                <a:avLst/>
                <a:gdLst>
                  <a:gd name="connsiteX0" fmla="*/ 368291 w 828675"/>
                  <a:gd name="connsiteY0" fmla="*/ 225500 h 485778"/>
                  <a:gd name="connsiteX1" fmla="*/ 672834 w 828675"/>
                  <a:gd name="connsiteY1" fmla="*/ 225500 h 485778"/>
                  <a:gd name="connsiteX2" fmla="*/ 782866 w 828675"/>
                  <a:gd name="connsiteY2" fmla="*/ 179618 h 485778"/>
                  <a:gd name="connsiteX3" fmla="*/ 828472 w 828675"/>
                  <a:gd name="connsiteY3" fmla="*/ 68916 h 485778"/>
                  <a:gd name="connsiteX4" fmla="*/ 812565 w 828675"/>
                  <a:gd name="connsiteY4" fmla="*/ -81 h 485778"/>
                  <a:gd name="connsiteX5" fmla="*/ 782866 w 828675"/>
                  <a:gd name="connsiteY5" fmla="*/ 41699 h 485778"/>
                  <a:gd name="connsiteX6" fmla="*/ 672834 w 828675"/>
                  <a:gd name="connsiteY6" fmla="*/ 87587 h 485778"/>
                  <a:gd name="connsiteX7" fmla="*/ 418335 w 828675"/>
                  <a:gd name="connsiteY7" fmla="*/ 87587 h 485778"/>
                  <a:gd name="connsiteX8" fmla="*/ 304769 w 828675"/>
                  <a:gd name="connsiteY8" fmla="*/ 162435 h 485778"/>
                  <a:gd name="connsiteX9" fmla="*/ 47574 w 828675"/>
                  <a:gd name="connsiteY9" fmla="*/ 368994 h 485778"/>
                  <a:gd name="connsiteX10" fmla="*/ -203 w 828675"/>
                  <a:gd name="connsiteY10" fmla="*/ 426830 h 485778"/>
                  <a:gd name="connsiteX11" fmla="*/ 70415 w 828675"/>
                  <a:gd name="connsiteY11" fmla="*/ 484456 h 485778"/>
                  <a:gd name="connsiteX12" fmla="*/ 368291 w 828675"/>
                  <a:gd name="connsiteY12" fmla="*/ 225500 h 48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8675" h="485778">
                    <a:moveTo>
                      <a:pt x="368291" y="225500"/>
                    </a:moveTo>
                    <a:lnTo>
                      <a:pt x="672834" y="225500"/>
                    </a:lnTo>
                    <a:cubicBezTo>
                      <a:pt x="715791" y="225500"/>
                      <a:pt x="754729" y="208002"/>
                      <a:pt x="782866" y="179618"/>
                    </a:cubicBezTo>
                    <a:cubicBezTo>
                      <a:pt x="811070" y="151309"/>
                      <a:pt x="828472" y="112200"/>
                      <a:pt x="828472" y="68916"/>
                    </a:cubicBezTo>
                    <a:cubicBezTo>
                      <a:pt x="828472" y="44161"/>
                      <a:pt x="822767" y="20709"/>
                      <a:pt x="812565" y="-81"/>
                    </a:cubicBezTo>
                    <a:cubicBezTo>
                      <a:pt x="805021" y="15507"/>
                      <a:pt x="794963" y="29597"/>
                      <a:pt x="782866" y="41699"/>
                    </a:cubicBezTo>
                    <a:cubicBezTo>
                      <a:pt x="754729" y="70074"/>
                      <a:pt x="715791" y="87587"/>
                      <a:pt x="672834" y="87587"/>
                    </a:cubicBezTo>
                    <a:lnTo>
                      <a:pt x="418335" y="87587"/>
                    </a:lnTo>
                    <a:cubicBezTo>
                      <a:pt x="369034" y="87587"/>
                      <a:pt x="324295" y="116886"/>
                      <a:pt x="304769" y="162435"/>
                    </a:cubicBezTo>
                    <a:cubicBezTo>
                      <a:pt x="275460" y="230786"/>
                      <a:pt x="206728" y="340600"/>
                      <a:pt x="47574" y="368994"/>
                    </a:cubicBezTo>
                    <a:cubicBezTo>
                      <a:pt x="19847" y="373947"/>
                      <a:pt x="-203" y="398493"/>
                      <a:pt x="-203" y="426830"/>
                    </a:cubicBezTo>
                    <a:cubicBezTo>
                      <a:pt x="-203" y="464234"/>
                      <a:pt x="34011" y="492000"/>
                      <a:pt x="70415" y="484456"/>
                    </a:cubicBezTo>
                    <a:cubicBezTo>
                      <a:pt x="313360" y="434135"/>
                      <a:pt x="368291" y="225500"/>
                      <a:pt x="368291" y="225500"/>
                    </a:cubicBezTo>
                    <a:close/>
                  </a:path>
                </a:pathLst>
              </a:custGeom>
              <a:solidFill>
                <a:srgbClr val="FFB09E"/>
              </a:solidFill>
              <a:ln w="9525" cap="flat">
                <a:noFill/>
                <a:prstDash val="solid"/>
                <a:miter/>
              </a:ln>
            </p:spPr>
            <p:txBody>
              <a:bodyPr rtlCol="0" anchor="ctr"/>
              <a:lstStyle/>
              <a:p>
                <a:endParaRPr lang="en-PH" sz="2400"/>
              </a:p>
            </p:txBody>
          </p:sp>
          <p:sp>
            <p:nvSpPr>
              <p:cNvPr id="13" name="Freeform: Shape 12">
                <a:extLst>
                  <a:ext uri="{FF2B5EF4-FFF2-40B4-BE49-F238E27FC236}">
                    <a16:creationId xmlns:a16="http://schemas.microsoft.com/office/drawing/2014/main" id="{5693CA5F-1208-40B2-8B25-A30F590635D9}"/>
                  </a:ext>
                </a:extLst>
              </p:cNvPr>
              <p:cNvSpPr/>
              <p:nvPr/>
            </p:nvSpPr>
            <p:spPr>
              <a:xfrm>
                <a:off x="3887453" y="1167937"/>
                <a:ext cx="904875" cy="228600"/>
              </a:xfrm>
              <a:custGeom>
                <a:avLst/>
                <a:gdLst>
                  <a:gd name="connsiteX0" fmla="*/ 751339 w 904875"/>
                  <a:gd name="connsiteY0" fmla="*/ 228519 h 228600"/>
                  <a:gd name="connsiteX1" fmla="*/ 67977 w 904875"/>
                  <a:gd name="connsiteY1" fmla="*/ 228519 h 228600"/>
                  <a:gd name="connsiteX2" fmla="*/ -203 w 904875"/>
                  <a:gd name="connsiteY2" fmla="*/ 158272 h 228600"/>
                  <a:gd name="connsiteX3" fmla="*/ 67977 w 904875"/>
                  <a:gd name="connsiteY3" fmla="*/ 88016 h 228600"/>
                  <a:gd name="connsiteX4" fmla="*/ 751339 w 904875"/>
                  <a:gd name="connsiteY4" fmla="*/ 88016 h 228600"/>
                  <a:gd name="connsiteX5" fmla="*/ 888718 w 904875"/>
                  <a:gd name="connsiteY5" fmla="*/ -81 h 228600"/>
                  <a:gd name="connsiteX6" fmla="*/ 904672 w 904875"/>
                  <a:gd name="connsiteY6" fmla="*/ 70175 h 228600"/>
                  <a:gd name="connsiteX7" fmla="*/ 751339 w 904875"/>
                  <a:gd name="connsiteY7" fmla="*/ 228519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875" h="228600">
                    <a:moveTo>
                      <a:pt x="751339" y="228519"/>
                    </a:moveTo>
                    <a:lnTo>
                      <a:pt x="67977" y="228519"/>
                    </a:lnTo>
                    <a:cubicBezTo>
                      <a:pt x="30324" y="228519"/>
                      <a:pt x="-203" y="197067"/>
                      <a:pt x="-203" y="158272"/>
                    </a:cubicBezTo>
                    <a:cubicBezTo>
                      <a:pt x="-203" y="119477"/>
                      <a:pt x="30324" y="88016"/>
                      <a:pt x="67977" y="88016"/>
                    </a:cubicBezTo>
                    <a:lnTo>
                      <a:pt x="751339" y="88016"/>
                    </a:lnTo>
                    <a:cubicBezTo>
                      <a:pt x="811613" y="87873"/>
                      <a:pt x="863695" y="52049"/>
                      <a:pt x="888718" y="-81"/>
                    </a:cubicBezTo>
                    <a:cubicBezTo>
                      <a:pt x="898947" y="21065"/>
                      <a:pt x="904672" y="44877"/>
                      <a:pt x="904672" y="70175"/>
                    </a:cubicBezTo>
                    <a:cubicBezTo>
                      <a:pt x="904672" y="157501"/>
                      <a:pt x="836092" y="228309"/>
                      <a:pt x="751339" y="228519"/>
                    </a:cubicBezTo>
                    <a:close/>
                  </a:path>
                </a:pathLst>
              </a:custGeom>
              <a:solidFill>
                <a:srgbClr val="FFB09E"/>
              </a:solidFill>
              <a:ln w="9525" cap="flat">
                <a:noFill/>
                <a:prstDash val="solid"/>
                <a:miter/>
              </a:ln>
            </p:spPr>
            <p:txBody>
              <a:bodyPr rtlCol="0" anchor="ctr"/>
              <a:lstStyle/>
              <a:p>
                <a:endParaRPr lang="en-PH" sz="2400"/>
              </a:p>
            </p:txBody>
          </p:sp>
          <p:sp>
            <p:nvSpPr>
              <p:cNvPr id="14" name="Freeform: Shape 13">
                <a:extLst>
                  <a:ext uri="{FF2B5EF4-FFF2-40B4-BE49-F238E27FC236}">
                    <a16:creationId xmlns:a16="http://schemas.microsoft.com/office/drawing/2014/main" id="{0108338A-4539-4C21-8649-80427BF2C0D2}"/>
                  </a:ext>
                </a:extLst>
              </p:cNvPr>
              <p:cNvSpPr/>
              <p:nvPr/>
            </p:nvSpPr>
            <p:spPr>
              <a:xfrm>
                <a:off x="3887453" y="1482262"/>
                <a:ext cx="1085850" cy="219075"/>
              </a:xfrm>
              <a:custGeom>
                <a:avLst/>
                <a:gdLst>
                  <a:gd name="connsiteX0" fmla="*/ 931771 w 1085850"/>
                  <a:gd name="connsiteY0" fmla="*/ 218994 h 219075"/>
                  <a:gd name="connsiteX1" fmla="*/ 68215 w 1085850"/>
                  <a:gd name="connsiteY1" fmla="*/ 218994 h 219075"/>
                  <a:gd name="connsiteX2" fmla="*/ -203 w 1085850"/>
                  <a:gd name="connsiteY2" fmla="*/ 151671 h 219075"/>
                  <a:gd name="connsiteX3" fmla="*/ 68215 w 1085850"/>
                  <a:gd name="connsiteY3" fmla="*/ 84349 h 219075"/>
                  <a:gd name="connsiteX4" fmla="*/ 931771 w 1085850"/>
                  <a:gd name="connsiteY4" fmla="*/ 84349 h 219075"/>
                  <a:gd name="connsiteX5" fmla="*/ 1069635 w 1085850"/>
                  <a:gd name="connsiteY5" fmla="*/ -81 h 219075"/>
                  <a:gd name="connsiteX6" fmla="*/ 1085647 w 1085850"/>
                  <a:gd name="connsiteY6" fmla="*/ 67242 h 219075"/>
                  <a:gd name="connsiteX7" fmla="*/ 931771 w 1085850"/>
                  <a:gd name="connsiteY7" fmla="*/ 21899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219075">
                    <a:moveTo>
                      <a:pt x="931771" y="218994"/>
                    </a:moveTo>
                    <a:lnTo>
                      <a:pt x="68215" y="218994"/>
                    </a:lnTo>
                    <a:cubicBezTo>
                      <a:pt x="30429" y="218994"/>
                      <a:pt x="-203" y="188847"/>
                      <a:pt x="-203" y="151671"/>
                    </a:cubicBezTo>
                    <a:cubicBezTo>
                      <a:pt x="-203" y="114495"/>
                      <a:pt x="30429" y="84349"/>
                      <a:pt x="68215" y="84349"/>
                    </a:cubicBezTo>
                    <a:lnTo>
                      <a:pt x="931771" y="84349"/>
                    </a:lnTo>
                    <a:cubicBezTo>
                      <a:pt x="992254" y="84206"/>
                      <a:pt x="1044527" y="49878"/>
                      <a:pt x="1069635" y="-81"/>
                    </a:cubicBezTo>
                    <a:cubicBezTo>
                      <a:pt x="1079903" y="20188"/>
                      <a:pt x="1085647" y="43010"/>
                      <a:pt x="1085647" y="67242"/>
                    </a:cubicBezTo>
                    <a:cubicBezTo>
                      <a:pt x="1085647" y="150928"/>
                      <a:pt x="1016819" y="218794"/>
                      <a:pt x="931771" y="218994"/>
                    </a:cubicBezTo>
                    <a:close/>
                  </a:path>
                </a:pathLst>
              </a:custGeom>
              <a:solidFill>
                <a:srgbClr val="FFB09E"/>
              </a:solidFill>
              <a:ln w="9525" cap="flat">
                <a:noFill/>
                <a:prstDash val="solid"/>
                <a:miter/>
              </a:ln>
            </p:spPr>
            <p:txBody>
              <a:bodyPr rtlCol="0" anchor="ctr"/>
              <a:lstStyle/>
              <a:p>
                <a:endParaRPr lang="en-PH" sz="2400"/>
              </a:p>
            </p:txBody>
          </p:sp>
          <p:sp>
            <p:nvSpPr>
              <p:cNvPr id="15" name="Freeform: Shape 14">
                <a:extLst>
                  <a:ext uri="{FF2B5EF4-FFF2-40B4-BE49-F238E27FC236}">
                    <a16:creationId xmlns:a16="http://schemas.microsoft.com/office/drawing/2014/main" id="{397F5BF8-6242-4A9D-BB21-DE7D0AC3DEB2}"/>
                  </a:ext>
                </a:extLst>
              </p:cNvPr>
              <p:cNvSpPr/>
              <p:nvPr/>
            </p:nvSpPr>
            <p:spPr>
              <a:xfrm>
                <a:off x="3887453" y="1787062"/>
                <a:ext cx="942975" cy="219075"/>
              </a:xfrm>
              <a:custGeom>
                <a:avLst/>
                <a:gdLst>
                  <a:gd name="connsiteX0" fmla="*/ -203 w 942975"/>
                  <a:gd name="connsiteY0" fmla="*/ 151767 h 219075"/>
                  <a:gd name="connsiteX1" fmla="*/ 68186 w 942975"/>
                  <a:gd name="connsiteY1" fmla="*/ 84549 h 219075"/>
                  <a:gd name="connsiteX2" fmla="*/ 788458 w 942975"/>
                  <a:gd name="connsiteY2" fmla="*/ 83872 h 219075"/>
                  <a:gd name="connsiteX3" fmla="*/ 876021 w 942975"/>
                  <a:gd name="connsiteY3" fmla="*/ 57860 h 219075"/>
                  <a:gd name="connsiteX4" fmla="*/ 924627 w 942975"/>
                  <a:gd name="connsiteY4" fmla="*/ 4358 h 219075"/>
                  <a:gd name="connsiteX5" fmla="*/ 926960 w 942975"/>
                  <a:gd name="connsiteY5" fmla="*/ -81 h 219075"/>
                  <a:gd name="connsiteX6" fmla="*/ 942772 w 942975"/>
                  <a:gd name="connsiteY6" fmla="*/ 66804 h 219075"/>
                  <a:gd name="connsiteX7" fmla="*/ 924627 w 942975"/>
                  <a:gd name="connsiteY7" fmla="*/ 138803 h 219075"/>
                  <a:gd name="connsiteX8" fmla="*/ 876021 w 942975"/>
                  <a:gd name="connsiteY8" fmla="*/ 192305 h 219075"/>
                  <a:gd name="connsiteX9" fmla="*/ 788458 w 942975"/>
                  <a:gd name="connsiteY9" fmla="*/ 218318 h 219075"/>
                  <a:gd name="connsiteX10" fmla="*/ 68320 w 942975"/>
                  <a:gd name="connsiteY10" fmla="*/ 218994 h 219075"/>
                  <a:gd name="connsiteX11" fmla="*/ -203 w 942975"/>
                  <a:gd name="connsiteY11" fmla="*/ 15176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2975" h="219075">
                    <a:moveTo>
                      <a:pt x="-203" y="151767"/>
                    </a:moveTo>
                    <a:cubicBezTo>
                      <a:pt x="-203" y="114667"/>
                      <a:pt x="30410" y="84577"/>
                      <a:pt x="68186" y="84549"/>
                    </a:cubicBezTo>
                    <a:lnTo>
                      <a:pt x="788458" y="83872"/>
                    </a:lnTo>
                    <a:cubicBezTo>
                      <a:pt x="820776" y="83872"/>
                      <a:pt x="851237" y="74528"/>
                      <a:pt x="876021" y="57860"/>
                    </a:cubicBezTo>
                    <a:cubicBezTo>
                      <a:pt x="896290" y="44220"/>
                      <a:pt x="912987" y="25865"/>
                      <a:pt x="924627" y="4358"/>
                    </a:cubicBezTo>
                    <a:cubicBezTo>
                      <a:pt x="925446" y="2872"/>
                      <a:pt x="926208" y="1395"/>
                      <a:pt x="926960" y="-81"/>
                    </a:cubicBezTo>
                    <a:cubicBezTo>
                      <a:pt x="937086" y="20083"/>
                      <a:pt x="942772" y="42801"/>
                      <a:pt x="942772" y="66804"/>
                    </a:cubicBezTo>
                    <a:cubicBezTo>
                      <a:pt x="942772" y="92826"/>
                      <a:pt x="936276" y="117353"/>
                      <a:pt x="924627" y="138803"/>
                    </a:cubicBezTo>
                    <a:cubicBezTo>
                      <a:pt x="912987" y="160311"/>
                      <a:pt x="896290" y="178665"/>
                      <a:pt x="876021" y="192305"/>
                    </a:cubicBezTo>
                    <a:cubicBezTo>
                      <a:pt x="851237" y="208974"/>
                      <a:pt x="820776" y="218318"/>
                      <a:pt x="788458" y="218318"/>
                    </a:cubicBezTo>
                    <a:lnTo>
                      <a:pt x="68320" y="218994"/>
                    </a:lnTo>
                    <a:cubicBezTo>
                      <a:pt x="30486" y="219023"/>
                      <a:pt x="-203" y="188914"/>
                      <a:pt x="-203" y="151767"/>
                    </a:cubicBezTo>
                    <a:close/>
                  </a:path>
                </a:pathLst>
              </a:custGeom>
              <a:solidFill>
                <a:srgbClr val="FFB09E"/>
              </a:solidFill>
              <a:ln w="9525" cap="flat">
                <a:noFill/>
                <a:prstDash val="solid"/>
                <a:miter/>
              </a:ln>
            </p:spPr>
            <p:txBody>
              <a:bodyPr rtlCol="0" anchor="ctr"/>
              <a:lstStyle/>
              <a:p>
                <a:endParaRPr lang="en-PH" sz="2400"/>
              </a:p>
            </p:txBody>
          </p:sp>
          <p:sp>
            <p:nvSpPr>
              <p:cNvPr id="16" name="Freeform: Shape 15">
                <a:extLst>
                  <a:ext uri="{FF2B5EF4-FFF2-40B4-BE49-F238E27FC236}">
                    <a16:creationId xmlns:a16="http://schemas.microsoft.com/office/drawing/2014/main" id="{D68EC503-CE53-4EAD-AF6D-B88407906058}"/>
                  </a:ext>
                </a:extLst>
              </p:cNvPr>
              <p:cNvSpPr/>
              <p:nvPr/>
            </p:nvSpPr>
            <p:spPr>
              <a:xfrm>
                <a:off x="2296778" y="1082212"/>
                <a:ext cx="361950" cy="1038225"/>
              </a:xfrm>
              <a:custGeom>
                <a:avLst/>
                <a:gdLst>
                  <a:gd name="connsiteX0" fmla="*/ 361747 w 361950"/>
                  <a:gd name="connsiteY0" fmla="*/ -81 h 1038225"/>
                  <a:gd name="connsiteX1" fmla="*/ 361747 w 361950"/>
                  <a:gd name="connsiteY1" fmla="*/ 1038144 h 1038225"/>
                  <a:gd name="connsiteX2" fmla="*/ -203 w 361950"/>
                  <a:gd name="connsiteY2" fmla="*/ 1038144 h 1038225"/>
                  <a:gd name="connsiteX3" fmla="*/ -203 w 361950"/>
                  <a:gd name="connsiteY3" fmla="*/ -81 h 1038225"/>
                </a:gdLst>
                <a:ahLst/>
                <a:cxnLst>
                  <a:cxn ang="0">
                    <a:pos x="connsiteX0" y="connsiteY0"/>
                  </a:cxn>
                  <a:cxn ang="0">
                    <a:pos x="connsiteX1" y="connsiteY1"/>
                  </a:cxn>
                  <a:cxn ang="0">
                    <a:pos x="connsiteX2" y="connsiteY2"/>
                  </a:cxn>
                  <a:cxn ang="0">
                    <a:pos x="connsiteX3" y="connsiteY3"/>
                  </a:cxn>
                </a:cxnLst>
                <a:rect l="l" t="t" r="r" b="b"/>
                <a:pathLst>
                  <a:path w="361950" h="1038225">
                    <a:moveTo>
                      <a:pt x="361747" y="-81"/>
                    </a:moveTo>
                    <a:lnTo>
                      <a:pt x="361747" y="1038144"/>
                    </a:lnTo>
                    <a:lnTo>
                      <a:pt x="-203" y="1038144"/>
                    </a:lnTo>
                    <a:lnTo>
                      <a:pt x="-203" y="-81"/>
                    </a:lnTo>
                    <a:close/>
                  </a:path>
                </a:pathLst>
              </a:custGeom>
              <a:solidFill>
                <a:schemeClr val="accent6">
                  <a:lumMod val="75000"/>
                </a:schemeClr>
              </a:solidFill>
              <a:ln w="9525" cap="flat">
                <a:noFill/>
                <a:prstDash val="solid"/>
                <a:miter/>
              </a:ln>
            </p:spPr>
            <p:txBody>
              <a:bodyPr rtlCol="0" anchor="ctr"/>
              <a:lstStyle/>
              <a:p>
                <a:endParaRPr lang="en-PH" sz="2400"/>
              </a:p>
            </p:txBody>
          </p:sp>
          <p:sp>
            <p:nvSpPr>
              <p:cNvPr id="17" name="Freeform: Shape 16">
                <a:extLst>
                  <a:ext uri="{FF2B5EF4-FFF2-40B4-BE49-F238E27FC236}">
                    <a16:creationId xmlns:a16="http://schemas.microsoft.com/office/drawing/2014/main" id="{12EC5C50-AEA0-4232-B5DA-2C0C3937E322}"/>
                  </a:ext>
                </a:extLst>
              </p:cNvPr>
              <p:cNvSpPr/>
              <p:nvPr/>
            </p:nvSpPr>
            <p:spPr>
              <a:xfrm>
                <a:off x="2296778" y="1977562"/>
                <a:ext cx="361950" cy="142875"/>
              </a:xfrm>
              <a:custGeom>
                <a:avLst/>
                <a:gdLst>
                  <a:gd name="connsiteX0" fmla="*/ 361747 w 361950"/>
                  <a:gd name="connsiteY0" fmla="*/ -81 h 142875"/>
                  <a:gd name="connsiteX1" fmla="*/ 361747 w 361950"/>
                  <a:gd name="connsiteY1" fmla="*/ 142794 h 142875"/>
                  <a:gd name="connsiteX2" fmla="*/ -203 w 361950"/>
                  <a:gd name="connsiteY2" fmla="*/ 142794 h 142875"/>
                  <a:gd name="connsiteX3" fmla="*/ -203 w 361950"/>
                  <a:gd name="connsiteY3" fmla="*/ -81 h 142875"/>
                </a:gdLst>
                <a:ahLst/>
                <a:cxnLst>
                  <a:cxn ang="0">
                    <a:pos x="connsiteX0" y="connsiteY0"/>
                  </a:cxn>
                  <a:cxn ang="0">
                    <a:pos x="connsiteX1" y="connsiteY1"/>
                  </a:cxn>
                  <a:cxn ang="0">
                    <a:pos x="connsiteX2" y="connsiteY2"/>
                  </a:cxn>
                  <a:cxn ang="0">
                    <a:pos x="connsiteX3" y="connsiteY3"/>
                  </a:cxn>
                </a:cxnLst>
                <a:rect l="l" t="t" r="r" b="b"/>
                <a:pathLst>
                  <a:path w="361950" h="142875">
                    <a:moveTo>
                      <a:pt x="361747" y="-81"/>
                    </a:moveTo>
                    <a:lnTo>
                      <a:pt x="361747" y="142794"/>
                    </a:lnTo>
                    <a:lnTo>
                      <a:pt x="-203" y="142794"/>
                    </a:lnTo>
                    <a:lnTo>
                      <a:pt x="-203" y="-81"/>
                    </a:lnTo>
                    <a:close/>
                  </a:path>
                </a:pathLst>
              </a:custGeom>
              <a:solidFill>
                <a:schemeClr val="accent6">
                  <a:lumMod val="75000"/>
                </a:schemeClr>
              </a:solidFill>
              <a:ln w="9525" cap="flat">
                <a:noFill/>
                <a:prstDash val="solid"/>
                <a:miter/>
              </a:ln>
            </p:spPr>
            <p:txBody>
              <a:bodyPr rtlCol="0" anchor="ctr"/>
              <a:lstStyle/>
              <a:p>
                <a:endParaRPr lang="en-PH" sz="2400"/>
              </a:p>
            </p:txBody>
          </p:sp>
        </p:grpSp>
      </p:grpSp>
      <p:pic>
        <p:nvPicPr>
          <p:cNvPr id="20" name="Notebook">
            <a:extLst>
              <a:ext uri="{FF2B5EF4-FFF2-40B4-BE49-F238E27FC236}">
                <a16:creationId xmlns:a16="http://schemas.microsoft.com/office/drawing/2014/main" id="{116842AE-A1BE-4E66-9ECA-1F69CE8196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19722" y="1503793"/>
            <a:ext cx="2976265" cy="3850415"/>
          </a:xfrm>
          <a:prstGeom prst="rect">
            <a:avLst/>
          </a:prstGeom>
        </p:spPr>
      </p:pic>
      <p:pic>
        <p:nvPicPr>
          <p:cNvPr id="18" name="Thumb">
            <a:extLst>
              <a:ext uri="{FF2B5EF4-FFF2-40B4-BE49-F238E27FC236}">
                <a16:creationId xmlns:a16="http://schemas.microsoft.com/office/drawing/2014/main" id="{E0B9D273-266A-4CFD-883D-12312F6420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4628" b="80068"/>
          <a:stretch>
            <a:fillRect/>
          </a:stretch>
        </p:blipFill>
        <p:spPr>
          <a:xfrm flipH="1">
            <a:off x="8952054" y="2558532"/>
            <a:ext cx="1843933" cy="412621"/>
          </a:xfrm>
          <a:custGeom>
            <a:avLst/>
            <a:gdLst>
              <a:gd name="connsiteX0" fmla="*/ 0 w 1382950"/>
              <a:gd name="connsiteY0" fmla="*/ 0 h 309466"/>
              <a:gd name="connsiteX1" fmla="*/ 1382950 w 1382950"/>
              <a:gd name="connsiteY1" fmla="*/ 0 h 309466"/>
              <a:gd name="connsiteX2" fmla="*/ 1382950 w 1382950"/>
              <a:gd name="connsiteY2" fmla="*/ 309466 h 309466"/>
              <a:gd name="connsiteX3" fmla="*/ 0 w 1382950"/>
              <a:gd name="connsiteY3" fmla="*/ 309466 h 309466"/>
              <a:gd name="connsiteX4" fmla="*/ 0 w 1382950"/>
              <a:gd name="connsiteY4" fmla="*/ 0 h 30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950" h="309466">
                <a:moveTo>
                  <a:pt x="0" y="0"/>
                </a:moveTo>
                <a:lnTo>
                  <a:pt x="1382950" y="0"/>
                </a:lnTo>
                <a:lnTo>
                  <a:pt x="1382950" y="309466"/>
                </a:lnTo>
                <a:lnTo>
                  <a:pt x="0" y="309466"/>
                </a:lnTo>
                <a:lnTo>
                  <a:pt x="0" y="0"/>
                </a:lnTo>
                <a:close/>
              </a:path>
            </a:pathLst>
          </a:custGeom>
        </p:spPr>
      </p:pic>
      <p:pic>
        <p:nvPicPr>
          <p:cNvPr id="43" name="Do not delete">
            <a:extLst>
              <a:ext uri="{FF2B5EF4-FFF2-40B4-BE49-F238E27FC236}">
                <a16:creationId xmlns:a16="http://schemas.microsoft.com/office/drawing/2014/main" id="{9CCC8496-959C-4E39-B3AC-0B954F7CE8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98262" t="16790" b="16380"/>
          <a:stretch/>
        </p:blipFill>
        <p:spPr>
          <a:xfrm>
            <a:off x="11980152" y="1151469"/>
            <a:ext cx="211848" cy="4583167"/>
          </a:xfrm>
          <a:custGeom>
            <a:avLst/>
            <a:gdLst>
              <a:gd name="connsiteX0" fmla="*/ 0 w 158886"/>
              <a:gd name="connsiteY0" fmla="*/ 0 h 3437375"/>
              <a:gd name="connsiteX1" fmla="*/ 158886 w 158886"/>
              <a:gd name="connsiteY1" fmla="*/ 0 h 3437375"/>
              <a:gd name="connsiteX2" fmla="*/ 158886 w 158886"/>
              <a:gd name="connsiteY2" fmla="*/ 3437375 h 3437375"/>
              <a:gd name="connsiteX3" fmla="*/ 0 w 158886"/>
              <a:gd name="connsiteY3" fmla="*/ 3437375 h 3437375"/>
              <a:gd name="connsiteX4" fmla="*/ 0 w 158886"/>
              <a:gd name="connsiteY4" fmla="*/ 0 h 3437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86" h="3437375">
                <a:moveTo>
                  <a:pt x="0" y="0"/>
                </a:moveTo>
                <a:lnTo>
                  <a:pt x="158886" y="0"/>
                </a:lnTo>
                <a:lnTo>
                  <a:pt x="158886" y="3437375"/>
                </a:lnTo>
                <a:lnTo>
                  <a:pt x="0" y="3437375"/>
                </a:lnTo>
                <a:lnTo>
                  <a:pt x="0" y="0"/>
                </a:lnTo>
                <a:close/>
              </a:path>
            </a:pathLst>
          </a:custGeom>
        </p:spPr>
      </p:pic>
      <p:sp>
        <p:nvSpPr>
          <p:cNvPr id="22" name="TextBox 21">
            <a:extLst>
              <a:ext uri="{FF2B5EF4-FFF2-40B4-BE49-F238E27FC236}">
                <a16:creationId xmlns:a16="http://schemas.microsoft.com/office/drawing/2014/main" id="{2D0F7F1F-58A2-4F3A-9323-0C8DB0852A7F}"/>
              </a:ext>
            </a:extLst>
          </p:cNvPr>
          <p:cNvSpPr txBox="1"/>
          <p:nvPr/>
        </p:nvSpPr>
        <p:spPr>
          <a:xfrm>
            <a:off x="1354695" y="3027942"/>
            <a:ext cx="4911365" cy="461665"/>
          </a:xfrm>
          <a:prstGeom prst="rect">
            <a:avLst/>
          </a:prstGeom>
          <a:noFill/>
        </p:spPr>
        <p:txBody>
          <a:bodyPr wrap="square" rtlCol="0">
            <a:spAutoFit/>
          </a:bodyPr>
          <a:lstStyle/>
          <a:p>
            <a:pPr algn="ctr"/>
            <a:r>
              <a:rPr lang="en-US" sz="2400">
                <a:solidFill>
                  <a:schemeClr val="accent6">
                    <a:lumMod val="50000"/>
                  </a:schemeClr>
                </a:solidFill>
                <a:latin typeface="Arial" panose="020B0604020202020204" pitchFamily="34" charset="0"/>
                <a:cs typeface="Arial" panose="020B0604020202020204" pitchFamily="34" charset="0"/>
              </a:rPr>
              <a:t>Chủ đề trò chơi nội dung 2</a:t>
            </a:r>
          </a:p>
        </p:txBody>
      </p:sp>
    </p:spTree>
    <p:extLst>
      <p:ext uri="{BB962C8B-B14F-4D97-AF65-F5344CB8AC3E}">
        <p14:creationId xmlns:p14="http://schemas.microsoft.com/office/powerpoint/2010/main" val="385842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63" presetClass="path" presetSubtype="0" accel="50000" decel="50000" fill="hold" nodeType="withEffect">
                                  <p:stCondLst>
                                    <p:cond delay="0"/>
                                  </p:stCondLst>
                                  <p:childTnLst>
                                    <p:animMotion origin="layout" path="M 1.94444E-6 0 L 0.37604 0 " pathEditMode="relative" rAng="0" ptsTypes="AA">
                                      <p:cBhvr>
                                        <p:cTn id="18" dur="750" spd="-100000" fill="hold"/>
                                        <p:tgtEl>
                                          <p:spTgt spid="20"/>
                                        </p:tgtEl>
                                        <p:attrNameLst>
                                          <p:attrName>ppt_x</p:attrName>
                                          <p:attrName>ppt_y</p:attrName>
                                        </p:attrNameLst>
                                      </p:cBhvr>
                                      <p:rCtr x="18802" y="0"/>
                                    </p:animMotion>
                                  </p:childTnLst>
                                </p:cTn>
                              </p:par>
                              <p:par>
                                <p:cTn id="19" presetID="63" presetClass="path" presetSubtype="0" accel="50000" decel="50000" fill="hold" nodeType="withEffect">
                                  <p:stCondLst>
                                    <p:cond delay="0"/>
                                  </p:stCondLst>
                                  <p:childTnLst>
                                    <p:animMotion origin="layout" path="M 3.33333E-6 0 L 0.37691 0 " pathEditMode="relative" rAng="0" ptsTypes="AA">
                                      <p:cBhvr>
                                        <p:cTn id="20" dur="750" spd="-100000" fill="hold"/>
                                        <p:tgtEl>
                                          <p:spTgt spid="6"/>
                                        </p:tgtEl>
                                        <p:attrNameLst>
                                          <p:attrName>ppt_x</p:attrName>
                                          <p:attrName>ppt_y</p:attrName>
                                        </p:attrNameLst>
                                      </p:cBhvr>
                                      <p:rCtr x="18837" y="0"/>
                                    </p:animMotion>
                                  </p:childTnLst>
                                </p:cTn>
                              </p:par>
                              <p:par>
                                <p:cTn id="21" presetID="63" presetClass="path" presetSubtype="0" accel="50000" decel="50000" fill="hold" nodeType="withEffect">
                                  <p:stCondLst>
                                    <p:cond delay="0"/>
                                  </p:stCondLst>
                                  <p:childTnLst>
                                    <p:animMotion origin="layout" path="M -2.22222E-6 3.58025E-6 L 0.37604 3.58025E-6 " pathEditMode="relative" rAng="0" ptsTypes="AA">
                                      <p:cBhvr>
                                        <p:cTn id="22" dur="750" spd="-100000" fill="hold"/>
                                        <p:tgtEl>
                                          <p:spTgt spid="18"/>
                                        </p:tgtEl>
                                        <p:attrNameLst>
                                          <p:attrName>ppt_x</p:attrName>
                                          <p:attrName>ppt_y</p:attrName>
                                        </p:attrNameLst>
                                      </p:cBhvr>
                                      <p:rCtr x="18802" y="0"/>
                                    </p:animMotion>
                                  </p:childTnLst>
                                </p:cTn>
                              </p:par>
                              <p:par>
                                <p:cTn id="23" presetID="42" presetClass="path" presetSubtype="0" accel="50000" decel="50000" fill="hold" grpId="0" nodeType="withEffect">
                                  <p:stCondLst>
                                    <p:cond delay="0"/>
                                  </p:stCondLst>
                                  <p:childTnLst>
                                    <p:animMotion origin="layout" path="M 3.125E-6 3.7037E-6 L 3.125E-6 0.2287 " pathEditMode="relative" rAng="0" ptsTypes="AA">
                                      <p:cBhvr>
                                        <p:cTn id="24" dur="750" spd="-100000" fill="hold"/>
                                        <p:tgtEl>
                                          <p:spTgt spid="4"/>
                                        </p:tgtEl>
                                        <p:attrNameLst>
                                          <p:attrName>ppt_x</p:attrName>
                                          <p:attrName>ppt_y</p:attrName>
                                        </p:attrNameLst>
                                      </p:cBhvr>
                                      <p:rCtr x="0" y="11435"/>
                                    </p:animMotion>
                                  </p:childTnLst>
                                </p:cTn>
                              </p:par>
                              <p:par>
                                <p:cTn id="25" presetID="63" presetClass="path" presetSubtype="0" accel="50000" decel="50000" fill="hold" nodeType="withEffect">
                                  <p:stCondLst>
                                    <p:cond delay="700"/>
                                  </p:stCondLst>
                                  <p:childTnLst>
                                    <p:animMotion origin="layout" path="M -2.22222E-6 3.58025E-6 L 0.37656 3.58025E-6 " pathEditMode="relative" rAng="0" ptsTypes="AA">
                                      <p:cBhvr>
                                        <p:cTn id="26" dur="750" fill="hold"/>
                                        <p:tgtEl>
                                          <p:spTgt spid="18"/>
                                        </p:tgtEl>
                                        <p:attrNameLst>
                                          <p:attrName>ppt_x</p:attrName>
                                          <p:attrName>ppt_y</p:attrName>
                                        </p:attrNameLst>
                                      </p:cBhvr>
                                      <p:rCtr x="18819" y="0"/>
                                    </p:animMotion>
                                  </p:childTnLst>
                                </p:cTn>
                              </p:par>
                              <p:par>
                                <p:cTn id="27" presetID="63" presetClass="path" presetSubtype="0" accel="50000" decel="50000" fill="hold" nodeType="withEffect">
                                  <p:stCondLst>
                                    <p:cond delay="700"/>
                                  </p:stCondLst>
                                  <p:childTnLst>
                                    <p:animMotion origin="layout" path="M 3.33333E-6 0 L 0.37743 0 " pathEditMode="relative" rAng="0" ptsTypes="AA">
                                      <p:cBhvr>
                                        <p:cTn id="28" dur="750" fill="hold"/>
                                        <p:tgtEl>
                                          <p:spTgt spid="6"/>
                                        </p:tgtEl>
                                        <p:attrNameLst>
                                          <p:attrName>ppt_x</p:attrName>
                                          <p:attrName>ppt_y</p:attrName>
                                        </p:attrNameLst>
                                      </p:cBhvr>
                                      <p:rCtr x="18872" y="0"/>
                                    </p:animMotion>
                                  </p:childTnLst>
                                </p:cTn>
                              </p:par>
                              <p:par>
                                <p:cTn id="29" presetID="10" presetClass="entr" presetSubtype="0" fill="hold" grpId="0" nodeType="withEffect">
                                  <p:stCondLst>
                                    <p:cond delay="11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Graphic 41">
            <a:extLst>
              <a:ext uri="{FF2B5EF4-FFF2-40B4-BE49-F238E27FC236}">
                <a16:creationId xmlns:a16="http://schemas.microsoft.com/office/drawing/2014/main" id="{9C122C4E-BD17-4726-9900-9667A141DB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863600 h 5143500"/>
              <a:gd name="connsiteX3" fmla="*/ 8985114 w 9144000"/>
              <a:gd name="connsiteY3" fmla="*/ 863600 h 5143500"/>
              <a:gd name="connsiteX4" fmla="*/ 8985114 w 9144000"/>
              <a:gd name="connsiteY4" fmla="*/ 4300975 h 5143500"/>
              <a:gd name="connsiteX5" fmla="*/ 9144000 w 9144000"/>
              <a:gd name="connsiteY5" fmla="*/ 4300975 h 5143500"/>
              <a:gd name="connsiteX6" fmla="*/ 9144000 w 9144000"/>
              <a:gd name="connsiteY6" fmla="*/ 5143500 h 5143500"/>
              <a:gd name="connsiteX7" fmla="*/ 0 w 9144000"/>
              <a:gd name="connsiteY7" fmla="*/ 5143500 h 5143500"/>
              <a:gd name="connsiteX8" fmla="*/ 0 w 914400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3500">
                <a:moveTo>
                  <a:pt x="0" y="0"/>
                </a:moveTo>
                <a:lnTo>
                  <a:pt x="9144000" y="0"/>
                </a:lnTo>
                <a:lnTo>
                  <a:pt x="9144000" y="863600"/>
                </a:lnTo>
                <a:lnTo>
                  <a:pt x="8985114" y="863600"/>
                </a:lnTo>
                <a:lnTo>
                  <a:pt x="8985114" y="4300975"/>
                </a:lnTo>
                <a:lnTo>
                  <a:pt x="9144000" y="4300975"/>
                </a:lnTo>
                <a:lnTo>
                  <a:pt x="9144000" y="5143500"/>
                </a:lnTo>
                <a:lnTo>
                  <a:pt x="0" y="5143500"/>
                </a:lnTo>
                <a:lnTo>
                  <a:pt x="0" y="0"/>
                </a:lnTo>
                <a:close/>
              </a:path>
            </a:pathLst>
          </a:custGeom>
        </p:spPr>
      </p:pic>
      <p:sp>
        <p:nvSpPr>
          <p:cNvPr id="40" name="White background">
            <a:extLst>
              <a:ext uri="{FF2B5EF4-FFF2-40B4-BE49-F238E27FC236}">
                <a16:creationId xmlns:a16="http://schemas.microsoft.com/office/drawing/2014/main" id="{4BA3590E-2E0D-4CBC-9802-A3015F61CCD9}"/>
              </a:ext>
            </a:extLst>
          </p:cNvPr>
          <p:cNvSpPr/>
          <p:nvPr/>
        </p:nvSpPr>
        <p:spPr>
          <a:xfrm>
            <a:off x="211848" y="244981"/>
            <a:ext cx="11768304" cy="6368041"/>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pic>
        <p:nvPicPr>
          <p:cNvPr id="43" name="Do not delete">
            <a:extLst>
              <a:ext uri="{FF2B5EF4-FFF2-40B4-BE49-F238E27FC236}">
                <a16:creationId xmlns:a16="http://schemas.microsoft.com/office/drawing/2014/main" id="{9CCC8496-959C-4E39-B3AC-0B954F7CE8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98262" t="16790" b="16380"/>
          <a:stretch/>
        </p:blipFill>
        <p:spPr>
          <a:xfrm>
            <a:off x="11980152" y="1151469"/>
            <a:ext cx="211848" cy="4583167"/>
          </a:xfrm>
          <a:custGeom>
            <a:avLst/>
            <a:gdLst>
              <a:gd name="connsiteX0" fmla="*/ 0 w 158886"/>
              <a:gd name="connsiteY0" fmla="*/ 0 h 3437375"/>
              <a:gd name="connsiteX1" fmla="*/ 158886 w 158886"/>
              <a:gd name="connsiteY1" fmla="*/ 0 h 3437375"/>
              <a:gd name="connsiteX2" fmla="*/ 158886 w 158886"/>
              <a:gd name="connsiteY2" fmla="*/ 3437375 h 3437375"/>
              <a:gd name="connsiteX3" fmla="*/ 0 w 158886"/>
              <a:gd name="connsiteY3" fmla="*/ 3437375 h 3437375"/>
              <a:gd name="connsiteX4" fmla="*/ 0 w 158886"/>
              <a:gd name="connsiteY4" fmla="*/ 0 h 3437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86" h="3437375">
                <a:moveTo>
                  <a:pt x="0" y="0"/>
                </a:moveTo>
                <a:lnTo>
                  <a:pt x="158886" y="0"/>
                </a:lnTo>
                <a:lnTo>
                  <a:pt x="158886" y="3437375"/>
                </a:lnTo>
                <a:lnTo>
                  <a:pt x="0" y="3437375"/>
                </a:lnTo>
                <a:lnTo>
                  <a:pt x="0" y="0"/>
                </a:lnTo>
                <a:close/>
              </a:path>
            </a:pathLst>
          </a:custGeom>
        </p:spPr>
      </p:pic>
      <p:sp>
        <p:nvSpPr>
          <p:cNvPr id="23" name="TextBox 22">
            <a:extLst>
              <a:ext uri="{FF2B5EF4-FFF2-40B4-BE49-F238E27FC236}">
                <a16:creationId xmlns:a16="http://schemas.microsoft.com/office/drawing/2014/main" id="{638919F5-C030-44C2-A9E1-33D1F85D5033}"/>
              </a:ext>
            </a:extLst>
          </p:cNvPr>
          <p:cNvSpPr txBox="1"/>
          <p:nvPr/>
        </p:nvSpPr>
        <p:spPr>
          <a:xfrm>
            <a:off x="6363542" y="925858"/>
            <a:ext cx="3956255" cy="523220"/>
          </a:xfrm>
          <a:prstGeom prst="rect">
            <a:avLst/>
          </a:prstGeom>
          <a:noFill/>
        </p:spPr>
        <p:txBody>
          <a:bodyPr wrap="square" rtlCol="0">
            <a:spAutoFit/>
          </a:bodyPr>
          <a:lstStyle/>
          <a:p>
            <a:pPr algn="ctr"/>
            <a:r>
              <a:rPr lang="en-US" sz="2800" b="1">
                <a:solidFill>
                  <a:schemeClr val="accent6">
                    <a:lumMod val="50000"/>
                  </a:schemeClr>
                </a:solidFill>
                <a:latin typeface="Arial" panose="020B0604020202020204" pitchFamily="34" charset="0"/>
                <a:cs typeface="Arial" panose="020B0604020202020204" pitchFamily="34" charset="0"/>
              </a:rPr>
              <a:t>Luật chơi Nội dung 2</a:t>
            </a:r>
          </a:p>
        </p:txBody>
      </p:sp>
      <p:sp>
        <p:nvSpPr>
          <p:cNvPr id="25" name="Icon white background">
            <a:extLst>
              <a:ext uri="{FF2B5EF4-FFF2-40B4-BE49-F238E27FC236}">
                <a16:creationId xmlns:a16="http://schemas.microsoft.com/office/drawing/2014/main" id="{F822C495-484C-42F4-9DA8-48868514E36E}"/>
              </a:ext>
            </a:extLst>
          </p:cNvPr>
          <p:cNvSpPr/>
          <p:nvPr/>
        </p:nvSpPr>
        <p:spPr>
          <a:xfrm>
            <a:off x="5762523" y="25449"/>
            <a:ext cx="680877" cy="680877"/>
          </a:xfrm>
          <a:prstGeom prst="ellipse">
            <a:avLst/>
          </a:prstGeom>
          <a:solidFill>
            <a:schemeClr val="bg1"/>
          </a:solidFill>
          <a:ln>
            <a:noFill/>
          </a:ln>
          <a:effectLst>
            <a:glow rad="101600">
              <a:schemeClr val="accent6">
                <a:lumMod val="50000"/>
                <a:alpha val="60000"/>
              </a:schemeClr>
            </a:glow>
            <a:outerShdw blurRad="266700" dist="101600" dir="5400000" sx="85000" sy="85000" algn="ctr" rotWithShape="0">
              <a:srgbClr val="F9CB42">
                <a:alpha val="7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pic>
        <p:nvPicPr>
          <p:cNvPr id="26" name="Magnifying glass icon">
            <a:extLst>
              <a:ext uri="{FF2B5EF4-FFF2-40B4-BE49-F238E27FC236}">
                <a16:creationId xmlns:a16="http://schemas.microsoft.com/office/drawing/2014/main" id="{969EE585-92A4-4E69-B332-E5D02A7E16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937039" y="163150"/>
            <a:ext cx="317921" cy="411296"/>
          </a:xfrm>
          <a:prstGeom prst="rect">
            <a:avLst/>
          </a:prstGeom>
        </p:spPr>
      </p:pic>
      <p:sp>
        <p:nvSpPr>
          <p:cNvPr id="27" name="Rectangle: Rounded Corners 26">
            <a:hlinkClick r:id="rId6" action="ppaction://hlinksldjump"/>
            <a:extLst>
              <a:ext uri="{FF2B5EF4-FFF2-40B4-BE49-F238E27FC236}">
                <a16:creationId xmlns:a16="http://schemas.microsoft.com/office/drawing/2014/main" id="{B40B0CC8-2F95-4745-8982-91AB9DD1F344}"/>
              </a:ext>
            </a:extLst>
          </p:cNvPr>
          <p:cNvSpPr/>
          <p:nvPr/>
        </p:nvSpPr>
        <p:spPr>
          <a:xfrm>
            <a:off x="5176885" y="5438777"/>
            <a:ext cx="1838227" cy="62216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Arial" panose="020B0604020202020204" pitchFamily="34" charset="0"/>
                <a:cs typeface="Arial" panose="020B0604020202020204" pitchFamily="34" charset="0"/>
              </a:rPr>
              <a:t>BẮT ĐẦU</a:t>
            </a:r>
          </a:p>
        </p:txBody>
      </p:sp>
      <p:sp>
        <p:nvSpPr>
          <p:cNvPr id="2" name="Hình Bầu dục 1">
            <a:extLst>
              <a:ext uri="{FF2B5EF4-FFF2-40B4-BE49-F238E27FC236}">
                <a16:creationId xmlns:a16="http://schemas.microsoft.com/office/drawing/2014/main" id="{0AC19D39-6951-413D-B855-32AC531D7704}"/>
              </a:ext>
            </a:extLst>
          </p:cNvPr>
          <p:cNvSpPr/>
          <p:nvPr/>
        </p:nvSpPr>
        <p:spPr>
          <a:xfrm>
            <a:off x="1378569" y="2252317"/>
            <a:ext cx="2631592" cy="2631284"/>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6FD79581-C92F-40B6-912C-BE0D96F5DF1F}"/>
              </a:ext>
            </a:extLst>
          </p:cNvPr>
          <p:cNvSpPr txBox="1"/>
          <p:nvPr/>
        </p:nvSpPr>
        <p:spPr>
          <a:xfrm>
            <a:off x="5198299" y="1704114"/>
            <a:ext cx="6113961" cy="3477875"/>
          </a:xfrm>
          <a:prstGeom prst="rect">
            <a:avLst/>
          </a:prstGeom>
          <a:noFill/>
        </p:spPr>
        <p:txBody>
          <a:bodyPr wrap="square" rtlCol="0">
            <a:spAutoFit/>
          </a:bodyPr>
          <a:lstStyle/>
          <a:p>
            <a:pPr algn="ctr"/>
            <a:r>
              <a:rPr lang="en-US" sz="2000">
                <a:solidFill>
                  <a:schemeClr val="accent6">
                    <a:lumMod val="50000"/>
                  </a:schemeClr>
                </a:solidFill>
                <a:latin typeface="Arial" panose="020B0604020202020204" pitchFamily="34" charset="0"/>
                <a:cs typeface="Arial" panose="020B0604020202020204" pitchFamily="34" charset="0"/>
              </a:rPr>
              <a:t>Hãy trả lời câu hỏi trong những câu hỏi đã được đưa ra ở khung câu hỏi. Nếu bạn trả lời đúng thì sẽ nhận chục cái kí đầu. Còn nếu bạn trả lời sai thì ra chuồng gà không nói nhiều. Còn trường hợp nếu không trả lời được mà còn nhắc bài cho bạn sẽ bị giáo viên ghim đến suốt đời. Còn những bạn nào mà im lặng không trả lời câu hỏi sẽ gọi ngẫu nhiên nếu mà trả lời được mà không chịu phát biểu vẫn cho kí đầu liên hoàn, còn nếu trả lời bát nháo sẽ bị ăn chổi với dép sau cuộc gặp mặt riêng với phụ huynh</a:t>
            </a:r>
          </a:p>
        </p:txBody>
      </p:sp>
      <p:grpSp>
        <p:nvGrpSpPr>
          <p:cNvPr id="12" name="Group 39">
            <a:extLst>
              <a:ext uri="{FF2B5EF4-FFF2-40B4-BE49-F238E27FC236}">
                <a16:creationId xmlns:a16="http://schemas.microsoft.com/office/drawing/2014/main" id="{5E8CD2DF-B6F4-44C5-BB15-A08B85379909}"/>
              </a:ext>
            </a:extLst>
          </p:cNvPr>
          <p:cNvGrpSpPr/>
          <p:nvPr/>
        </p:nvGrpSpPr>
        <p:grpSpPr>
          <a:xfrm>
            <a:off x="1862893" y="1543574"/>
            <a:ext cx="1796675" cy="3340027"/>
            <a:chOff x="1826673" y="1311052"/>
            <a:chExt cx="1056864" cy="2103622"/>
          </a:xfrm>
        </p:grpSpPr>
        <p:sp>
          <p:nvSpPr>
            <p:cNvPr id="13" name="Rectangle: Rounded Corners 55">
              <a:extLst>
                <a:ext uri="{FF2B5EF4-FFF2-40B4-BE49-F238E27FC236}">
                  <a16:creationId xmlns:a16="http://schemas.microsoft.com/office/drawing/2014/main" id="{11183F71-F9D1-4325-B1B3-B65A28766244}"/>
                </a:ext>
              </a:extLst>
            </p:cNvPr>
            <p:cNvSpPr/>
            <p:nvPr/>
          </p:nvSpPr>
          <p:spPr>
            <a:xfrm>
              <a:off x="1826673" y="2439660"/>
              <a:ext cx="1048754" cy="974098"/>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4" name="Freeform: Shape 117">
              <a:extLst>
                <a:ext uri="{FF2B5EF4-FFF2-40B4-BE49-F238E27FC236}">
                  <a16:creationId xmlns:a16="http://schemas.microsoft.com/office/drawing/2014/main" id="{B3CEC94C-1E0C-45B4-91D9-845DCAF7823C}"/>
                </a:ext>
              </a:extLst>
            </p:cNvPr>
            <p:cNvSpPr/>
            <p:nvPr/>
          </p:nvSpPr>
          <p:spPr>
            <a:xfrm>
              <a:off x="1874788" y="2442804"/>
              <a:ext cx="1008749" cy="971870"/>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1647">
                <a:solidFill>
                  <a:prstClr val="white"/>
                </a:solidFill>
                <a:latin typeface="Calibri" panose="020F0502020204030204"/>
              </a:endParaRPr>
            </a:p>
          </p:txBody>
        </p:sp>
        <p:cxnSp>
          <p:nvCxnSpPr>
            <p:cNvPr id="15" name="Straight Connector 119">
              <a:extLst>
                <a:ext uri="{FF2B5EF4-FFF2-40B4-BE49-F238E27FC236}">
                  <a16:creationId xmlns:a16="http://schemas.microsoft.com/office/drawing/2014/main" id="{9E6B6C46-BCED-4BC9-8236-3D9D1E64DCA4}"/>
                </a:ext>
              </a:extLst>
            </p:cNvPr>
            <p:cNvCxnSpPr>
              <a:cxnSpLocks/>
            </p:cNvCxnSpPr>
            <p:nvPr/>
          </p:nvCxnSpPr>
          <p:spPr>
            <a:xfrm flipH="1">
              <a:off x="2050384" y="2880081"/>
              <a:ext cx="38850" cy="320951"/>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20">
              <a:extLst>
                <a:ext uri="{FF2B5EF4-FFF2-40B4-BE49-F238E27FC236}">
                  <a16:creationId xmlns:a16="http://schemas.microsoft.com/office/drawing/2014/main" id="{46EACD2D-3A2F-4579-A9BA-2C1833B7D375}"/>
                </a:ext>
              </a:extLst>
            </p:cNvPr>
            <p:cNvCxnSpPr>
              <a:cxnSpLocks/>
            </p:cNvCxnSpPr>
            <p:nvPr/>
          </p:nvCxnSpPr>
          <p:spPr>
            <a:xfrm>
              <a:off x="2700636" y="2871584"/>
              <a:ext cx="26439" cy="21842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Rounded Corners 121">
              <a:extLst>
                <a:ext uri="{FF2B5EF4-FFF2-40B4-BE49-F238E27FC236}">
                  <a16:creationId xmlns:a16="http://schemas.microsoft.com/office/drawing/2014/main" id="{A76A5365-B14C-4DCC-8EC7-9F9AD1A0F13C}"/>
                </a:ext>
              </a:extLst>
            </p:cNvPr>
            <p:cNvSpPr/>
            <p:nvPr/>
          </p:nvSpPr>
          <p:spPr>
            <a:xfrm>
              <a:off x="2264939" y="2261903"/>
              <a:ext cx="174513" cy="285627"/>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8" name="Rectangle: Rounded Corners 122">
              <a:extLst>
                <a:ext uri="{FF2B5EF4-FFF2-40B4-BE49-F238E27FC236}">
                  <a16:creationId xmlns:a16="http://schemas.microsoft.com/office/drawing/2014/main" id="{8D6FD5EA-9C60-4991-AD96-4A5E4DB4B2CA}"/>
                </a:ext>
              </a:extLst>
            </p:cNvPr>
            <p:cNvSpPr/>
            <p:nvPr/>
          </p:nvSpPr>
          <p:spPr>
            <a:xfrm>
              <a:off x="1974424" y="1360192"/>
              <a:ext cx="757383" cy="1012885"/>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9" name="Rectangle: Rounded Corners 123">
              <a:extLst>
                <a:ext uri="{FF2B5EF4-FFF2-40B4-BE49-F238E27FC236}">
                  <a16:creationId xmlns:a16="http://schemas.microsoft.com/office/drawing/2014/main" id="{53721CBB-61AB-4C03-B033-5FA9AC719E74}"/>
                </a:ext>
              </a:extLst>
            </p:cNvPr>
            <p:cNvSpPr/>
            <p:nvPr/>
          </p:nvSpPr>
          <p:spPr>
            <a:xfrm>
              <a:off x="1910536" y="1950244"/>
              <a:ext cx="118384" cy="14974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20" name="Rectangle: Rounded Corners 124">
              <a:extLst>
                <a:ext uri="{FF2B5EF4-FFF2-40B4-BE49-F238E27FC236}">
                  <a16:creationId xmlns:a16="http://schemas.microsoft.com/office/drawing/2014/main" id="{A64B5ECB-F491-424A-9545-B107F439A733}"/>
                </a:ext>
              </a:extLst>
            </p:cNvPr>
            <p:cNvSpPr/>
            <p:nvPr/>
          </p:nvSpPr>
          <p:spPr>
            <a:xfrm>
              <a:off x="2670503" y="1952474"/>
              <a:ext cx="118384" cy="14974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21" name="Freeform: Shape 126">
              <a:extLst>
                <a:ext uri="{FF2B5EF4-FFF2-40B4-BE49-F238E27FC236}">
                  <a16:creationId xmlns:a16="http://schemas.microsoft.com/office/drawing/2014/main" id="{4A1CB6E4-4612-4F43-BE47-3B971D4531F7}"/>
                </a:ext>
              </a:extLst>
            </p:cNvPr>
            <p:cNvSpPr/>
            <p:nvPr/>
          </p:nvSpPr>
          <p:spPr>
            <a:xfrm rot="20065983">
              <a:off x="1918144" y="1311052"/>
              <a:ext cx="829253" cy="781478"/>
            </a:xfrm>
            <a:custGeom>
              <a:avLst/>
              <a:gdLst>
                <a:gd name="connsiteX0" fmla="*/ 572281 w 793768"/>
                <a:gd name="connsiteY0" fmla="*/ 36916 h 768851"/>
                <a:gd name="connsiteX1" fmla="*/ 763352 w 793768"/>
                <a:gd name="connsiteY1" fmla="*/ 227690 h 768851"/>
                <a:gd name="connsiteX2" fmla="*/ 766966 w 793768"/>
                <a:gd name="connsiteY2" fmla="*/ 245001 h 768851"/>
                <a:gd name="connsiteX3" fmla="*/ 774813 w 793768"/>
                <a:gd name="connsiteY3" fmla="*/ 241157 h 768851"/>
                <a:gd name="connsiteX4" fmla="*/ 788703 w 793768"/>
                <a:gd name="connsiteY4" fmla="*/ 425613 h 768851"/>
                <a:gd name="connsiteX5" fmla="*/ 785511 w 793768"/>
                <a:gd name="connsiteY5" fmla="*/ 443574 h 768851"/>
                <a:gd name="connsiteX6" fmla="*/ 793768 w 793768"/>
                <a:gd name="connsiteY6" fmla="*/ 442788 h 768851"/>
                <a:gd name="connsiteX7" fmla="*/ 773654 w 793768"/>
                <a:gd name="connsiteY7" fmla="*/ 510289 h 768851"/>
                <a:gd name="connsiteX8" fmla="*/ 773099 w 793768"/>
                <a:gd name="connsiteY8" fmla="*/ 513415 h 768851"/>
                <a:gd name="connsiteX9" fmla="*/ 771789 w 793768"/>
                <a:gd name="connsiteY9" fmla="*/ 516550 h 768851"/>
                <a:gd name="connsiteX10" fmla="*/ 765762 w 793768"/>
                <a:gd name="connsiteY10" fmla="*/ 536775 h 768851"/>
                <a:gd name="connsiteX11" fmla="*/ 623835 w 793768"/>
                <a:gd name="connsiteY11" fmla="*/ 768851 h 768851"/>
                <a:gd name="connsiteX12" fmla="*/ 629252 w 793768"/>
                <a:gd name="connsiteY12" fmla="*/ 659082 h 768851"/>
                <a:gd name="connsiteX13" fmla="*/ 696519 w 793768"/>
                <a:gd name="connsiteY13" fmla="*/ 452047 h 768851"/>
                <a:gd name="connsiteX14" fmla="*/ 703867 w 793768"/>
                <a:gd name="connsiteY14" fmla="*/ 451347 h 768851"/>
                <a:gd name="connsiteX15" fmla="*/ 701940 w 793768"/>
                <a:gd name="connsiteY15" fmla="*/ 439564 h 768851"/>
                <a:gd name="connsiteX16" fmla="*/ 680019 w 793768"/>
                <a:gd name="connsiteY16" fmla="*/ 452636 h 768851"/>
                <a:gd name="connsiteX17" fmla="*/ 364831 w 793768"/>
                <a:gd name="connsiteY17" fmla="*/ 489845 h 768851"/>
                <a:gd name="connsiteX18" fmla="*/ 126888 w 793768"/>
                <a:gd name="connsiteY18" fmla="*/ 409444 h 768851"/>
                <a:gd name="connsiteX19" fmla="*/ 84026 w 793768"/>
                <a:gd name="connsiteY19" fmla="*/ 361661 h 768851"/>
                <a:gd name="connsiteX20" fmla="*/ 27429 w 793768"/>
                <a:gd name="connsiteY20" fmla="*/ 476302 h 768851"/>
                <a:gd name="connsiteX21" fmla="*/ 884 w 793768"/>
                <a:gd name="connsiteY21" fmla="*/ 466374 h 768851"/>
                <a:gd name="connsiteX22" fmla="*/ 56171 w 793768"/>
                <a:gd name="connsiteY22" fmla="*/ 319602 h 768851"/>
                <a:gd name="connsiteX23" fmla="*/ 58158 w 793768"/>
                <a:gd name="connsiteY23" fmla="*/ 315089 h 768851"/>
                <a:gd name="connsiteX24" fmla="*/ 41261 w 793768"/>
                <a:gd name="connsiteY24" fmla="*/ 271288 h 768851"/>
                <a:gd name="connsiteX25" fmla="*/ 374535 w 793768"/>
                <a:gd name="connsiteY25" fmla="*/ 9311 h 768851"/>
                <a:gd name="connsiteX26" fmla="*/ 572281 w 793768"/>
                <a:gd name="connsiteY26" fmla="*/ 36916 h 76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93768" h="768851">
                  <a:moveTo>
                    <a:pt x="572281" y="36916"/>
                  </a:moveTo>
                  <a:cubicBezTo>
                    <a:pt x="659523" y="81150"/>
                    <a:pt x="736179" y="158035"/>
                    <a:pt x="763352" y="227690"/>
                  </a:cubicBezTo>
                  <a:lnTo>
                    <a:pt x="766966" y="245001"/>
                  </a:lnTo>
                  <a:lnTo>
                    <a:pt x="774813" y="241157"/>
                  </a:lnTo>
                  <a:cubicBezTo>
                    <a:pt x="787157" y="304370"/>
                    <a:pt x="793326" y="366015"/>
                    <a:pt x="788703" y="425613"/>
                  </a:cubicBezTo>
                  <a:lnTo>
                    <a:pt x="785511" y="443574"/>
                  </a:lnTo>
                  <a:lnTo>
                    <a:pt x="793768" y="442788"/>
                  </a:lnTo>
                  <a:lnTo>
                    <a:pt x="773654" y="510289"/>
                  </a:lnTo>
                  <a:lnTo>
                    <a:pt x="773099" y="513415"/>
                  </a:lnTo>
                  <a:lnTo>
                    <a:pt x="771789" y="516550"/>
                  </a:lnTo>
                  <a:lnTo>
                    <a:pt x="765762" y="536775"/>
                  </a:lnTo>
                  <a:cubicBezTo>
                    <a:pt x="731857" y="629615"/>
                    <a:pt x="681326" y="716004"/>
                    <a:pt x="623835" y="768851"/>
                  </a:cubicBezTo>
                  <a:cubicBezTo>
                    <a:pt x="575661" y="749895"/>
                    <a:pt x="627447" y="695672"/>
                    <a:pt x="629252" y="659082"/>
                  </a:cubicBezTo>
                  <a:lnTo>
                    <a:pt x="696519" y="452047"/>
                  </a:lnTo>
                  <a:lnTo>
                    <a:pt x="703867" y="451347"/>
                  </a:lnTo>
                  <a:lnTo>
                    <a:pt x="701940" y="439564"/>
                  </a:lnTo>
                  <a:lnTo>
                    <a:pt x="680019" y="452636"/>
                  </a:lnTo>
                  <a:cubicBezTo>
                    <a:pt x="597780" y="490058"/>
                    <a:pt x="478648" y="504568"/>
                    <a:pt x="364831" y="489845"/>
                  </a:cubicBezTo>
                  <a:cubicBezTo>
                    <a:pt x="251015" y="475122"/>
                    <a:pt x="176258" y="447096"/>
                    <a:pt x="126888" y="409444"/>
                  </a:cubicBezTo>
                  <a:lnTo>
                    <a:pt x="84026" y="361661"/>
                  </a:lnTo>
                  <a:lnTo>
                    <a:pt x="27429" y="476302"/>
                  </a:lnTo>
                  <a:lnTo>
                    <a:pt x="884" y="466374"/>
                  </a:lnTo>
                  <a:cubicBezTo>
                    <a:pt x="-6194" y="414595"/>
                    <a:pt x="30770" y="365190"/>
                    <a:pt x="56171" y="319602"/>
                  </a:cubicBezTo>
                  <a:lnTo>
                    <a:pt x="58158" y="315089"/>
                  </a:lnTo>
                  <a:lnTo>
                    <a:pt x="41261" y="271288"/>
                  </a:lnTo>
                  <a:cubicBezTo>
                    <a:pt x="16717" y="164836"/>
                    <a:pt x="212057" y="63660"/>
                    <a:pt x="374535" y="9311"/>
                  </a:cubicBezTo>
                  <a:cubicBezTo>
                    <a:pt x="435464" y="-11070"/>
                    <a:pt x="506850" y="3740"/>
                    <a:pt x="572281" y="369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32">
              <a:extLst>
                <a:ext uri="{FF2B5EF4-FFF2-40B4-BE49-F238E27FC236}">
                  <a16:creationId xmlns:a16="http://schemas.microsoft.com/office/drawing/2014/main" id="{C1508A0A-F499-4F20-A3FC-68DD6AF81629}"/>
                </a:ext>
              </a:extLst>
            </p:cNvPr>
            <p:cNvGrpSpPr/>
            <p:nvPr/>
          </p:nvGrpSpPr>
          <p:grpSpPr>
            <a:xfrm>
              <a:off x="2088499" y="1949616"/>
              <a:ext cx="178409" cy="203658"/>
              <a:chOff x="2066650" y="1903911"/>
              <a:chExt cx="178409" cy="203658"/>
            </a:xfrm>
          </p:grpSpPr>
          <p:sp>
            <p:nvSpPr>
              <p:cNvPr id="36" name="Block Arc 127">
                <a:extLst>
                  <a:ext uri="{FF2B5EF4-FFF2-40B4-BE49-F238E27FC236}">
                    <a16:creationId xmlns:a16="http://schemas.microsoft.com/office/drawing/2014/main" id="{F2795087-523C-4868-8AC8-D45A990024FF}"/>
                  </a:ext>
                </a:extLst>
              </p:cNvPr>
              <p:cNvSpPr/>
              <p:nvPr/>
            </p:nvSpPr>
            <p:spPr>
              <a:xfrm rot="616168">
                <a:off x="2066650" y="1903911"/>
                <a:ext cx="178409" cy="203658"/>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black"/>
                  </a:solidFill>
                  <a:latin typeface="Calibri" panose="020F0502020204030204"/>
                </a:endParaRPr>
              </a:p>
            </p:txBody>
          </p:sp>
          <p:sp>
            <p:nvSpPr>
              <p:cNvPr id="37" name="Oval 128">
                <a:extLst>
                  <a:ext uri="{FF2B5EF4-FFF2-40B4-BE49-F238E27FC236}">
                    <a16:creationId xmlns:a16="http://schemas.microsoft.com/office/drawing/2014/main" id="{8A96FEF4-0323-4D4E-8602-FB95E1A2F091}"/>
                  </a:ext>
                </a:extLst>
              </p:cNvPr>
              <p:cNvSpPr/>
              <p:nvPr/>
            </p:nvSpPr>
            <p:spPr>
              <a:xfrm rot="616168">
                <a:off x="2079162" y="1946270"/>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38" name="Oval 129">
                <a:extLst>
                  <a:ext uri="{FF2B5EF4-FFF2-40B4-BE49-F238E27FC236}">
                    <a16:creationId xmlns:a16="http://schemas.microsoft.com/office/drawing/2014/main" id="{AF556BEA-5E1B-493F-9409-0562A68523DF}"/>
                  </a:ext>
                </a:extLst>
              </p:cNvPr>
              <p:cNvSpPr/>
              <p:nvPr/>
            </p:nvSpPr>
            <p:spPr>
              <a:xfrm rot="616168">
                <a:off x="2209293" y="1940971"/>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39" name="Oval 131">
                <a:extLst>
                  <a:ext uri="{FF2B5EF4-FFF2-40B4-BE49-F238E27FC236}">
                    <a16:creationId xmlns:a16="http://schemas.microsoft.com/office/drawing/2014/main" id="{8597AF48-1052-4C97-B101-ABD8CDDD97D6}"/>
                  </a:ext>
                </a:extLst>
              </p:cNvPr>
              <p:cNvSpPr/>
              <p:nvPr/>
            </p:nvSpPr>
            <p:spPr>
              <a:xfrm>
                <a:off x="2118969" y="1918203"/>
                <a:ext cx="74630" cy="74630"/>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grpSp>
          <p:nvGrpSpPr>
            <p:cNvPr id="28" name="Group 31">
              <a:extLst>
                <a:ext uri="{FF2B5EF4-FFF2-40B4-BE49-F238E27FC236}">
                  <a16:creationId xmlns:a16="http://schemas.microsoft.com/office/drawing/2014/main" id="{0E893222-C1FF-4B41-9EC6-79DBA539287C}"/>
                </a:ext>
              </a:extLst>
            </p:cNvPr>
            <p:cNvGrpSpPr/>
            <p:nvPr/>
          </p:nvGrpSpPr>
          <p:grpSpPr>
            <a:xfrm>
              <a:off x="2426355" y="1948291"/>
              <a:ext cx="178409" cy="203658"/>
              <a:chOff x="2424167" y="1894998"/>
              <a:chExt cx="178409" cy="203658"/>
            </a:xfrm>
          </p:grpSpPr>
          <p:sp>
            <p:nvSpPr>
              <p:cNvPr id="32" name="Block Arc 132">
                <a:extLst>
                  <a:ext uri="{FF2B5EF4-FFF2-40B4-BE49-F238E27FC236}">
                    <a16:creationId xmlns:a16="http://schemas.microsoft.com/office/drawing/2014/main" id="{38219186-9993-4317-9A17-C0B2C4ACAF34}"/>
                  </a:ext>
                </a:extLst>
              </p:cNvPr>
              <p:cNvSpPr/>
              <p:nvPr/>
            </p:nvSpPr>
            <p:spPr>
              <a:xfrm rot="616168">
                <a:off x="2424167" y="1894998"/>
                <a:ext cx="178409" cy="203658"/>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black"/>
                  </a:solidFill>
                  <a:latin typeface="Calibri" panose="020F0502020204030204"/>
                </a:endParaRPr>
              </a:p>
            </p:txBody>
          </p:sp>
          <p:sp>
            <p:nvSpPr>
              <p:cNvPr id="33" name="Oval 133">
                <a:extLst>
                  <a:ext uri="{FF2B5EF4-FFF2-40B4-BE49-F238E27FC236}">
                    <a16:creationId xmlns:a16="http://schemas.microsoft.com/office/drawing/2014/main" id="{EEC154CA-100A-4D17-A0CC-06B80D1570FA}"/>
                  </a:ext>
                </a:extLst>
              </p:cNvPr>
              <p:cNvSpPr/>
              <p:nvPr/>
            </p:nvSpPr>
            <p:spPr>
              <a:xfrm rot="616168">
                <a:off x="2436679" y="1937357"/>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34" name="Oval 134">
                <a:extLst>
                  <a:ext uri="{FF2B5EF4-FFF2-40B4-BE49-F238E27FC236}">
                    <a16:creationId xmlns:a16="http://schemas.microsoft.com/office/drawing/2014/main" id="{E230E902-EE3C-47E1-B1F7-0C87EEC66934}"/>
                  </a:ext>
                </a:extLst>
              </p:cNvPr>
              <p:cNvSpPr/>
              <p:nvPr/>
            </p:nvSpPr>
            <p:spPr>
              <a:xfrm rot="616168">
                <a:off x="2566810" y="1932058"/>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35" name="Oval 135">
                <a:extLst>
                  <a:ext uri="{FF2B5EF4-FFF2-40B4-BE49-F238E27FC236}">
                    <a16:creationId xmlns:a16="http://schemas.microsoft.com/office/drawing/2014/main" id="{52454322-0876-4AA2-83CD-3BE758FDD731}"/>
                  </a:ext>
                </a:extLst>
              </p:cNvPr>
              <p:cNvSpPr/>
              <p:nvPr/>
            </p:nvSpPr>
            <p:spPr>
              <a:xfrm>
                <a:off x="2476486" y="1909290"/>
                <a:ext cx="74630" cy="74630"/>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29" name="Rectangle: Rounded Corners 38">
              <a:extLst>
                <a:ext uri="{FF2B5EF4-FFF2-40B4-BE49-F238E27FC236}">
                  <a16:creationId xmlns:a16="http://schemas.microsoft.com/office/drawing/2014/main" id="{094E2BF8-1EA1-4957-84D0-30F0DF96AACC}"/>
                </a:ext>
              </a:extLst>
            </p:cNvPr>
            <p:cNvSpPr/>
            <p:nvPr/>
          </p:nvSpPr>
          <p:spPr>
            <a:xfrm>
              <a:off x="2124569" y="1896691"/>
              <a:ext cx="119242" cy="45719"/>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136">
              <a:extLst>
                <a:ext uri="{FF2B5EF4-FFF2-40B4-BE49-F238E27FC236}">
                  <a16:creationId xmlns:a16="http://schemas.microsoft.com/office/drawing/2014/main" id="{FD7AEA5A-7A6C-49FA-AA96-B9B1F88B5461}"/>
                </a:ext>
              </a:extLst>
            </p:cNvPr>
            <p:cNvSpPr/>
            <p:nvPr/>
          </p:nvSpPr>
          <p:spPr>
            <a:xfrm>
              <a:off x="2462467" y="1884894"/>
              <a:ext cx="119242" cy="45719"/>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175">
              <a:extLst>
                <a:ext uri="{FF2B5EF4-FFF2-40B4-BE49-F238E27FC236}">
                  <a16:creationId xmlns:a16="http://schemas.microsoft.com/office/drawing/2014/main" id="{E343FBA9-FEAD-4133-BC0A-28D45F3DDD7A}"/>
                </a:ext>
              </a:extLst>
            </p:cNvPr>
            <p:cNvSpPr/>
            <p:nvPr/>
          </p:nvSpPr>
          <p:spPr>
            <a:xfrm>
              <a:off x="2283633" y="2104409"/>
              <a:ext cx="165406" cy="51323"/>
            </a:xfrm>
            <a:prstGeom prst="roundRect">
              <a:avLst>
                <a:gd name="adj" fmla="val 50000"/>
              </a:avLst>
            </a:prstGeom>
            <a:solidFill>
              <a:srgbClr val="E4A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grpSp>
      <p:grpSp>
        <p:nvGrpSpPr>
          <p:cNvPr id="48" name="Mouth">
            <a:extLst>
              <a:ext uri="{FF2B5EF4-FFF2-40B4-BE49-F238E27FC236}">
                <a16:creationId xmlns:a16="http://schemas.microsoft.com/office/drawing/2014/main" id="{B71F44F6-F1AC-4AAA-8A2D-FFDF97FC759C}"/>
              </a:ext>
            </a:extLst>
          </p:cNvPr>
          <p:cNvGrpSpPr/>
          <p:nvPr/>
        </p:nvGrpSpPr>
        <p:grpSpPr>
          <a:xfrm>
            <a:off x="2637690" y="2987161"/>
            <a:ext cx="281779" cy="121614"/>
            <a:chOff x="11738413" y="5361789"/>
            <a:chExt cx="471124" cy="226131"/>
          </a:xfrm>
        </p:grpSpPr>
        <p:sp>
          <p:nvSpPr>
            <p:cNvPr id="49" name="Freeform: Shape 139">
              <a:extLst>
                <a:ext uri="{FF2B5EF4-FFF2-40B4-BE49-F238E27FC236}">
                  <a16:creationId xmlns:a16="http://schemas.microsoft.com/office/drawing/2014/main" id="{EA4AAE7A-56E6-4BD0-9029-DF14707F0735}"/>
                </a:ext>
              </a:extLst>
            </p:cNvPr>
            <p:cNvSpPr/>
            <p:nvPr/>
          </p:nvSpPr>
          <p:spPr>
            <a:xfrm>
              <a:off x="11738413" y="5361789"/>
              <a:ext cx="471124" cy="226131"/>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50" name="Freeform: Shape 140">
              <a:extLst>
                <a:ext uri="{FF2B5EF4-FFF2-40B4-BE49-F238E27FC236}">
                  <a16:creationId xmlns:a16="http://schemas.microsoft.com/office/drawing/2014/main" id="{79FB41A1-1653-4C79-A271-129D23DDEFFA}"/>
                </a:ext>
              </a:extLst>
            </p:cNvPr>
            <p:cNvSpPr/>
            <p:nvPr/>
          </p:nvSpPr>
          <p:spPr>
            <a:xfrm>
              <a:off x="11763062" y="5361789"/>
              <a:ext cx="419314" cy="68127"/>
            </a:xfrm>
            <a:custGeom>
              <a:avLst/>
              <a:gdLst>
                <a:gd name="connsiteX0" fmla="*/ 0 w 419314"/>
                <a:gd name="connsiteY0" fmla="*/ 0 h 87994"/>
                <a:gd name="connsiteX1" fmla="*/ 419314 w 419314"/>
                <a:gd name="connsiteY1" fmla="*/ 0 h 87994"/>
                <a:gd name="connsiteX2" fmla="*/ 419314 w 419314"/>
                <a:gd name="connsiteY2" fmla="*/ 34867 h 87994"/>
                <a:gd name="connsiteX3" fmla="*/ 366187 w 419314"/>
                <a:gd name="connsiteY3" fmla="*/ 87994 h 87994"/>
                <a:gd name="connsiteX4" fmla="*/ 53127 w 419314"/>
                <a:gd name="connsiteY4" fmla="*/ 87994 h 87994"/>
                <a:gd name="connsiteX5" fmla="*/ 0 w 419314"/>
                <a:gd name="connsiteY5" fmla="*/ 34867 h 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14" h="87994">
                  <a:moveTo>
                    <a:pt x="0" y="0"/>
                  </a:moveTo>
                  <a:lnTo>
                    <a:pt x="419314" y="0"/>
                  </a:lnTo>
                  <a:lnTo>
                    <a:pt x="419314" y="34867"/>
                  </a:lnTo>
                  <a:cubicBezTo>
                    <a:pt x="419314" y="64208"/>
                    <a:pt x="395528" y="87994"/>
                    <a:pt x="366187" y="87994"/>
                  </a:cubicBezTo>
                  <a:lnTo>
                    <a:pt x="53127" y="87994"/>
                  </a:lnTo>
                  <a:cubicBezTo>
                    <a:pt x="23786" y="87994"/>
                    <a:pt x="0" y="64208"/>
                    <a:pt x="0" y="348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51" name="Freeform: Shape 141">
              <a:extLst>
                <a:ext uri="{FF2B5EF4-FFF2-40B4-BE49-F238E27FC236}">
                  <a16:creationId xmlns:a16="http://schemas.microsoft.com/office/drawing/2014/main" id="{BAD99F58-4B0C-48ED-A061-5BB18632F1AC}"/>
                </a:ext>
              </a:extLst>
            </p:cNvPr>
            <p:cNvSpPr/>
            <p:nvPr/>
          </p:nvSpPr>
          <p:spPr>
            <a:xfrm>
              <a:off x="11813548" y="5474843"/>
              <a:ext cx="320079" cy="113067"/>
            </a:xfrm>
            <a:custGeom>
              <a:avLst/>
              <a:gdLst>
                <a:gd name="connsiteX0" fmla="*/ 159171 w 320078"/>
                <a:gd name="connsiteY0" fmla="*/ 0 h 113066"/>
                <a:gd name="connsiteX1" fmla="*/ 250862 w 320078"/>
                <a:gd name="connsiteY1" fmla="*/ 13765 h 113066"/>
                <a:gd name="connsiteX2" fmla="*/ 320078 w 320078"/>
                <a:gd name="connsiteY2" fmla="*/ 48465 h 113066"/>
                <a:gd name="connsiteX3" fmla="*/ 310928 w 320078"/>
                <a:gd name="connsiteY3" fmla="*/ 59034 h 113066"/>
                <a:gd name="connsiteX4" fmla="*/ 160416 w 320078"/>
                <a:gd name="connsiteY4" fmla="*/ 113066 h 113066"/>
                <a:gd name="connsiteX5" fmla="*/ 9904 w 320078"/>
                <a:gd name="connsiteY5" fmla="*/ 59034 h 113066"/>
                <a:gd name="connsiteX6" fmla="*/ 0 w 320078"/>
                <a:gd name="connsiteY6" fmla="*/ 47595 h 113066"/>
                <a:gd name="connsiteX7" fmla="*/ 67480 w 320078"/>
                <a:gd name="connsiteY7" fmla="*/ 13765 h 113066"/>
                <a:gd name="connsiteX8" fmla="*/ 159171 w 320078"/>
                <a:gd name="connsiteY8" fmla="*/ 0 h 11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78" h="113066">
                  <a:moveTo>
                    <a:pt x="159171" y="0"/>
                  </a:moveTo>
                  <a:cubicBezTo>
                    <a:pt x="191695" y="0"/>
                    <a:pt x="222680" y="4902"/>
                    <a:pt x="250862" y="13765"/>
                  </a:cubicBezTo>
                  <a:lnTo>
                    <a:pt x="320078" y="48465"/>
                  </a:lnTo>
                  <a:lnTo>
                    <a:pt x="310928" y="59034"/>
                  </a:lnTo>
                  <a:cubicBezTo>
                    <a:pt x="270026" y="92789"/>
                    <a:pt x="217589" y="113066"/>
                    <a:pt x="160416" y="113066"/>
                  </a:cubicBezTo>
                  <a:cubicBezTo>
                    <a:pt x="103243" y="113066"/>
                    <a:pt x="50806" y="92789"/>
                    <a:pt x="9904" y="59034"/>
                  </a:cubicBezTo>
                  <a:lnTo>
                    <a:pt x="0" y="47595"/>
                  </a:lnTo>
                  <a:lnTo>
                    <a:pt x="67480" y="13765"/>
                  </a:lnTo>
                  <a:cubicBezTo>
                    <a:pt x="95662" y="4902"/>
                    <a:pt x="126647" y="0"/>
                    <a:pt x="159171"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grpSp>
      <p:grpSp>
        <p:nvGrpSpPr>
          <p:cNvPr id="52" name="Arm">
            <a:extLst>
              <a:ext uri="{FF2B5EF4-FFF2-40B4-BE49-F238E27FC236}">
                <a16:creationId xmlns:a16="http://schemas.microsoft.com/office/drawing/2014/main" id="{44738A41-768B-4A0C-B1B1-DC7D2C5C26B1}"/>
              </a:ext>
            </a:extLst>
          </p:cNvPr>
          <p:cNvGrpSpPr/>
          <p:nvPr/>
        </p:nvGrpSpPr>
        <p:grpSpPr>
          <a:xfrm rot="459843">
            <a:off x="3552051" y="3158852"/>
            <a:ext cx="918821" cy="1642309"/>
            <a:chOff x="2535777" y="3065314"/>
            <a:chExt cx="532601" cy="981990"/>
          </a:xfrm>
        </p:grpSpPr>
        <p:sp>
          <p:nvSpPr>
            <p:cNvPr id="53" name="Rectangle: Rounded Corners 206">
              <a:extLst>
                <a:ext uri="{FF2B5EF4-FFF2-40B4-BE49-F238E27FC236}">
                  <a16:creationId xmlns:a16="http://schemas.microsoft.com/office/drawing/2014/main" id="{9F222A0D-2313-4C13-AF4F-44B9030438A1}"/>
                </a:ext>
              </a:extLst>
            </p:cNvPr>
            <p:cNvSpPr/>
            <p:nvPr/>
          </p:nvSpPr>
          <p:spPr>
            <a:xfrm rot="912596">
              <a:off x="2535777" y="3135936"/>
              <a:ext cx="196134" cy="91136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dirty="0">
                <a:solidFill>
                  <a:prstClr val="white"/>
                </a:solidFill>
                <a:latin typeface="Calibri" panose="020F0502020204030204"/>
              </a:endParaRPr>
            </a:p>
          </p:txBody>
        </p:sp>
        <p:sp>
          <p:nvSpPr>
            <p:cNvPr id="54" name="Oval 12">
              <a:extLst>
                <a:ext uri="{FF2B5EF4-FFF2-40B4-BE49-F238E27FC236}">
                  <a16:creationId xmlns:a16="http://schemas.microsoft.com/office/drawing/2014/main" id="{69757787-8F98-4B4A-A42C-D006EC6D9F6C}"/>
                </a:ext>
              </a:extLst>
            </p:cNvPr>
            <p:cNvSpPr/>
            <p:nvPr/>
          </p:nvSpPr>
          <p:spPr>
            <a:xfrm rot="19627584">
              <a:off x="2646424" y="3065314"/>
              <a:ext cx="421954" cy="223855"/>
            </a:xfrm>
            <a:custGeom>
              <a:avLst/>
              <a:gdLst>
                <a:gd name="connsiteX0" fmla="*/ 0 w 340404"/>
                <a:gd name="connsiteY0" fmla="*/ 170202 h 340404"/>
                <a:gd name="connsiteX1" fmla="*/ 170202 w 340404"/>
                <a:gd name="connsiteY1" fmla="*/ 0 h 340404"/>
                <a:gd name="connsiteX2" fmla="*/ 340404 w 340404"/>
                <a:gd name="connsiteY2" fmla="*/ 170202 h 340404"/>
                <a:gd name="connsiteX3" fmla="*/ 170202 w 340404"/>
                <a:gd name="connsiteY3" fmla="*/ 340404 h 340404"/>
                <a:gd name="connsiteX4" fmla="*/ 0 w 340404"/>
                <a:gd name="connsiteY4" fmla="*/ 170202 h 340404"/>
                <a:gd name="connsiteX0" fmla="*/ 58 w 340462"/>
                <a:gd name="connsiteY0" fmla="*/ 46217 h 216419"/>
                <a:gd name="connsiteX1" fmla="*/ 156510 w 340462"/>
                <a:gd name="connsiteY1" fmla="*/ 30707 h 216419"/>
                <a:gd name="connsiteX2" fmla="*/ 340462 w 340462"/>
                <a:gd name="connsiteY2" fmla="*/ 46217 h 216419"/>
                <a:gd name="connsiteX3" fmla="*/ 170260 w 340462"/>
                <a:gd name="connsiteY3" fmla="*/ 216419 h 216419"/>
                <a:gd name="connsiteX4" fmla="*/ 58 w 340462"/>
                <a:gd name="connsiteY4" fmla="*/ 46217 h 216419"/>
                <a:gd name="connsiteX0" fmla="*/ 3908 w 344312"/>
                <a:gd name="connsiteY0" fmla="*/ 46217 h 216419"/>
                <a:gd name="connsiteX1" fmla="*/ 160360 w 344312"/>
                <a:gd name="connsiteY1" fmla="*/ 30707 h 216419"/>
                <a:gd name="connsiteX2" fmla="*/ 344312 w 344312"/>
                <a:gd name="connsiteY2" fmla="*/ 46217 h 216419"/>
                <a:gd name="connsiteX3" fmla="*/ 174110 w 344312"/>
                <a:gd name="connsiteY3" fmla="*/ 216419 h 216419"/>
                <a:gd name="connsiteX4" fmla="*/ 3908 w 344312"/>
                <a:gd name="connsiteY4" fmla="*/ 46217 h 2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2" h="216419">
                  <a:moveTo>
                    <a:pt x="3908" y="46217"/>
                  </a:moveTo>
                  <a:cubicBezTo>
                    <a:pt x="29117" y="-43174"/>
                    <a:pt x="66360" y="30707"/>
                    <a:pt x="160360" y="30707"/>
                  </a:cubicBezTo>
                  <a:cubicBezTo>
                    <a:pt x="254360" y="30707"/>
                    <a:pt x="344312" y="-47783"/>
                    <a:pt x="344312" y="46217"/>
                  </a:cubicBezTo>
                  <a:cubicBezTo>
                    <a:pt x="344312" y="140217"/>
                    <a:pt x="268110" y="216419"/>
                    <a:pt x="174110" y="216419"/>
                  </a:cubicBezTo>
                  <a:cubicBezTo>
                    <a:pt x="80110" y="216419"/>
                    <a:pt x="-21301" y="135608"/>
                    <a:pt x="3908" y="46217"/>
                  </a:cubicBezTo>
                  <a:close/>
                </a:path>
              </a:pathLst>
            </a:cu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grpSp>
      <p:grpSp>
        <p:nvGrpSpPr>
          <p:cNvPr id="3" name="Nhóm 2">
            <a:extLst>
              <a:ext uri="{FF2B5EF4-FFF2-40B4-BE49-F238E27FC236}">
                <a16:creationId xmlns:a16="http://schemas.microsoft.com/office/drawing/2014/main" id="{BD80CFF7-DAEE-42D3-AAD5-5CE1C152A13A}"/>
              </a:ext>
            </a:extLst>
          </p:cNvPr>
          <p:cNvGrpSpPr/>
          <p:nvPr/>
        </p:nvGrpSpPr>
        <p:grpSpPr>
          <a:xfrm>
            <a:off x="2523813" y="3336614"/>
            <a:ext cx="464910" cy="639378"/>
            <a:chOff x="2147943" y="2450624"/>
            <a:chExt cx="407291" cy="639378"/>
          </a:xfrm>
        </p:grpSpPr>
        <p:sp>
          <p:nvSpPr>
            <p:cNvPr id="41" name="Freeform: Shape 147">
              <a:extLst>
                <a:ext uri="{FF2B5EF4-FFF2-40B4-BE49-F238E27FC236}">
                  <a16:creationId xmlns:a16="http://schemas.microsoft.com/office/drawing/2014/main" id="{75141AD7-42B0-4020-AC42-5BC60CA08954}"/>
                </a:ext>
              </a:extLst>
            </p:cNvPr>
            <p:cNvSpPr/>
            <p:nvPr/>
          </p:nvSpPr>
          <p:spPr>
            <a:xfrm>
              <a:off x="2147943" y="2453196"/>
              <a:ext cx="211418" cy="408088"/>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44" name="Freeform: Shape 148">
              <a:extLst>
                <a:ext uri="{FF2B5EF4-FFF2-40B4-BE49-F238E27FC236}">
                  <a16:creationId xmlns:a16="http://schemas.microsoft.com/office/drawing/2014/main" id="{7D0A7FDA-1FD6-4E3F-9370-02A0008948BA}"/>
                </a:ext>
              </a:extLst>
            </p:cNvPr>
            <p:cNvSpPr/>
            <p:nvPr/>
          </p:nvSpPr>
          <p:spPr>
            <a:xfrm flipH="1">
              <a:off x="2356283" y="2450624"/>
              <a:ext cx="198951" cy="408087"/>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45" name="Rectangle: Rounded Corners 149">
              <a:extLst>
                <a:ext uri="{FF2B5EF4-FFF2-40B4-BE49-F238E27FC236}">
                  <a16:creationId xmlns:a16="http://schemas.microsoft.com/office/drawing/2014/main" id="{44C6316A-30BC-446E-BD2B-385C4528EE35}"/>
                </a:ext>
              </a:extLst>
            </p:cNvPr>
            <p:cNvSpPr/>
            <p:nvPr/>
          </p:nvSpPr>
          <p:spPr>
            <a:xfrm>
              <a:off x="2284308" y="2861039"/>
              <a:ext cx="151625" cy="228963"/>
            </a:xfrm>
            <a:prstGeom prst="roundRect">
              <a:avLst/>
            </a:prstGeom>
            <a:solidFill>
              <a:schemeClr val="bg1"/>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46" name="Oval 150">
              <a:extLst>
                <a:ext uri="{FF2B5EF4-FFF2-40B4-BE49-F238E27FC236}">
                  <a16:creationId xmlns:a16="http://schemas.microsoft.com/office/drawing/2014/main" id="{FFB1D0E8-DF19-47DA-8809-9CC488BA7FCC}"/>
                </a:ext>
              </a:extLst>
            </p:cNvPr>
            <p:cNvSpPr/>
            <p:nvPr/>
          </p:nvSpPr>
          <p:spPr>
            <a:xfrm>
              <a:off x="2322976" y="2905692"/>
              <a:ext cx="70119" cy="701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grpSp>
      <p:sp>
        <p:nvSpPr>
          <p:cNvPr id="47" name="Rectangle: Rounded Corners 151">
            <a:extLst>
              <a:ext uri="{FF2B5EF4-FFF2-40B4-BE49-F238E27FC236}">
                <a16:creationId xmlns:a16="http://schemas.microsoft.com/office/drawing/2014/main" id="{A980B3CF-B559-49C1-A85C-370B5FD7A032}"/>
              </a:ext>
            </a:extLst>
          </p:cNvPr>
          <p:cNvSpPr/>
          <p:nvPr/>
        </p:nvSpPr>
        <p:spPr>
          <a:xfrm>
            <a:off x="2337824" y="2962826"/>
            <a:ext cx="43622" cy="41052"/>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Tree>
    <p:extLst>
      <p:ext uri="{BB962C8B-B14F-4D97-AF65-F5344CB8AC3E}">
        <p14:creationId xmlns:p14="http://schemas.microsoft.com/office/powerpoint/2010/main" val="25365012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grpId="0" nodeType="withEffect">
                                  <p:stCondLst>
                                    <p:cond delay="0"/>
                                  </p:stCondLst>
                                  <p:childTnLst>
                                    <p:animScale>
                                      <p:cBhvr>
                                        <p:cTn id="6" dur="1000" fill="hold"/>
                                        <p:tgtEl>
                                          <p:spTgt spid="27"/>
                                        </p:tgtEl>
                                      </p:cBhvr>
                                      <p:by x="110000" y="110000"/>
                                    </p:animScale>
                                  </p:childTnLst>
                                </p:cTn>
                              </p:par>
                              <p:par>
                                <p:cTn id="7" presetID="6" presetClass="emph" presetSubtype="0" repeatCount="indefinite" accel="25000" decel="25000" autoRev="1" fill="hold" nodeType="withEffect">
                                  <p:stCondLst>
                                    <p:cond delay="0"/>
                                  </p:stCondLst>
                                  <p:childTnLst>
                                    <p:animScale>
                                      <p:cBhvr>
                                        <p:cTn id="8" dur="1000" fill="hold"/>
                                        <p:tgtEl>
                                          <p:spTgt spid="48"/>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Graphic 41">
            <a:extLst>
              <a:ext uri="{FF2B5EF4-FFF2-40B4-BE49-F238E27FC236}">
                <a16:creationId xmlns:a16="http://schemas.microsoft.com/office/drawing/2014/main" id="{9C122C4E-BD17-4726-9900-9667A141DB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863600 h 5143500"/>
              <a:gd name="connsiteX3" fmla="*/ 8985114 w 9144000"/>
              <a:gd name="connsiteY3" fmla="*/ 863600 h 5143500"/>
              <a:gd name="connsiteX4" fmla="*/ 8985114 w 9144000"/>
              <a:gd name="connsiteY4" fmla="*/ 4300975 h 5143500"/>
              <a:gd name="connsiteX5" fmla="*/ 9144000 w 9144000"/>
              <a:gd name="connsiteY5" fmla="*/ 4300975 h 5143500"/>
              <a:gd name="connsiteX6" fmla="*/ 9144000 w 9144000"/>
              <a:gd name="connsiteY6" fmla="*/ 5143500 h 5143500"/>
              <a:gd name="connsiteX7" fmla="*/ 0 w 9144000"/>
              <a:gd name="connsiteY7" fmla="*/ 5143500 h 5143500"/>
              <a:gd name="connsiteX8" fmla="*/ 0 w 914400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3500">
                <a:moveTo>
                  <a:pt x="0" y="0"/>
                </a:moveTo>
                <a:lnTo>
                  <a:pt x="9144000" y="0"/>
                </a:lnTo>
                <a:lnTo>
                  <a:pt x="9144000" y="863600"/>
                </a:lnTo>
                <a:lnTo>
                  <a:pt x="8985114" y="863600"/>
                </a:lnTo>
                <a:lnTo>
                  <a:pt x="8985114" y="4300975"/>
                </a:lnTo>
                <a:lnTo>
                  <a:pt x="9144000" y="4300975"/>
                </a:lnTo>
                <a:lnTo>
                  <a:pt x="9144000" y="5143500"/>
                </a:lnTo>
                <a:lnTo>
                  <a:pt x="0" y="5143500"/>
                </a:lnTo>
                <a:lnTo>
                  <a:pt x="0" y="0"/>
                </a:lnTo>
                <a:close/>
              </a:path>
            </a:pathLst>
          </a:custGeom>
        </p:spPr>
      </p:pic>
      <p:sp>
        <p:nvSpPr>
          <p:cNvPr id="40" name="White background">
            <a:extLst>
              <a:ext uri="{FF2B5EF4-FFF2-40B4-BE49-F238E27FC236}">
                <a16:creationId xmlns:a16="http://schemas.microsoft.com/office/drawing/2014/main" id="{4BA3590E-2E0D-4CBC-9802-A3015F61CCD9}"/>
              </a:ext>
            </a:extLst>
          </p:cNvPr>
          <p:cNvSpPr/>
          <p:nvPr/>
        </p:nvSpPr>
        <p:spPr>
          <a:xfrm>
            <a:off x="211848" y="244981"/>
            <a:ext cx="11768304" cy="6368041"/>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endParaRPr>
          </a:p>
        </p:txBody>
      </p:sp>
      <p:pic>
        <p:nvPicPr>
          <p:cNvPr id="43" name="Do not delete">
            <a:extLst>
              <a:ext uri="{FF2B5EF4-FFF2-40B4-BE49-F238E27FC236}">
                <a16:creationId xmlns:a16="http://schemas.microsoft.com/office/drawing/2014/main" id="{9CCC8496-959C-4E39-B3AC-0B954F7CE8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8262" t="16790" b="16380"/>
          <a:stretch/>
        </p:blipFill>
        <p:spPr>
          <a:xfrm>
            <a:off x="11980152" y="1151469"/>
            <a:ext cx="211848" cy="4583167"/>
          </a:xfrm>
          <a:custGeom>
            <a:avLst/>
            <a:gdLst>
              <a:gd name="connsiteX0" fmla="*/ 0 w 158886"/>
              <a:gd name="connsiteY0" fmla="*/ 0 h 3437375"/>
              <a:gd name="connsiteX1" fmla="*/ 158886 w 158886"/>
              <a:gd name="connsiteY1" fmla="*/ 0 h 3437375"/>
              <a:gd name="connsiteX2" fmla="*/ 158886 w 158886"/>
              <a:gd name="connsiteY2" fmla="*/ 3437375 h 3437375"/>
              <a:gd name="connsiteX3" fmla="*/ 0 w 158886"/>
              <a:gd name="connsiteY3" fmla="*/ 3437375 h 3437375"/>
              <a:gd name="connsiteX4" fmla="*/ 0 w 158886"/>
              <a:gd name="connsiteY4" fmla="*/ 0 h 3437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86" h="3437375">
                <a:moveTo>
                  <a:pt x="0" y="0"/>
                </a:moveTo>
                <a:lnTo>
                  <a:pt x="158886" y="0"/>
                </a:lnTo>
                <a:lnTo>
                  <a:pt x="158886" y="3437375"/>
                </a:lnTo>
                <a:lnTo>
                  <a:pt x="0" y="3437375"/>
                </a:lnTo>
                <a:lnTo>
                  <a:pt x="0" y="0"/>
                </a:lnTo>
                <a:close/>
              </a:path>
            </a:pathLst>
          </a:custGeom>
        </p:spPr>
      </p:pic>
      <p:sp>
        <p:nvSpPr>
          <p:cNvPr id="25" name="Icon white background">
            <a:extLst>
              <a:ext uri="{FF2B5EF4-FFF2-40B4-BE49-F238E27FC236}">
                <a16:creationId xmlns:a16="http://schemas.microsoft.com/office/drawing/2014/main" id="{F822C495-484C-42F4-9DA8-48868514E36E}"/>
              </a:ext>
            </a:extLst>
          </p:cNvPr>
          <p:cNvSpPr/>
          <p:nvPr/>
        </p:nvSpPr>
        <p:spPr>
          <a:xfrm>
            <a:off x="5762523" y="25449"/>
            <a:ext cx="680877" cy="680877"/>
          </a:xfrm>
          <a:prstGeom prst="ellipse">
            <a:avLst/>
          </a:prstGeom>
          <a:solidFill>
            <a:schemeClr val="bg1"/>
          </a:solidFill>
          <a:ln>
            <a:noFill/>
          </a:ln>
          <a:effectLst>
            <a:glow rad="101600">
              <a:schemeClr val="accent6">
                <a:lumMod val="50000"/>
                <a:alpha val="60000"/>
              </a:schemeClr>
            </a:glow>
            <a:outerShdw blurRad="266700" dist="101600" dir="5400000" sx="85000" sy="85000" algn="ctr" rotWithShape="0">
              <a:srgbClr val="F9CB42">
                <a:alpha val="7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pic>
        <p:nvPicPr>
          <p:cNvPr id="26" name="Magnifying glass icon">
            <a:extLst>
              <a:ext uri="{FF2B5EF4-FFF2-40B4-BE49-F238E27FC236}">
                <a16:creationId xmlns:a16="http://schemas.microsoft.com/office/drawing/2014/main" id="{969EE585-92A4-4E69-B332-E5D02A7E16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937039" y="163150"/>
            <a:ext cx="317921" cy="411296"/>
          </a:xfrm>
          <a:prstGeom prst="rect">
            <a:avLst/>
          </a:prstGeom>
        </p:spPr>
      </p:pic>
      <p:sp>
        <p:nvSpPr>
          <p:cNvPr id="5" name="Hộp Văn bản 4">
            <a:extLst>
              <a:ext uri="{FF2B5EF4-FFF2-40B4-BE49-F238E27FC236}">
                <a16:creationId xmlns:a16="http://schemas.microsoft.com/office/drawing/2014/main" id="{097B304E-EC50-48EF-AFE0-6F577A5383C6}"/>
              </a:ext>
            </a:extLst>
          </p:cNvPr>
          <p:cNvSpPr txBox="1"/>
          <p:nvPr/>
        </p:nvSpPr>
        <p:spPr>
          <a:xfrm>
            <a:off x="6357433" y="1368852"/>
            <a:ext cx="4939303" cy="523220"/>
          </a:xfrm>
          <a:prstGeom prst="rect">
            <a:avLst/>
          </a:prstGeom>
          <a:noFill/>
        </p:spPr>
        <p:txBody>
          <a:bodyPr wrap="square" rtlCol="0">
            <a:spAutoFit/>
          </a:bodyPr>
          <a:lstStyle/>
          <a:p>
            <a:pPr algn="ctr"/>
            <a:r>
              <a:rPr lang="en-US" sz="2800" b="1">
                <a:solidFill>
                  <a:schemeClr val="accent6">
                    <a:lumMod val="50000"/>
                  </a:schemeClr>
                </a:solidFill>
                <a:latin typeface="Arial" panose="020B0604020202020204" pitchFamily="34" charset="0"/>
                <a:cs typeface="Arial" panose="020B0604020202020204" pitchFamily="34" charset="0"/>
              </a:rPr>
              <a:t>Hãy điền vào chỗ trống sau</a:t>
            </a:r>
          </a:p>
        </p:txBody>
      </p:sp>
      <p:pic>
        <p:nvPicPr>
          <p:cNvPr id="60" name="Thumb">
            <a:extLst>
              <a:ext uri="{FF2B5EF4-FFF2-40B4-BE49-F238E27FC236}">
                <a16:creationId xmlns:a16="http://schemas.microsoft.com/office/drawing/2014/main" id="{2AF4A4F6-AF70-45FF-9954-33E5CB23D5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4628" b="80068"/>
          <a:stretch>
            <a:fillRect/>
          </a:stretch>
        </p:blipFill>
        <p:spPr>
          <a:xfrm rot="5400000">
            <a:off x="2926361" y="2464315"/>
            <a:ext cx="1556947" cy="348402"/>
          </a:xfrm>
          <a:custGeom>
            <a:avLst/>
            <a:gdLst>
              <a:gd name="connsiteX0" fmla="*/ 0 w 1382950"/>
              <a:gd name="connsiteY0" fmla="*/ 0 h 309466"/>
              <a:gd name="connsiteX1" fmla="*/ 1382950 w 1382950"/>
              <a:gd name="connsiteY1" fmla="*/ 0 h 309466"/>
              <a:gd name="connsiteX2" fmla="*/ 1382950 w 1382950"/>
              <a:gd name="connsiteY2" fmla="*/ 309466 h 309466"/>
              <a:gd name="connsiteX3" fmla="*/ 0 w 1382950"/>
              <a:gd name="connsiteY3" fmla="*/ 309466 h 309466"/>
              <a:gd name="connsiteX4" fmla="*/ 0 w 1382950"/>
              <a:gd name="connsiteY4" fmla="*/ 0 h 30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950" h="309466">
                <a:moveTo>
                  <a:pt x="0" y="0"/>
                </a:moveTo>
                <a:lnTo>
                  <a:pt x="1382950" y="0"/>
                </a:lnTo>
                <a:lnTo>
                  <a:pt x="1382950" y="309466"/>
                </a:lnTo>
                <a:lnTo>
                  <a:pt x="0" y="309466"/>
                </a:lnTo>
                <a:lnTo>
                  <a:pt x="0" y="0"/>
                </a:lnTo>
                <a:close/>
              </a:path>
            </a:pathLst>
          </a:custGeom>
        </p:spPr>
      </p:pic>
      <p:grpSp>
        <p:nvGrpSpPr>
          <p:cNvPr id="44" name="Picture placeholder">
            <a:extLst>
              <a:ext uri="{FF2B5EF4-FFF2-40B4-BE49-F238E27FC236}">
                <a16:creationId xmlns:a16="http://schemas.microsoft.com/office/drawing/2014/main" id="{156B6177-C584-413D-BB39-906059FC8371}"/>
              </a:ext>
            </a:extLst>
          </p:cNvPr>
          <p:cNvGrpSpPr/>
          <p:nvPr/>
        </p:nvGrpSpPr>
        <p:grpSpPr>
          <a:xfrm>
            <a:off x="1164169" y="2060443"/>
            <a:ext cx="4509848" cy="3152156"/>
            <a:chOff x="333299" y="1778197"/>
            <a:chExt cx="4032000" cy="2500640"/>
          </a:xfrm>
        </p:grpSpPr>
        <p:sp>
          <p:nvSpPr>
            <p:cNvPr id="45" name="Picture background">
              <a:extLst>
                <a:ext uri="{FF2B5EF4-FFF2-40B4-BE49-F238E27FC236}">
                  <a16:creationId xmlns:a16="http://schemas.microsoft.com/office/drawing/2014/main" id="{8F92C7E8-26B1-4DAC-87E4-56FFF48C28A9}"/>
                </a:ext>
              </a:extLst>
            </p:cNvPr>
            <p:cNvSpPr/>
            <p:nvPr/>
          </p:nvSpPr>
          <p:spPr>
            <a:xfrm>
              <a:off x="333299" y="1778197"/>
              <a:ext cx="4032000" cy="2340000"/>
            </a:xfrm>
            <a:prstGeom prst="roundRect">
              <a:avLst>
                <a:gd name="adj" fmla="val 7024"/>
              </a:avLst>
            </a:prstGeom>
            <a:solidFill>
              <a:schemeClr val="accent6">
                <a:lumMod val="50000"/>
              </a:schemeClr>
            </a:solidFill>
            <a:ln w="6350">
              <a:solidFill>
                <a:schemeClr val="accent6">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Gilroy ExtraBold" panose="00000900000000000000" pitchFamily="50" charset="0"/>
              </a:endParaRPr>
            </a:p>
          </p:txBody>
        </p:sp>
        <p:pic>
          <p:nvPicPr>
            <p:cNvPr id="46" name="Picture">
              <a:extLst>
                <a:ext uri="{FF2B5EF4-FFF2-40B4-BE49-F238E27FC236}">
                  <a16:creationId xmlns:a16="http://schemas.microsoft.com/office/drawing/2014/main" id="{DFC3EE2D-E762-4C02-83CC-FE59ACC92651}"/>
                </a:ext>
              </a:extLst>
            </p:cNvPr>
            <p:cNvPicPr>
              <a:picLocks noChangeAspect="1"/>
            </p:cNvPicPr>
            <p:nvPr/>
          </p:nvPicPr>
          <p:blipFill rotWithShape="1">
            <a:blip r:embed="rId9">
              <a:extLst>
                <a:ext uri="{28A0092B-C50C-407E-A947-70E740481C1C}">
                  <a14:useLocalDpi xmlns:a14="http://schemas.microsoft.com/office/drawing/2010/main" val="0"/>
                </a:ext>
              </a:extLst>
            </a:blip>
            <a:srcRect l="3692" r="9724"/>
            <a:stretch/>
          </p:blipFill>
          <p:spPr>
            <a:xfrm>
              <a:off x="391234" y="1846786"/>
              <a:ext cx="3916130" cy="2202823"/>
            </a:xfrm>
            <a:prstGeom prst="roundRect">
              <a:avLst>
                <a:gd name="adj" fmla="val 5408"/>
              </a:avLst>
            </a:prstGeom>
            <a:ln w="6350">
              <a:solidFill>
                <a:srgbClr val="F48093"/>
              </a:solidFill>
            </a:ln>
          </p:spPr>
        </p:pic>
        <p:sp>
          <p:nvSpPr>
            <p:cNvPr id="47" name="Ethan.ppt (text)">
              <a:extLst>
                <a:ext uri="{FF2B5EF4-FFF2-40B4-BE49-F238E27FC236}">
                  <a16:creationId xmlns:a16="http://schemas.microsoft.com/office/drawing/2014/main" id="{E2544735-94C6-4F08-8DEE-F924CC45135A}"/>
                </a:ext>
              </a:extLst>
            </p:cNvPr>
            <p:cNvSpPr/>
            <p:nvPr/>
          </p:nvSpPr>
          <p:spPr>
            <a:xfrm>
              <a:off x="1500972" y="3944041"/>
              <a:ext cx="1696654" cy="334796"/>
            </a:xfrm>
            <a:prstGeom prst="roundRect">
              <a:avLst>
                <a:gd name="adj" fmla="val 50000"/>
              </a:avLst>
            </a:prstGeom>
            <a:solidFill>
              <a:schemeClr val="accent6">
                <a:lumMod val="50000"/>
              </a:schemeClr>
            </a:solidFill>
            <a:ln>
              <a:solidFill>
                <a:schemeClr val="accent6">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a:latin typeface="Gilroy ExtraBold" panose="00000900000000000000" pitchFamily="50" charset="0"/>
                </a:rPr>
                <a:t>Nội dung 2</a:t>
              </a:r>
            </a:p>
          </p:txBody>
        </p:sp>
      </p:grpSp>
      <p:grpSp>
        <p:nvGrpSpPr>
          <p:cNvPr id="55" name="Hand">
            <a:extLst>
              <a:ext uri="{FF2B5EF4-FFF2-40B4-BE49-F238E27FC236}">
                <a16:creationId xmlns:a16="http://schemas.microsoft.com/office/drawing/2014/main" id="{48A39D84-7B8A-4697-818B-B24E8A310072}"/>
              </a:ext>
            </a:extLst>
          </p:cNvPr>
          <p:cNvGrpSpPr/>
          <p:nvPr/>
        </p:nvGrpSpPr>
        <p:grpSpPr>
          <a:xfrm rot="5400000">
            <a:off x="-74922" y="-535662"/>
            <a:ext cx="6189769" cy="1715533"/>
            <a:chOff x="-515201" y="767887"/>
            <a:chExt cx="5498029" cy="1552575"/>
          </a:xfrm>
        </p:grpSpPr>
        <p:sp>
          <p:nvSpPr>
            <p:cNvPr id="56" name="Rectangle 8">
              <a:extLst>
                <a:ext uri="{FF2B5EF4-FFF2-40B4-BE49-F238E27FC236}">
                  <a16:creationId xmlns:a16="http://schemas.microsoft.com/office/drawing/2014/main" id="{8001AEDE-A7DB-4416-9DE4-55494EA9E9AE}"/>
                </a:ext>
              </a:extLst>
            </p:cNvPr>
            <p:cNvSpPr/>
            <p:nvPr/>
          </p:nvSpPr>
          <p:spPr>
            <a:xfrm>
              <a:off x="-512013" y="1095961"/>
              <a:ext cx="2450029" cy="1033756"/>
            </a:xfrm>
            <a:prstGeom prst="rect">
              <a:avLst/>
            </a:prstGeom>
            <a:solidFill>
              <a:srgbClr val="FFC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7" name="Rectangle 9">
              <a:extLst>
                <a:ext uri="{FF2B5EF4-FFF2-40B4-BE49-F238E27FC236}">
                  <a16:creationId xmlns:a16="http://schemas.microsoft.com/office/drawing/2014/main" id="{4F2F9310-AA75-4D35-A914-867A7527E194}"/>
                </a:ext>
              </a:extLst>
            </p:cNvPr>
            <p:cNvSpPr/>
            <p:nvPr/>
          </p:nvSpPr>
          <p:spPr>
            <a:xfrm>
              <a:off x="-515201" y="1977864"/>
              <a:ext cx="2452408" cy="143740"/>
            </a:xfrm>
            <a:prstGeom prst="rect">
              <a:avLst/>
            </a:prstGeom>
            <a:solidFill>
              <a:srgbClr val="FFB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58" name="Graphic 10">
              <a:extLst>
                <a:ext uri="{FF2B5EF4-FFF2-40B4-BE49-F238E27FC236}">
                  <a16:creationId xmlns:a16="http://schemas.microsoft.com/office/drawing/2014/main" id="{632D561E-DE74-4DAA-8A22-329DBBC59D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934828" y="767887"/>
              <a:ext cx="3048000" cy="1552575"/>
            </a:xfrm>
            <a:custGeom>
              <a:avLst/>
              <a:gdLst>
                <a:gd name="connsiteX0" fmla="*/ 0 w 3048000"/>
                <a:gd name="connsiteY0" fmla="*/ 0 h 1552575"/>
                <a:gd name="connsiteX1" fmla="*/ 1665050 w 3048000"/>
                <a:gd name="connsiteY1" fmla="*/ 0 h 1552575"/>
                <a:gd name="connsiteX2" fmla="*/ 1665050 w 3048000"/>
                <a:gd name="connsiteY2" fmla="*/ 309466 h 1552575"/>
                <a:gd name="connsiteX3" fmla="*/ 3048000 w 3048000"/>
                <a:gd name="connsiteY3" fmla="*/ 309466 h 1552575"/>
                <a:gd name="connsiteX4" fmla="*/ 3048000 w 3048000"/>
                <a:gd name="connsiteY4" fmla="*/ 1552575 h 1552575"/>
                <a:gd name="connsiteX5" fmla="*/ 0 w 3048000"/>
                <a:gd name="connsiteY5" fmla="*/ 1552575 h 1552575"/>
                <a:gd name="connsiteX6" fmla="*/ 0 w 3048000"/>
                <a:gd name="connsiteY6" fmla="*/ 0 h 155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1552575">
                  <a:moveTo>
                    <a:pt x="0" y="0"/>
                  </a:moveTo>
                  <a:lnTo>
                    <a:pt x="1665050" y="0"/>
                  </a:lnTo>
                  <a:lnTo>
                    <a:pt x="1665050" y="309466"/>
                  </a:lnTo>
                  <a:lnTo>
                    <a:pt x="3048000" y="309466"/>
                  </a:lnTo>
                  <a:lnTo>
                    <a:pt x="3048000" y="1552575"/>
                  </a:lnTo>
                  <a:lnTo>
                    <a:pt x="0" y="1552575"/>
                  </a:lnTo>
                  <a:lnTo>
                    <a:pt x="0" y="0"/>
                  </a:lnTo>
                  <a:close/>
                </a:path>
              </a:pathLst>
            </a:custGeom>
          </p:spPr>
        </p:pic>
      </p:grpSp>
      <p:pic>
        <p:nvPicPr>
          <p:cNvPr id="7" name="Hình ảnh 6">
            <a:extLst>
              <a:ext uri="{FF2B5EF4-FFF2-40B4-BE49-F238E27FC236}">
                <a16:creationId xmlns:a16="http://schemas.microsoft.com/office/drawing/2014/main" id="{25804CC1-88A2-4C17-B061-AA5D0D4AE21D}"/>
              </a:ext>
            </a:extLst>
          </p:cNvPr>
          <p:cNvPicPr>
            <a:picLocks noChangeAspect="1"/>
          </p:cNvPicPr>
          <p:nvPr/>
        </p:nvPicPr>
        <p:blipFill rotWithShape="1">
          <a:blip r:embed="rId10"/>
          <a:srcRect l="7447" t="-120" r="52849" b="96624"/>
          <a:stretch/>
        </p:blipFill>
        <p:spPr>
          <a:xfrm>
            <a:off x="926123" y="-14499"/>
            <a:ext cx="4840796" cy="256453"/>
          </a:xfrm>
          <a:prstGeom prst="rect">
            <a:avLst/>
          </a:prstGeom>
        </p:spPr>
      </p:pic>
      <p:sp>
        <p:nvSpPr>
          <p:cNvPr id="2" name="Hộp Văn bản 1">
            <a:extLst>
              <a:ext uri="{FF2B5EF4-FFF2-40B4-BE49-F238E27FC236}">
                <a16:creationId xmlns:a16="http://schemas.microsoft.com/office/drawing/2014/main" id="{8EEB16DA-C996-43DF-8DEE-FBE96C49B3F4}"/>
              </a:ext>
            </a:extLst>
          </p:cNvPr>
          <p:cNvSpPr txBox="1"/>
          <p:nvPr/>
        </p:nvSpPr>
        <p:spPr>
          <a:xfrm>
            <a:off x="6253642" y="2128445"/>
            <a:ext cx="5146885" cy="1384995"/>
          </a:xfrm>
          <a:prstGeom prst="rect">
            <a:avLst/>
          </a:prstGeom>
          <a:noFill/>
        </p:spPr>
        <p:txBody>
          <a:bodyPr wrap="square" rtlCol="0">
            <a:spAutoFit/>
          </a:bodyPr>
          <a:lstStyle/>
          <a:p>
            <a:pPr algn="ctr"/>
            <a:r>
              <a:rPr lang="vi-VN" sz="2800" i="0">
                <a:solidFill>
                  <a:schemeClr val="accent6">
                    <a:lumMod val="50000"/>
                  </a:schemeClr>
                </a:solidFill>
                <a:effectLst/>
              </a:rPr>
              <a:t>Tôi năm nay hơn 70 tuổi mà chưa gặp </a:t>
            </a:r>
            <a:r>
              <a:rPr lang="en-US" sz="2800" i="0">
                <a:solidFill>
                  <a:schemeClr val="accent6">
                    <a:lumMod val="50000"/>
                  </a:schemeClr>
                </a:solidFill>
                <a:effectLst/>
              </a:rPr>
              <a:t>…………………..</a:t>
            </a:r>
            <a:r>
              <a:rPr lang="vi-VN" sz="2800" i="0">
                <a:solidFill>
                  <a:schemeClr val="accent6">
                    <a:lumMod val="50000"/>
                  </a:schemeClr>
                </a:solidFill>
                <a:effectLst/>
              </a:rPr>
              <a:t>như thế này bao giờ cả</a:t>
            </a:r>
            <a:endParaRPr lang="en-US" sz="2800">
              <a:solidFill>
                <a:schemeClr val="accent6">
                  <a:lumMod val="50000"/>
                </a:schemeClr>
              </a:solidFill>
            </a:endParaRPr>
          </a:p>
        </p:txBody>
      </p:sp>
      <p:grpSp>
        <p:nvGrpSpPr>
          <p:cNvPr id="6" name="Nhóm 5">
            <a:extLst>
              <a:ext uri="{FF2B5EF4-FFF2-40B4-BE49-F238E27FC236}">
                <a16:creationId xmlns:a16="http://schemas.microsoft.com/office/drawing/2014/main" id="{3DFDE355-F2C1-497B-B041-461F7D1C7DA9}"/>
              </a:ext>
            </a:extLst>
          </p:cNvPr>
          <p:cNvGrpSpPr/>
          <p:nvPr/>
        </p:nvGrpSpPr>
        <p:grpSpPr>
          <a:xfrm>
            <a:off x="7947105" y="2639846"/>
            <a:ext cx="2028847" cy="379579"/>
            <a:chOff x="7937580" y="2620796"/>
            <a:chExt cx="2028847" cy="379579"/>
          </a:xfrm>
        </p:grpSpPr>
        <p:sp>
          <p:nvSpPr>
            <p:cNvPr id="4" name="Hình chữ nhật 3">
              <a:extLst>
                <a:ext uri="{FF2B5EF4-FFF2-40B4-BE49-F238E27FC236}">
                  <a16:creationId xmlns:a16="http://schemas.microsoft.com/office/drawing/2014/main" id="{994E5B04-5B25-47F1-9F63-5635098793AB}"/>
                </a:ext>
              </a:extLst>
            </p:cNvPr>
            <p:cNvSpPr/>
            <p:nvPr/>
          </p:nvSpPr>
          <p:spPr>
            <a:xfrm>
              <a:off x="8048625" y="2820942"/>
              <a:ext cx="1885950" cy="17943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ình chữ nhật 2">
              <a:extLst>
                <a:ext uri="{FF2B5EF4-FFF2-40B4-BE49-F238E27FC236}">
                  <a16:creationId xmlns:a16="http://schemas.microsoft.com/office/drawing/2014/main" id="{F1DFA20D-D7F8-4A3D-B144-A8F550BE5C54}"/>
                </a:ext>
              </a:extLst>
            </p:cNvPr>
            <p:cNvSpPr/>
            <p:nvPr/>
          </p:nvSpPr>
          <p:spPr>
            <a:xfrm>
              <a:off x="7937580" y="2620796"/>
              <a:ext cx="2028847" cy="375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accent6">
                      <a:lumMod val="50000"/>
                    </a:schemeClr>
                  </a:solidFill>
                  <a:latin typeface="Arial" panose="020B0604020202020204" pitchFamily="34" charset="0"/>
                  <a:cs typeface="Arial" panose="020B0604020202020204" pitchFamily="34" charset="0"/>
                </a:rPr>
                <a:t>trường hợp</a:t>
              </a:r>
            </a:p>
          </p:txBody>
        </p:sp>
      </p:grpSp>
      <p:sp>
        <p:nvSpPr>
          <p:cNvPr id="11" name="Hình chữ nhật: Góc Tròn 10">
            <a:extLst>
              <a:ext uri="{FF2B5EF4-FFF2-40B4-BE49-F238E27FC236}">
                <a16:creationId xmlns:a16="http://schemas.microsoft.com/office/drawing/2014/main" id="{2B765BA8-18A2-46CB-993F-050B4AA9571F}"/>
              </a:ext>
            </a:extLst>
          </p:cNvPr>
          <p:cNvSpPr/>
          <p:nvPr/>
        </p:nvSpPr>
        <p:spPr>
          <a:xfrm>
            <a:off x="-480647" y="5734636"/>
            <a:ext cx="11634534" cy="390923"/>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ình tự do: Hình 26">
            <a:extLst>
              <a:ext uri="{FF2B5EF4-FFF2-40B4-BE49-F238E27FC236}">
                <a16:creationId xmlns:a16="http://schemas.microsoft.com/office/drawing/2014/main" id="{61385D9E-A0DA-423C-8919-BCEA3D587EFB}"/>
              </a:ext>
            </a:extLst>
          </p:cNvPr>
          <p:cNvSpPr/>
          <p:nvPr/>
        </p:nvSpPr>
        <p:spPr>
          <a:xfrm>
            <a:off x="1318226" y="5545509"/>
            <a:ext cx="9870831" cy="740495"/>
          </a:xfrm>
          <a:custGeom>
            <a:avLst/>
            <a:gdLst>
              <a:gd name="connsiteX0" fmla="*/ 293901 w 9870831"/>
              <a:gd name="connsiteY0" fmla="*/ 246330 h 740495"/>
              <a:gd name="connsiteX1" fmla="*/ 179722 w 9870831"/>
              <a:gd name="connsiteY1" fmla="*/ 322013 h 740495"/>
              <a:gd name="connsiteX2" fmla="*/ 169984 w 9870831"/>
              <a:gd name="connsiteY2" fmla="*/ 370247 h 740495"/>
              <a:gd name="connsiteX3" fmla="*/ 169984 w 9870831"/>
              <a:gd name="connsiteY3" fmla="*/ 370246 h 740495"/>
              <a:gd name="connsiteX4" fmla="*/ 169984 w 9870831"/>
              <a:gd name="connsiteY4" fmla="*/ 370247 h 740495"/>
              <a:gd name="connsiteX5" fmla="*/ 169984 w 9870831"/>
              <a:gd name="connsiteY5" fmla="*/ 370247 h 740495"/>
              <a:gd name="connsiteX6" fmla="*/ 179722 w 9870831"/>
              <a:gd name="connsiteY6" fmla="*/ 418480 h 740495"/>
              <a:gd name="connsiteX7" fmla="*/ 293901 w 9870831"/>
              <a:gd name="connsiteY7" fmla="*/ 494163 h 740495"/>
              <a:gd name="connsiteX8" fmla="*/ 9576929 w 9870831"/>
              <a:gd name="connsiteY8" fmla="*/ 494164 h 740495"/>
              <a:gd name="connsiteX9" fmla="*/ 9700846 w 9870831"/>
              <a:gd name="connsiteY9" fmla="*/ 370247 h 740495"/>
              <a:gd name="connsiteX10" fmla="*/ 9700847 w 9870831"/>
              <a:gd name="connsiteY10" fmla="*/ 370247 h 740495"/>
              <a:gd name="connsiteX11" fmla="*/ 9576930 w 9870831"/>
              <a:gd name="connsiteY11" fmla="*/ 246330 h 740495"/>
              <a:gd name="connsiteX12" fmla="*/ 0 w 9870831"/>
              <a:gd name="connsiteY12" fmla="*/ 0 h 740495"/>
              <a:gd name="connsiteX13" fmla="*/ 9870831 w 9870831"/>
              <a:gd name="connsiteY13" fmla="*/ 0 h 740495"/>
              <a:gd name="connsiteX14" fmla="*/ 9870831 w 9870831"/>
              <a:gd name="connsiteY14" fmla="*/ 740495 h 740495"/>
              <a:gd name="connsiteX15" fmla="*/ 0 w 9870831"/>
              <a:gd name="connsiteY15" fmla="*/ 740495 h 74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870831" h="740495">
                <a:moveTo>
                  <a:pt x="293901" y="246330"/>
                </a:moveTo>
                <a:cubicBezTo>
                  <a:pt x="242573" y="246330"/>
                  <a:pt x="198534" y="277538"/>
                  <a:pt x="179722" y="322013"/>
                </a:cubicBezTo>
                <a:lnTo>
                  <a:pt x="169984" y="370247"/>
                </a:lnTo>
                <a:lnTo>
                  <a:pt x="169984" y="370246"/>
                </a:lnTo>
                <a:lnTo>
                  <a:pt x="169984" y="370247"/>
                </a:lnTo>
                <a:lnTo>
                  <a:pt x="169984" y="370247"/>
                </a:lnTo>
                <a:lnTo>
                  <a:pt x="179722" y="418480"/>
                </a:lnTo>
                <a:cubicBezTo>
                  <a:pt x="198534" y="462956"/>
                  <a:pt x="242573" y="494163"/>
                  <a:pt x="293901" y="494163"/>
                </a:cubicBezTo>
                <a:lnTo>
                  <a:pt x="9576929" y="494164"/>
                </a:lnTo>
                <a:cubicBezTo>
                  <a:pt x="9645366" y="494164"/>
                  <a:pt x="9700846" y="438684"/>
                  <a:pt x="9700846" y="370247"/>
                </a:cubicBezTo>
                <a:lnTo>
                  <a:pt x="9700847" y="370247"/>
                </a:lnTo>
                <a:cubicBezTo>
                  <a:pt x="9700847" y="301810"/>
                  <a:pt x="9645367" y="246330"/>
                  <a:pt x="9576930" y="246330"/>
                </a:cubicBezTo>
                <a:close/>
                <a:moveTo>
                  <a:pt x="0" y="0"/>
                </a:moveTo>
                <a:lnTo>
                  <a:pt x="9870831" y="0"/>
                </a:lnTo>
                <a:lnTo>
                  <a:pt x="9870831" y="740495"/>
                </a:lnTo>
                <a:lnTo>
                  <a:pt x="0" y="74049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Hình chữ nhật 9">
            <a:extLst>
              <a:ext uri="{FF2B5EF4-FFF2-40B4-BE49-F238E27FC236}">
                <a16:creationId xmlns:a16="http://schemas.microsoft.com/office/drawing/2014/main" id="{BAD05A2A-A32C-437B-8558-1AE4EC73F457}"/>
              </a:ext>
            </a:extLst>
          </p:cNvPr>
          <p:cNvSpPr/>
          <p:nvPr/>
        </p:nvSpPr>
        <p:spPr>
          <a:xfrm>
            <a:off x="211848" y="5294430"/>
            <a:ext cx="1106378" cy="1129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Hình ảnh 27">
            <a:extLst>
              <a:ext uri="{FF2B5EF4-FFF2-40B4-BE49-F238E27FC236}">
                <a16:creationId xmlns:a16="http://schemas.microsoft.com/office/drawing/2014/main" id="{8A23AA3B-1600-4B06-ACD6-5449A8A4733B}"/>
              </a:ext>
            </a:extLst>
          </p:cNvPr>
          <p:cNvPicPr>
            <a:picLocks noChangeAspect="1"/>
          </p:cNvPicPr>
          <p:nvPr/>
        </p:nvPicPr>
        <p:blipFill rotWithShape="1">
          <a:blip r:embed="rId10"/>
          <a:srcRect l="1" t="407" r="98272" b="11258"/>
          <a:stretch/>
        </p:blipFill>
        <p:spPr>
          <a:xfrm>
            <a:off x="1" y="0"/>
            <a:ext cx="210540" cy="6479177"/>
          </a:xfrm>
          <a:prstGeom prst="rect">
            <a:avLst/>
          </a:prstGeom>
        </p:spPr>
      </p:pic>
      <p:sp>
        <p:nvSpPr>
          <p:cNvPr id="12" name="Nhả câu trả lời">
            <a:extLst>
              <a:ext uri="{FF2B5EF4-FFF2-40B4-BE49-F238E27FC236}">
                <a16:creationId xmlns:a16="http://schemas.microsoft.com/office/drawing/2014/main" id="{D022B99A-8457-42E0-AFC6-A6F3F14ABCBE}"/>
              </a:ext>
            </a:extLst>
          </p:cNvPr>
          <p:cNvSpPr/>
          <p:nvPr/>
        </p:nvSpPr>
        <p:spPr>
          <a:xfrm>
            <a:off x="6672171" y="4049301"/>
            <a:ext cx="1974715" cy="716493"/>
          </a:xfrm>
          <a:prstGeom prst="roundRect">
            <a:avLst>
              <a:gd name="adj" fmla="val 2323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Nhả câu trả lời</a:t>
            </a:r>
          </a:p>
        </p:txBody>
      </p:sp>
      <p:sp>
        <p:nvSpPr>
          <p:cNvPr id="30" name="Bắt đầu">
            <a:extLst>
              <a:ext uri="{FF2B5EF4-FFF2-40B4-BE49-F238E27FC236}">
                <a16:creationId xmlns:a16="http://schemas.microsoft.com/office/drawing/2014/main" id="{81049DA3-74A1-4906-92DF-35EEFB3FC521}"/>
              </a:ext>
            </a:extLst>
          </p:cNvPr>
          <p:cNvSpPr/>
          <p:nvPr/>
        </p:nvSpPr>
        <p:spPr>
          <a:xfrm>
            <a:off x="8988594" y="4048842"/>
            <a:ext cx="1974715" cy="716493"/>
          </a:xfrm>
          <a:prstGeom prst="roundRect">
            <a:avLst>
              <a:gd name="adj" fmla="val 2323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Arial" panose="020B0604020202020204" pitchFamily="34" charset="0"/>
                <a:cs typeface="Arial" panose="020B0604020202020204" pitchFamily="34" charset="0"/>
              </a:rPr>
              <a:t>Bắt đầu</a:t>
            </a:r>
          </a:p>
        </p:txBody>
      </p:sp>
      <p:sp>
        <p:nvSpPr>
          <p:cNvPr id="13" name="Hộp Văn bản 12">
            <a:extLst>
              <a:ext uri="{FF2B5EF4-FFF2-40B4-BE49-F238E27FC236}">
                <a16:creationId xmlns:a16="http://schemas.microsoft.com/office/drawing/2014/main" id="{D3B1CCEB-3CD3-4EB6-9671-018D2FF73B21}"/>
              </a:ext>
            </a:extLst>
          </p:cNvPr>
          <p:cNvSpPr txBox="1"/>
          <p:nvPr/>
        </p:nvSpPr>
        <p:spPr>
          <a:xfrm>
            <a:off x="9457249" y="5265721"/>
            <a:ext cx="1634247" cy="461665"/>
          </a:xfrm>
          <a:prstGeom prst="rect">
            <a:avLst/>
          </a:prstGeom>
          <a:noFill/>
        </p:spPr>
        <p:txBody>
          <a:bodyPr wrap="square" rtlCol="0">
            <a:spAutoFit/>
          </a:bodyPr>
          <a:lstStyle/>
          <a:p>
            <a:pPr algn="ctr"/>
            <a:r>
              <a:rPr lang="en-US" sz="2400" b="1">
                <a:solidFill>
                  <a:schemeClr val="accent6">
                    <a:lumMod val="50000"/>
                  </a:schemeClr>
                </a:solidFill>
                <a:latin typeface="Arial" panose="020B0604020202020204" pitchFamily="34" charset="0"/>
                <a:cs typeface="Arial" panose="020B0604020202020204" pitchFamily="34" charset="0"/>
              </a:rPr>
              <a:t>Thời gian</a:t>
            </a:r>
          </a:p>
        </p:txBody>
      </p:sp>
      <p:grpSp>
        <p:nvGrpSpPr>
          <p:cNvPr id="32" name="Nhóm 31">
            <a:extLst>
              <a:ext uri="{FF2B5EF4-FFF2-40B4-BE49-F238E27FC236}">
                <a16:creationId xmlns:a16="http://schemas.microsoft.com/office/drawing/2014/main" id="{314A6637-3508-4786-8E90-246676624725}"/>
              </a:ext>
            </a:extLst>
          </p:cNvPr>
          <p:cNvGrpSpPr/>
          <p:nvPr/>
        </p:nvGrpSpPr>
        <p:grpSpPr>
          <a:xfrm>
            <a:off x="10979570" y="454819"/>
            <a:ext cx="667055" cy="646331"/>
            <a:chOff x="879676" y="811929"/>
            <a:chExt cx="667055" cy="646331"/>
          </a:xfrm>
        </p:grpSpPr>
        <p:sp>
          <p:nvSpPr>
            <p:cNvPr id="33" name="Hình Bầu dục 32">
              <a:hlinkClick r:id="rId11" action="ppaction://hlinksldjump"/>
              <a:extLst>
                <a:ext uri="{FF2B5EF4-FFF2-40B4-BE49-F238E27FC236}">
                  <a16:creationId xmlns:a16="http://schemas.microsoft.com/office/drawing/2014/main" id="{DB47CBDD-81E4-43CA-AF12-0E300E02F0FA}"/>
                </a:ext>
              </a:extLst>
            </p:cNvPr>
            <p:cNvSpPr/>
            <p:nvPr/>
          </p:nvSpPr>
          <p:spPr>
            <a:xfrm>
              <a:off x="879676" y="811929"/>
              <a:ext cx="667055" cy="64633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a:hlinkClick r:id="rId11" action="ppaction://hlinksldjump"/>
              <a:extLst>
                <a:ext uri="{FF2B5EF4-FFF2-40B4-BE49-F238E27FC236}">
                  <a16:creationId xmlns:a16="http://schemas.microsoft.com/office/drawing/2014/main" id="{ABC05E8C-3B57-409C-9525-A179152317C0}"/>
                </a:ext>
              </a:extLst>
            </p:cNvPr>
            <p:cNvSpPr/>
            <p:nvPr/>
          </p:nvSpPr>
          <p:spPr>
            <a:xfrm>
              <a:off x="996417" y="965137"/>
              <a:ext cx="183590" cy="18908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ình Bầu dục 34">
              <a:hlinkClick r:id="rId11" action="ppaction://hlinksldjump"/>
              <a:extLst>
                <a:ext uri="{FF2B5EF4-FFF2-40B4-BE49-F238E27FC236}">
                  <a16:creationId xmlns:a16="http://schemas.microsoft.com/office/drawing/2014/main" id="{9E98968A-CE7B-4545-9C45-EF33F1CA9228}"/>
                </a:ext>
              </a:extLst>
            </p:cNvPr>
            <p:cNvSpPr/>
            <p:nvPr/>
          </p:nvSpPr>
          <p:spPr>
            <a:xfrm>
              <a:off x="1240562" y="971534"/>
              <a:ext cx="183590" cy="18908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Mouth">
              <a:extLst>
                <a:ext uri="{FF2B5EF4-FFF2-40B4-BE49-F238E27FC236}">
                  <a16:creationId xmlns:a16="http://schemas.microsoft.com/office/drawing/2014/main" id="{A3BD9171-B2FE-48E7-B471-F76C3BE95A1A}"/>
                </a:ext>
              </a:extLst>
            </p:cNvPr>
            <p:cNvGrpSpPr/>
            <p:nvPr/>
          </p:nvGrpSpPr>
          <p:grpSpPr>
            <a:xfrm>
              <a:off x="1091452" y="1221493"/>
              <a:ext cx="232084" cy="111396"/>
              <a:chOff x="11738413" y="5361789"/>
              <a:chExt cx="471124" cy="226131"/>
            </a:xfrm>
          </p:grpSpPr>
          <p:sp>
            <p:nvSpPr>
              <p:cNvPr id="39" name="Freeform: Shape 80">
                <a:extLst>
                  <a:ext uri="{FF2B5EF4-FFF2-40B4-BE49-F238E27FC236}">
                    <a16:creationId xmlns:a16="http://schemas.microsoft.com/office/drawing/2014/main" id="{E6F9830A-4C86-49AE-B293-69C025C257D5}"/>
                  </a:ext>
                </a:extLst>
              </p:cNvPr>
              <p:cNvSpPr/>
              <p:nvPr/>
            </p:nvSpPr>
            <p:spPr>
              <a:xfrm>
                <a:off x="11738413" y="5361789"/>
                <a:ext cx="471124" cy="226131"/>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41" name="Freeform: Shape 81">
                <a:extLst>
                  <a:ext uri="{FF2B5EF4-FFF2-40B4-BE49-F238E27FC236}">
                    <a16:creationId xmlns:a16="http://schemas.microsoft.com/office/drawing/2014/main" id="{7574A6CC-8E7C-49AF-8FBE-E2BFA8939714}"/>
                  </a:ext>
                </a:extLst>
              </p:cNvPr>
              <p:cNvSpPr/>
              <p:nvPr/>
            </p:nvSpPr>
            <p:spPr>
              <a:xfrm>
                <a:off x="11763062" y="5361789"/>
                <a:ext cx="419314" cy="68127"/>
              </a:xfrm>
              <a:custGeom>
                <a:avLst/>
                <a:gdLst>
                  <a:gd name="connsiteX0" fmla="*/ 0 w 419314"/>
                  <a:gd name="connsiteY0" fmla="*/ 0 h 87994"/>
                  <a:gd name="connsiteX1" fmla="*/ 419314 w 419314"/>
                  <a:gd name="connsiteY1" fmla="*/ 0 h 87994"/>
                  <a:gd name="connsiteX2" fmla="*/ 419314 w 419314"/>
                  <a:gd name="connsiteY2" fmla="*/ 34867 h 87994"/>
                  <a:gd name="connsiteX3" fmla="*/ 366187 w 419314"/>
                  <a:gd name="connsiteY3" fmla="*/ 87994 h 87994"/>
                  <a:gd name="connsiteX4" fmla="*/ 53127 w 419314"/>
                  <a:gd name="connsiteY4" fmla="*/ 87994 h 87994"/>
                  <a:gd name="connsiteX5" fmla="*/ 0 w 419314"/>
                  <a:gd name="connsiteY5" fmla="*/ 34867 h 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14" h="87994">
                    <a:moveTo>
                      <a:pt x="0" y="0"/>
                    </a:moveTo>
                    <a:lnTo>
                      <a:pt x="419314" y="0"/>
                    </a:lnTo>
                    <a:lnTo>
                      <a:pt x="419314" y="34867"/>
                    </a:lnTo>
                    <a:cubicBezTo>
                      <a:pt x="419314" y="64208"/>
                      <a:pt x="395528" y="87994"/>
                      <a:pt x="366187" y="87994"/>
                    </a:cubicBezTo>
                    <a:lnTo>
                      <a:pt x="53127" y="87994"/>
                    </a:lnTo>
                    <a:cubicBezTo>
                      <a:pt x="23786" y="87994"/>
                      <a:pt x="0" y="64208"/>
                      <a:pt x="0" y="348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48" name="Freeform: Shape 82">
                <a:hlinkClick r:id="rId11" action="ppaction://hlinksldjump"/>
                <a:extLst>
                  <a:ext uri="{FF2B5EF4-FFF2-40B4-BE49-F238E27FC236}">
                    <a16:creationId xmlns:a16="http://schemas.microsoft.com/office/drawing/2014/main" id="{BD25F300-4277-4349-9B2A-BB5216BD6F68}"/>
                  </a:ext>
                </a:extLst>
              </p:cNvPr>
              <p:cNvSpPr/>
              <p:nvPr/>
            </p:nvSpPr>
            <p:spPr>
              <a:xfrm>
                <a:off x="11813548" y="5474843"/>
                <a:ext cx="320079" cy="113067"/>
              </a:xfrm>
              <a:custGeom>
                <a:avLst/>
                <a:gdLst>
                  <a:gd name="connsiteX0" fmla="*/ 159171 w 320078"/>
                  <a:gd name="connsiteY0" fmla="*/ 0 h 113066"/>
                  <a:gd name="connsiteX1" fmla="*/ 250862 w 320078"/>
                  <a:gd name="connsiteY1" fmla="*/ 13765 h 113066"/>
                  <a:gd name="connsiteX2" fmla="*/ 320078 w 320078"/>
                  <a:gd name="connsiteY2" fmla="*/ 48465 h 113066"/>
                  <a:gd name="connsiteX3" fmla="*/ 310928 w 320078"/>
                  <a:gd name="connsiteY3" fmla="*/ 59034 h 113066"/>
                  <a:gd name="connsiteX4" fmla="*/ 160416 w 320078"/>
                  <a:gd name="connsiteY4" fmla="*/ 113066 h 113066"/>
                  <a:gd name="connsiteX5" fmla="*/ 9904 w 320078"/>
                  <a:gd name="connsiteY5" fmla="*/ 59034 h 113066"/>
                  <a:gd name="connsiteX6" fmla="*/ 0 w 320078"/>
                  <a:gd name="connsiteY6" fmla="*/ 47595 h 113066"/>
                  <a:gd name="connsiteX7" fmla="*/ 67480 w 320078"/>
                  <a:gd name="connsiteY7" fmla="*/ 13765 h 113066"/>
                  <a:gd name="connsiteX8" fmla="*/ 159171 w 320078"/>
                  <a:gd name="connsiteY8" fmla="*/ 0 h 11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78" h="113066">
                    <a:moveTo>
                      <a:pt x="159171" y="0"/>
                    </a:moveTo>
                    <a:cubicBezTo>
                      <a:pt x="191695" y="0"/>
                      <a:pt x="222680" y="4902"/>
                      <a:pt x="250862" y="13765"/>
                    </a:cubicBezTo>
                    <a:lnTo>
                      <a:pt x="320078" y="48465"/>
                    </a:lnTo>
                    <a:lnTo>
                      <a:pt x="310928" y="59034"/>
                    </a:lnTo>
                    <a:cubicBezTo>
                      <a:pt x="270026" y="92789"/>
                      <a:pt x="217589" y="113066"/>
                      <a:pt x="160416" y="113066"/>
                    </a:cubicBezTo>
                    <a:cubicBezTo>
                      <a:pt x="103243" y="113066"/>
                      <a:pt x="50806" y="92789"/>
                      <a:pt x="9904" y="59034"/>
                    </a:cubicBezTo>
                    <a:lnTo>
                      <a:pt x="0" y="47595"/>
                    </a:lnTo>
                    <a:lnTo>
                      <a:pt x="67480" y="13765"/>
                    </a:lnTo>
                    <a:cubicBezTo>
                      <a:pt x="95662" y="4902"/>
                      <a:pt x="126647" y="0"/>
                      <a:pt x="159171"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grpSp>
        <p:sp>
          <p:nvSpPr>
            <p:cNvPr id="37" name="Hình chữ nhật: Góc Tròn 36">
              <a:hlinkClick r:id="rId11" action="ppaction://hlinksldjump"/>
              <a:extLst>
                <a:ext uri="{FF2B5EF4-FFF2-40B4-BE49-F238E27FC236}">
                  <a16:creationId xmlns:a16="http://schemas.microsoft.com/office/drawing/2014/main" id="{73CAE1B1-6786-479F-904F-9F828424FD53}"/>
                </a:ext>
              </a:extLst>
            </p:cNvPr>
            <p:cNvSpPr/>
            <p:nvPr/>
          </p:nvSpPr>
          <p:spPr>
            <a:xfrm>
              <a:off x="1307174" y="998008"/>
              <a:ext cx="45719" cy="130542"/>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ình chữ nhật: Góc Tròn 37">
              <a:hlinkClick r:id="rId11" action="ppaction://hlinksldjump"/>
              <a:extLst>
                <a:ext uri="{FF2B5EF4-FFF2-40B4-BE49-F238E27FC236}">
                  <a16:creationId xmlns:a16="http://schemas.microsoft.com/office/drawing/2014/main" id="{A0FE602B-DF43-4C80-959B-8F56DB68387B}"/>
                </a:ext>
              </a:extLst>
            </p:cNvPr>
            <p:cNvSpPr/>
            <p:nvPr/>
          </p:nvSpPr>
          <p:spPr>
            <a:xfrm>
              <a:off x="1064117" y="992277"/>
              <a:ext cx="45719" cy="130542"/>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434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196 -0.80787 L -0.00196 0.01968 " pathEditMode="relative" rAng="0" ptsTypes="AA">
                                      <p:cBhvr>
                                        <p:cTn id="6" dur="1000" fill="hold"/>
                                        <p:tgtEl>
                                          <p:spTgt spid="55"/>
                                        </p:tgtEl>
                                        <p:attrNameLst>
                                          <p:attrName>ppt_x</p:attrName>
                                          <p:attrName>ppt_y</p:attrName>
                                        </p:attrNameLst>
                                      </p:cBhvr>
                                      <p:rCtr x="0" y="41389"/>
                                    </p:animMotion>
                                  </p:childTnLst>
                                </p:cTn>
                              </p:par>
                              <p:par>
                                <p:cTn id="7" presetID="42" presetClass="path" presetSubtype="0" accel="50000" decel="50000" fill="hold" nodeType="withEffect">
                                  <p:stCondLst>
                                    <p:cond delay="0"/>
                                  </p:stCondLst>
                                  <p:childTnLst>
                                    <p:animMotion origin="layout" path="M 0.00143 -0.5493 L -0.00157 -0.00463 " pathEditMode="relative" rAng="0" ptsTypes="AA">
                                      <p:cBhvr>
                                        <p:cTn id="8" dur="1000" fill="hold"/>
                                        <p:tgtEl>
                                          <p:spTgt spid="60"/>
                                        </p:tgtEl>
                                        <p:attrNameLst>
                                          <p:attrName>ppt_x</p:attrName>
                                          <p:attrName>ppt_y</p:attrName>
                                        </p:attrNameLst>
                                      </p:cBhvr>
                                      <p:rCtr x="-156" y="27222"/>
                                    </p:animMotion>
                                  </p:childTnLst>
                                </p:cTn>
                              </p:par>
                              <p:par>
                                <p:cTn id="9" presetID="42" presetClass="path" presetSubtype="0" accel="50000" decel="50000" fill="hold" nodeType="withEffect">
                                  <p:stCondLst>
                                    <p:cond delay="0"/>
                                  </p:stCondLst>
                                  <p:childTnLst>
                                    <p:animMotion origin="layout" path="M -0.00469 -0.88333 L 1.45833E-6 -4.07407E-6 " pathEditMode="relative" rAng="0" ptsTypes="AA">
                                      <p:cBhvr>
                                        <p:cTn id="10" dur="1000" fill="hold"/>
                                        <p:tgtEl>
                                          <p:spTgt spid="44"/>
                                        </p:tgtEl>
                                        <p:attrNameLst>
                                          <p:attrName>ppt_x</p:attrName>
                                          <p:attrName>ppt_y</p:attrName>
                                        </p:attrNameLst>
                                      </p:cBhvr>
                                      <p:rCtr x="234" y="44167"/>
                                    </p:animMotion>
                                  </p:childTnLst>
                                </p:cTn>
                              </p:par>
                              <p:par>
                                <p:cTn id="11" presetID="64" presetClass="path" presetSubtype="0" accel="50000" decel="50000" fill="hold" nodeType="withEffect">
                                  <p:stCondLst>
                                    <p:cond delay="1000"/>
                                  </p:stCondLst>
                                  <p:childTnLst>
                                    <p:animMotion origin="layout" path="M 3.75E-6 -7.40741E-7 L 3.75E-6 -0.50046 " pathEditMode="relative" rAng="0" ptsTypes="AA">
                                      <p:cBhvr>
                                        <p:cTn id="12" dur="1000" fill="hold"/>
                                        <p:tgtEl>
                                          <p:spTgt spid="55"/>
                                        </p:tgtEl>
                                        <p:attrNameLst>
                                          <p:attrName>ppt_x</p:attrName>
                                          <p:attrName>ppt_y</p:attrName>
                                        </p:attrNameLst>
                                      </p:cBhvr>
                                      <p:rCtr x="0" y="-25023"/>
                                    </p:animMotion>
                                  </p:childTnLst>
                                </p:cTn>
                              </p:par>
                              <p:par>
                                <p:cTn id="13" presetID="64" presetClass="path" presetSubtype="0" accel="50000" decel="50000" fill="hold" nodeType="withEffect">
                                  <p:stCondLst>
                                    <p:cond delay="1000"/>
                                  </p:stCondLst>
                                  <p:childTnLst>
                                    <p:animMotion origin="layout" path="M 3.95833E-6 -2.22222E-6 L 0.00143 -0.54931 " pathEditMode="relative" rAng="0" ptsTypes="AA">
                                      <p:cBhvr>
                                        <p:cTn id="14" dur="1000" fill="hold"/>
                                        <p:tgtEl>
                                          <p:spTgt spid="60"/>
                                        </p:tgtEl>
                                        <p:attrNameLst>
                                          <p:attrName>ppt_x</p:attrName>
                                          <p:attrName>ppt_y</p:attrName>
                                        </p:attrNameLst>
                                      </p:cBhvr>
                                      <p:rCtr x="78" y="-26944"/>
                                    </p:animMotion>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 presetClass="entr" presetSubtype="0" fill="hold" nodeType="withEffect">
                                  <p:stCondLst>
                                    <p:cond delay="250"/>
                                  </p:stCondLst>
                                  <p:iterate type="lt">
                                    <p:tmAbs val="50"/>
                                  </p:iterate>
                                  <p:childTnLst>
                                    <p:set>
                                      <p:cBhvr>
                                        <p:cTn id="19" dur="1" fill="hold">
                                          <p:stCondLst>
                                            <p:cond delay="0"/>
                                          </p:stCondLst>
                                        </p:cTn>
                                        <p:tgtEl>
                                          <p:spTgt spid="2">
                                            <p:txEl>
                                              <p:pRg st="0" end="0"/>
                                            </p:txEl>
                                          </p:spTgt>
                                        </p:tgtEl>
                                        <p:attrNameLst>
                                          <p:attrName>style.visibility</p:attrName>
                                        </p:attrNameLst>
                                      </p:cBhvr>
                                      <p:to>
                                        <p:strVal val="visible"/>
                                      </p:to>
                                    </p:set>
                                  </p:childTnLst>
                                </p:cTn>
                              </p:par>
                              <p:par>
                                <p:cTn id="20" presetID="53" presetClass="entr" presetSubtype="16" fill="hold" grpId="0" nodeType="withEffect">
                                  <p:stCondLst>
                                    <p:cond delay="12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170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par>
                                <p:cTn id="30" presetID="2" presetClass="entr" presetSubtype="8" de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1000" fill="hold"/>
                                        <p:tgtEl>
                                          <p:spTgt spid="11"/>
                                        </p:tgtEl>
                                        <p:attrNameLst>
                                          <p:attrName>ppt_x</p:attrName>
                                        </p:attrNameLst>
                                      </p:cBhvr>
                                      <p:tavLst>
                                        <p:tav tm="0">
                                          <p:val>
                                            <p:strVal val="0-#ppt_w/2"/>
                                          </p:val>
                                        </p:tav>
                                        <p:tav tm="100000">
                                          <p:val>
                                            <p:strVal val="#ppt_x"/>
                                          </p:val>
                                        </p:tav>
                                      </p:tavLst>
                                    </p:anim>
                                    <p:anim calcmode="lin" valueType="num">
                                      <p:cBhvr additive="base">
                                        <p:cTn id="33"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2"/>
                    </p:tgtEl>
                  </p:cond>
                </p:stCondLst>
                <p:endSync evt="end" delay="0">
                  <p:rtn val="all"/>
                </p:endSync>
                <p:childTnLst>
                  <p:par>
                    <p:cTn id="35" fill="hold">
                      <p:stCondLst>
                        <p:cond delay="0"/>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nextCondLst>
                <p:cond evt="onClick" delay="0">
                  <p:tgtEl>
                    <p:spTgt spid="12"/>
                  </p:tgtEl>
                </p:cond>
              </p:nextCondLst>
            </p:seq>
            <p:seq concurrent="1" nextAc="seek">
              <p:cTn id="40" restart="whenNotActive" fill="hold" evtFilter="cancelBubble" nodeType="interactiveSeq">
                <p:stCondLst>
                  <p:cond evt="onClick" delay="0">
                    <p:tgtEl>
                      <p:spTgt spid="30"/>
                    </p:tgtEl>
                  </p:cond>
                </p:stCondLst>
                <p:endSync evt="end" delay="0">
                  <p:rtn val="all"/>
                </p:endSync>
                <p:childTnLst>
                  <p:par>
                    <p:cTn id="41" fill="hold">
                      <p:stCondLst>
                        <p:cond delay="0"/>
                      </p:stCondLst>
                      <p:childTnLst>
                        <p:par>
                          <p:cTn id="42" fill="hold">
                            <p:stCondLst>
                              <p:cond delay="0"/>
                            </p:stCondLst>
                            <p:childTnLst>
                              <p:par>
                                <p:cTn id="43" presetID="42" presetClass="path" presetSubtype="0" fill="hold" grpId="1" nodeType="clickEffect">
                                  <p:stCondLst>
                                    <p:cond delay="0"/>
                                  </p:stCondLst>
                                  <p:childTnLst>
                                    <p:animMotion origin="layout" path="M -2.08333E-7 -3.33333E-6 L -0.8918 -0.00717 " pathEditMode="relative" rAng="0" ptsTypes="AA">
                                      <p:cBhvr>
                                        <p:cTn id="44" dur="10000" fill="hold"/>
                                        <p:tgtEl>
                                          <p:spTgt spid="11"/>
                                        </p:tgtEl>
                                        <p:attrNameLst>
                                          <p:attrName>ppt_x</p:attrName>
                                          <p:attrName>ppt_y</p:attrName>
                                        </p:attrNameLst>
                                      </p:cBhvr>
                                      <p:rCtr x="-44583" y="-370"/>
                                    </p:animMotion>
                                  </p:childTnLst>
                                </p:cTn>
                              </p:par>
                            </p:childTnLst>
                          </p:cTn>
                        </p:par>
                      </p:childTnLst>
                    </p:cTn>
                  </p:par>
                </p:childTnLst>
              </p:cTn>
              <p:nextCondLst>
                <p:cond evt="onClick" delay="0">
                  <p:tgtEl>
                    <p:spTgt spid="30"/>
                  </p:tgtEl>
                </p:cond>
              </p:nextCondLst>
            </p:seq>
          </p:childTnLst>
        </p:cTn>
      </p:par>
    </p:tnLst>
    <p:bldLst>
      <p:bldP spid="5" grpId="0"/>
      <p:bldP spid="11" grpId="0" animBg="1"/>
      <p:bldP spid="11" grpId="1" animBg="1"/>
      <p:bldP spid="12"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Graphic 41">
            <a:extLst>
              <a:ext uri="{FF2B5EF4-FFF2-40B4-BE49-F238E27FC236}">
                <a16:creationId xmlns:a16="http://schemas.microsoft.com/office/drawing/2014/main" id="{9C122C4E-BD17-4726-9900-9667A141DB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863600 h 5143500"/>
              <a:gd name="connsiteX3" fmla="*/ 8985114 w 9144000"/>
              <a:gd name="connsiteY3" fmla="*/ 863600 h 5143500"/>
              <a:gd name="connsiteX4" fmla="*/ 8985114 w 9144000"/>
              <a:gd name="connsiteY4" fmla="*/ 4300975 h 5143500"/>
              <a:gd name="connsiteX5" fmla="*/ 9144000 w 9144000"/>
              <a:gd name="connsiteY5" fmla="*/ 4300975 h 5143500"/>
              <a:gd name="connsiteX6" fmla="*/ 9144000 w 9144000"/>
              <a:gd name="connsiteY6" fmla="*/ 5143500 h 5143500"/>
              <a:gd name="connsiteX7" fmla="*/ 0 w 9144000"/>
              <a:gd name="connsiteY7" fmla="*/ 5143500 h 5143500"/>
              <a:gd name="connsiteX8" fmla="*/ 0 w 914400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3500">
                <a:moveTo>
                  <a:pt x="0" y="0"/>
                </a:moveTo>
                <a:lnTo>
                  <a:pt x="9144000" y="0"/>
                </a:lnTo>
                <a:lnTo>
                  <a:pt x="9144000" y="863600"/>
                </a:lnTo>
                <a:lnTo>
                  <a:pt x="8985114" y="863600"/>
                </a:lnTo>
                <a:lnTo>
                  <a:pt x="8985114" y="4300975"/>
                </a:lnTo>
                <a:lnTo>
                  <a:pt x="9144000" y="4300975"/>
                </a:lnTo>
                <a:lnTo>
                  <a:pt x="9144000" y="5143500"/>
                </a:lnTo>
                <a:lnTo>
                  <a:pt x="0" y="5143500"/>
                </a:lnTo>
                <a:lnTo>
                  <a:pt x="0" y="0"/>
                </a:lnTo>
                <a:close/>
              </a:path>
            </a:pathLst>
          </a:custGeom>
        </p:spPr>
      </p:pic>
      <p:sp>
        <p:nvSpPr>
          <p:cNvPr id="40" name="White background">
            <a:extLst>
              <a:ext uri="{FF2B5EF4-FFF2-40B4-BE49-F238E27FC236}">
                <a16:creationId xmlns:a16="http://schemas.microsoft.com/office/drawing/2014/main" id="{4BA3590E-2E0D-4CBC-9802-A3015F61CCD9}"/>
              </a:ext>
            </a:extLst>
          </p:cNvPr>
          <p:cNvSpPr/>
          <p:nvPr/>
        </p:nvSpPr>
        <p:spPr>
          <a:xfrm>
            <a:off x="211848" y="244981"/>
            <a:ext cx="11768304" cy="6368041"/>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pic>
        <p:nvPicPr>
          <p:cNvPr id="43" name="Do not delete">
            <a:extLst>
              <a:ext uri="{FF2B5EF4-FFF2-40B4-BE49-F238E27FC236}">
                <a16:creationId xmlns:a16="http://schemas.microsoft.com/office/drawing/2014/main" id="{9CCC8496-959C-4E39-B3AC-0B954F7CE8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98262" t="16790" b="16380"/>
          <a:stretch/>
        </p:blipFill>
        <p:spPr>
          <a:xfrm>
            <a:off x="11980152" y="1151469"/>
            <a:ext cx="211848" cy="4583167"/>
          </a:xfrm>
          <a:custGeom>
            <a:avLst/>
            <a:gdLst>
              <a:gd name="connsiteX0" fmla="*/ 0 w 158886"/>
              <a:gd name="connsiteY0" fmla="*/ 0 h 3437375"/>
              <a:gd name="connsiteX1" fmla="*/ 158886 w 158886"/>
              <a:gd name="connsiteY1" fmla="*/ 0 h 3437375"/>
              <a:gd name="connsiteX2" fmla="*/ 158886 w 158886"/>
              <a:gd name="connsiteY2" fmla="*/ 3437375 h 3437375"/>
              <a:gd name="connsiteX3" fmla="*/ 0 w 158886"/>
              <a:gd name="connsiteY3" fmla="*/ 3437375 h 3437375"/>
              <a:gd name="connsiteX4" fmla="*/ 0 w 158886"/>
              <a:gd name="connsiteY4" fmla="*/ 0 h 3437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86" h="3437375">
                <a:moveTo>
                  <a:pt x="0" y="0"/>
                </a:moveTo>
                <a:lnTo>
                  <a:pt x="158886" y="0"/>
                </a:lnTo>
                <a:lnTo>
                  <a:pt x="158886" y="3437375"/>
                </a:lnTo>
                <a:lnTo>
                  <a:pt x="0" y="3437375"/>
                </a:lnTo>
                <a:lnTo>
                  <a:pt x="0" y="0"/>
                </a:lnTo>
                <a:close/>
              </a:path>
            </a:pathLst>
          </a:custGeom>
        </p:spPr>
      </p:pic>
      <p:sp>
        <p:nvSpPr>
          <p:cNvPr id="25" name="Icon white background">
            <a:extLst>
              <a:ext uri="{FF2B5EF4-FFF2-40B4-BE49-F238E27FC236}">
                <a16:creationId xmlns:a16="http://schemas.microsoft.com/office/drawing/2014/main" id="{F822C495-484C-42F4-9DA8-48868514E36E}"/>
              </a:ext>
            </a:extLst>
          </p:cNvPr>
          <p:cNvSpPr/>
          <p:nvPr/>
        </p:nvSpPr>
        <p:spPr>
          <a:xfrm>
            <a:off x="5762523" y="25449"/>
            <a:ext cx="680877" cy="680877"/>
          </a:xfrm>
          <a:prstGeom prst="ellipse">
            <a:avLst/>
          </a:prstGeom>
          <a:solidFill>
            <a:schemeClr val="bg1"/>
          </a:solidFill>
          <a:ln>
            <a:noFill/>
          </a:ln>
          <a:effectLst>
            <a:glow rad="101600">
              <a:schemeClr val="accent6">
                <a:lumMod val="50000"/>
                <a:alpha val="60000"/>
              </a:schemeClr>
            </a:glow>
            <a:outerShdw blurRad="266700" dist="101600" dir="5400000" sx="85000" sy="85000" algn="ctr" rotWithShape="0">
              <a:srgbClr val="F9CB42">
                <a:alpha val="7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pic>
        <p:nvPicPr>
          <p:cNvPr id="26" name="Magnifying glass icon">
            <a:extLst>
              <a:ext uri="{FF2B5EF4-FFF2-40B4-BE49-F238E27FC236}">
                <a16:creationId xmlns:a16="http://schemas.microsoft.com/office/drawing/2014/main" id="{969EE585-92A4-4E69-B332-E5D02A7E16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937039" y="163150"/>
            <a:ext cx="317921" cy="411296"/>
          </a:xfrm>
          <a:prstGeom prst="rect">
            <a:avLst/>
          </a:prstGeom>
        </p:spPr>
      </p:pic>
      <p:sp>
        <p:nvSpPr>
          <p:cNvPr id="47" name="Rectangle: Rounded Corners 151">
            <a:extLst>
              <a:ext uri="{FF2B5EF4-FFF2-40B4-BE49-F238E27FC236}">
                <a16:creationId xmlns:a16="http://schemas.microsoft.com/office/drawing/2014/main" id="{A980B3CF-B559-49C1-A85C-370B5FD7A032}"/>
              </a:ext>
            </a:extLst>
          </p:cNvPr>
          <p:cNvSpPr/>
          <p:nvPr/>
        </p:nvSpPr>
        <p:spPr>
          <a:xfrm>
            <a:off x="2337824" y="2962826"/>
            <a:ext cx="43622" cy="41052"/>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grpSp>
        <p:nvGrpSpPr>
          <p:cNvPr id="55" name="Hand">
            <a:extLst>
              <a:ext uri="{FF2B5EF4-FFF2-40B4-BE49-F238E27FC236}">
                <a16:creationId xmlns:a16="http://schemas.microsoft.com/office/drawing/2014/main" id="{B92F75F3-56D6-43C6-949A-A3E19B160BBB}"/>
              </a:ext>
            </a:extLst>
          </p:cNvPr>
          <p:cNvGrpSpPr/>
          <p:nvPr/>
        </p:nvGrpSpPr>
        <p:grpSpPr>
          <a:xfrm>
            <a:off x="0" y="1709606"/>
            <a:ext cx="6540831" cy="1552575"/>
            <a:chOff x="-1558003" y="767887"/>
            <a:chExt cx="6540831" cy="1552575"/>
          </a:xfrm>
        </p:grpSpPr>
        <p:sp>
          <p:nvSpPr>
            <p:cNvPr id="56" name="Rectangle 24">
              <a:extLst>
                <a:ext uri="{FF2B5EF4-FFF2-40B4-BE49-F238E27FC236}">
                  <a16:creationId xmlns:a16="http://schemas.microsoft.com/office/drawing/2014/main" id="{28550423-846B-40EF-BC59-A54962E93537}"/>
                </a:ext>
              </a:extLst>
            </p:cNvPr>
            <p:cNvSpPr/>
            <p:nvPr/>
          </p:nvSpPr>
          <p:spPr>
            <a:xfrm>
              <a:off x="-1558003" y="1078591"/>
              <a:ext cx="3601514" cy="1030394"/>
            </a:xfrm>
            <a:prstGeom prst="rect">
              <a:avLst/>
            </a:prstGeom>
            <a:solidFill>
              <a:srgbClr val="FFC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7" name="Rectangle 25">
              <a:extLst>
                <a:ext uri="{FF2B5EF4-FFF2-40B4-BE49-F238E27FC236}">
                  <a16:creationId xmlns:a16="http://schemas.microsoft.com/office/drawing/2014/main" id="{5FF8F2A1-A469-4F04-B611-D86A246FFB6E}"/>
                </a:ext>
              </a:extLst>
            </p:cNvPr>
            <p:cNvSpPr/>
            <p:nvPr/>
          </p:nvSpPr>
          <p:spPr>
            <a:xfrm>
              <a:off x="-1358776" y="1977864"/>
              <a:ext cx="3295983" cy="131121"/>
            </a:xfrm>
            <a:prstGeom prst="rect">
              <a:avLst/>
            </a:prstGeom>
            <a:solidFill>
              <a:srgbClr val="FFB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58" name="Graphic 50">
              <a:extLst>
                <a:ext uri="{FF2B5EF4-FFF2-40B4-BE49-F238E27FC236}">
                  <a16:creationId xmlns:a16="http://schemas.microsoft.com/office/drawing/2014/main" id="{D5141E0D-9C83-498D-9EAA-355C1AFC95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934828" y="767887"/>
              <a:ext cx="3048000" cy="1552575"/>
            </a:xfrm>
            <a:custGeom>
              <a:avLst/>
              <a:gdLst>
                <a:gd name="connsiteX0" fmla="*/ 0 w 3048000"/>
                <a:gd name="connsiteY0" fmla="*/ 0 h 1552575"/>
                <a:gd name="connsiteX1" fmla="*/ 1665050 w 3048000"/>
                <a:gd name="connsiteY1" fmla="*/ 0 h 1552575"/>
                <a:gd name="connsiteX2" fmla="*/ 1665050 w 3048000"/>
                <a:gd name="connsiteY2" fmla="*/ 309466 h 1552575"/>
                <a:gd name="connsiteX3" fmla="*/ 3048000 w 3048000"/>
                <a:gd name="connsiteY3" fmla="*/ 309466 h 1552575"/>
                <a:gd name="connsiteX4" fmla="*/ 3048000 w 3048000"/>
                <a:gd name="connsiteY4" fmla="*/ 1552575 h 1552575"/>
                <a:gd name="connsiteX5" fmla="*/ 0 w 3048000"/>
                <a:gd name="connsiteY5" fmla="*/ 1552575 h 1552575"/>
                <a:gd name="connsiteX6" fmla="*/ 0 w 3048000"/>
                <a:gd name="connsiteY6" fmla="*/ 0 h 155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1552575">
                  <a:moveTo>
                    <a:pt x="0" y="0"/>
                  </a:moveTo>
                  <a:lnTo>
                    <a:pt x="1665050" y="0"/>
                  </a:lnTo>
                  <a:lnTo>
                    <a:pt x="1665050" y="309466"/>
                  </a:lnTo>
                  <a:lnTo>
                    <a:pt x="3048000" y="309466"/>
                  </a:lnTo>
                  <a:lnTo>
                    <a:pt x="3048000" y="1552575"/>
                  </a:lnTo>
                  <a:lnTo>
                    <a:pt x="0" y="1552575"/>
                  </a:lnTo>
                  <a:lnTo>
                    <a:pt x="0" y="0"/>
                  </a:lnTo>
                  <a:close/>
                </a:path>
              </a:pathLst>
            </a:custGeom>
          </p:spPr>
        </p:pic>
      </p:grpSp>
      <p:pic>
        <p:nvPicPr>
          <p:cNvPr id="73" name="Hình ảnh 72">
            <a:extLst>
              <a:ext uri="{FF2B5EF4-FFF2-40B4-BE49-F238E27FC236}">
                <a16:creationId xmlns:a16="http://schemas.microsoft.com/office/drawing/2014/main" id="{898E1493-9B83-4D6D-B3B4-B0B80E5869DE}"/>
              </a:ext>
            </a:extLst>
          </p:cNvPr>
          <p:cNvPicPr>
            <a:picLocks noChangeAspect="1"/>
          </p:cNvPicPr>
          <p:nvPr/>
        </p:nvPicPr>
        <p:blipFill rotWithShape="1">
          <a:blip r:embed="rId8"/>
          <a:srcRect l="1" t="407" r="98272" b="11258"/>
          <a:stretch/>
        </p:blipFill>
        <p:spPr>
          <a:xfrm>
            <a:off x="1" y="0"/>
            <a:ext cx="210540" cy="6479177"/>
          </a:xfrm>
          <a:prstGeom prst="rect">
            <a:avLst/>
          </a:prstGeom>
        </p:spPr>
      </p:pic>
      <p:sp>
        <p:nvSpPr>
          <p:cNvPr id="74" name="Lesson is complete...(text)">
            <a:extLst>
              <a:ext uri="{FF2B5EF4-FFF2-40B4-BE49-F238E27FC236}">
                <a16:creationId xmlns:a16="http://schemas.microsoft.com/office/drawing/2014/main" id="{88325E9D-D611-4294-88C1-C90C3AFF051D}"/>
              </a:ext>
            </a:extLst>
          </p:cNvPr>
          <p:cNvSpPr txBox="1"/>
          <p:nvPr/>
        </p:nvSpPr>
        <p:spPr>
          <a:xfrm>
            <a:off x="2852429" y="4175770"/>
            <a:ext cx="6828692" cy="707886"/>
          </a:xfrm>
          <a:prstGeom prst="rect">
            <a:avLst/>
          </a:prstGeom>
          <a:noFill/>
        </p:spPr>
        <p:txBody>
          <a:bodyPr wrap="square" rtlCol="0">
            <a:spAutoFit/>
          </a:bodyPr>
          <a:lstStyle/>
          <a:p>
            <a:pPr algn="ctr" defTabSz="457189"/>
            <a:r>
              <a:rPr lang="en-PH" sz="2000">
                <a:solidFill>
                  <a:schemeClr val="accent6">
                    <a:lumMod val="50000"/>
                  </a:schemeClr>
                </a:solidFill>
                <a:latin typeface="Arial" panose="020B0604020202020204" pitchFamily="34" charset="0"/>
                <a:cs typeface="Arial" panose="020B0604020202020204" pitchFamily="34" charset="0"/>
              </a:rPr>
              <a:t>Bạn là nhất bạn là số một</a:t>
            </a:r>
            <a:endParaRPr lang="en-PH" sz="2000" dirty="0">
              <a:solidFill>
                <a:schemeClr val="accent6">
                  <a:lumMod val="50000"/>
                </a:schemeClr>
              </a:solidFill>
              <a:latin typeface="Arial" panose="020B0604020202020204" pitchFamily="34" charset="0"/>
              <a:cs typeface="Arial" panose="020B0604020202020204" pitchFamily="34" charset="0"/>
            </a:endParaRPr>
          </a:p>
          <a:p>
            <a:pPr algn="ctr" defTabSz="457189"/>
            <a:r>
              <a:rPr lang="en-PH" sz="2000">
                <a:solidFill>
                  <a:prstClr val="black">
                    <a:lumMod val="65000"/>
                    <a:lumOff val="35000"/>
                  </a:prstClr>
                </a:solidFill>
                <a:latin typeface="Arial" panose="020B0604020202020204" pitchFamily="34" charset="0"/>
                <a:cs typeface="Arial" panose="020B0604020202020204" pitchFamily="34" charset="0"/>
              </a:rPr>
              <a:t>Bạn đã hoàn thành tốt câu hỏi của mềnh</a:t>
            </a:r>
            <a:endParaRPr lang="en-PH" sz="2000" dirty="0">
              <a:solidFill>
                <a:prstClr val="black">
                  <a:lumMod val="65000"/>
                  <a:lumOff val="35000"/>
                </a:prstClr>
              </a:solidFill>
              <a:latin typeface="Arial" panose="020B0604020202020204" pitchFamily="34" charset="0"/>
              <a:cs typeface="Arial" panose="020B0604020202020204" pitchFamily="34" charset="0"/>
            </a:endParaRPr>
          </a:p>
        </p:txBody>
      </p:sp>
      <p:sp>
        <p:nvSpPr>
          <p:cNvPr id="75" name="Hộp Văn bản 74">
            <a:extLst>
              <a:ext uri="{FF2B5EF4-FFF2-40B4-BE49-F238E27FC236}">
                <a16:creationId xmlns:a16="http://schemas.microsoft.com/office/drawing/2014/main" id="{53E46C3F-19D7-4405-9E24-77174AF9F187}"/>
              </a:ext>
            </a:extLst>
          </p:cNvPr>
          <p:cNvSpPr txBox="1"/>
          <p:nvPr/>
        </p:nvSpPr>
        <p:spPr>
          <a:xfrm>
            <a:off x="4321386" y="4996942"/>
            <a:ext cx="3549227" cy="369332"/>
          </a:xfrm>
          <a:prstGeom prst="rect">
            <a:avLst/>
          </a:prstGeom>
          <a:noFill/>
        </p:spPr>
        <p:txBody>
          <a:bodyPr wrap="square" rtlCol="0">
            <a:spAutoFit/>
          </a:bodyPr>
          <a:lstStyle/>
          <a:p>
            <a:pPr algn="ctr"/>
            <a:r>
              <a:rPr lang="en-US" b="1">
                <a:solidFill>
                  <a:schemeClr val="accent6">
                    <a:lumMod val="50000"/>
                  </a:schemeClr>
                </a:solidFill>
                <a:latin typeface="Arial" panose="020B0604020202020204" pitchFamily="34" charset="0"/>
                <a:cs typeface="Arial" panose="020B0604020202020204" pitchFamily="34" charset="0"/>
              </a:rPr>
              <a:t>Bạn có muốn chơi lại không?</a:t>
            </a:r>
          </a:p>
        </p:txBody>
      </p:sp>
      <p:sp>
        <p:nvSpPr>
          <p:cNvPr id="76" name="Hình chữ nhật: Góc Tròn 75">
            <a:hlinkClick r:id="rId9" action="ppaction://hlinksldjump"/>
            <a:extLst>
              <a:ext uri="{FF2B5EF4-FFF2-40B4-BE49-F238E27FC236}">
                <a16:creationId xmlns:a16="http://schemas.microsoft.com/office/drawing/2014/main" id="{3B6832AE-7557-48C9-93E6-C4897A17F4D1}"/>
              </a:ext>
            </a:extLst>
          </p:cNvPr>
          <p:cNvSpPr/>
          <p:nvPr/>
        </p:nvSpPr>
        <p:spPr>
          <a:xfrm>
            <a:off x="3812233" y="5571361"/>
            <a:ext cx="1715830" cy="707885"/>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Chơi</a:t>
            </a:r>
          </a:p>
        </p:txBody>
      </p:sp>
      <p:sp>
        <p:nvSpPr>
          <p:cNvPr id="77" name="Hình chữ nhật: Góc Tròn 76">
            <a:hlinkClick r:id="rId10" action="ppaction://hlinksldjump"/>
            <a:extLst>
              <a:ext uri="{FF2B5EF4-FFF2-40B4-BE49-F238E27FC236}">
                <a16:creationId xmlns:a16="http://schemas.microsoft.com/office/drawing/2014/main" id="{93B23F18-EC90-4CFB-A456-B7D08DB8D829}"/>
              </a:ext>
            </a:extLst>
          </p:cNvPr>
          <p:cNvSpPr/>
          <p:nvPr/>
        </p:nvSpPr>
        <p:spPr>
          <a:xfrm>
            <a:off x="6828776" y="5552724"/>
            <a:ext cx="1715830" cy="707885"/>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Ai Gảnh má</a:t>
            </a:r>
          </a:p>
        </p:txBody>
      </p:sp>
      <p:grpSp>
        <p:nvGrpSpPr>
          <p:cNvPr id="19" name="Medal">
            <a:extLst>
              <a:ext uri="{FF2B5EF4-FFF2-40B4-BE49-F238E27FC236}">
                <a16:creationId xmlns:a16="http://schemas.microsoft.com/office/drawing/2014/main" id="{AF4574EA-6A91-43D9-8E86-047CE4F1CD25}"/>
              </a:ext>
            </a:extLst>
          </p:cNvPr>
          <p:cNvGrpSpPr/>
          <p:nvPr/>
        </p:nvGrpSpPr>
        <p:grpSpPr>
          <a:xfrm>
            <a:off x="5095260" y="925858"/>
            <a:ext cx="2546923" cy="3276473"/>
            <a:chOff x="4959798" y="207638"/>
            <a:chExt cx="3714750" cy="4876800"/>
          </a:xfrm>
        </p:grpSpPr>
        <p:grpSp>
          <p:nvGrpSpPr>
            <p:cNvPr id="20" name="Graphic 20">
              <a:extLst>
                <a:ext uri="{FF2B5EF4-FFF2-40B4-BE49-F238E27FC236}">
                  <a16:creationId xmlns:a16="http://schemas.microsoft.com/office/drawing/2014/main" id="{D3FF693D-AE01-46C1-B2A1-C48FB220BAAD}"/>
                </a:ext>
              </a:extLst>
            </p:cNvPr>
            <p:cNvGrpSpPr/>
            <p:nvPr/>
          </p:nvGrpSpPr>
          <p:grpSpPr>
            <a:xfrm>
              <a:off x="4959798" y="207638"/>
              <a:ext cx="3714750" cy="4876800"/>
              <a:chOff x="4959798" y="207638"/>
              <a:chExt cx="3714750" cy="4876800"/>
            </a:xfrm>
          </p:grpSpPr>
          <p:grpSp>
            <p:nvGrpSpPr>
              <p:cNvPr id="22" name="Graphic 20">
                <a:extLst>
                  <a:ext uri="{FF2B5EF4-FFF2-40B4-BE49-F238E27FC236}">
                    <a16:creationId xmlns:a16="http://schemas.microsoft.com/office/drawing/2014/main" id="{A9B6ED91-A07B-4224-8270-215CFAE337E3}"/>
                  </a:ext>
                </a:extLst>
              </p:cNvPr>
              <p:cNvGrpSpPr/>
              <p:nvPr/>
            </p:nvGrpSpPr>
            <p:grpSpPr>
              <a:xfrm>
                <a:off x="5431426" y="3361174"/>
                <a:ext cx="2771498" cy="1723264"/>
                <a:chOff x="5431426" y="3361174"/>
                <a:chExt cx="2771498" cy="1723264"/>
              </a:xfrm>
            </p:grpSpPr>
            <p:sp>
              <p:nvSpPr>
                <p:cNvPr id="32" name="Freeform: Shape 64">
                  <a:extLst>
                    <a:ext uri="{FF2B5EF4-FFF2-40B4-BE49-F238E27FC236}">
                      <a16:creationId xmlns:a16="http://schemas.microsoft.com/office/drawing/2014/main" id="{C9B7D5D4-6E37-477F-A82A-E9C90A042C4A}"/>
                    </a:ext>
                  </a:extLst>
                </p:cNvPr>
                <p:cNvSpPr/>
                <p:nvPr/>
              </p:nvSpPr>
              <p:spPr>
                <a:xfrm>
                  <a:off x="6850217" y="3361174"/>
                  <a:ext cx="1352707" cy="1723264"/>
                </a:xfrm>
                <a:custGeom>
                  <a:avLst/>
                  <a:gdLst>
                    <a:gd name="connsiteX0" fmla="*/ 473838 w 1352707"/>
                    <a:gd name="connsiteY0" fmla="*/ 1723264 h 1723264"/>
                    <a:gd name="connsiteX1" fmla="*/ 455149 w 1352707"/>
                    <a:gd name="connsiteY1" fmla="*/ 1722045 h 1723264"/>
                    <a:gd name="connsiteX2" fmla="*/ 335792 w 1352707"/>
                    <a:gd name="connsiteY2" fmla="*/ 1617365 h 1723264"/>
                    <a:gd name="connsiteX3" fmla="*/ 4903 w 1352707"/>
                    <a:gd name="connsiteY3" fmla="*/ 382468 h 1723264"/>
                    <a:gd name="connsiteX4" fmla="*/ 104915 w 1352707"/>
                    <a:gd name="connsiteY4" fmla="*/ 207761 h 1723264"/>
                    <a:gd name="connsiteX5" fmla="*/ 839502 w 1352707"/>
                    <a:gd name="connsiteY5" fmla="*/ 5145 h 1723264"/>
                    <a:gd name="connsiteX6" fmla="*/ 948468 w 1352707"/>
                    <a:gd name="connsiteY6" fmla="*/ 18880 h 1723264"/>
                    <a:gd name="connsiteX7" fmla="*/ 1015496 w 1352707"/>
                    <a:gd name="connsiteY7" fmla="*/ 105900 h 1723264"/>
                    <a:gd name="connsiteX8" fmla="*/ 1347832 w 1352707"/>
                    <a:gd name="connsiteY8" fmla="*/ 1346189 h 1723264"/>
                    <a:gd name="connsiteX9" fmla="*/ 1296807 w 1352707"/>
                    <a:gd name="connsiteY9" fmla="*/ 1496522 h 1723264"/>
                    <a:gd name="connsiteX10" fmla="*/ 1138397 w 1352707"/>
                    <a:gd name="connsiteY10" fmla="*/ 1506904 h 1723264"/>
                    <a:gd name="connsiteX11" fmla="*/ 795497 w 1352707"/>
                    <a:gd name="connsiteY11" fmla="*/ 1308927 h 1723264"/>
                    <a:gd name="connsiteX12" fmla="*/ 597529 w 1352707"/>
                    <a:gd name="connsiteY12" fmla="*/ 1651827 h 1723264"/>
                    <a:gd name="connsiteX13" fmla="*/ 473838 w 1352707"/>
                    <a:gd name="connsiteY13" fmla="*/ 1723264 h 172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2707" h="1723264">
                      <a:moveTo>
                        <a:pt x="473838" y="1723264"/>
                      </a:moveTo>
                      <a:cubicBezTo>
                        <a:pt x="467646" y="1723274"/>
                        <a:pt x="461407" y="1722864"/>
                        <a:pt x="455149" y="1722045"/>
                      </a:cubicBezTo>
                      <a:cubicBezTo>
                        <a:pt x="397857" y="1714501"/>
                        <a:pt x="350755" y="1673182"/>
                        <a:pt x="335792" y="1617365"/>
                      </a:cubicBezTo>
                      <a:lnTo>
                        <a:pt x="4903" y="382468"/>
                      </a:lnTo>
                      <a:cubicBezTo>
                        <a:pt x="-15414" y="306649"/>
                        <a:pt x="29249" y="228640"/>
                        <a:pt x="104915" y="207761"/>
                      </a:cubicBezTo>
                      <a:lnTo>
                        <a:pt x="839502" y="5145"/>
                      </a:lnTo>
                      <a:cubicBezTo>
                        <a:pt x="876202" y="-4980"/>
                        <a:pt x="915426" y="-37"/>
                        <a:pt x="948468" y="18880"/>
                      </a:cubicBezTo>
                      <a:cubicBezTo>
                        <a:pt x="981511" y="37787"/>
                        <a:pt x="1005637" y="69115"/>
                        <a:pt x="1015496" y="105900"/>
                      </a:cubicBezTo>
                      <a:lnTo>
                        <a:pt x="1347832" y="1346189"/>
                      </a:lnTo>
                      <a:cubicBezTo>
                        <a:pt x="1362787" y="1402005"/>
                        <a:pt x="1342651" y="1461346"/>
                        <a:pt x="1296807" y="1496522"/>
                      </a:cubicBezTo>
                      <a:cubicBezTo>
                        <a:pt x="1250954" y="1531688"/>
                        <a:pt x="1188432" y="1535793"/>
                        <a:pt x="1138397" y="1506904"/>
                      </a:cubicBezTo>
                      <a:lnTo>
                        <a:pt x="795497" y="1308927"/>
                      </a:lnTo>
                      <a:lnTo>
                        <a:pt x="597529" y="1651827"/>
                      </a:lnTo>
                      <a:cubicBezTo>
                        <a:pt x="571793" y="1696413"/>
                        <a:pt x="524387" y="1723264"/>
                        <a:pt x="473838" y="1723264"/>
                      </a:cubicBezTo>
                      <a:close/>
                    </a:path>
                  </a:pathLst>
                </a:custGeom>
                <a:solidFill>
                  <a:schemeClr val="accent6">
                    <a:lumMod val="60000"/>
                    <a:lumOff val="40000"/>
                  </a:schemeClr>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33" name="Freeform: Shape 65">
                  <a:extLst>
                    <a:ext uri="{FF2B5EF4-FFF2-40B4-BE49-F238E27FC236}">
                      <a16:creationId xmlns:a16="http://schemas.microsoft.com/office/drawing/2014/main" id="{C4B6955F-E59B-43D9-BDC2-5D181B736466}"/>
                    </a:ext>
                  </a:extLst>
                </p:cNvPr>
                <p:cNvSpPr/>
                <p:nvPr/>
              </p:nvSpPr>
              <p:spPr>
                <a:xfrm>
                  <a:off x="5431426" y="3361189"/>
                  <a:ext cx="1352710" cy="1723249"/>
                </a:xfrm>
                <a:custGeom>
                  <a:avLst/>
                  <a:gdLst>
                    <a:gd name="connsiteX0" fmla="*/ 878864 w 1352710"/>
                    <a:gd name="connsiteY0" fmla="*/ 1723250 h 1723249"/>
                    <a:gd name="connsiteX1" fmla="*/ 755172 w 1352710"/>
                    <a:gd name="connsiteY1" fmla="*/ 1651812 h 1723249"/>
                    <a:gd name="connsiteX2" fmla="*/ 557205 w 1352710"/>
                    <a:gd name="connsiteY2" fmla="*/ 1308912 h 1723249"/>
                    <a:gd name="connsiteX3" fmla="*/ 214314 w 1352710"/>
                    <a:gd name="connsiteY3" fmla="*/ 1506889 h 1723249"/>
                    <a:gd name="connsiteX4" fmla="*/ 55904 w 1352710"/>
                    <a:gd name="connsiteY4" fmla="*/ 1496507 h 1723249"/>
                    <a:gd name="connsiteX5" fmla="*/ 4878 w 1352710"/>
                    <a:gd name="connsiteY5" fmla="*/ 1346183 h 1723249"/>
                    <a:gd name="connsiteX6" fmla="*/ 337206 w 1352710"/>
                    <a:gd name="connsiteY6" fmla="*/ 105905 h 1723249"/>
                    <a:gd name="connsiteX7" fmla="*/ 404224 w 1352710"/>
                    <a:gd name="connsiteY7" fmla="*/ 18884 h 1723249"/>
                    <a:gd name="connsiteX8" fmla="*/ 513190 w 1352710"/>
                    <a:gd name="connsiteY8" fmla="*/ 5149 h 1723249"/>
                    <a:gd name="connsiteX9" fmla="*/ 1247786 w 1352710"/>
                    <a:gd name="connsiteY9" fmla="*/ 207746 h 1723249"/>
                    <a:gd name="connsiteX10" fmla="*/ 1347808 w 1352710"/>
                    <a:gd name="connsiteY10" fmla="*/ 382453 h 1723249"/>
                    <a:gd name="connsiteX11" fmla="*/ 1016919 w 1352710"/>
                    <a:gd name="connsiteY11" fmla="*/ 1617350 h 1723249"/>
                    <a:gd name="connsiteX12" fmla="*/ 897561 w 1352710"/>
                    <a:gd name="connsiteY12" fmla="*/ 1722030 h 1723249"/>
                    <a:gd name="connsiteX13" fmla="*/ 878864 w 1352710"/>
                    <a:gd name="connsiteY13" fmla="*/ 1723250 h 1723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2710" h="1723249">
                      <a:moveTo>
                        <a:pt x="878864" y="1723250"/>
                      </a:moveTo>
                      <a:cubicBezTo>
                        <a:pt x="828315" y="1723259"/>
                        <a:pt x="780909" y="1696399"/>
                        <a:pt x="755172" y="1651812"/>
                      </a:cubicBezTo>
                      <a:lnTo>
                        <a:pt x="557205" y="1308912"/>
                      </a:lnTo>
                      <a:lnTo>
                        <a:pt x="214314" y="1506889"/>
                      </a:lnTo>
                      <a:cubicBezTo>
                        <a:pt x="164270" y="1535788"/>
                        <a:pt x="101738" y="1531683"/>
                        <a:pt x="55904" y="1496507"/>
                      </a:cubicBezTo>
                      <a:cubicBezTo>
                        <a:pt x="10060" y="1461331"/>
                        <a:pt x="-10085" y="1401990"/>
                        <a:pt x="4878" y="1346183"/>
                      </a:cubicBezTo>
                      <a:lnTo>
                        <a:pt x="337206" y="105905"/>
                      </a:lnTo>
                      <a:cubicBezTo>
                        <a:pt x="347064" y="69128"/>
                        <a:pt x="371181" y="37810"/>
                        <a:pt x="404224" y="18884"/>
                      </a:cubicBezTo>
                      <a:cubicBezTo>
                        <a:pt x="437256" y="-33"/>
                        <a:pt x="476490" y="-4985"/>
                        <a:pt x="513190" y="5149"/>
                      </a:cubicBezTo>
                      <a:lnTo>
                        <a:pt x="1247786" y="207746"/>
                      </a:lnTo>
                      <a:cubicBezTo>
                        <a:pt x="1323462" y="228606"/>
                        <a:pt x="1368125" y="306634"/>
                        <a:pt x="1347808" y="382453"/>
                      </a:cubicBezTo>
                      <a:lnTo>
                        <a:pt x="1016919" y="1617350"/>
                      </a:lnTo>
                      <a:cubicBezTo>
                        <a:pt x="1001965" y="1673167"/>
                        <a:pt x="954854" y="1714486"/>
                        <a:pt x="897561" y="1722030"/>
                      </a:cubicBezTo>
                      <a:cubicBezTo>
                        <a:pt x="891294" y="1722850"/>
                        <a:pt x="885055" y="1723250"/>
                        <a:pt x="878864" y="1723250"/>
                      </a:cubicBezTo>
                      <a:close/>
                    </a:path>
                  </a:pathLst>
                </a:custGeom>
                <a:solidFill>
                  <a:schemeClr val="accent6">
                    <a:lumMod val="60000"/>
                    <a:lumOff val="40000"/>
                  </a:schemeClr>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grpSp>
          <p:sp>
            <p:nvSpPr>
              <p:cNvPr id="23" name="Freeform: Shape 57">
                <a:extLst>
                  <a:ext uri="{FF2B5EF4-FFF2-40B4-BE49-F238E27FC236}">
                    <a16:creationId xmlns:a16="http://schemas.microsoft.com/office/drawing/2014/main" id="{C5E2308F-4C75-4D74-B870-78517F4D9DAC}"/>
                  </a:ext>
                </a:extLst>
              </p:cNvPr>
              <p:cNvSpPr/>
              <p:nvPr/>
            </p:nvSpPr>
            <p:spPr>
              <a:xfrm>
                <a:off x="4959798" y="207639"/>
                <a:ext cx="3714750" cy="3714749"/>
              </a:xfrm>
              <a:custGeom>
                <a:avLst/>
                <a:gdLst>
                  <a:gd name="connsiteX0" fmla="*/ 1857375 w 3714750"/>
                  <a:gd name="connsiteY0" fmla="*/ 3714750 h 3714749"/>
                  <a:gd name="connsiteX1" fmla="*/ 1540526 w 3714750"/>
                  <a:gd name="connsiteY1" fmla="*/ 3571923 h 3714749"/>
                  <a:gd name="connsiteX2" fmla="*/ 1418796 w 3714750"/>
                  <a:gd name="connsiteY2" fmla="*/ 3494132 h 3714749"/>
                  <a:gd name="connsiteX3" fmla="*/ 1266739 w 3714750"/>
                  <a:gd name="connsiteY3" fmla="*/ 3499990 h 3714749"/>
                  <a:gd name="connsiteX4" fmla="*/ 928354 w 3714750"/>
                  <a:gd name="connsiteY4" fmla="*/ 3466033 h 3714749"/>
                  <a:gd name="connsiteX5" fmla="*/ 728367 w 3714750"/>
                  <a:gd name="connsiteY5" fmla="*/ 3187237 h 3714749"/>
                  <a:gd name="connsiteX6" fmla="*/ 659444 w 3714750"/>
                  <a:gd name="connsiteY6" fmla="*/ 3055258 h 3714749"/>
                  <a:gd name="connsiteX7" fmla="*/ 527466 w 3714750"/>
                  <a:gd name="connsiteY7" fmla="*/ 2986335 h 3714749"/>
                  <a:gd name="connsiteX8" fmla="*/ 248688 w 3714750"/>
                  <a:gd name="connsiteY8" fmla="*/ 2786368 h 3714749"/>
                  <a:gd name="connsiteX9" fmla="*/ 214751 w 3714750"/>
                  <a:gd name="connsiteY9" fmla="*/ 2447982 h 3714749"/>
                  <a:gd name="connsiteX10" fmla="*/ 220618 w 3714750"/>
                  <a:gd name="connsiteY10" fmla="*/ 2295944 h 3714749"/>
                  <a:gd name="connsiteX11" fmla="*/ 142837 w 3714750"/>
                  <a:gd name="connsiteY11" fmla="*/ 2174224 h 3714749"/>
                  <a:gd name="connsiteX12" fmla="*/ 0 w 3714750"/>
                  <a:gd name="connsiteY12" fmla="*/ 1857375 h 3714749"/>
                  <a:gd name="connsiteX13" fmla="*/ 142827 w 3714750"/>
                  <a:gd name="connsiteY13" fmla="*/ 1540526 h 3714749"/>
                  <a:gd name="connsiteX14" fmla="*/ 220618 w 3714750"/>
                  <a:gd name="connsiteY14" fmla="*/ 1418796 h 3714749"/>
                  <a:gd name="connsiteX15" fmla="*/ 214760 w 3714750"/>
                  <a:gd name="connsiteY15" fmla="*/ 1266758 h 3714749"/>
                  <a:gd name="connsiteX16" fmla="*/ 248717 w 3714750"/>
                  <a:gd name="connsiteY16" fmla="*/ 928354 h 3714749"/>
                  <a:gd name="connsiteX17" fmla="*/ 527514 w 3714750"/>
                  <a:gd name="connsiteY17" fmla="*/ 728377 h 3714749"/>
                  <a:gd name="connsiteX18" fmla="*/ 659492 w 3714750"/>
                  <a:gd name="connsiteY18" fmla="*/ 659454 h 3714749"/>
                  <a:gd name="connsiteX19" fmla="*/ 728415 w 3714750"/>
                  <a:gd name="connsiteY19" fmla="*/ 527485 h 3714749"/>
                  <a:gd name="connsiteX20" fmla="*/ 928402 w 3714750"/>
                  <a:gd name="connsiteY20" fmla="*/ 248707 h 3714749"/>
                  <a:gd name="connsiteX21" fmla="*/ 1266787 w 3714750"/>
                  <a:gd name="connsiteY21" fmla="*/ 214770 h 3714749"/>
                  <a:gd name="connsiteX22" fmla="*/ 1418825 w 3714750"/>
                  <a:gd name="connsiteY22" fmla="*/ 220637 h 3714749"/>
                  <a:gd name="connsiteX23" fmla="*/ 1540535 w 3714750"/>
                  <a:gd name="connsiteY23" fmla="*/ 142846 h 3714749"/>
                  <a:gd name="connsiteX24" fmla="*/ 1857375 w 3714750"/>
                  <a:gd name="connsiteY24" fmla="*/ 0 h 3714749"/>
                  <a:gd name="connsiteX25" fmla="*/ 2174224 w 3714750"/>
                  <a:gd name="connsiteY25" fmla="*/ 142827 h 3714749"/>
                  <a:gd name="connsiteX26" fmla="*/ 2295954 w 3714750"/>
                  <a:gd name="connsiteY26" fmla="*/ 220618 h 3714749"/>
                  <a:gd name="connsiteX27" fmla="*/ 2448001 w 3714750"/>
                  <a:gd name="connsiteY27" fmla="*/ 214760 h 3714749"/>
                  <a:gd name="connsiteX28" fmla="*/ 2786396 w 3714750"/>
                  <a:gd name="connsiteY28" fmla="*/ 248717 h 3714749"/>
                  <a:gd name="connsiteX29" fmla="*/ 2986383 w 3714750"/>
                  <a:gd name="connsiteY29" fmla="*/ 527514 h 3714749"/>
                  <a:gd name="connsiteX30" fmla="*/ 3055306 w 3714750"/>
                  <a:gd name="connsiteY30" fmla="*/ 659492 h 3714749"/>
                  <a:gd name="connsiteX31" fmla="*/ 3187284 w 3714750"/>
                  <a:gd name="connsiteY31" fmla="*/ 728415 h 3714749"/>
                  <a:gd name="connsiteX32" fmla="*/ 3466062 w 3714750"/>
                  <a:gd name="connsiteY32" fmla="*/ 928383 h 3714749"/>
                  <a:gd name="connsiteX33" fmla="*/ 3500009 w 3714750"/>
                  <a:gd name="connsiteY33" fmla="*/ 1266768 h 3714749"/>
                  <a:gd name="connsiteX34" fmla="*/ 3494141 w 3714750"/>
                  <a:gd name="connsiteY34" fmla="*/ 1418806 h 3714749"/>
                  <a:gd name="connsiteX35" fmla="*/ 3571932 w 3714750"/>
                  <a:gd name="connsiteY35" fmla="*/ 1540526 h 3714749"/>
                  <a:gd name="connsiteX36" fmla="*/ 3714750 w 3714750"/>
                  <a:gd name="connsiteY36" fmla="*/ 1857375 h 3714749"/>
                  <a:gd name="connsiteX37" fmla="*/ 3571923 w 3714750"/>
                  <a:gd name="connsiteY37" fmla="*/ 2174224 h 3714749"/>
                  <a:gd name="connsiteX38" fmla="*/ 3494123 w 3714750"/>
                  <a:gd name="connsiteY38" fmla="*/ 2295954 h 3714749"/>
                  <a:gd name="connsiteX39" fmla="*/ 3499980 w 3714750"/>
                  <a:gd name="connsiteY39" fmla="*/ 2447992 h 3714749"/>
                  <a:gd name="connsiteX40" fmla="*/ 3466024 w 3714750"/>
                  <a:gd name="connsiteY40" fmla="*/ 2786396 h 3714749"/>
                  <a:gd name="connsiteX41" fmla="*/ 3187227 w 3714750"/>
                  <a:gd name="connsiteY41" fmla="*/ 2986373 h 3714749"/>
                  <a:gd name="connsiteX42" fmla="*/ 3055239 w 3714750"/>
                  <a:gd name="connsiteY42" fmla="*/ 3055296 h 3714749"/>
                  <a:gd name="connsiteX43" fmla="*/ 2986316 w 3714750"/>
                  <a:gd name="connsiteY43" fmla="*/ 3187265 h 3714749"/>
                  <a:gd name="connsiteX44" fmla="*/ 2786329 w 3714750"/>
                  <a:gd name="connsiteY44" fmla="*/ 3466043 h 3714749"/>
                  <a:gd name="connsiteX45" fmla="*/ 2447944 w 3714750"/>
                  <a:gd name="connsiteY45" fmla="*/ 3499990 h 3714749"/>
                  <a:gd name="connsiteX46" fmla="*/ 2295906 w 3714750"/>
                  <a:gd name="connsiteY46" fmla="*/ 3494123 h 3714749"/>
                  <a:gd name="connsiteX47" fmla="*/ 2174196 w 3714750"/>
                  <a:gd name="connsiteY47" fmla="*/ 3571913 h 3714749"/>
                  <a:gd name="connsiteX48" fmla="*/ 1857375 w 3714750"/>
                  <a:gd name="connsiteY48" fmla="*/ 3714750 h 37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714750" h="3714749">
                    <a:moveTo>
                      <a:pt x="1857375" y="3714750"/>
                    </a:moveTo>
                    <a:cubicBezTo>
                      <a:pt x="1726492" y="3714750"/>
                      <a:pt x="1623384" y="3635550"/>
                      <a:pt x="1540526" y="3571923"/>
                    </a:cubicBezTo>
                    <a:cubicBezTo>
                      <a:pt x="1496092" y="3537804"/>
                      <a:pt x="1450153" y="3502514"/>
                      <a:pt x="1418796" y="3494132"/>
                    </a:cubicBezTo>
                    <a:cubicBezTo>
                      <a:pt x="1384021" y="3484826"/>
                      <a:pt x="1324394" y="3492532"/>
                      <a:pt x="1266739" y="3499990"/>
                    </a:cubicBezTo>
                    <a:cubicBezTo>
                      <a:pt x="1159564" y="3513830"/>
                      <a:pt x="1038092" y="3529536"/>
                      <a:pt x="928354" y="3466033"/>
                    </a:cubicBezTo>
                    <a:cubicBezTo>
                      <a:pt x="817255" y="3401749"/>
                      <a:pt x="767972" y="3282811"/>
                      <a:pt x="728367" y="3187237"/>
                    </a:cubicBezTo>
                    <a:cubicBezTo>
                      <a:pt x="706431" y="3134297"/>
                      <a:pt x="683752" y="3079556"/>
                      <a:pt x="659444" y="3055258"/>
                    </a:cubicBezTo>
                    <a:cubicBezTo>
                      <a:pt x="635137" y="3030941"/>
                      <a:pt x="580396" y="3008262"/>
                      <a:pt x="527466" y="2986335"/>
                    </a:cubicBezTo>
                    <a:cubicBezTo>
                      <a:pt x="431902" y="2946740"/>
                      <a:pt x="312963" y="2897448"/>
                      <a:pt x="248688" y="2786368"/>
                    </a:cubicBezTo>
                    <a:cubicBezTo>
                      <a:pt x="185204" y="2676630"/>
                      <a:pt x="200892" y="2555158"/>
                      <a:pt x="214751" y="2447982"/>
                    </a:cubicBezTo>
                    <a:cubicBezTo>
                      <a:pt x="222199" y="2390318"/>
                      <a:pt x="229905" y="2330691"/>
                      <a:pt x="220618" y="2295944"/>
                    </a:cubicBezTo>
                    <a:cubicBezTo>
                      <a:pt x="212236" y="2264588"/>
                      <a:pt x="176955" y="2218649"/>
                      <a:pt x="142837" y="2174224"/>
                    </a:cubicBezTo>
                    <a:cubicBezTo>
                      <a:pt x="79200" y="2091357"/>
                      <a:pt x="0" y="1988258"/>
                      <a:pt x="0" y="1857375"/>
                    </a:cubicBezTo>
                    <a:cubicBezTo>
                      <a:pt x="0" y="1726492"/>
                      <a:pt x="79191" y="1623384"/>
                      <a:pt x="142827" y="1540526"/>
                    </a:cubicBezTo>
                    <a:cubicBezTo>
                      <a:pt x="176955" y="1496101"/>
                      <a:pt x="212236" y="1450153"/>
                      <a:pt x="220618" y="1418796"/>
                    </a:cubicBezTo>
                    <a:cubicBezTo>
                      <a:pt x="229914" y="1384040"/>
                      <a:pt x="222209" y="1324413"/>
                      <a:pt x="214760" y="1266758"/>
                    </a:cubicBezTo>
                    <a:cubicBezTo>
                      <a:pt x="200911" y="1159574"/>
                      <a:pt x="185214" y="1038101"/>
                      <a:pt x="248717" y="928354"/>
                    </a:cubicBezTo>
                    <a:cubicBezTo>
                      <a:pt x="312992" y="817264"/>
                      <a:pt x="431940" y="767972"/>
                      <a:pt x="527514" y="728377"/>
                    </a:cubicBezTo>
                    <a:cubicBezTo>
                      <a:pt x="580444" y="706441"/>
                      <a:pt x="635184" y="683752"/>
                      <a:pt x="659492" y="659454"/>
                    </a:cubicBezTo>
                    <a:cubicBezTo>
                      <a:pt x="683800" y="635146"/>
                      <a:pt x="706479" y="580406"/>
                      <a:pt x="728415" y="527485"/>
                    </a:cubicBezTo>
                    <a:cubicBezTo>
                      <a:pt x="768020" y="431921"/>
                      <a:pt x="817302" y="312972"/>
                      <a:pt x="928402" y="248707"/>
                    </a:cubicBezTo>
                    <a:cubicBezTo>
                      <a:pt x="1038149" y="185204"/>
                      <a:pt x="1159621" y="200901"/>
                      <a:pt x="1266787" y="214770"/>
                    </a:cubicBezTo>
                    <a:cubicBezTo>
                      <a:pt x="1324451" y="222209"/>
                      <a:pt x="1384068" y="229914"/>
                      <a:pt x="1418825" y="220637"/>
                    </a:cubicBezTo>
                    <a:cubicBezTo>
                      <a:pt x="1450172" y="212255"/>
                      <a:pt x="1496111" y="176975"/>
                      <a:pt x="1540535" y="142846"/>
                    </a:cubicBezTo>
                    <a:cubicBezTo>
                      <a:pt x="1623384" y="79191"/>
                      <a:pt x="1726492" y="0"/>
                      <a:pt x="1857375" y="0"/>
                    </a:cubicBezTo>
                    <a:cubicBezTo>
                      <a:pt x="1988258" y="0"/>
                      <a:pt x="2091366" y="79191"/>
                      <a:pt x="2174224" y="142827"/>
                    </a:cubicBezTo>
                    <a:cubicBezTo>
                      <a:pt x="2218658" y="176946"/>
                      <a:pt x="2264597" y="212236"/>
                      <a:pt x="2295954" y="220618"/>
                    </a:cubicBezTo>
                    <a:cubicBezTo>
                      <a:pt x="2330701" y="229924"/>
                      <a:pt x="2390327" y="222199"/>
                      <a:pt x="2448001" y="214760"/>
                    </a:cubicBezTo>
                    <a:cubicBezTo>
                      <a:pt x="2555177" y="200930"/>
                      <a:pt x="2676659" y="185223"/>
                      <a:pt x="2786396" y="248717"/>
                    </a:cubicBezTo>
                    <a:cubicBezTo>
                      <a:pt x="2897496" y="313001"/>
                      <a:pt x="2946778" y="431940"/>
                      <a:pt x="2986383" y="527514"/>
                    </a:cubicBezTo>
                    <a:cubicBezTo>
                      <a:pt x="3008319" y="580454"/>
                      <a:pt x="3030998" y="635194"/>
                      <a:pt x="3055306" y="659492"/>
                    </a:cubicBezTo>
                    <a:cubicBezTo>
                      <a:pt x="3079614" y="683809"/>
                      <a:pt x="3134354" y="706488"/>
                      <a:pt x="3187284" y="728415"/>
                    </a:cubicBezTo>
                    <a:cubicBezTo>
                      <a:pt x="3282849" y="768010"/>
                      <a:pt x="3401787" y="817302"/>
                      <a:pt x="3466062" y="928383"/>
                    </a:cubicBezTo>
                    <a:cubicBezTo>
                      <a:pt x="3529556" y="1038120"/>
                      <a:pt x="3513858" y="1159593"/>
                      <a:pt x="3500009" y="1266768"/>
                    </a:cubicBezTo>
                    <a:cubicBezTo>
                      <a:pt x="3492560" y="1324432"/>
                      <a:pt x="3484855" y="1384049"/>
                      <a:pt x="3494141" y="1418806"/>
                    </a:cubicBezTo>
                    <a:cubicBezTo>
                      <a:pt x="3502524" y="1450162"/>
                      <a:pt x="3537804" y="1496101"/>
                      <a:pt x="3571932" y="1540526"/>
                    </a:cubicBezTo>
                    <a:cubicBezTo>
                      <a:pt x="3635559" y="1623393"/>
                      <a:pt x="3714750" y="1726492"/>
                      <a:pt x="3714750" y="1857375"/>
                    </a:cubicBezTo>
                    <a:cubicBezTo>
                      <a:pt x="3714750" y="1988258"/>
                      <a:pt x="3635559" y="2091366"/>
                      <a:pt x="3571923" y="2174224"/>
                    </a:cubicBezTo>
                    <a:cubicBezTo>
                      <a:pt x="3537795" y="2218649"/>
                      <a:pt x="3502514" y="2264598"/>
                      <a:pt x="3494123" y="2295954"/>
                    </a:cubicBezTo>
                    <a:cubicBezTo>
                      <a:pt x="3484826" y="2330710"/>
                      <a:pt x="3492532" y="2390337"/>
                      <a:pt x="3499980" y="2447992"/>
                    </a:cubicBezTo>
                    <a:cubicBezTo>
                      <a:pt x="3513830" y="2555177"/>
                      <a:pt x="3529527" y="2676649"/>
                      <a:pt x="3466024" y="2786396"/>
                    </a:cubicBezTo>
                    <a:cubicBezTo>
                      <a:pt x="3401749" y="2897486"/>
                      <a:pt x="3282801" y="2946778"/>
                      <a:pt x="3187227" y="2986373"/>
                    </a:cubicBezTo>
                    <a:cubicBezTo>
                      <a:pt x="3134297" y="3008310"/>
                      <a:pt x="3079556" y="3030998"/>
                      <a:pt x="3055239" y="3055296"/>
                    </a:cubicBezTo>
                    <a:cubicBezTo>
                      <a:pt x="3030931" y="3079604"/>
                      <a:pt x="3008252" y="3134344"/>
                      <a:pt x="2986316" y="3187265"/>
                    </a:cubicBezTo>
                    <a:cubicBezTo>
                      <a:pt x="2946711" y="3282829"/>
                      <a:pt x="2897429" y="3401778"/>
                      <a:pt x="2786329" y="3466043"/>
                    </a:cubicBezTo>
                    <a:cubicBezTo>
                      <a:pt x="2676592" y="3529536"/>
                      <a:pt x="2555110" y="3513849"/>
                      <a:pt x="2447944" y="3499990"/>
                    </a:cubicBezTo>
                    <a:cubicBezTo>
                      <a:pt x="2390280" y="3492551"/>
                      <a:pt x="2330663" y="3484845"/>
                      <a:pt x="2295906" y="3494123"/>
                    </a:cubicBezTo>
                    <a:cubicBezTo>
                      <a:pt x="2264559" y="3502505"/>
                      <a:pt x="2218620" y="3537785"/>
                      <a:pt x="2174196" y="3571913"/>
                    </a:cubicBezTo>
                    <a:cubicBezTo>
                      <a:pt x="2091366" y="3635550"/>
                      <a:pt x="1988258" y="3714750"/>
                      <a:pt x="1857375" y="3714750"/>
                    </a:cubicBezTo>
                    <a:close/>
                  </a:path>
                </a:pathLst>
              </a:custGeom>
              <a:solidFill>
                <a:schemeClr val="accent6">
                  <a:lumMod val="50000"/>
                </a:schemeClr>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24" name="Freeform: Shape 58">
                <a:extLst>
                  <a:ext uri="{FF2B5EF4-FFF2-40B4-BE49-F238E27FC236}">
                    <a16:creationId xmlns:a16="http://schemas.microsoft.com/office/drawing/2014/main" id="{E71A003F-61EB-4649-B54D-B1E88BF5E902}"/>
                  </a:ext>
                </a:extLst>
              </p:cNvPr>
              <p:cNvSpPr/>
              <p:nvPr/>
            </p:nvSpPr>
            <p:spPr>
              <a:xfrm>
                <a:off x="6817173" y="207638"/>
                <a:ext cx="1857375" cy="3714750"/>
              </a:xfrm>
              <a:custGeom>
                <a:avLst/>
                <a:gdLst>
                  <a:gd name="connsiteX0" fmla="*/ 316840 w 1857375"/>
                  <a:gd name="connsiteY0" fmla="*/ 3571923 h 3714750"/>
                  <a:gd name="connsiteX1" fmla="*/ 438550 w 1857375"/>
                  <a:gd name="connsiteY1" fmla="*/ 3494132 h 3714750"/>
                  <a:gd name="connsiteX2" fmla="*/ 590588 w 1857375"/>
                  <a:gd name="connsiteY2" fmla="*/ 3500000 h 3714750"/>
                  <a:gd name="connsiteX3" fmla="*/ 928973 w 1857375"/>
                  <a:gd name="connsiteY3" fmla="*/ 3466053 h 3714750"/>
                  <a:gd name="connsiteX4" fmla="*/ 1128960 w 1857375"/>
                  <a:gd name="connsiteY4" fmla="*/ 3187275 h 3714750"/>
                  <a:gd name="connsiteX5" fmla="*/ 1197883 w 1857375"/>
                  <a:gd name="connsiteY5" fmla="*/ 3055306 h 3714750"/>
                  <a:gd name="connsiteX6" fmla="*/ 1329871 w 1857375"/>
                  <a:gd name="connsiteY6" fmla="*/ 2986383 h 3714750"/>
                  <a:gd name="connsiteX7" fmla="*/ 1608668 w 1857375"/>
                  <a:gd name="connsiteY7" fmla="*/ 2786406 h 3714750"/>
                  <a:gd name="connsiteX8" fmla="*/ 1642625 w 1857375"/>
                  <a:gd name="connsiteY8" fmla="*/ 2448001 h 3714750"/>
                  <a:gd name="connsiteX9" fmla="*/ 1636766 w 1857375"/>
                  <a:gd name="connsiteY9" fmla="*/ 2295963 h 3714750"/>
                  <a:gd name="connsiteX10" fmla="*/ 1714567 w 1857375"/>
                  <a:gd name="connsiteY10" fmla="*/ 2174234 h 3714750"/>
                  <a:gd name="connsiteX11" fmla="*/ 1857375 w 1857375"/>
                  <a:gd name="connsiteY11" fmla="*/ 1857375 h 3714750"/>
                  <a:gd name="connsiteX12" fmla="*/ 1714548 w 1857375"/>
                  <a:gd name="connsiteY12" fmla="*/ 1540535 h 3714750"/>
                  <a:gd name="connsiteX13" fmla="*/ 1636757 w 1857375"/>
                  <a:gd name="connsiteY13" fmla="*/ 1418815 h 3714750"/>
                  <a:gd name="connsiteX14" fmla="*/ 1642625 w 1857375"/>
                  <a:gd name="connsiteY14" fmla="*/ 1266777 h 3714750"/>
                  <a:gd name="connsiteX15" fmla="*/ 1608677 w 1857375"/>
                  <a:gd name="connsiteY15" fmla="*/ 928392 h 3714750"/>
                  <a:gd name="connsiteX16" fmla="*/ 1329900 w 1857375"/>
                  <a:gd name="connsiteY16" fmla="*/ 728424 h 3714750"/>
                  <a:gd name="connsiteX17" fmla="*/ 1197921 w 1857375"/>
                  <a:gd name="connsiteY17" fmla="*/ 659501 h 3714750"/>
                  <a:gd name="connsiteX18" fmla="*/ 1128998 w 1857375"/>
                  <a:gd name="connsiteY18" fmla="*/ 527523 h 3714750"/>
                  <a:gd name="connsiteX19" fmla="*/ 929011 w 1857375"/>
                  <a:gd name="connsiteY19" fmla="*/ 248726 h 3714750"/>
                  <a:gd name="connsiteX20" fmla="*/ 590617 w 1857375"/>
                  <a:gd name="connsiteY20" fmla="*/ 214770 h 3714750"/>
                  <a:gd name="connsiteX21" fmla="*/ 438569 w 1857375"/>
                  <a:gd name="connsiteY21" fmla="*/ 220628 h 3714750"/>
                  <a:gd name="connsiteX22" fmla="*/ 316840 w 1857375"/>
                  <a:gd name="connsiteY22" fmla="*/ 142837 h 3714750"/>
                  <a:gd name="connsiteX23" fmla="*/ 0 w 1857375"/>
                  <a:gd name="connsiteY23" fmla="*/ 0 h 3714750"/>
                  <a:gd name="connsiteX24" fmla="*/ 0 w 1857375"/>
                  <a:gd name="connsiteY24" fmla="*/ 3714750 h 3714750"/>
                  <a:gd name="connsiteX25" fmla="*/ 316840 w 1857375"/>
                  <a:gd name="connsiteY25" fmla="*/ 3571923 h 371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57375" h="3714750">
                    <a:moveTo>
                      <a:pt x="316840" y="3571923"/>
                    </a:moveTo>
                    <a:cubicBezTo>
                      <a:pt x="361264" y="3537795"/>
                      <a:pt x="407203" y="3502514"/>
                      <a:pt x="438550" y="3494132"/>
                    </a:cubicBezTo>
                    <a:cubicBezTo>
                      <a:pt x="473307" y="3484855"/>
                      <a:pt x="532933" y="3492560"/>
                      <a:pt x="590588" y="3500000"/>
                    </a:cubicBezTo>
                    <a:cubicBezTo>
                      <a:pt x="697744" y="3513858"/>
                      <a:pt x="819226" y="3529556"/>
                      <a:pt x="928973" y="3466053"/>
                    </a:cubicBezTo>
                    <a:cubicBezTo>
                      <a:pt x="1040073" y="3401778"/>
                      <a:pt x="1089355" y="3282839"/>
                      <a:pt x="1128960" y="3187275"/>
                    </a:cubicBezTo>
                    <a:cubicBezTo>
                      <a:pt x="1150896" y="3134344"/>
                      <a:pt x="1173575" y="3079604"/>
                      <a:pt x="1197883" y="3055306"/>
                    </a:cubicBezTo>
                    <a:cubicBezTo>
                      <a:pt x="1222191" y="3030998"/>
                      <a:pt x="1276931" y="3008310"/>
                      <a:pt x="1329871" y="2986383"/>
                    </a:cubicBezTo>
                    <a:cubicBezTo>
                      <a:pt x="1425445" y="2946787"/>
                      <a:pt x="1544393" y="2897496"/>
                      <a:pt x="1608668" y="2786406"/>
                    </a:cubicBezTo>
                    <a:cubicBezTo>
                      <a:pt x="1672171" y="2676659"/>
                      <a:pt x="1656474" y="2555186"/>
                      <a:pt x="1642625" y="2448001"/>
                    </a:cubicBezTo>
                    <a:cubicBezTo>
                      <a:pt x="1635176" y="2390347"/>
                      <a:pt x="1627470" y="2330730"/>
                      <a:pt x="1636766" y="2295963"/>
                    </a:cubicBezTo>
                    <a:cubicBezTo>
                      <a:pt x="1645148" y="2264607"/>
                      <a:pt x="1680439" y="2218658"/>
                      <a:pt x="1714567" y="2174234"/>
                    </a:cubicBezTo>
                    <a:cubicBezTo>
                      <a:pt x="1778184" y="2091366"/>
                      <a:pt x="1857375" y="1988258"/>
                      <a:pt x="1857375" y="1857375"/>
                    </a:cubicBezTo>
                    <a:cubicBezTo>
                      <a:pt x="1857375" y="1726492"/>
                      <a:pt x="1778184" y="1623393"/>
                      <a:pt x="1714548" y="1540535"/>
                    </a:cubicBezTo>
                    <a:cubicBezTo>
                      <a:pt x="1680420" y="1496111"/>
                      <a:pt x="1645139" y="1450172"/>
                      <a:pt x="1636757" y="1418815"/>
                    </a:cubicBezTo>
                    <a:cubicBezTo>
                      <a:pt x="1627461" y="1384068"/>
                      <a:pt x="1635166" y="1324442"/>
                      <a:pt x="1642625" y="1266777"/>
                    </a:cubicBezTo>
                    <a:cubicBezTo>
                      <a:pt x="1656474" y="1159602"/>
                      <a:pt x="1672171" y="1038130"/>
                      <a:pt x="1608677" y="928392"/>
                    </a:cubicBezTo>
                    <a:cubicBezTo>
                      <a:pt x="1544403" y="817312"/>
                      <a:pt x="1425464" y="768020"/>
                      <a:pt x="1329900" y="728424"/>
                    </a:cubicBezTo>
                    <a:cubicBezTo>
                      <a:pt x="1276969" y="706488"/>
                      <a:pt x="1222229" y="683809"/>
                      <a:pt x="1197921" y="659501"/>
                    </a:cubicBezTo>
                    <a:cubicBezTo>
                      <a:pt x="1173613" y="635194"/>
                      <a:pt x="1150925" y="580454"/>
                      <a:pt x="1128998" y="527523"/>
                    </a:cubicBezTo>
                    <a:cubicBezTo>
                      <a:pt x="1089403" y="431959"/>
                      <a:pt x="1040111" y="313011"/>
                      <a:pt x="929011" y="248726"/>
                    </a:cubicBezTo>
                    <a:cubicBezTo>
                      <a:pt x="819274" y="185233"/>
                      <a:pt x="697802" y="200930"/>
                      <a:pt x="590617" y="214770"/>
                    </a:cubicBezTo>
                    <a:cubicBezTo>
                      <a:pt x="532943" y="222209"/>
                      <a:pt x="473316" y="229934"/>
                      <a:pt x="438569" y="220628"/>
                    </a:cubicBezTo>
                    <a:cubicBezTo>
                      <a:pt x="407203" y="212246"/>
                      <a:pt x="361264" y="176955"/>
                      <a:pt x="316840" y="142837"/>
                    </a:cubicBezTo>
                    <a:cubicBezTo>
                      <a:pt x="233991" y="79191"/>
                      <a:pt x="130883" y="0"/>
                      <a:pt x="0" y="0"/>
                    </a:cubicBezTo>
                    <a:lnTo>
                      <a:pt x="0" y="3714750"/>
                    </a:lnTo>
                    <a:cubicBezTo>
                      <a:pt x="130883" y="3714750"/>
                      <a:pt x="233991" y="3635550"/>
                      <a:pt x="316840" y="3571923"/>
                    </a:cubicBezTo>
                    <a:close/>
                  </a:path>
                </a:pathLst>
              </a:custGeom>
              <a:solidFill>
                <a:schemeClr val="accent6">
                  <a:lumMod val="50000"/>
                </a:schemeClr>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27" name="Freeform: Shape 59">
                <a:extLst>
                  <a:ext uri="{FF2B5EF4-FFF2-40B4-BE49-F238E27FC236}">
                    <a16:creationId xmlns:a16="http://schemas.microsoft.com/office/drawing/2014/main" id="{ADFBEDC2-78A2-4DE7-93A9-71F43D7E54EA}"/>
                  </a:ext>
                </a:extLst>
              </p:cNvPr>
              <p:cNvSpPr/>
              <p:nvPr/>
            </p:nvSpPr>
            <p:spPr>
              <a:xfrm>
                <a:off x="5674173" y="922014"/>
                <a:ext cx="2286000" cy="2286000"/>
              </a:xfrm>
              <a:custGeom>
                <a:avLst/>
                <a:gdLst>
                  <a:gd name="connsiteX0" fmla="*/ 2286000 w 2286000"/>
                  <a:gd name="connsiteY0" fmla="*/ 1143000 h 2286000"/>
                  <a:gd name="connsiteX1" fmla="*/ 1143000 w 2286000"/>
                  <a:gd name="connsiteY1" fmla="*/ 2286000 h 2286000"/>
                  <a:gd name="connsiteX2" fmla="*/ 0 w 2286000"/>
                  <a:gd name="connsiteY2" fmla="*/ 1143000 h 2286000"/>
                  <a:gd name="connsiteX3" fmla="*/ 1143000 w 2286000"/>
                  <a:gd name="connsiteY3" fmla="*/ 0 h 2286000"/>
                  <a:gd name="connsiteX4" fmla="*/ 2286000 w 2286000"/>
                  <a:gd name="connsiteY4" fmla="*/ 1143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2286000" y="1143000"/>
                    </a:moveTo>
                    <a:cubicBezTo>
                      <a:pt x="2286000" y="1774262"/>
                      <a:pt x="1774262" y="2286000"/>
                      <a:pt x="1143000" y="2286000"/>
                    </a:cubicBezTo>
                    <a:cubicBezTo>
                      <a:pt x="511739" y="2286000"/>
                      <a:pt x="0" y="1774262"/>
                      <a:pt x="0" y="1143000"/>
                    </a:cubicBezTo>
                    <a:cubicBezTo>
                      <a:pt x="0" y="511739"/>
                      <a:pt x="511739" y="0"/>
                      <a:pt x="1143000" y="0"/>
                    </a:cubicBezTo>
                    <a:cubicBezTo>
                      <a:pt x="1774262" y="0"/>
                      <a:pt x="2286000" y="511739"/>
                      <a:pt x="2286000" y="1143000"/>
                    </a:cubicBezTo>
                    <a:close/>
                  </a:path>
                </a:pathLst>
              </a:custGeom>
              <a:solidFill>
                <a:srgbClr val="FFB454"/>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28" name="Freeform: Shape 60">
                <a:extLst>
                  <a:ext uri="{FF2B5EF4-FFF2-40B4-BE49-F238E27FC236}">
                    <a16:creationId xmlns:a16="http://schemas.microsoft.com/office/drawing/2014/main" id="{46F1C3D3-690C-4FDF-98FD-8DCEFA626662}"/>
                  </a:ext>
                </a:extLst>
              </p:cNvPr>
              <p:cNvSpPr/>
              <p:nvPr/>
            </p:nvSpPr>
            <p:spPr>
              <a:xfrm>
                <a:off x="6817173" y="922014"/>
                <a:ext cx="1143000" cy="2286000"/>
              </a:xfrm>
              <a:custGeom>
                <a:avLst/>
                <a:gdLst>
                  <a:gd name="connsiteX0" fmla="*/ 1143000 w 1143000"/>
                  <a:gd name="connsiteY0" fmla="*/ 1143000 h 2286000"/>
                  <a:gd name="connsiteX1" fmla="*/ 0 w 1143000"/>
                  <a:gd name="connsiteY1" fmla="*/ 0 h 2286000"/>
                  <a:gd name="connsiteX2" fmla="*/ 0 w 1143000"/>
                  <a:gd name="connsiteY2" fmla="*/ 2286000 h 2286000"/>
                  <a:gd name="connsiteX3" fmla="*/ 1143000 w 1143000"/>
                  <a:gd name="connsiteY3" fmla="*/ 1143000 h 2286000"/>
                </a:gdLst>
                <a:ahLst/>
                <a:cxnLst>
                  <a:cxn ang="0">
                    <a:pos x="connsiteX0" y="connsiteY0"/>
                  </a:cxn>
                  <a:cxn ang="0">
                    <a:pos x="connsiteX1" y="connsiteY1"/>
                  </a:cxn>
                  <a:cxn ang="0">
                    <a:pos x="connsiteX2" y="connsiteY2"/>
                  </a:cxn>
                  <a:cxn ang="0">
                    <a:pos x="connsiteX3" y="connsiteY3"/>
                  </a:cxn>
                </a:cxnLst>
                <a:rect l="l" t="t" r="r" b="b"/>
                <a:pathLst>
                  <a:path w="1143000" h="2286000">
                    <a:moveTo>
                      <a:pt x="1143000" y="1143000"/>
                    </a:moveTo>
                    <a:cubicBezTo>
                      <a:pt x="1143000" y="511740"/>
                      <a:pt x="631260" y="0"/>
                      <a:pt x="0" y="0"/>
                    </a:cubicBezTo>
                    <a:lnTo>
                      <a:pt x="0" y="2286000"/>
                    </a:lnTo>
                    <a:cubicBezTo>
                      <a:pt x="631260" y="2286000"/>
                      <a:pt x="1143000" y="1774260"/>
                      <a:pt x="1143000" y="1143000"/>
                    </a:cubicBezTo>
                    <a:close/>
                  </a:path>
                </a:pathLst>
              </a:custGeom>
              <a:solidFill>
                <a:srgbClr val="FFB454"/>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29" name="Freeform: Shape 61">
                <a:extLst>
                  <a:ext uri="{FF2B5EF4-FFF2-40B4-BE49-F238E27FC236}">
                    <a16:creationId xmlns:a16="http://schemas.microsoft.com/office/drawing/2014/main" id="{9E19C3AB-6B3D-44D0-B1F3-BDC9826DFE0B}"/>
                  </a:ext>
                </a:extLst>
              </p:cNvPr>
              <p:cNvSpPr/>
              <p:nvPr/>
            </p:nvSpPr>
            <p:spPr>
              <a:xfrm>
                <a:off x="5531298" y="779139"/>
                <a:ext cx="2571750" cy="2571750"/>
              </a:xfrm>
              <a:custGeom>
                <a:avLst/>
                <a:gdLst>
                  <a:gd name="connsiteX0" fmla="*/ 1285875 w 2571750"/>
                  <a:gd name="connsiteY0" fmla="*/ 2571750 h 2571750"/>
                  <a:gd name="connsiteX1" fmla="*/ 0 w 2571750"/>
                  <a:gd name="connsiteY1" fmla="*/ 1285875 h 2571750"/>
                  <a:gd name="connsiteX2" fmla="*/ 1285875 w 2571750"/>
                  <a:gd name="connsiteY2" fmla="*/ 0 h 2571750"/>
                  <a:gd name="connsiteX3" fmla="*/ 2571750 w 2571750"/>
                  <a:gd name="connsiteY3" fmla="*/ 1285875 h 2571750"/>
                  <a:gd name="connsiteX4" fmla="*/ 1285875 w 2571750"/>
                  <a:gd name="connsiteY4" fmla="*/ 2571750 h 2571750"/>
                  <a:gd name="connsiteX5" fmla="*/ 1285875 w 2571750"/>
                  <a:gd name="connsiteY5" fmla="*/ 285750 h 2571750"/>
                  <a:gd name="connsiteX6" fmla="*/ 285750 w 2571750"/>
                  <a:gd name="connsiteY6" fmla="*/ 1285875 h 2571750"/>
                  <a:gd name="connsiteX7" fmla="*/ 1285875 w 2571750"/>
                  <a:gd name="connsiteY7" fmla="*/ 2286000 h 2571750"/>
                  <a:gd name="connsiteX8" fmla="*/ 2286000 w 2571750"/>
                  <a:gd name="connsiteY8" fmla="*/ 1285875 h 2571750"/>
                  <a:gd name="connsiteX9" fmla="*/ 1285875 w 2571750"/>
                  <a:gd name="connsiteY9" fmla="*/ 28575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1750" h="2571750">
                    <a:moveTo>
                      <a:pt x="1285875" y="2571750"/>
                    </a:moveTo>
                    <a:cubicBezTo>
                      <a:pt x="576844" y="2571750"/>
                      <a:pt x="0" y="1994906"/>
                      <a:pt x="0" y="1285875"/>
                    </a:cubicBezTo>
                    <a:cubicBezTo>
                      <a:pt x="0" y="576844"/>
                      <a:pt x="576844" y="0"/>
                      <a:pt x="1285875" y="0"/>
                    </a:cubicBezTo>
                    <a:cubicBezTo>
                      <a:pt x="1994906" y="0"/>
                      <a:pt x="2571750" y="576844"/>
                      <a:pt x="2571750" y="1285875"/>
                    </a:cubicBezTo>
                    <a:cubicBezTo>
                      <a:pt x="2571750" y="1994906"/>
                      <a:pt x="1994906" y="2571750"/>
                      <a:pt x="1285875" y="2571750"/>
                    </a:cubicBezTo>
                    <a:close/>
                    <a:moveTo>
                      <a:pt x="1285875" y="285750"/>
                    </a:moveTo>
                    <a:cubicBezTo>
                      <a:pt x="734406" y="285750"/>
                      <a:pt x="285750" y="734397"/>
                      <a:pt x="285750" y="1285875"/>
                    </a:cubicBezTo>
                    <a:cubicBezTo>
                      <a:pt x="285750" y="1837353"/>
                      <a:pt x="734406" y="2286000"/>
                      <a:pt x="1285875" y="2286000"/>
                    </a:cubicBezTo>
                    <a:cubicBezTo>
                      <a:pt x="1837344" y="2286000"/>
                      <a:pt x="2286000" y="1837353"/>
                      <a:pt x="2286000" y="1285875"/>
                    </a:cubicBezTo>
                    <a:cubicBezTo>
                      <a:pt x="2286000" y="734397"/>
                      <a:pt x="1837344" y="285750"/>
                      <a:pt x="1285875" y="285750"/>
                    </a:cubicBezTo>
                    <a:close/>
                  </a:path>
                </a:pathLst>
              </a:custGeom>
              <a:solidFill>
                <a:srgbClr val="FFE196"/>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30" name="Freeform: Shape 62">
                <a:extLst>
                  <a:ext uri="{FF2B5EF4-FFF2-40B4-BE49-F238E27FC236}">
                    <a16:creationId xmlns:a16="http://schemas.microsoft.com/office/drawing/2014/main" id="{72CFA7CD-F211-4A3C-9429-9B2BEF505EEA}"/>
                  </a:ext>
                </a:extLst>
              </p:cNvPr>
              <p:cNvSpPr/>
              <p:nvPr/>
            </p:nvSpPr>
            <p:spPr>
              <a:xfrm>
                <a:off x="6817173" y="779139"/>
                <a:ext cx="1285875" cy="2571750"/>
              </a:xfrm>
              <a:custGeom>
                <a:avLst/>
                <a:gdLst>
                  <a:gd name="connsiteX0" fmla="*/ 1000125 w 1285875"/>
                  <a:gd name="connsiteY0" fmla="*/ 1285875 h 2571750"/>
                  <a:gd name="connsiteX1" fmla="*/ 0 w 1285875"/>
                  <a:gd name="connsiteY1" fmla="*/ 2286000 h 2571750"/>
                  <a:gd name="connsiteX2" fmla="*/ 0 w 1285875"/>
                  <a:gd name="connsiteY2" fmla="*/ 2571750 h 2571750"/>
                  <a:gd name="connsiteX3" fmla="*/ 1285875 w 1285875"/>
                  <a:gd name="connsiteY3" fmla="*/ 1285875 h 2571750"/>
                  <a:gd name="connsiteX4" fmla="*/ 0 w 1285875"/>
                  <a:gd name="connsiteY4" fmla="*/ 0 h 2571750"/>
                  <a:gd name="connsiteX5" fmla="*/ 0 w 1285875"/>
                  <a:gd name="connsiteY5" fmla="*/ 285750 h 2571750"/>
                  <a:gd name="connsiteX6" fmla="*/ 1000125 w 1285875"/>
                  <a:gd name="connsiteY6" fmla="*/ 1285875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875" h="2571750">
                    <a:moveTo>
                      <a:pt x="1000125" y="1285875"/>
                    </a:moveTo>
                    <a:cubicBezTo>
                      <a:pt x="1000125" y="1837353"/>
                      <a:pt x="551469" y="2286000"/>
                      <a:pt x="0" y="2286000"/>
                    </a:cubicBezTo>
                    <a:lnTo>
                      <a:pt x="0" y="2571750"/>
                    </a:lnTo>
                    <a:cubicBezTo>
                      <a:pt x="709031" y="2571750"/>
                      <a:pt x="1285875" y="1994906"/>
                      <a:pt x="1285875" y="1285875"/>
                    </a:cubicBezTo>
                    <a:cubicBezTo>
                      <a:pt x="1285875" y="576844"/>
                      <a:pt x="709031" y="0"/>
                      <a:pt x="0" y="0"/>
                    </a:cubicBezTo>
                    <a:lnTo>
                      <a:pt x="0" y="285750"/>
                    </a:lnTo>
                    <a:cubicBezTo>
                      <a:pt x="551469" y="285750"/>
                      <a:pt x="1000125" y="734397"/>
                      <a:pt x="1000125" y="1285875"/>
                    </a:cubicBezTo>
                    <a:close/>
                  </a:path>
                </a:pathLst>
              </a:custGeom>
              <a:solidFill>
                <a:srgbClr val="FFE196"/>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31" name="Freeform: Shape 63">
                <a:extLst>
                  <a:ext uri="{FF2B5EF4-FFF2-40B4-BE49-F238E27FC236}">
                    <a16:creationId xmlns:a16="http://schemas.microsoft.com/office/drawing/2014/main" id="{BE4BB47E-B78D-4645-968F-8EEC1DC995BB}"/>
                  </a:ext>
                </a:extLst>
              </p:cNvPr>
              <p:cNvSpPr/>
              <p:nvPr/>
            </p:nvSpPr>
            <p:spPr>
              <a:xfrm>
                <a:off x="6073385" y="1255379"/>
                <a:ext cx="1487574" cy="1428759"/>
              </a:xfrm>
              <a:custGeom>
                <a:avLst/>
                <a:gdLst>
                  <a:gd name="connsiteX0" fmla="*/ 1115158 w 1487574"/>
                  <a:gd name="connsiteY0" fmla="*/ 1428760 h 1428759"/>
                  <a:gd name="connsiteX1" fmla="*/ 1048692 w 1487574"/>
                  <a:gd name="connsiteY1" fmla="*/ 1412348 h 1428759"/>
                  <a:gd name="connsiteX2" fmla="*/ 743787 w 1487574"/>
                  <a:gd name="connsiteY2" fmla="*/ 1252052 h 1428759"/>
                  <a:gd name="connsiteX3" fmla="*/ 438892 w 1487574"/>
                  <a:gd name="connsiteY3" fmla="*/ 1412348 h 1428759"/>
                  <a:gd name="connsiteX4" fmla="*/ 288425 w 1487574"/>
                  <a:gd name="connsiteY4" fmla="*/ 1401471 h 1428759"/>
                  <a:gd name="connsiteX5" fmla="*/ 231590 w 1487574"/>
                  <a:gd name="connsiteY5" fmla="*/ 1261729 h 1428759"/>
                  <a:gd name="connsiteX6" fmla="*/ 289816 w 1487574"/>
                  <a:gd name="connsiteY6" fmla="*/ 922211 h 1428759"/>
                  <a:gd name="connsiteX7" fmla="*/ 43147 w 1487574"/>
                  <a:gd name="connsiteY7" fmla="*/ 681771 h 1428759"/>
                  <a:gd name="connsiteX8" fmla="*/ 7000 w 1487574"/>
                  <a:gd name="connsiteY8" fmla="*/ 535305 h 1428759"/>
                  <a:gd name="connsiteX9" fmla="*/ 122338 w 1487574"/>
                  <a:gd name="connsiteY9" fmla="*/ 438074 h 1428759"/>
                  <a:gd name="connsiteX10" fmla="*/ 463219 w 1487574"/>
                  <a:gd name="connsiteY10" fmla="*/ 388544 h 1428759"/>
                  <a:gd name="connsiteX11" fmla="*/ 615666 w 1487574"/>
                  <a:gd name="connsiteY11" fmla="*/ 79639 h 1428759"/>
                  <a:gd name="connsiteX12" fmla="*/ 743787 w 1487574"/>
                  <a:gd name="connsiteY12" fmla="*/ 0 h 1428759"/>
                  <a:gd name="connsiteX13" fmla="*/ 871908 w 1487574"/>
                  <a:gd name="connsiteY13" fmla="*/ 79639 h 1428759"/>
                  <a:gd name="connsiteX14" fmla="*/ 1024355 w 1487574"/>
                  <a:gd name="connsiteY14" fmla="*/ 388544 h 1428759"/>
                  <a:gd name="connsiteX15" fmla="*/ 1365236 w 1487574"/>
                  <a:gd name="connsiteY15" fmla="*/ 438074 h 1428759"/>
                  <a:gd name="connsiteX16" fmla="*/ 1480574 w 1487574"/>
                  <a:gd name="connsiteY16" fmla="*/ 535305 h 1428759"/>
                  <a:gd name="connsiteX17" fmla="*/ 1444427 w 1487574"/>
                  <a:gd name="connsiteY17" fmla="*/ 681771 h 1428759"/>
                  <a:gd name="connsiteX18" fmla="*/ 1197758 w 1487574"/>
                  <a:gd name="connsiteY18" fmla="*/ 922211 h 1428759"/>
                  <a:gd name="connsiteX19" fmla="*/ 1255984 w 1487574"/>
                  <a:gd name="connsiteY19" fmla="*/ 1261729 h 1428759"/>
                  <a:gd name="connsiteX20" fmla="*/ 1199149 w 1487574"/>
                  <a:gd name="connsiteY20" fmla="*/ 1401471 h 1428759"/>
                  <a:gd name="connsiteX21" fmla="*/ 1115158 w 1487574"/>
                  <a:gd name="connsiteY21" fmla="*/ 1428760 h 142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87574" h="1428759">
                    <a:moveTo>
                      <a:pt x="1115158" y="1428760"/>
                    </a:moveTo>
                    <a:cubicBezTo>
                      <a:pt x="1092412" y="1428760"/>
                      <a:pt x="1069590" y="1423340"/>
                      <a:pt x="1048692" y="1412348"/>
                    </a:cubicBezTo>
                    <a:lnTo>
                      <a:pt x="743787" y="1252052"/>
                    </a:lnTo>
                    <a:lnTo>
                      <a:pt x="438892" y="1412348"/>
                    </a:lnTo>
                    <a:cubicBezTo>
                      <a:pt x="390753" y="1437637"/>
                      <a:pt x="332431" y="1433436"/>
                      <a:pt x="288425" y="1401471"/>
                    </a:cubicBezTo>
                    <a:cubicBezTo>
                      <a:pt x="244430" y="1369505"/>
                      <a:pt x="222389" y="1315326"/>
                      <a:pt x="231590" y="1261729"/>
                    </a:cubicBezTo>
                    <a:lnTo>
                      <a:pt x="289816" y="922211"/>
                    </a:lnTo>
                    <a:lnTo>
                      <a:pt x="43147" y="681771"/>
                    </a:lnTo>
                    <a:cubicBezTo>
                      <a:pt x="4209" y="643814"/>
                      <a:pt x="-9812" y="587035"/>
                      <a:pt x="7000" y="535305"/>
                    </a:cubicBezTo>
                    <a:cubicBezTo>
                      <a:pt x="23802" y="483584"/>
                      <a:pt x="68522" y="445884"/>
                      <a:pt x="122338" y="438074"/>
                    </a:cubicBezTo>
                    <a:lnTo>
                      <a:pt x="463219" y="388544"/>
                    </a:lnTo>
                    <a:lnTo>
                      <a:pt x="615666" y="79639"/>
                    </a:lnTo>
                    <a:cubicBezTo>
                      <a:pt x="639736" y="30871"/>
                      <a:pt x="689409" y="0"/>
                      <a:pt x="743787" y="0"/>
                    </a:cubicBezTo>
                    <a:cubicBezTo>
                      <a:pt x="798175" y="0"/>
                      <a:pt x="847838" y="30871"/>
                      <a:pt x="871908" y="79639"/>
                    </a:cubicBezTo>
                    <a:lnTo>
                      <a:pt x="1024355" y="388544"/>
                    </a:lnTo>
                    <a:lnTo>
                      <a:pt x="1365236" y="438074"/>
                    </a:lnTo>
                    <a:cubicBezTo>
                      <a:pt x="1419053" y="445884"/>
                      <a:pt x="1463772" y="483584"/>
                      <a:pt x="1480574" y="535305"/>
                    </a:cubicBezTo>
                    <a:cubicBezTo>
                      <a:pt x="1497386" y="587035"/>
                      <a:pt x="1483365" y="643814"/>
                      <a:pt x="1444427" y="681771"/>
                    </a:cubicBezTo>
                    <a:lnTo>
                      <a:pt x="1197758" y="922211"/>
                    </a:lnTo>
                    <a:lnTo>
                      <a:pt x="1255984" y="1261729"/>
                    </a:lnTo>
                    <a:cubicBezTo>
                      <a:pt x="1265176" y="1315326"/>
                      <a:pt x="1243145" y="1369495"/>
                      <a:pt x="1199149" y="1401471"/>
                    </a:cubicBezTo>
                    <a:cubicBezTo>
                      <a:pt x="1174260" y="1419558"/>
                      <a:pt x="1144780" y="1428760"/>
                      <a:pt x="1115158" y="1428760"/>
                    </a:cubicBezTo>
                    <a:close/>
                  </a:path>
                </a:pathLst>
              </a:custGeom>
              <a:solidFill>
                <a:srgbClr val="FFE196"/>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grpSp>
        <p:sp>
          <p:nvSpPr>
            <p:cNvPr id="21" name="Freeform: Shape 55">
              <a:extLst>
                <a:ext uri="{FF2B5EF4-FFF2-40B4-BE49-F238E27FC236}">
                  <a16:creationId xmlns:a16="http://schemas.microsoft.com/office/drawing/2014/main" id="{1FECE3C4-6C2B-44DD-A000-7E449C25E813}"/>
                </a:ext>
              </a:extLst>
            </p:cNvPr>
            <p:cNvSpPr/>
            <p:nvPr/>
          </p:nvSpPr>
          <p:spPr>
            <a:xfrm>
              <a:off x="6817173" y="1255389"/>
              <a:ext cx="743777" cy="1428750"/>
            </a:xfrm>
            <a:custGeom>
              <a:avLst/>
              <a:gdLst>
                <a:gd name="connsiteX0" fmla="*/ 304895 w 743777"/>
                <a:gd name="connsiteY0" fmla="*/ 1412339 h 1428750"/>
                <a:gd name="connsiteX1" fmla="*/ 371361 w 743777"/>
                <a:gd name="connsiteY1" fmla="*/ 1428750 h 1428750"/>
                <a:gd name="connsiteX2" fmla="*/ 455352 w 743777"/>
                <a:gd name="connsiteY2" fmla="*/ 1401470 h 1428750"/>
                <a:gd name="connsiteX3" fmla="*/ 512188 w 743777"/>
                <a:gd name="connsiteY3" fmla="*/ 1261729 h 1428750"/>
                <a:gd name="connsiteX4" fmla="*/ 453962 w 743777"/>
                <a:gd name="connsiteY4" fmla="*/ 922211 h 1428750"/>
                <a:gd name="connsiteX5" fmla="*/ 700631 w 743777"/>
                <a:gd name="connsiteY5" fmla="*/ 681771 h 1428750"/>
                <a:gd name="connsiteX6" fmla="*/ 736778 w 743777"/>
                <a:gd name="connsiteY6" fmla="*/ 535305 h 1428750"/>
                <a:gd name="connsiteX7" fmla="*/ 621440 w 743777"/>
                <a:gd name="connsiteY7" fmla="*/ 438074 h 1428750"/>
                <a:gd name="connsiteX8" fmla="*/ 280559 w 743777"/>
                <a:gd name="connsiteY8" fmla="*/ 388544 h 1428750"/>
                <a:gd name="connsiteX9" fmla="*/ 128111 w 743777"/>
                <a:gd name="connsiteY9" fmla="*/ 79639 h 1428750"/>
                <a:gd name="connsiteX10" fmla="*/ 0 w 743777"/>
                <a:gd name="connsiteY10" fmla="*/ 0 h 1428750"/>
                <a:gd name="connsiteX11" fmla="*/ 0 w 743777"/>
                <a:gd name="connsiteY11" fmla="*/ 1252042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3777" h="1428750">
                  <a:moveTo>
                    <a:pt x="304895" y="1412339"/>
                  </a:moveTo>
                  <a:cubicBezTo>
                    <a:pt x="325803" y="1423321"/>
                    <a:pt x="348625" y="1428750"/>
                    <a:pt x="371361" y="1428750"/>
                  </a:cubicBezTo>
                  <a:cubicBezTo>
                    <a:pt x="400983" y="1428750"/>
                    <a:pt x="430463" y="1419549"/>
                    <a:pt x="455352" y="1401470"/>
                  </a:cubicBezTo>
                  <a:cubicBezTo>
                    <a:pt x="499348" y="1369505"/>
                    <a:pt x="521389" y="1315326"/>
                    <a:pt x="512188" y="1261729"/>
                  </a:cubicBezTo>
                  <a:lnTo>
                    <a:pt x="453962" y="922211"/>
                  </a:lnTo>
                  <a:lnTo>
                    <a:pt x="700631" y="681771"/>
                  </a:lnTo>
                  <a:cubicBezTo>
                    <a:pt x="739569" y="643814"/>
                    <a:pt x="753589" y="587035"/>
                    <a:pt x="736778" y="535305"/>
                  </a:cubicBezTo>
                  <a:cubicBezTo>
                    <a:pt x="719976" y="483584"/>
                    <a:pt x="675265" y="445884"/>
                    <a:pt x="621440" y="438074"/>
                  </a:cubicBezTo>
                  <a:lnTo>
                    <a:pt x="280559" y="388544"/>
                  </a:lnTo>
                  <a:lnTo>
                    <a:pt x="128111" y="79639"/>
                  </a:lnTo>
                  <a:cubicBezTo>
                    <a:pt x="104051" y="30871"/>
                    <a:pt x="54388" y="0"/>
                    <a:pt x="0" y="0"/>
                  </a:cubicBezTo>
                  <a:lnTo>
                    <a:pt x="0" y="1252042"/>
                  </a:lnTo>
                  <a:close/>
                </a:path>
              </a:pathLst>
            </a:custGeom>
            <a:solidFill>
              <a:srgbClr val="FFE196"/>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grpSp>
      <p:pic>
        <p:nvPicPr>
          <p:cNvPr id="72" name="Thumb">
            <a:extLst>
              <a:ext uri="{FF2B5EF4-FFF2-40B4-BE49-F238E27FC236}">
                <a16:creationId xmlns:a16="http://schemas.microsoft.com/office/drawing/2014/main" id="{24B41CBB-B28D-460E-BF66-171E60268B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4628" b="80068"/>
          <a:stretch>
            <a:fillRect/>
          </a:stretch>
        </p:blipFill>
        <p:spPr>
          <a:xfrm>
            <a:off x="5038135" y="1708387"/>
            <a:ext cx="1382950" cy="309466"/>
          </a:xfrm>
          <a:custGeom>
            <a:avLst/>
            <a:gdLst>
              <a:gd name="connsiteX0" fmla="*/ 0 w 1382950"/>
              <a:gd name="connsiteY0" fmla="*/ 0 h 309466"/>
              <a:gd name="connsiteX1" fmla="*/ 1382950 w 1382950"/>
              <a:gd name="connsiteY1" fmla="*/ 0 h 309466"/>
              <a:gd name="connsiteX2" fmla="*/ 1382950 w 1382950"/>
              <a:gd name="connsiteY2" fmla="*/ 309466 h 309466"/>
              <a:gd name="connsiteX3" fmla="*/ 0 w 1382950"/>
              <a:gd name="connsiteY3" fmla="*/ 309466 h 309466"/>
              <a:gd name="connsiteX4" fmla="*/ 0 w 1382950"/>
              <a:gd name="connsiteY4" fmla="*/ 0 h 30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950" h="309466">
                <a:moveTo>
                  <a:pt x="0" y="0"/>
                </a:moveTo>
                <a:lnTo>
                  <a:pt x="1382950" y="0"/>
                </a:lnTo>
                <a:lnTo>
                  <a:pt x="1382950" y="309466"/>
                </a:lnTo>
                <a:lnTo>
                  <a:pt x="0" y="309466"/>
                </a:lnTo>
                <a:lnTo>
                  <a:pt x="0" y="0"/>
                </a:lnTo>
                <a:close/>
              </a:path>
            </a:pathLst>
          </a:custGeom>
        </p:spPr>
      </p:pic>
    </p:spTree>
    <p:extLst>
      <p:ext uri="{BB962C8B-B14F-4D97-AF65-F5344CB8AC3E}">
        <p14:creationId xmlns:p14="http://schemas.microsoft.com/office/powerpoint/2010/main" val="4053187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0-#ppt_w/2"/>
                                          </p:val>
                                        </p:tav>
                                        <p:tav tm="100000">
                                          <p:val>
                                            <p:strVal val="#ppt_x"/>
                                          </p:val>
                                        </p:tav>
                                      </p:tavLst>
                                    </p:anim>
                                    <p:anim calcmode="lin" valueType="num">
                                      <p:cBhvr additive="base">
                                        <p:cTn id="8" dur="10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1000" fill="hold"/>
                                        <p:tgtEl>
                                          <p:spTgt spid="55"/>
                                        </p:tgtEl>
                                        <p:attrNameLst>
                                          <p:attrName>ppt_x</p:attrName>
                                        </p:attrNameLst>
                                      </p:cBhvr>
                                      <p:tavLst>
                                        <p:tav tm="0">
                                          <p:val>
                                            <p:strVal val="0-#ppt_w/2"/>
                                          </p:val>
                                        </p:tav>
                                        <p:tav tm="100000">
                                          <p:val>
                                            <p:strVal val="#ppt_x"/>
                                          </p:val>
                                        </p:tav>
                                      </p:tavLst>
                                    </p:anim>
                                    <p:anim calcmode="lin" valueType="num">
                                      <p:cBhvr additive="base">
                                        <p:cTn id="12" dur="1000" fill="hold"/>
                                        <p:tgtEl>
                                          <p:spTgt spid="55"/>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 calcmode="lin" valueType="num">
                                      <p:cBhvr additive="base">
                                        <p:cTn id="15" dur="1000" fill="hold"/>
                                        <p:tgtEl>
                                          <p:spTgt spid="72"/>
                                        </p:tgtEl>
                                        <p:attrNameLst>
                                          <p:attrName>ppt_x</p:attrName>
                                        </p:attrNameLst>
                                      </p:cBhvr>
                                      <p:tavLst>
                                        <p:tav tm="0">
                                          <p:val>
                                            <p:strVal val="0-#ppt_w/2"/>
                                          </p:val>
                                        </p:tav>
                                        <p:tav tm="100000">
                                          <p:val>
                                            <p:strVal val="#ppt_x"/>
                                          </p:val>
                                        </p:tav>
                                      </p:tavLst>
                                    </p:anim>
                                    <p:anim calcmode="lin" valueType="num">
                                      <p:cBhvr additive="base">
                                        <p:cTn id="16" dur="1000" fill="hold"/>
                                        <p:tgtEl>
                                          <p:spTgt spid="72"/>
                                        </p:tgtEl>
                                        <p:attrNameLst>
                                          <p:attrName>ppt_y</p:attrName>
                                        </p:attrNameLst>
                                      </p:cBhvr>
                                      <p:tavLst>
                                        <p:tav tm="0">
                                          <p:val>
                                            <p:strVal val="#ppt_y"/>
                                          </p:val>
                                        </p:tav>
                                        <p:tav tm="100000">
                                          <p:val>
                                            <p:strVal val="#ppt_y"/>
                                          </p:val>
                                        </p:tav>
                                      </p:tavLst>
                                    </p:anim>
                                  </p:childTnLst>
                                </p:cTn>
                              </p:par>
                              <p:par>
                                <p:cTn id="17" presetID="2" presetClass="exit" presetSubtype="8" accel="50000" decel="50000" fill="hold" nodeType="withEffect">
                                  <p:stCondLst>
                                    <p:cond delay="1000"/>
                                  </p:stCondLst>
                                  <p:childTnLst>
                                    <p:anim calcmode="lin" valueType="num">
                                      <p:cBhvr additive="base">
                                        <p:cTn id="18" dur="1000"/>
                                        <p:tgtEl>
                                          <p:spTgt spid="55"/>
                                        </p:tgtEl>
                                        <p:attrNameLst>
                                          <p:attrName>ppt_x</p:attrName>
                                        </p:attrNameLst>
                                      </p:cBhvr>
                                      <p:tavLst>
                                        <p:tav tm="0">
                                          <p:val>
                                            <p:strVal val="ppt_x"/>
                                          </p:val>
                                        </p:tav>
                                        <p:tav tm="100000">
                                          <p:val>
                                            <p:strVal val="0-ppt_w/2"/>
                                          </p:val>
                                        </p:tav>
                                      </p:tavLst>
                                    </p:anim>
                                    <p:anim calcmode="lin" valueType="num">
                                      <p:cBhvr additive="base">
                                        <p:cTn id="19" dur="1000"/>
                                        <p:tgtEl>
                                          <p:spTgt spid="55"/>
                                        </p:tgtEl>
                                        <p:attrNameLst>
                                          <p:attrName>ppt_y</p:attrName>
                                        </p:attrNameLst>
                                      </p:cBhvr>
                                      <p:tavLst>
                                        <p:tav tm="0">
                                          <p:val>
                                            <p:strVal val="ppt_y"/>
                                          </p:val>
                                        </p:tav>
                                        <p:tav tm="100000">
                                          <p:val>
                                            <p:strVal val="ppt_y"/>
                                          </p:val>
                                        </p:tav>
                                      </p:tavLst>
                                    </p:anim>
                                    <p:set>
                                      <p:cBhvr>
                                        <p:cTn id="20" dur="1" fill="hold">
                                          <p:stCondLst>
                                            <p:cond delay="999"/>
                                          </p:stCondLst>
                                        </p:cTn>
                                        <p:tgtEl>
                                          <p:spTgt spid="55"/>
                                        </p:tgtEl>
                                        <p:attrNameLst>
                                          <p:attrName>style.visibility</p:attrName>
                                        </p:attrNameLst>
                                      </p:cBhvr>
                                      <p:to>
                                        <p:strVal val="hidden"/>
                                      </p:to>
                                    </p:set>
                                  </p:childTnLst>
                                </p:cTn>
                              </p:par>
                              <p:par>
                                <p:cTn id="21" presetID="2" presetClass="exit" presetSubtype="8" accel="50000" decel="50000" fill="hold" nodeType="withEffect">
                                  <p:stCondLst>
                                    <p:cond delay="1000"/>
                                  </p:stCondLst>
                                  <p:childTnLst>
                                    <p:anim calcmode="lin" valueType="num">
                                      <p:cBhvr additive="base">
                                        <p:cTn id="22" dur="1000"/>
                                        <p:tgtEl>
                                          <p:spTgt spid="72"/>
                                        </p:tgtEl>
                                        <p:attrNameLst>
                                          <p:attrName>ppt_x</p:attrName>
                                        </p:attrNameLst>
                                      </p:cBhvr>
                                      <p:tavLst>
                                        <p:tav tm="0">
                                          <p:val>
                                            <p:strVal val="ppt_x"/>
                                          </p:val>
                                        </p:tav>
                                        <p:tav tm="100000">
                                          <p:val>
                                            <p:strVal val="0-ppt_w/2"/>
                                          </p:val>
                                        </p:tav>
                                      </p:tavLst>
                                    </p:anim>
                                    <p:anim calcmode="lin" valueType="num">
                                      <p:cBhvr additive="base">
                                        <p:cTn id="23" dur="1000"/>
                                        <p:tgtEl>
                                          <p:spTgt spid="72"/>
                                        </p:tgtEl>
                                        <p:attrNameLst>
                                          <p:attrName>ppt_y</p:attrName>
                                        </p:attrNameLst>
                                      </p:cBhvr>
                                      <p:tavLst>
                                        <p:tav tm="0">
                                          <p:val>
                                            <p:strVal val="ppt_y"/>
                                          </p:val>
                                        </p:tav>
                                        <p:tav tm="100000">
                                          <p:val>
                                            <p:strVal val="ppt_y"/>
                                          </p:val>
                                        </p:tav>
                                      </p:tavLst>
                                    </p:anim>
                                    <p:set>
                                      <p:cBhvr>
                                        <p:cTn id="24" dur="1" fill="hold">
                                          <p:stCondLst>
                                            <p:cond delay="999"/>
                                          </p:stCondLst>
                                        </p:cTn>
                                        <p:tgtEl>
                                          <p:spTgt spid="72"/>
                                        </p:tgtEl>
                                        <p:attrNameLst>
                                          <p:attrName>style.visibility</p:attrName>
                                        </p:attrNameLst>
                                      </p:cBhvr>
                                      <p:to>
                                        <p:strVal val="hidden"/>
                                      </p:to>
                                    </p:set>
                                  </p:childTnLst>
                                </p:cTn>
                              </p:par>
                              <p:par>
                                <p:cTn id="25" presetID="10" presetClass="entr" presetSubtype="0" fill="hold" grpId="0" nodeType="withEffect">
                                  <p:stCondLst>
                                    <p:cond delay="100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500"/>
                                        <p:tgtEl>
                                          <p:spTgt spid="7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fade">
                                      <p:cBhvr>
                                        <p:cTn id="3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animBg="1"/>
      <p:bldP spid="7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CA45"/>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A4751B3-3B83-4E17-B7E9-A0A20907EF80}"/>
              </a:ext>
            </a:extLst>
          </p:cNvPr>
          <p:cNvSpPr/>
          <p:nvPr/>
        </p:nvSpPr>
        <p:spPr>
          <a:xfrm>
            <a:off x="963827" y="222422"/>
            <a:ext cx="11009870" cy="6413156"/>
          </a:xfrm>
          <a:prstGeom prst="roundRect">
            <a:avLst>
              <a:gd name="adj" fmla="val 4706"/>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Title Background">
            <a:extLst>
              <a:ext uri="{FF2B5EF4-FFF2-40B4-BE49-F238E27FC236}">
                <a16:creationId xmlns:a16="http://schemas.microsoft.com/office/drawing/2014/main" id="{15B327DB-9455-4B2B-ACFF-05E815CB33C8}"/>
              </a:ext>
            </a:extLst>
          </p:cNvPr>
          <p:cNvGrpSpPr/>
          <p:nvPr/>
        </p:nvGrpSpPr>
        <p:grpSpPr>
          <a:xfrm>
            <a:off x="1363840" y="1598158"/>
            <a:ext cx="8201811" cy="1830842"/>
            <a:chOff x="1217765" y="1106159"/>
            <a:chExt cx="5874253" cy="1231193"/>
          </a:xfrm>
        </p:grpSpPr>
        <p:sp>
          <p:nvSpPr>
            <p:cNvPr id="6" name="Freeform: Shape 5">
              <a:extLst>
                <a:ext uri="{FF2B5EF4-FFF2-40B4-BE49-F238E27FC236}">
                  <a16:creationId xmlns:a16="http://schemas.microsoft.com/office/drawing/2014/main" id="{6C1AF9D9-528C-41CC-92A9-03E6338CE5C1}"/>
                </a:ext>
              </a:extLst>
            </p:cNvPr>
            <p:cNvSpPr/>
            <p:nvPr/>
          </p:nvSpPr>
          <p:spPr>
            <a:xfrm>
              <a:off x="1217765" y="1107550"/>
              <a:ext cx="1475562" cy="1013697"/>
            </a:xfrm>
            <a:custGeom>
              <a:avLst/>
              <a:gdLst>
                <a:gd name="connsiteX0" fmla="*/ 117313 w 1531604"/>
                <a:gd name="connsiteY0" fmla="*/ 0 h 1058591"/>
                <a:gd name="connsiteX1" fmla="*/ 1531604 w 1531604"/>
                <a:gd name="connsiteY1" fmla="*/ 0 h 1058591"/>
                <a:gd name="connsiteX2" fmla="*/ 1495746 w 1531604"/>
                <a:gd name="connsiteY2" fmla="*/ 38161 h 1058591"/>
                <a:gd name="connsiteX3" fmla="*/ 779614 w 1531604"/>
                <a:gd name="connsiteY3" fmla="*/ 301082 h 1058591"/>
                <a:gd name="connsiteX4" fmla="*/ 69676 w 1531604"/>
                <a:gd name="connsiteY4" fmla="*/ 1054277 h 1058591"/>
                <a:gd name="connsiteX5" fmla="*/ 0 w 1531604"/>
                <a:gd name="connsiteY5" fmla="*/ 1033893 h 1058591"/>
                <a:gd name="connsiteX6" fmla="*/ 0 w 1531604"/>
                <a:gd name="connsiteY6" fmla="*/ 117313 h 1058591"/>
                <a:gd name="connsiteX7" fmla="*/ 117313 w 1531604"/>
                <a:gd name="connsiteY7" fmla="*/ 0 h 1058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1604" h="1058591">
                  <a:moveTo>
                    <a:pt x="117313" y="0"/>
                  </a:moveTo>
                  <a:lnTo>
                    <a:pt x="1531604" y="0"/>
                  </a:lnTo>
                  <a:lnTo>
                    <a:pt x="1495746" y="38161"/>
                  </a:lnTo>
                  <a:cubicBezTo>
                    <a:pt x="1320711" y="193456"/>
                    <a:pt x="1039677" y="107926"/>
                    <a:pt x="779614" y="301082"/>
                  </a:cubicBezTo>
                  <a:cubicBezTo>
                    <a:pt x="524993" y="497159"/>
                    <a:pt x="433284" y="1116057"/>
                    <a:pt x="69676" y="1054277"/>
                  </a:cubicBezTo>
                  <a:lnTo>
                    <a:pt x="0" y="1033893"/>
                  </a:lnTo>
                  <a:lnTo>
                    <a:pt x="0" y="117313"/>
                  </a:lnTo>
                  <a:cubicBezTo>
                    <a:pt x="0" y="52523"/>
                    <a:pt x="52523" y="0"/>
                    <a:pt x="117313"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7" name="Freeform: Shape 6">
              <a:extLst>
                <a:ext uri="{FF2B5EF4-FFF2-40B4-BE49-F238E27FC236}">
                  <a16:creationId xmlns:a16="http://schemas.microsoft.com/office/drawing/2014/main" id="{649DDFC2-1B14-48CC-848B-DE5E26125C5C}"/>
                </a:ext>
              </a:extLst>
            </p:cNvPr>
            <p:cNvSpPr/>
            <p:nvPr/>
          </p:nvSpPr>
          <p:spPr>
            <a:xfrm>
              <a:off x="5623078" y="1611077"/>
              <a:ext cx="1468940" cy="726275"/>
            </a:xfrm>
            <a:custGeom>
              <a:avLst/>
              <a:gdLst>
                <a:gd name="connsiteX0" fmla="*/ 1520419 w 1520419"/>
                <a:gd name="connsiteY0" fmla="*/ 0 h 752129"/>
                <a:gd name="connsiteX1" fmla="*/ 1520419 w 1520419"/>
                <a:gd name="connsiteY1" fmla="*/ 634816 h 752129"/>
                <a:gd name="connsiteX2" fmla="*/ 1403106 w 1520419"/>
                <a:gd name="connsiteY2" fmla="*/ 752129 h 752129"/>
                <a:gd name="connsiteX3" fmla="*/ 0 w 1520419"/>
                <a:gd name="connsiteY3" fmla="*/ 752129 h 752129"/>
                <a:gd name="connsiteX4" fmla="*/ 12151 w 1520419"/>
                <a:gd name="connsiteY4" fmla="*/ 736383 h 752129"/>
                <a:gd name="connsiteX5" fmla="*/ 869000 w 1520419"/>
                <a:gd name="connsiteY5" fmla="*/ 567837 h 752129"/>
                <a:gd name="connsiteX6" fmla="*/ 1465845 w 1520419"/>
                <a:gd name="connsiteY6" fmla="*/ 26519 h 752129"/>
                <a:gd name="connsiteX7" fmla="*/ 1520419 w 1520419"/>
                <a:gd name="connsiteY7" fmla="*/ 0 h 75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0419" h="752129">
                  <a:moveTo>
                    <a:pt x="1520419" y="0"/>
                  </a:moveTo>
                  <a:lnTo>
                    <a:pt x="1520419" y="634816"/>
                  </a:lnTo>
                  <a:cubicBezTo>
                    <a:pt x="1520419" y="699606"/>
                    <a:pt x="1467896" y="752129"/>
                    <a:pt x="1403106" y="752129"/>
                  </a:cubicBezTo>
                  <a:lnTo>
                    <a:pt x="0" y="752129"/>
                  </a:lnTo>
                  <a:lnTo>
                    <a:pt x="12151" y="736383"/>
                  </a:lnTo>
                  <a:cubicBezTo>
                    <a:pt x="234449" y="489619"/>
                    <a:pt x="521533" y="716514"/>
                    <a:pt x="869000" y="567837"/>
                  </a:cubicBezTo>
                  <a:cubicBezTo>
                    <a:pt x="1078439" y="473878"/>
                    <a:pt x="1257163" y="150784"/>
                    <a:pt x="1465845" y="26519"/>
                  </a:cubicBezTo>
                  <a:lnTo>
                    <a:pt x="1520419" y="0"/>
                  </a:ln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r>
                <a:rPr lang="en-PH" sz="2400">
                  <a:solidFill>
                    <a:prstClr val="white"/>
                  </a:solidFill>
                  <a:latin typeface="Calibri" panose="020F0502020204030204"/>
                </a:rPr>
                <a:t> </a:t>
              </a:r>
            </a:p>
          </p:txBody>
        </p:sp>
        <p:sp>
          <p:nvSpPr>
            <p:cNvPr id="8" name="Freeform: Shape 7">
              <a:extLst>
                <a:ext uri="{FF2B5EF4-FFF2-40B4-BE49-F238E27FC236}">
                  <a16:creationId xmlns:a16="http://schemas.microsoft.com/office/drawing/2014/main" id="{B05ABC54-EF7F-4F5D-AB2E-965C6F3814CB}"/>
                </a:ext>
              </a:extLst>
            </p:cNvPr>
            <p:cNvSpPr/>
            <p:nvPr/>
          </p:nvSpPr>
          <p:spPr>
            <a:xfrm>
              <a:off x="5260756" y="1106159"/>
              <a:ext cx="943685" cy="314025"/>
            </a:xfrm>
            <a:custGeom>
              <a:avLst/>
              <a:gdLst>
                <a:gd name="connsiteX0" fmla="*/ 0 w 992401"/>
                <a:gd name="connsiteY0" fmla="*/ 0 h 330236"/>
                <a:gd name="connsiteX1" fmla="*/ 992401 w 992401"/>
                <a:gd name="connsiteY1" fmla="*/ 0 h 330236"/>
                <a:gd name="connsiteX2" fmla="*/ 991880 w 992401"/>
                <a:gd name="connsiteY2" fmla="*/ 1677 h 330236"/>
                <a:gd name="connsiteX3" fmla="*/ 496200 w 992401"/>
                <a:gd name="connsiteY3" fmla="*/ 330236 h 330236"/>
                <a:gd name="connsiteX4" fmla="*/ 520 w 992401"/>
                <a:gd name="connsiteY4" fmla="*/ 1677 h 330236"/>
                <a:gd name="connsiteX5" fmla="*/ 0 w 992401"/>
                <a:gd name="connsiteY5" fmla="*/ 0 h 33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401" h="330236">
                  <a:moveTo>
                    <a:pt x="0" y="0"/>
                  </a:moveTo>
                  <a:lnTo>
                    <a:pt x="992401" y="0"/>
                  </a:lnTo>
                  <a:lnTo>
                    <a:pt x="991880" y="1677"/>
                  </a:lnTo>
                  <a:cubicBezTo>
                    <a:pt x="910214" y="194757"/>
                    <a:pt x="719028" y="330236"/>
                    <a:pt x="496200" y="330236"/>
                  </a:cubicBezTo>
                  <a:cubicBezTo>
                    <a:pt x="273372" y="330236"/>
                    <a:pt x="82187" y="194757"/>
                    <a:pt x="520" y="1677"/>
                  </a:cubicBezTo>
                  <a:lnTo>
                    <a:pt x="0" y="0"/>
                  </a:ln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9" name="Freeform: Shape 8">
              <a:extLst>
                <a:ext uri="{FF2B5EF4-FFF2-40B4-BE49-F238E27FC236}">
                  <a16:creationId xmlns:a16="http://schemas.microsoft.com/office/drawing/2014/main" id="{758E176B-3044-45D5-B739-F85A1DD6D4B6}"/>
                </a:ext>
              </a:extLst>
            </p:cNvPr>
            <p:cNvSpPr/>
            <p:nvPr/>
          </p:nvSpPr>
          <p:spPr>
            <a:xfrm>
              <a:off x="2125522" y="1839401"/>
              <a:ext cx="1709491" cy="497434"/>
            </a:xfrm>
            <a:custGeom>
              <a:avLst/>
              <a:gdLst>
                <a:gd name="connsiteX0" fmla="*/ 898870 w 1797740"/>
                <a:gd name="connsiteY0" fmla="*/ 0 h 523113"/>
                <a:gd name="connsiteX1" fmla="*/ 1757190 w 1797740"/>
                <a:gd name="connsiteY1" fmla="*/ 456365 h 523113"/>
                <a:gd name="connsiteX2" fmla="*/ 1797740 w 1797740"/>
                <a:gd name="connsiteY2" fmla="*/ 523113 h 523113"/>
                <a:gd name="connsiteX3" fmla="*/ 0 w 1797740"/>
                <a:gd name="connsiteY3" fmla="*/ 523113 h 523113"/>
                <a:gd name="connsiteX4" fmla="*/ 40550 w 1797740"/>
                <a:gd name="connsiteY4" fmla="*/ 456365 h 523113"/>
                <a:gd name="connsiteX5" fmla="*/ 898870 w 1797740"/>
                <a:gd name="connsiteY5" fmla="*/ 0 h 52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7740" h="523113">
                  <a:moveTo>
                    <a:pt x="898870" y="0"/>
                  </a:moveTo>
                  <a:cubicBezTo>
                    <a:pt x="1256163" y="0"/>
                    <a:pt x="1571175" y="181027"/>
                    <a:pt x="1757190" y="456365"/>
                  </a:cubicBezTo>
                  <a:lnTo>
                    <a:pt x="1797740" y="523113"/>
                  </a:lnTo>
                  <a:lnTo>
                    <a:pt x="0" y="523113"/>
                  </a:lnTo>
                  <a:lnTo>
                    <a:pt x="40550" y="456365"/>
                  </a:lnTo>
                  <a:cubicBezTo>
                    <a:pt x="226565" y="181027"/>
                    <a:pt x="541577" y="0"/>
                    <a:pt x="898870"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BD5C8CB3-7DB3-4D01-91BC-B9FE737BF0DE}"/>
                </a:ext>
              </a:extLst>
            </p:cNvPr>
            <p:cNvSpPr/>
            <p:nvPr/>
          </p:nvSpPr>
          <p:spPr>
            <a:xfrm>
              <a:off x="1222883" y="1111103"/>
              <a:ext cx="5862990" cy="1219439"/>
            </a:xfrm>
            <a:custGeom>
              <a:avLst/>
              <a:gdLst>
                <a:gd name="connsiteX0" fmla="*/ 1531604 w 6165654"/>
                <a:gd name="connsiteY0" fmla="*/ 0 h 1282390"/>
                <a:gd name="connsiteX1" fmla="*/ 4246318 w 6165654"/>
                <a:gd name="connsiteY1" fmla="*/ 0 h 1282390"/>
                <a:gd name="connsiteX2" fmla="*/ 4246838 w 6165654"/>
                <a:gd name="connsiteY2" fmla="*/ 1677 h 1282390"/>
                <a:gd name="connsiteX3" fmla="*/ 4742518 w 6165654"/>
                <a:gd name="connsiteY3" fmla="*/ 330236 h 1282390"/>
                <a:gd name="connsiteX4" fmla="*/ 5238198 w 6165654"/>
                <a:gd name="connsiteY4" fmla="*/ 1677 h 1282390"/>
                <a:gd name="connsiteX5" fmla="*/ 5238719 w 6165654"/>
                <a:gd name="connsiteY5" fmla="*/ 0 h 1282390"/>
                <a:gd name="connsiteX6" fmla="*/ 6048341 w 6165654"/>
                <a:gd name="connsiteY6" fmla="*/ 0 h 1282390"/>
                <a:gd name="connsiteX7" fmla="*/ 6165654 w 6165654"/>
                <a:gd name="connsiteY7" fmla="*/ 117313 h 1282390"/>
                <a:gd name="connsiteX8" fmla="*/ 6165654 w 6165654"/>
                <a:gd name="connsiteY8" fmla="*/ 530261 h 1282390"/>
                <a:gd name="connsiteX9" fmla="*/ 6111080 w 6165654"/>
                <a:gd name="connsiteY9" fmla="*/ 556780 h 1282390"/>
                <a:gd name="connsiteX10" fmla="*/ 5514235 w 6165654"/>
                <a:gd name="connsiteY10" fmla="*/ 1098098 h 1282390"/>
                <a:gd name="connsiteX11" fmla="*/ 4657386 w 6165654"/>
                <a:gd name="connsiteY11" fmla="*/ 1266644 h 1282390"/>
                <a:gd name="connsiteX12" fmla="*/ 4645235 w 6165654"/>
                <a:gd name="connsiteY12" fmla="*/ 1282390 h 1282390"/>
                <a:gd name="connsiteX13" fmla="*/ 2746976 w 6165654"/>
                <a:gd name="connsiteY13" fmla="*/ 1282390 h 1282390"/>
                <a:gd name="connsiteX14" fmla="*/ 2706426 w 6165654"/>
                <a:gd name="connsiteY14" fmla="*/ 1215642 h 1282390"/>
                <a:gd name="connsiteX15" fmla="*/ 1848106 w 6165654"/>
                <a:gd name="connsiteY15" fmla="*/ 759277 h 1282390"/>
                <a:gd name="connsiteX16" fmla="*/ 989786 w 6165654"/>
                <a:gd name="connsiteY16" fmla="*/ 1215642 h 1282390"/>
                <a:gd name="connsiteX17" fmla="*/ 949236 w 6165654"/>
                <a:gd name="connsiteY17" fmla="*/ 1282390 h 1282390"/>
                <a:gd name="connsiteX18" fmla="*/ 117313 w 6165654"/>
                <a:gd name="connsiteY18" fmla="*/ 1282390 h 1282390"/>
                <a:gd name="connsiteX19" fmla="*/ 0 w 6165654"/>
                <a:gd name="connsiteY19" fmla="*/ 1165077 h 1282390"/>
                <a:gd name="connsiteX20" fmla="*/ 0 w 6165654"/>
                <a:gd name="connsiteY20" fmla="*/ 1033893 h 1282390"/>
                <a:gd name="connsiteX21" fmla="*/ 69676 w 6165654"/>
                <a:gd name="connsiteY21" fmla="*/ 1054277 h 1282390"/>
                <a:gd name="connsiteX22" fmla="*/ 779614 w 6165654"/>
                <a:gd name="connsiteY22" fmla="*/ 301082 h 1282390"/>
                <a:gd name="connsiteX23" fmla="*/ 1495746 w 6165654"/>
                <a:gd name="connsiteY23" fmla="*/ 38161 h 1282390"/>
                <a:gd name="connsiteX24" fmla="*/ 1531604 w 6165654"/>
                <a:gd name="connsiteY24" fmla="*/ 0 h 128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65654" h="1282390">
                  <a:moveTo>
                    <a:pt x="1531604" y="0"/>
                  </a:moveTo>
                  <a:lnTo>
                    <a:pt x="4246318" y="0"/>
                  </a:lnTo>
                  <a:lnTo>
                    <a:pt x="4246838" y="1677"/>
                  </a:lnTo>
                  <a:cubicBezTo>
                    <a:pt x="4328505" y="194757"/>
                    <a:pt x="4519690" y="330236"/>
                    <a:pt x="4742518" y="330236"/>
                  </a:cubicBezTo>
                  <a:cubicBezTo>
                    <a:pt x="4965346" y="330236"/>
                    <a:pt x="5156532" y="194757"/>
                    <a:pt x="5238198" y="1677"/>
                  </a:cubicBezTo>
                  <a:lnTo>
                    <a:pt x="5238719" y="0"/>
                  </a:lnTo>
                  <a:lnTo>
                    <a:pt x="6048341" y="0"/>
                  </a:lnTo>
                  <a:cubicBezTo>
                    <a:pt x="6113131" y="0"/>
                    <a:pt x="6165654" y="52523"/>
                    <a:pt x="6165654" y="117313"/>
                  </a:cubicBezTo>
                  <a:lnTo>
                    <a:pt x="6165654" y="530261"/>
                  </a:lnTo>
                  <a:lnTo>
                    <a:pt x="6111080" y="556780"/>
                  </a:lnTo>
                  <a:cubicBezTo>
                    <a:pt x="5902398" y="681045"/>
                    <a:pt x="5723674" y="1004139"/>
                    <a:pt x="5514235" y="1098098"/>
                  </a:cubicBezTo>
                  <a:cubicBezTo>
                    <a:pt x="5166768" y="1246775"/>
                    <a:pt x="4879684" y="1019880"/>
                    <a:pt x="4657386" y="1266644"/>
                  </a:cubicBezTo>
                  <a:lnTo>
                    <a:pt x="4645235" y="1282390"/>
                  </a:lnTo>
                  <a:lnTo>
                    <a:pt x="2746976" y="1282390"/>
                  </a:lnTo>
                  <a:lnTo>
                    <a:pt x="2706426" y="1215642"/>
                  </a:lnTo>
                  <a:cubicBezTo>
                    <a:pt x="2520411" y="940304"/>
                    <a:pt x="2205399" y="759277"/>
                    <a:pt x="1848106" y="759277"/>
                  </a:cubicBezTo>
                  <a:cubicBezTo>
                    <a:pt x="1490813" y="759277"/>
                    <a:pt x="1175801" y="940304"/>
                    <a:pt x="989786" y="1215642"/>
                  </a:cubicBezTo>
                  <a:lnTo>
                    <a:pt x="949236" y="1282390"/>
                  </a:lnTo>
                  <a:lnTo>
                    <a:pt x="117313" y="1282390"/>
                  </a:lnTo>
                  <a:cubicBezTo>
                    <a:pt x="52523" y="1282390"/>
                    <a:pt x="0" y="1229867"/>
                    <a:pt x="0" y="1165077"/>
                  </a:cubicBezTo>
                  <a:lnTo>
                    <a:pt x="0" y="1033893"/>
                  </a:lnTo>
                  <a:lnTo>
                    <a:pt x="69676" y="1054277"/>
                  </a:lnTo>
                  <a:cubicBezTo>
                    <a:pt x="433284" y="1116057"/>
                    <a:pt x="524993" y="497159"/>
                    <a:pt x="779614" y="301082"/>
                  </a:cubicBezTo>
                  <a:cubicBezTo>
                    <a:pt x="1039677" y="107926"/>
                    <a:pt x="1320711" y="193456"/>
                    <a:pt x="1495746" y="38161"/>
                  </a:cubicBezTo>
                  <a:lnTo>
                    <a:pt x="1531604" y="0"/>
                  </a:lnTo>
                  <a:close/>
                </a:path>
              </a:pathLst>
            </a:custGeom>
            <a:solidFill>
              <a:srgbClr val="F9CA45"/>
            </a:solidFill>
            <a:ln>
              <a:solidFill>
                <a:srgbClr val="F9CB4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1" name="Freeform: Shape 10">
              <a:extLst>
                <a:ext uri="{FF2B5EF4-FFF2-40B4-BE49-F238E27FC236}">
                  <a16:creationId xmlns:a16="http://schemas.microsoft.com/office/drawing/2014/main" id="{F76FED6F-3B67-43D1-B550-32FE38E9F611}"/>
                </a:ext>
              </a:extLst>
            </p:cNvPr>
            <p:cNvSpPr/>
            <p:nvPr/>
          </p:nvSpPr>
          <p:spPr>
            <a:xfrm>
              <a:off x="6700879" y="1207107"/>
              <a:ext cx="157625" cy="157625"/>
            </a:xfrm>
            <a:custGeom>
              <a:avLst/>
              <a:gdLst>
                <a:gd name="connsiteX0" fmla="*/ 571500 w 1428750"/>
                <a:gd name="connsiteY0" fmla="*/ 1285875 h 1428750"/>
                <a:gd name="connsiteX1" fmla="*/ 714375 w 1428750"/>
                <a:gd name="connsiteY1" fmla="*/ 1428750 h 1428750"/>
                <a:gd name="connsiteX2" fmla="*/ 857250 w 1428750"/>
                <a:gd name="connsiteY2" fmla="*/ 1285875 h 1428750"/>
                <a:gd name="connsiteX3" fmla="*/ 1285875 w 1428750"/>
                <a:gd name="connsiteY3" fmla="*/ 857250 h 1428750"/>
                <a:gd name="connsiteX4" fmla="*/ 1428750 w 1428750"/>
                <a:gd name="connsiteY4" fmla="*/ 714375 h 1428750"/>
                <a:gd name="connsiteX5" fmla="*/ 1285875 w 1428750"/>
                <a:gd name="connsiteY5" fmla="*/ 571500 h 1428750"/>
                <a:gd name="connsiteX6" fmla="*/ 857250 w 1428750"/>
                <a:gd name="connsiteY6" fmla="*/ 142875 h 1428750"/>
                <a:gd name="connsiteX7" fmla="*/ 714375 w 1428750"/>
                <a:gd name="connsiteY7" fmla="*/ 0 h 1428750"/>
                <a:gd name="connsiteX8" fmla="*/ 571500 w 1428750"/>
                <a:gd name="connsiteY8" fmla="*/ 142875 h 1428750"/>
                <a:gd name="connsiteX9" fmla="*/ 142875 w 1428750"/>
                <a:gd name="connsiteY9" fmla="*/ 571500 h 1428750"/>
                <a:gd name="connsiteX10" fmla="*/ 0 w 1428750"/>
                <a:gd name="connsiteY10" fmla="*/ 714375 h 1428750"/>
                <a:gd name="connsiteX11" fmla="*/ 142875 w 1428750"/>
                <a:gd name="connsiteY11" fmla="*/ 857250 h 1428750"/>
                <a:gd name="connsiteX12" fmla="*/ 571500 w 1428750"/>
                <a:gd name="connsiteY12" fmla="*/ 1285875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0" h="1428750">
                  <a:moveTo>
                    <a:pt x="571500" y="1285875"/>
                  </a:moveTo>
                  <a:cubicBezTo>
                    <a:pt x="571500" y="1364847"/>
                    <a:pt x="635403" y="1428750"/>
                    <a:pt x="714375" y="1428750"/>
                  </a:cubicBezTo>
                  <a:cubicBezTo>
                    <a:pt x="793347" y="1428750"/>
                    <a:pt x="857250" y="1364847"/>
                    <a:pt x="857250" y="1285875"/>
                  </a:cubicBezTo>
                  <a:cubicBezTo>
                    <a:pt x="857250" y="1049522"/>
                    <a:pt x="1049522" y="857250"/>
                    <a:pt x="1285875" y="857250"/>
                  </a:cubicBezTo>
                  <a:cubicBezTo>
                    <a:pt x="1364847" y="857250"/>
                    <a:pt x="1428750" y="793347"/>
                    <a:pt x="1428750" y="714375"/>
                  </a:cubicBezTo>
                  <a:cubicBezTo>
                    <a:pt x="1428750" y="635403"/>
                    <a:pt x="1364847" y="571500"/>
                    <a:pt x="1285875" y="571500"/>
                  </a:cubicBezTo>
                  <a:cubicBezTo>
                    <a:pt x="1049522" y="571500"/>
                    <a:pt x="857250" y="379228"/>
                    <a:pt x="857250" y="142875"/>
                  </a:cubicBezTo>
                  <a:cubicBezTo>
                    <a:pt x="857250" y="63903"/>
                    <a:pt x="793347" y="0"/>
                    <a:pt x="714375" y="0"/>
                  </a:cubicBezTo>
                  <a:cubicBezTo>
                    <a:pt x="635403" y="0"/>
                    <a:pt x="571500" y="63903"/>
                    <a:pt x="571500" y="142875"/>
                  </a:cubicBezTo>
                  <a:cubicBezTo>
                    <a:pt x="571500" y="379228"/>
                    <a:pt x="379228" y="571500"/>
                    <a:pt x="142875" y="571500"/>
                  </a:cubicBezTo>
                  <a:cubicBezTo>
                    <a:pt x="63903" y="571500"/>
                    <a:pt x="0" y="635403"/>
                    <a:pt x="0" y="714375"/>
                  </a:cubicBezTo>
                  <a:cubicBezTo>
                    <a:pt x="0" y="793347"/>
                    <a:pt x="63903" y="857250"/>
                    <a:pt x="142875" y="857250"/>
                  </a:cubicBezTo>
                  <a:cubicBezTo>
                    <a:pt x="379228" y="857250"/>
                    <a:pt x="571500" y="1049522"/>
                    <a:pt x="57150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2" name="Freeform: Shape 11">
              <a:extLst>
                <a:ext uri="{FF2B5EF4-FFF2-40B4-BE49-F238E27FC236}">
                  <a16:creationId xmlns:a16="http://schemas.microsoft.com/office/drawing/2014/main" id="{DE3E61D7-53A3-442D-9EEE-83F777CE7511}"/>
                </a:ext>
              </a:extLst>
            </p:cNvPr>
            <p:cNvSpPr/>
            <p:nvPr/>
          </p:nvSpPr>
          <p:spPr>
            <a:xfrm>
              <a:off x="2747791" y="1284572"/>
              <a:ext cx="239837" cy="239837"/>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3" name="Freeform: Shape 12">
              <a:extLst>
                <a:ext uri="{FF2B5EF4-FFF2-40B4-BE49-F238E27FC236}">
                  <a16:creationId xmlns:a16="http://schemas.microsoft.com/office/drawing/2014/main" id="{62DB7258-A433-4CC6-992E-507875ECDDD5}"/>
                </a:ext>
              </a:extLst>
            </p:cNvPr>
            <p:cNvSpPr/>
            <p:nvPr/>
          </p:nvSpPr>
          <p:spPr>
            <a:xfrm>
              <a:off x="6155672" y="1529441"/>
              <a:ext cx="426260" cy="426260"/>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4" name="Freeform: Shape 13">
              <a:extLst>
                <a:ext uri="{FF2B5EF4-FFF2-40B4-BE49-F238E27FC236}">
                  <a16:creationId xmlns:a16="http://schemas.microsoft.com/office/drawing/2014/main" id="{F4436864-AB27-445B-AB51-65A498F43C05}"/>
                </a:ext>
              </a:extLst>
            </p:cNvPr>
            <p:cNvSpPr/>
            <p:nvPr/>
          </p:nvSpPr>
          <p:spPr>
            <a:xfrm>
              <a:off x="3892215" y="2067814"/>
              <a:ext cx="221697" cy="221697"/>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5" name="Freeform: Shape 14">
              <a:extLst>
                <a:ext uri="{FF2B5EF4-FFF2-40B4-BE49-F238E27FC236}">
                  <a16:creationId xmlns:a16="http://schemas.microsoft.com/office/drawing/2014/main" id="{5A71011D-A430-4836-8C30-563365310420}"/>
                </a:ext>
              </a:extLst>
            </p:cNvPr>
            <p:cNvSpPr/>
            <p:nvPr/>
          </p:nvSpPr>
          <p:spPr>
            <a:xfrm>
              <a:off x="5473469" y="2174433"/>
              <a:ext cx="110849" cy="110849"/>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grpSp>
      <p:sp>
        <p:nvSpPr>
          <p:cNvPr id="16" name="TextBox 15">
            <a:extLst>
              <a:ext uri="{FF2B5EF4-FFF2-40B4-BE49-F238E27FC236}">
                <a16:creationId xmlns:a16="http://schemas.microsoft.com/office/drawing/2014/main" id="{D93EC67A-F91A-4CDE-86E5-3F11B45FF67A}"/>
              </a:ext>
            </a:extLst>
          </p:cNvPr>
          <p:cNvSpPr txBox="1"/>
          <p:nvPr/>
        </p:nvSpPr>
        <p:spPr>
          <a:xfrm>
            <a:off x="1562754" y="396171"/>
            <a:ext cx="4105835" cy="769441"/>
          </a:xfrm>
          <a:prstGeom prst="rect">
            <a:avLst/>
          </a:prstGeom>
          <a:noFill/>
        </p:spPr>
        <p:txBody>
          <a:bodyPr wrap="square" rtlCol="0">
            <a:spAutoFit/>
          </a:bodyPr>
          <a:lstStyle/>
          <a:p>
            <a:pPr algn="ctr"/>
            <a:r>
              <a:rPr lang="en-US" sz="4400" b="1">
                <a:solidFill>
                  <a:schemeClr val="accent4">
                    <a:lumMod val="50000"/>
                  </a:schemeClr>
                </a:solidFill>
              </a:rPr>
              <a:t>Chủ đề môn học</a:t>
            </a:r>
          </a:p>
        </p:txBody>
      </p:sp>
      <p:sp>
        <p:nvSpPr>
          <p:cNvPr id="77" name="Oval 76">
            <a:extLst>
              <a:ext uri="{FF2B5EF4-FFF2-40B4-BE49-F238E27FC236}">
                <a16:creationId xmlns:a16="http://schemas.microsoft.com/office/drawing/2014/main" id="{06F3F76D-FB0B-44BC-990D-01B1DB19703A}"/>
              </a:ext>
            </a:extLst>
          </p:cNvPr>
          <p:cNvSpPr/>
          <p:nvPr/>
        </p:nvSpPr>
        <p:spPr>
          <a:xfrm>
            <a:off x="2537648" y="3639132"/>
            <a:ext cx="161635" cy="1616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sp>
        <p:nvSpPr>
          <p:cNvPr id="84" name="Rectangle: Rounded Corners 83">
            <a:extLst>
              <a:ext uri="{FF2B5EF4-FFF2-40B4-BE49-F238E27FC236}">
                <a16:creationId xmlns:a16="http://schemas.microsoft.com/office/drawing/2014/main" id="{61C1A93E-CDDE-49AC-94FD-D352B15AE463}"/>
              </a:ext>
            </a:extLst>
          </p:cNvPr>
          <p:cNvSpPr/>
          <p:nvPr/>
        </p:nvSpPr>
        <p:spPr>
          <a:xfrm>
            <a:off x="1116227" y="3434643"/>
            <a:ext cx="10674434" cy="3100627"/>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59DA8A03-B376-4EF6-B440-EF7E48326D83}"/>
              </a:ext>
            </a:extLst>
          </p:cNvPr>
          <p:cNvGrpSpPr/>
          <p:nvPr/>
        </p:nvGrpSpPr>
        <p:grpSpPr>
          <a:xfrm>
            <a:off x="-75511" y="614054"/>
            <a:ext cx="1228252" cy="1207960"/>
            <a:chOff x="-104388" y="614054"/>
            <a:chExt cx="1228252" cy="1207960"/>
          </a:xfrm>
        </p:grpSpPr>
        <p:sp>
          <p:nvSpPr>
            <p:cNvPr id="85" name="Oval 84">
              <a:extLst>
                <a:ext uri="{FF2B5EF4-FFF2-40B4-BE49-F238E27FC236}">
                  <a16:creationId xmlns:a16="http://schemas.microsoft.com/office/drawing/2014/main" id="{0E0C08EE-340D-4971-825C-5F991836A5BC}"/>
                </a:ext>
              </a:extLst>
            </p:cNvPr>
            <p:cNvSpPr/>
            <p:nvPr/>
          </p:nvSpPr>
          <p:spPr>
            <a:xfrm>
              <a:off x="218303" y="614054"/>
              <a:ext cx="585169" cy="582263"/>
            </a:xfrm>
            <a:prstGeom prst="ellipse">
              <a:avLst/>
            </a:prstGeom>
            <a:solidFill>
              <a:srgbClr val="E7AC07"/>
            </a:solidFill>
            <a:ln w="28575">
              <a:solidFill>
                <a:srgbClr val="B688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D99B7F7B-8C7F-425C-A996-943F2877AD9A}"/>
                </a:ext>
              </a:extLst>
            </p:cNvPr>
            <p:cNvSpPr txBox="1"/>
            <p:nvPr/>
          </p:nvSpPr>
          <p:spPr>
            <a:xfrm>
              <a:off x="-104388" y="1175683"/>
              <a:ext cx="1228252" cy="646331"/>
            </a:xfrm>
            <a:prstGeom prst="rect">
              <a:avLst/>
            </a:prstGeom>
            <a:noFill/>
          </p:spPr>
          <p:txBody>
            <a:bodyPr wrap="square" rtlCol="0">
              <a:spAutoFit/>
            </a:bodyPr>
            <a:lstStyle/>
            <a:p>
              <a:pPr algn="ctr"/>
              <a:r>
                <a:rPr lang="en-US" b="1">
                  <a:solidFill>
                    <a:schemeClr val="bg1"/>
                  </a:solidFill>
                </a:rPr>
                <a:t>Group Name</a:t>
              </a:r>
            </a:p>
          </p:txBody>
        </p:sp>
      </p:grpSp>
      <p:grpSp>
        <p:nvGrpSpPr>
          <p:cNvPr id="97" name="Group 96">
            <a:extLst>
              <a:ext uri="{FF2B5EF4-FFF2-40B4-BE49-F238E27FC236}">
                <a16:creationId xmlns:a16="http://schemas.microsoft.com/office/drawing/2014/main" id="{C82802D2-2F01-4FCF-BFD8-FD8B480AB364}"/>
              </a:ext>
            </a:extLst>
          </p:cNvPr>
          <p:cNvGrpSpPr/>
          <p:nvPr/>
        </p:nvGrpSpPr>
        <p:grpSpPr>
          <a:xfrm>
            <a:off x="9656000" y="1562892"/>
            <a:ext cx="1995241" cy="1829635"/>
            <a:chOff x="9656000" y="1562892"/>
            <a:chExt cx="1995241" cy="1829635"/>
          </a:xfrm>
        </p:grpSpPr>
        <p:grpSp>
          <p:nvGrpSpPr>
            <p:cNvPr id="95" name="Group 94">
              <a:extLst>
                <a:ext uri="{FF2B5EF4-FFF2-40B4-BE49-F238E27FC236}">
                  <a16:creationId xmlns:a16="http://schemas.microsoft.com/office/drawing/2014/main" id="{FB5ECC9A-DF97-49FC-992D-658771DFAB5B}"/>
                </a:ext>
              </a:extLst>
            </p:cNvPr>
            <p:cNvGrpSpPr/>
            <p:nvPr/>
          </p:nvGrpSpPr>
          <p:grpSpPr>
            <a:xfrm>
              <a:off x="9656000" y="1562892"/>
              <a:ext cx="1995241" cy="1829635"/>
              <a:chOff x="9656000" y="1496330"/>
              <a:chExt cx="1995241" cy="1829635"/>
            </a:xfrm>
          </p:grpSpPr>
          <p:sp>
            <p:nvSpPr>
              <p:cNvPr id="91" name="Rectangle: Rounded Corners 90">
                <a:extLst>
                  <a:ext uri="{FF2B5EF4-FFF2-40B4-BE49-F238E27FC236}">
                    <a16:creationId xmlns:a16="http://schemas.microsoft.com/office/drawing/2014/main" id="{77CCBA01-5668-41C2-9F30-458973F26425}"/>
                  </a:ext>
                </a:extLst>
              </p:cNvPr>
              <p:cNvSpPr/>
              <p:nvPr/>
            </p:nvSpPr>
            <p:spPr>
              <a:xfrm>
                <a:off x="9656000" y="1496330"/>
                <a:ext cx="1995241" cy="1829635"/>
              </a:xfrm>
              <a:prstGeom prst="roundRect">
                <a:avLst>
                  <a:gd name="adj" fmla="val 103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2577C3D-0AC2-45F6-9098-E3C52806B51E}"/>
                  </a:ext>
                </a:extLst>
              </p:cNvPr>
              <p:cNvSpPr/>
              <p:nvPr/>
            </p:nvSpPr>
            <p:spPr>
              <a:xfrm>
                <a:off x="10067341" y="1666290"/>
                <a:ext cx="1190024" cy="118005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TextBox 95">
              <a:extLst>
                <a:ext uri="{FF2B5EF4-FFF2-40B4-BE49-F238E27FC236}">
                  <a16:creationId xmlns:a16="http://schemas.microsoft.com/office/drawing/2014/main" id="{7DEAEDDC-16D3-4659-A489-DC1A60A247B4}"/>
                </a:ext>
              </a:extLst>
            </p:cNvPr>
            <p:cNvSpPr txBox="1"/>
            <p:nvPr/>
          </p:nvSpPr>
          <p:spPr>
            <a:xfrm>
              <a:off x="9753257" y="2921546"/>
              <a:ext cx="1870551" cy="369332"/>
            </a:xfrm>
            <a:prstGeom prst="rect">
              <a:avLst/>
            </a:prstGeom>
            <a:noFill/>
          </p:spPr>
          <p:txBody>
            <a:bodyPr wrap="square" rtlCol="0">
              <a:spAutoFit/>
            </a:bodyPr>
            <a:lstStyle/>
            <a:p>
              <a:pPr algn="ctr"/>
              <a:r>
                <a:rPr lang="en-US" b="1"/>
                <a:t>Giáo viên bộ môn</a:t>
              </a:r>
            </a:p>
          </p:txBody>
        </p:sp>
      </p:grpSp>
      <p:sp>
        <p:nvSpPr>
          <p:cNvPr id="98" name="TextBox 97">
            <a:extLst>
              <a:ext uri="{FF2B5EF4-FFF2-40B4-BE49-F238E27FC236}">
                <a16:creationId xmlns:a16="http://schemas.microsoft.com/office/drawing/2014/main" id="{264FC6E7-BD1A-4300-B5FA-F6DEA7B1BF30}"/>
              </a:ext>
            </a:extLst>
          </p:cNvPr>
          <p:cNvSpPr txBox="1"/>
          <p:nvPr/>
        </p:nvSpPr>
        <p:spPr>
          <a:xfrm>
            <a:off x="4095186" y="1778289"/>
            <a:ext cx="3430602" cy="461665"/>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Mini Game nho nhỏ</a:t>
            </a:r>
          </a:p>
        </p:txBody>
      </p:sp>
      <p:sp>
        <p:nvSpPr>
          <p:cNvPr id="99" name="TextBox 98">
            <a:extLst>
              <a:ext uri="{FF2B5EF4-FFF2-40B4-BE49-F238E27FC236}">
                <a16:creationId xmlns:a16="http://schemas.microsoft.com/office/drawing/2014/main" id="{6C5D2FD5-DE8B-4BAC-B693-EB74F59C792D}"/>
              </a:ext>
            </a:extLst>
          </p:cNvPr>
          <p:cNvSpPr txBox="1"/>
          <p:nvPr/>
        </p:nvSpPr>
        <p:spPr>
          <a:xfrm>
            <a:off x="5007448" y="2240397"/>
            <a:ext cx="1692964"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Tên Trò Chơi </a:t>
            </a:r>
          </a:p>
        </p:txBody>
      </p:sp>
      <p:grpSp>
        <p:nvGrpSpPr>
          <p:cNvPr id="112" name="Group 111">
            <a:extLst>
              <a:ext uri="{FF2B5EF4-FFF2-40B4-BE49-F238E27FC236}">
                <a16:creationId xmlns:a16="http://schemas.microsoft.com/office/drawing/2014/main" id="{A7FD7C65-7FAD-41CD-BE5C-363ED63D6159}"/>
              </a:ext>
            </a:extLst>
          </p:cNvPr>
          <p:cNvGrpSpPr/>
          <p:nvPr/>
        </p:nvGrpSpPr>
        <p:grpSpPr>
          <a:xfrm>
            <a:off x="1403481" y="3758408"/>
            <a:ext cx="2209295" cy="2673304"/>
            <a:chOff x="1403481" y="3758408"/>
            <a:chExt cx="2209295" cy="2673304"/>
          </a:xfrm>
        </p:grpSpPr>
        <p:sp>
          <p:nvSpPr>
            <p:cNvPr id="100" name="Rectangle: Rounded Corners 99">
              <a:hlinkClick r:id="rId2" action="ppaction://hlinksldjump"/>
              <a:extLst>
                <a:ext uri="{FF2B5EF4-FFF2-40B4-BE49-F238E27FC236}">
                  <a16:creationId xmlns:a16="http://schemas.microsoft.com/office/drawing/2014/main" id="{32BAF10B-79E3-4516-8716-479F470510FD}"/>
                </a:ext>
              </a:extLst>
            </p:cNvPr>
            <p:cNvSpPr/>
            <p:nvPr/>
          </p:nvSpPr>
          <p:spPr>
            <a:xfrm>
              <a:off x="1403481" y="3758408"/>
              <a:ext cx="2209295" cy="2673304"/>
            </a:xfrm>
            <a:prstGeom prst="roundRect">
              <a:avLst>
                <a:gd name="adj" fmla="val 859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Graphic 103">
              <a:hlinkClick r:id="rId2" action="ppaction://hlinksldjump"/>
              <a:extLst>
                <a:ext uri="{FF2B5EF4-FFF2-40B4-BE49-F238E27FC236}">
                  <a16:creationId xmlns:a16="http://schemas.microsoft.com/office/drawing/2014/main" id="{49A2D20B-301D-428C-9247-4280B080DA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9691" y="4005256"/>
              <a:ext cx="1421951" cy="1873962"/>
            </a:xfrm>
            <a:prstGeom prst="rect">
              <a:avLst/>
            </a:prstGeom>
          </p:spPr>
        </p:pic>
        <p:sp>
          <p:nvSpPr>
            <p:cNvPr id="108" name="TextBox 107">
              <a:hlinkClick r:id="rId2" action="ppaction://hlinksldjump"/>
              <a:extLst>
                <a:ext uri="{FF2B5EF4-FFF2-40B4-BE49-F238E27FC236}">
                  <a16:creationId xmlns:a16="http://schemas.microsoft.com/office/drawing/2014/main" id="{4E4F0474-DBCA-438B-BA89-76F4D8898C27}"/>
                </a:ext>
              </a:extLst>
            </p:cNvPr>
            <p:cNvSpPr txBox="1"/>
            <p:nvPr/>
          </p:nvSpPr>
          <p:spPr>
            <a:xfrm>
              <a:off x="1577983" y="5307716"/>
              <a:ext cx="1210904" cy="830997"/>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1</a:t>
              </a:r>
            </a:p>
          </p:txBody>
        </p:sp>
      </p:grpSp>
      <p:grpSp>
        <p:nvGrpSpPr>
          <p:cNvPr id="113" name="Group 112">
            <a:extLst>
              <a:ext uri="{FF2B5EF4-FFF2-40B4-BE49-F238E27FC236}">
                <a16:creationId xmlns:a16="http://schemas.microsoft.com/office/drawing/2014/main" id="{95C1B3FE-2396-4175-9CC5-4E3725DEBEEF}"/>
              </a:ext>
            </a:extLst>
          </p:cNvPr>
          <p:cNvGrpSpPr/>
          <p:nvPr/>
        </p:nvGrpSpPr>
        <p:grpSpPr>
          <a:xfrm>
            <a:off x="3824699" y="3739482"/>
            <a:ext cx="2209295" cy="2673304"/>
            <a:chOff x="3824699" y="3739482"/>
            <a:chExt cx="2209295" cy="2673304"/>
          </a:xfrm>
        </p:grpSpPr>
        <p:sp>
          <p:nvSpPr>
            <p:cNvPr id="101" name="Rectangle: Rounded Corners 100">
              <a:hlinkClick r:id="rId5" action="ppaction://hlinksldjump"/>
              <a:extLst>
                <a:ext uri="{FF2B5EF4-FFF2-40B4-BE49-F238E27FC236}">
                  <a16:creationId xmlns:a16="http://schemas.microsoft.com/office/drawing/2014/main" id="{A3D7D722-2085-4DA7-B73F-33CA599A619C}"/>
                </a:ext>
              </a:extLst>
            </p:cNvPr>
            <p:cNvSpPr/>
            <p:nvPr/>
          </p:nvSpPr>
          <p:spPr>
            <a:xfrm>
              <a:off x="3824699" y="3739482"/>
              <a:ext cx="2209295" cy="2673304"/>
            </a:xfrm>
            <a:prstGeom prst="roundRect">
              <a:avLst>
                <a:gd name="adj" fmla="val 859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Notebook">
              <a:hlinkClick r:id="rId5" action="ppaction://hlinksldjump"/>
              <a:extLst>
                <a:ext uri="{FF2B5EF4-FFF2-40B4-BE49-F238E27FC236}">
                  <a16:creationId xmlns:a16="http://schemas.microsoft.com/office/drawing/2014/main" id="{6F9FE206-1193-4D25-B7D6-C557977B1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667288">
              <a:off x="4524443" y="4069531"/>
              <a:ext cx="1210512" cy="1566048"/>
            </a:xfrm>
            <a:prstGeom prst="rect">
              <a:avLst/>
            </a:prstGeom>
          </p:spPr>
        </p:pic>
        <p:sp>
          <p:nvSpPr>
            <p:cNvPr id="109" name="TextBox 108">
              <a:hlinkClick r:id="rId5" action="ppaction://hlinksldjump"/>
              <a:extLst>
                <a:ext uri="{FF2B5EF4-FFF2-40B4-BE49-F238E27FC236}">
                  <a16:creationId xmlns:a16="http://schemas.microsoft.com/office/drawing/2014/main" id="{48987DE3-763A-4476-846E-C563E3F749FC}"/>
                </a:ext>
              </a:extLst>
            </p:cNvPr>
            <p:cNvSpPr txBox="1"/>
            <p:nvPr/>
          </p:nvSpPr>
          <p:spPr>
            <a:xfrm>
              <a:off x="3857303" y="5439237"/>
              <a:ext cx="1210904" cy="830997"/>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2</a:t>
              </a:r>
            </a:p>
          </p:txBody>
        </p:sp>
      </p:grpSp>
      <p:grpSp>
        <p:nvGrpSpPr>
          <p:cNvPr id="114" name="Group 113">
            <a:extLst>
              <a:ext uri="{FF2B5EF4-FFF2-40B4-BE49-F238E27FC236}">
                <a16:creationId xmlns:a16="http://schemas.microsoft.com/office/drawing/2014/main" id="{FDA798B8-A423-4D79-AA0A-47FD018BF92D}"/>
              </a:ext>
            </a:extLst>
          </p:cNvPr>
          <p:cNvGrpSpPr/>
          <p:nvPr/>
        </p:nvGrpSpPr>
        <p:grpSpPr>
          <a:xfrm>
            <a:off x="6278521" y="3736332"/>
            <a:ext cx="2209295" cy="2673304"/>
            <a:chOff x="6278521" y="3736332"/>
            <a:chExt cx="2209295" cy="2673304"/>
          </a:xfrm>
        </p:grpSpPr>
        <p:sp>
          <p:nvSpPr>
            <p:cNvPr id="102" name="Rectangle: Rounded Corners 101">
              <a:hlinkClick r:id="rId8" action="ppaction://hlinksldjump"/>
              <a:extLst>
                <a:ext uri="{FF2B5EF4-FFF2-40B4-BE49-F238E27FC236}">
                  <a16:creationId xmlns:a16="http://schemas.microsoft.com/office/drawing/2014/main" id="{F224E2C6-9109-41C9-B8BE-C84B53E09D2F}"/>
                </a:ext>
              </a:extLst>
            </p:cNvPr>
            <p:cNvSpPr/>
            <p:nvPr/>
          </p:nvSpPr>
          <p:spPr>
            <a:xfrm>
              <a:off x="6278521" y="3736332"/>
              <a:ext cx="2209295" cy="2673304"/>
            </a:xfrm>
            <a:prstGeom prst="roundRect">
              <a:avLst>
                <a:gd name="adj" fmla="val 859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Graphic 105">
              <a:hlinkClick r:id="rId8" action="ppaction://hlinksldjump"/>
              <a:extLst>
                <a:ext uri="{FF2B5EF4-FFF2-40B4-BE49-F238E27FC236}">
                  <a16:creationId xmlns:a16="http://schemas.microsoft.com/office/drawing/2014/main" id="{5F360535-71FB-40B7-AEE2-D38B07304D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2710" y="4098602"/>
              <a:ext cx="1195687" cy="1478001"/>
            </a:xfrm>
            <a:prstGeom prst="rect">
              <a:avLst/>
            </a:prstGeom>
          </p:spPr>
        </p:pic>
        <p:sp>
          <p:nvSpPr>
            <p:cNvPr id="110" name="TextBox 109">
              <a:hlinkClick r:id="rId8" action="ppaction://hlinksldjump"/>
              <a:extLst>
                <a:ext uri="{FF2B5EF4-FFF2-40B4-BE49-F238E27FC236}">
                  <a16:creationId xmlns:a16="http://schemas.microsoft.com/office/drawing/2014/main" id="{F00D73C4-2DF9-4B21-8DB4-8BC6D2843F97}"/>
                </a:ext>
              </a:extLst>
            </p:cNvPr>
            <p:cNvSpPr txBox="1"/>
            <p:nvPr/>
          </p:nvSpPr>
          <p:spPr>
            <a:xfrm>
              <a:off x="6513425" y="5659675"/>
              <a:ext cx="1828363" cy="461665"/>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3</a:t>
              </a:r>
            </a:p>
          </p:txBody>
        </p:sp>
      </p:grpSp>
      <p:grpSp>
        <p:nvGrpSpPr>
          <p:cNvPr id="115" name="Group 114">
            <a:extLst>
              <a:ext uri="{FF2B5EF4-FFF2-40B4-BE49-F238E27FC236}">
                <a16:creationId xmlns:a16="http://schemas.microsoft.com/office/drawing/2014/main" id="{509EAE86-0C9D-4CD5-A321-95805B94DE27}"/>
              </a:ext>
            </a:extLst>
          </p:cNvPr>
          <p:cNvGrpSpPr/>
          <p:nvPr/>
        </p:nvGrpSpPr>
        <p:grpSpPr>
          <a:xfrm>
            <a:off x="8732343" y="3729624"/>
            <a:ext cx="2209295" cy="2673304"/>
            <a:chOff x="8732343" y="3729624"/>
            <a:chExt cx="2209295" cy="2673304"/>
          </a:xfrm>
        </p:grpSpPr>
        <p:sp>
          <p:nvSpPr>
            <p:cNvPr id="103" name="Rectangle: Rounded Corners 102">
              <a:hlinkClick r:id="rId11" action="ppaction://hlinksldjump"/>
              <a:extLst>
                <a:ext uri="{FF2B5EF4-FFF2-40B4-BE49-F238E27FC236}">
                  <a16:creationId xmlns:a16="http://schemas.microsoft.com/office/drawing/2014/main" id="{81A3CCF2-5876-4586-9391-50CA7190DD2D}"/>
                </a:ext>
              </a:extLst>
            </p:cNvPr>
            <p:cNvSpPr/>
            <p:nvPr/>
          </p:nvSpPr>
          <p:spPr>
            <a:xfrm>
              <a:off x="8732343" y="3729624"/>
              <a:ext cx="2209295" cy="2673304"/>
            </a:xfrm>
            <a:prstGeom prst="roundRect">
              <a:avLst>
                <a:gd name="adj" fmla="val 8597"/>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Graphic 106">
              <a:hlinkClick r:id="rId11" action="ppaction://hlinksldjump"/>
              <a:extLst>
                <a:ext uri="{FF2B5EF4-FFF2-40B4-BE49-F238E27FC236}">
                  <a16:creationId xmlns:a16="http://schemas.microsoft.com/office/drawing/2014/main" id="{CBD83E35-A4E1-48F1-A82B-5766A56B248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239612" y="4109241"/>
              <a:ext cx="1337415" cy="1536780"/>
            </a:xfrm>
            <a:prstGeom prst="rect">
              <a:avLst/>
            </a:prstGeom>
          </p:spPr>
        </p:pic>
        <p:sp>
          <p:nvSpPr>
            <p:cNvPr id="111" name="TextBox 110">
              <a:hlinkClick r:id="rId11" action="ppaction://hlinksldjump"/>
              <a:extLst>
                <a:ext uri="{FF2B5EF4-FFF2-40B4-BE49-F238E27FC236}">
                  <a16:creationId xmlns:a16="http://schemas.microsoft.com/office/drawing/2014/main" id="{18D760F2-F871-46B7-8996-798C329F4245}"/>
                </a:ext>
              </a:extLst>
            </p:cNvPr>
            <p:cNvSpPr txBox="1"/>
            <p:nvPr/>
          </p:nvSpPr>
          <p:spPr>
            <a:xfrm>
              <a:off x="8922808" y="5688137"/>
              <a:ext cx="1828363" cy="461665"/>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4</a:t>
              </a:r>
            </a:p>
          </p:txBody>
        </p:sp>
      </p:grpSp>
      <p:sp>
        <p:nvSpPr>
          <p:cNvPr id="116" name="Rectangle: Rounded Corners 115">
            <a:extLst>
              <a:ext uri="{FF2B5EF4-FFF2-40B4-BE49-F238E27FC236}">
                <a16:creationId xmlns:a16="http://schemas.microsoft.com/office/drawing/2014/main" id="{A237D9D2-5600-40B2-BF9F-D61C45677B6B}"/>
              </a:ext>
            </a:extLst>
          </p:cNvPr>
          <p:cNvSpPr/>
          <p:nvPr/>
        </p:nvSpPr>
        <p:spPr>
          <a:xfrm>
            <a:off x="11616365" y="3719529"/>
            <a:ext cx="348798" cy="2708415"/>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58CBC8AC-F8D7-47B8-8D14-10662ADE341F}"/>
              </a:ext>
            </a:extLst>
          </p:cNvPr>
          <p:cNvSpPr/>
          <p:nvPr/>
        </p:nvSpPr>
        <p:spPr>
          <a:xfrm>
            <a:off x="11973696" y="3707000"/>
            <a:ext cx="223063" cy="2708415"/>
          </a:xfrm>
          <a:prstGeom prst="roundRect">
            <a:avLst>
              <a:gd name="adj" fmla="val 0"/>
            </a:avLst>
          </a:prstGeom>
          <a:solidFill>
            <a:srgbClr val="F9CA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19D9236E-4EBD-4191-A231-0F31B6C1C21E}"/>
              </a:ext>
            </a:extLst>
          </p:cNvPr>
          <p:cNvSpPr/>
          <p:nvPr/>
        </p:nvSpPr>
        <p:spPr>
          <a:xfrm>
            <a:off x="9622677" y="219172"/>
            <a:ext cx="2072122" cy="1273781"/>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Notification icon">
            <a:extLst>
              <a:ext uri="{FF2B5EF4-FFF2-40B4-BE49-F238E27FC236}">
                <a16:creationId xmlns:a16="http://schemas.microsoft.com/office/drawing/2014/main" id="{28D1270A-B6E4-419A-A33F-0705EC6BFC8F}"/>
              </a:ext>
            </a:extLst>
          </p:cNvPr>
          <p:cNvGrpSpPr/>
          <p:nvPr/>
        </p:nvGrpSpPr>
        <p:grpSpPr>
          <a:xfrm>
            <a:off x="11228173" y="391119"/>
            <a:ext cx="466625" cy="445875"/>
            <a:chOff x="1115510" y="119092"/>
            <a:chExt cx="230943" cy="230943"/>
          </a:xfrm>
        </p:grpSpPr>
        <p:sp>
          <p:nvSpPr>
            <p:cNvPr id="87" name="Rectangle: Rounded Corners 86">
              <a:extLst>
                <a:ext uri="{FF2B5EF4-FFF2-40B4-BE49-F238E27FC236}">
                  <a16:creationId xmlns:a16="http://schemas.microsoft.com/office/drawing/2014/main" id="{39F8CAE9-7A66-4736-9E69-F3A22C0E050E}"/>
                </a:ext>
              </a:extLst>
            </p:cNvPr>
            <p:cNvSpPr/>
            <p:nvPr/>
          </p:nvSpPr>
          <p:spPr>
            <a:xfrm>
              <a:off x="1115510" y="119092"/>
              <a:ext cx="230943" cy="230943"/>
            </a:xfrm>
            <a:prstGeom prst="roundRect">
              <a:avLst/>
            </a:prstGeom>
            <a:solidFill>
              <a:srgbClr val="F9C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pic>
          <p:nvPicPr>
            <p:cNvPr id="88" name="Graphic 87">
              <a:extLst>
                <a:ext uri="{FF2B5EF4-FFF2-40B4-BE49-F238E27FC236}">
                  <a16:creationId xmlns:a16="http://schemas.microsoft.com/office/drawing/2014/main" id="{81B2C4B2-0BC1-4034-8AB8-8072A7865B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52092" y="153494"/>
              <a:ext cx="162137" cy="162137"/>
            </a:xfrm>
            <a:prstGeom prst="rect">
              <a:avLst/>
            </a:prstGeom>
          </p:spPr>
        </p:pic>
      </p:grpSp>
      <p:sp>
        <p:nvSpPr>
          <p:cNvPr id="94" name="Rectangle: Rounded Corners 93">
            <a:extLst>
              <a:ext uri="{FF2B5EF4-FFF2-40B4-BE49-F238E27FC236}">
                <a16:creationId xmlns:a16="http://schemas.microsoft.com/office/drawing/2014/main" id="{AA6C8773-23AB-4862-A031-D72091C745A9}"/>
              </a:ext>
            </a:extLst>
          </p:cNvPr>
          <p:cNvSpPr/>
          <p:nvPr/>
        </p:nvSpPr>
        <p:spPr>
          <a:xfrm>
            <a:off x="9534045" y="-3377"/>
            <a:ext cx="2256616" cy="222422"/>
          </a:xfrm>
          <a:prstGeom prst="roundRect">
            <a:avLst>
              <a:gd name="adj" fmla="val 0"/>
            </a:avLst>
          </a:prstGeom>
          <a:solidFill>
            <a:srgbClr val="F9CA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Rounded Corners 123">
            <a:extLst>
              <a:ext uri="{FF2B5EF4-FFF2-40B4-BE49-F238E27FC236}">
                <a16:creationId xmlns:a16="http://schemas.microsoft.com/office/drawing/2014/main" id="{B346D3B9-D267-412F-8BF2-B32CEA60D62C}"/>
              </a:ext>
            </a:extLst>
          </p:cNvPr>
          <p:cNvSpPr/>
          <p:nvPr/>
        </p:nvSpPr>
        <p:spPr>
          <a:xfrm>
            <a:off x="1910536" y="1950244"/>
            <a:ext cx="118384" cy="14974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26" name="Hình chữ nhật 25">
            <a:extLst>
              <a:ext uri="{FF2B5EF4-FFF2-40B4-BE49-F238E27FC236}">
                <a16:creationId xmlns:a16="http://schemas.microsoft.com/office/drawing/2014/main" id="{294DF9DD-5090-4E61-B180-8E9D7B67E8A0}"/>
              </a:ext>
            </a:extLst>
          </p:cNvPr>
          <p:cNvSpPr/>
          <p:nvPr/>
        </p:nvSpPr>
        <p:spPr>
          <a:xfrm>
            <a:off x="1712724" y="2059123"/>
            <a:ext cx="1254872" cy="477414"/>
          </a:xfrm>
          <a:custGeom>
            <a:avLst/>
            <a:gdLst>
              <a:gd name="connsiteX0" fmla="*/ 0 w 1212265"/>
              <a:gd name="connsiteY0" fmla="*/ 0 h 412249"/>
              <a:gd name="connsiteX1" fmla="*/ 1212265 w 1212265"/>
              <a:gd name="connsiteY1" fmla="*/ 0 h 412249"/>
              <a:gd name="connsiteX2" fmla="*/ 1212265 w 1212265"/>
              <a:gd name="connsiteY2" fmla="*/ 412249 h 412249"/>
              <a:gd name="connsiteX3" fmla="*/ 0 w 1212265"/>
              <a:gd name="connsiteY3" fmla="*/ 412249 h 412249"/>
              <a:gd name="connsiteX4" fmla="*/ 0 w 1212265"/>
              <a:gd name="connsiteY4" fmla="*/ 0 h 412249"/>
              <a:gd name="connsiteX0" fmla="*/ 29497 w 1241762"/>
              <a:gd name="connsiteY0" fmla="*/ 0 h 412249"/>
              <a:gd name="connsiteX1" fmla="*/ 1241762 w 1241762"/>
              <a:gd name="connsiteY1" fmla="*/ 0 h 412249"/>
              <a:gd name="connsiteX2" fmla="*/ 1241762 w 1241762"/>
              <a:gd name="connsiteY2" fmla="*/ 412249 h 412249"/>
              <a:gd name="connsiteX3" fmla="*/ 0 w 1241762"/>
              <a:gd name="connsiteY3" fmla="*/ 389307 h 412249"/>
              <a:gd name="connsiteX4" fmla="*/ 29497 w 1241762"/>
              <a:gd name="connsiteY4" fmla="*/ 0 h 412249"/>
              <a:gd name="connsiteX0" fmla="*/ 29497 w 1241762"/>
              <a:gd name="connsiteY0" fmla="*/ 0 h 422568"/>
              <a:gd name="connsiteX1" fmla="*/ 1241762 w 1241762"/>
              <a:gd name="connsiteY1" fmla="*/ 0 h 422568"/>
              <a:gd name="connsiteX2" fmla="*/ 1241762 w 1241762"/>
              <a:gd name="connsiteY2" fmla="*/ 412249 h 422568"/>
              <a:gd name="connsiteX3" fmla="*/ 0 w 1241762"/>
              <a:gd name="connsiteY3" fmla="*/ 389307 h 422568"/>
              <a:gd name="connsiteX4" fmla="*/ 29497 w 1241762"/>
              <a:gd name="connsiteY4" fmla="*/ 0 h 422568"/>
              <a:gd name="connsiteX0" fmla="*/ 29497 w 1241762"/>
              <a:gd name="connsiteY0" fmla="*/ 0 h 432501"/>
              <a:gd name="connsiteX1" fmla="*/ 1241762 w 1241762"/>
              <a:gd name="connsiteY1" fmla="*/ 0 h 432501"/>
              <a:gd name="connsiteX2" fmla="*/ 1241762 w 1241762"/>
              <a:gd name="connsiteY2" fmla="*/ 412249 h 432501"/>
              <a:gd name="connsiteX3" fmla="*/ 0 w 1241762"/>
              <a:gd name="connsiteY3" fmla="*/ 389307 h 432501"/>
              <a:gd name="connsiteX4" fmla="*/ 29497 w 1241762"/>
              <a:gd name="connsiteY4" fmla="*/ 0 h 432501"/>
              <a:gd name="connsiteX0" fmla="*/ 36051 w 1241762"/>
              <a:gd name="connsiteY0" fmla="*/ 0 h 475107"/>
              <a:gd name="connsiteX1" fmla="*/ 1241762 w 1241762"/>
              <a:gd name="connsiteY1" fmla="*/ 42606 h 475107"/>
              <a:gd name="connsiteX2" fmla="*/ 1241762 w 1241762"/>
              <a:gd name="connsiteY2" fmla="*/ 454855 h 475107"/>
              <a:gd name="connsiteX3" fmla="*/ 0 w 1241762"/>
              <a:gd name="connsiteY3" fmla="*/ 431913 h 475107"/>
              <a:gd name="connsiteX4" fmla="*/ 36051 w 1241762"/>
              <a:gd name="connsiteY4" fmla="*/ 0 h 475107"/>
              <a:gd name="connsiteX0" fmla="*/ 36051 w 1254872"/>
              <a:gd name="connsiteY0" fmla="*/ 0 h 455800"/>
              <a:gd name="connsiteX1" fmla="*/ 1241762 w 1254872"/>
              <a:gd name="connsiteY1" fmla="*/ 42606 h 455800"/>
              <a:gd name="connsiteX2" fmla="*/ 1254872 w 1254872"/>
              <a:gd name="connsiteY2" fmla="*/ 349978 h 455800"/>
              <a:gd name="connsiteX3" fmla="*/ 0 w 1254872"/>
              <a:gd name="connsiteY3" fmla="*/ 431913 h 455800"/>
              <a:gd name="connsiteX4" fmla="*/ 36051 w 1254872"/>
              <a:gd name="connsiteY4" fmla="*/ 0 h 455800"/>
              <a:gd name="connsiteX0" fmla="*/ 36051 w 1254872"/>
              <a:gd name="connsiteY0" fmla="*/ 0 h 455800"/>
              <a:gd name="connsiteX1" fmla="*/ 1241762 w 1254872"/>
              <a:gd name="connsiteY1" fmla="*/ 42606 h 455800"/>
              <a:gd name="connsiteX2" fmla="*/ 1254872 w 1254872"/>
              <a:gd name="connsiteY2" fmla="*/ 349978 h 455800"/>
              <a:gd name="connsiteX3" fmla="*/ 0 w 1254872"/>
              <a:gd name="connsiteY3" fmla="*/ 431913 h 455800"/>
              <a:gd name="connsiteX4" fmla="*/ 36051 w 1254872"/>
              <a:gd name="connsiteY4" fmla="*/ 0 h 455800"/>
              <a:gd name="connsiteX0" fmla="*/ 36051 w 1254872"/>
              <a:gd name="connsiteY0" fmla="*/ 0 h 477414"/>
              <a:gd name="connsiteX1" fmla="*/ 1241762 w 1254872"/>
              <a:gd name="connsiteY1" fmla="*/ 42606 h 477414"/>
              <a:gd name="connsiteX2" fmla="*/ 1254872 w 1254872"/>
              <a:gd name="connsiteY2" fmla="*/ 349978 h 477414"/>
              <a:gd name="connsiteX3" fmla="*/ 0 w 1254872"/>
              <a:gd name="connsiteY3" fmla="*/ 431913 h 477414"/>
              <a:gd name="connsiteX4" fmla="*/ 36051 w 1254872"/>
              <a:gd name="connsiteY4" fmla="*/ 0 h 477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872" h="477414">
                <a:moveTo>
                  <a:pt x="36051" y="0"/>
                </a:moveTo>
                <a:lnTo>
                  <a:pt x="1241762" y="42606"/>
                </a:lnTo>
                <a:lnTo>
                  <a:pt x="1254872" y="349978"/>
                </a:lnTo>
                <a:cubicBezTo>
                  <a:pt x="860615" y="476705"/>
                  <a:pt x="286102" y="518217"/>
                  <a:pt x="0" y="431913"/>
                </a:cubicBezTo>
                <a:lnTo>
                  <a:pt x="3605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Rounded Corners 124">
            <a:extLst>
              <a:ext uri="{FF2B5EF4-FFF2-40B4-BE49-F238E27FC236}">
                <a16:creationId xmlns:a16="http://schemas.microsoft.com/office/drawing/2014/main" id="{50752E38-C9F2-440B-AC3B-FD01DFBCC3EC}"/>
              </a:ext>
            </a:extLst>
          </p:cNvPr>
          <p:cNvSpPr/>
          <p:nvPr/>
        </p:nvSpPr>
        <p:spPr>
          <a:xfrm>
            <a:off x="2670503" y="1952474"/>
            <a:ext cx="118384" cy="14974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19" name="Rectangle: Rounded Corners 55">
            <a:extLst>
              <a:ext uri="{FF2B5EF4-FFF2-40B4-BE49-F238E27FC236}">
                <a16:creationId xmlns:a16="http://schemas.microsoft.com/office/drawing/2014/main" id="{2E68E196-A20A-4442-9951-2EEC277E6836}"/>
              </a:ext>
            </a:extLst>
          </p:cNvPr>
          <p:cNvSpPr/>
          <p:nvPr/>
        </p:nvSpPr>
        <p:spPr>
          <a:xfrm>
            <a:off x="1826673" y="2439660"/>
            <a:ext cx="1048754" cy="974098"/>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18" name="Freeform: Shape 117">
            <a:extLst>
              <a:ext uri="{FF2B5EF4-FFF2-40B4-BE49-F238E27FC236}">
                <a16:creationId xmlns:a16="http://schemas.microsoft.com/office/drawing/2014/main" id="{2B59255D-E494-4D7B-9342-F3F06804991A}"/>
              </a:ext>
            </a:extLst>
          </p:cNvPr>
          <p:cNvSpPr/>
          <p:nvPr/>
        </p:nvSpPr>
        <p:spPr>
          <a:xfrm>
            <a:off x="1874788" y="2442804"/>
            <a:ext cx="1008749" cy="971870"/>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1647">
              <a:solidFill>
                <a:prstClr val="white"/>
              </a:solidFill>
              <a:latin typeface="Calibri" panose="020F0502020204030204"/>
            </a:endParaRPr>
          </a:p>
        </p:txBody>
      </p:sp>
      <p:cxnSp>
        <p:nvCxnSpPr>
          <p:cNvPr id="120" name="Straight Connector 119">
            <a:extLst>
              <a:ext uri="{FF2B5EF4-FFF2-40B4-BE49-F238E27FC236}">
                <a16:creationId xmlns:a16="http://schemas.microsoft.com/office/drawing/2014/main" id="{89198EAB-7170-4BCE-BEAF-542ED1131923}"/>
              </a:ext>
            </a:extLst>
          </p:cNvPr>
          <p:cNvCxnSpPr>
            <a:cxnSpLocks/>
          </p:cNvCxnSpPr>
          <p:nvPr/>
        </p:nvCxnSpPr>
        <p:spPr>
          <a:xfrm flipH="1">
            <a:off x="2050384" y="2880081"/>
            <a:ext cx="38850" cy="320951"/>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327730E-0654-4ADE-A9AF-FE4D4FE5C912}"/>
              </a:ext>
            </a:extLst>
          </p:cNvPr>
          <p:cNvCxnSpPr>
            <a:cxnSpLocks/>
          </p:cNvCxnSpPr>
          <p:nvPr/>
        </p:nvCxnSpPr>
        <p:spPr>
          <a:xfrm>
            <a:off x="2700636" y="2871584"/>
            <a:ext cx="26439" cy="21842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8" name="Freeform: Shape 147">
            <a:extLst>
              <a:ext uri="{FF2B5EF4-FFF2-40B4-BE49-F238E27FC236}">
                <a16:creationId xmlns:a16="http://schemas.microsoft.com/office/drawing/2014/main" id="{04089760-D9BF-4675-86E7-2AB89932D9F5}"/>
              </a:ext>
            </a:extLst>
          </p:cNvPr>
          <p:cNvSpPr/>
          <p:nvPr/>
        </p:nvSpPr>
        <p:spPr>
          <a:xfrm>
            <a:off x="2147943" y="2453196"/>
            <a:ext cx="211418" cy="408088"/>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49" name="Freeform: Shape 148">
            <a:extLst>
              <a:ext uri="{FF2B5EF4-FFF2-40B4-BE49-F238E27FC236}">
                <a16:creationId xmlns:a16="http://schemas.microsoft.com/office/drawing/2014/main" id="{D9044D11-4EC9-4489-BED8-B8BD0D1020C4}"/>
              </a:ext>
            </a:extLst>
          </p:cNvPr>
          <p:cNvSpPr/>
          <p:nvPr/>
        </p:nvSpPr>
        <p:spPr>
          <a:xfrm flipH="1">
            <a:off x="2356283" y="2450624"/>
            <a:ext cx="198951" cy="408087"/>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50" name="Rectangle: Rounded Corners 149">
            <a:extLst>
              <a:ext uri="{FF2B5EF4-FFF2-40B4-BE49-F238E27FC236}">
                <a16:creationId xmlns:a16="http://schemas.microsoft.com/office/drawing/2014/main" id="{9BAADE32-22DD-4F83-AD0D-EA4912BE8FDD}"/>
              </a:ext>
            </a:extLst>
          </p:cNvPr>
          <p:cNvSpPr/>
          <p:nvPr/>
        </p:nvSpPr>
        <p:spPr>
          <a:xfrm>
            <a:off x="2284308" y="2861039"/>
            <a:ext cx="151625" cy="228963"/>
          </a:xfrm>
          <a:prstGeom prst="roundRect">
            <a:avLst/>
          </a:prstGeom>
          <a:solidFill>
            <a:schemeClr val="bg1"/>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51" name="Oval 150">
            <a:extLst>
              <a:ext uri="{FF2B5EF4-FFF2-40B4-BE49-F238E27FC236}">
                <a16:creationId xmlns:a16="http://schemas.microsoft.com/office/drawing/2014/main" id="{F993BB5E-C60C-41D1-9701-DB6A15627EBA}"/>
              </a:ext>
            </a:extLst>
          </p:cNvPr>
          <p:cNvSpPr/>
          <p:nvPr/>
        </p:nvSpPr>
        <p:spPr>
          <a:xfrm>
            <a:off x="2322976" y="2905692"/>
            <a:ext cx="70119" cy="701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52" name="Rectangle: Rounded Corners 151">
            <a:extLst>
              <a:ext uri="{FF2B5EF4-FFF2-40B4-BE49-F238E27FC236}">
                <a16:creationId xmlns:a16="http://schemas.microsoft.com/office/drawing/2014/main" id="{042808F5-C652-46D2-ADD1-9C44A8E5704A}"/>
              </a:ext>
            </a:extLst>
          </p:cNvPr>
          <p:cNvSpPr/>
          <p:nvPr/>
        </p:nvSpPr>
        <p:spPr>
          <a:xfrm>
            <a:off x="2337824" y="2962826"/>
            <a:ext cx="43622" cy="41052"/>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22" name="Rectangle: Rounded Corners 121">
            <a:extLst>
              <a:ext uri="{FF2B5EF4-FFF2-40B4-BE49-F238E27FC236}">
                <a16:creationId xmlns:a16="http://schemas.microsoft.com/office/drawing/2014/main" id="{298379F3-A373-4E75-98D4-5F3978725ADB}"/>
              </a:ext>
            </a:extLst>
          </p:cNvPr>
          <p:cNvSpPr/>
          <p:nvPr/>
        </p:nvSpPr>
        <p:spPr>
          <a:xfrm>
            <a:off x="2264939" y="2261903"/>
            <a:ext cx="174513" cy="285627"/>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23" name="Rectangle: Rounded Corners 122">
            <a:extLst>
              <a:ext uri="{FF2B5EF4-FFF2-40B4-BE49-F238E27FC236}">
                <a16:creationId xmlns:a16="http://schemas.microsoft.com/office/drawing/2014/main" id="{4D3A8690-8ACC-4060-90E0-86CBBA33B2D6}"/>
              </a:ext>
            </a:extLst>
          </p:cNvPr>
          <p:cNvSpPr/>
          <p:nvPr/>
        </p:nvSpPr>
        <p:spPr>
          <a:xfrm>
            <a:off x="1974424" y="1360192"/>
            <a:ext cx="757383" cy="1012885"/>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38" name="Rectangle: Rounded Corners 175">
            <a:extLst>
              <a:ext uri="{FF2B5EF4-FFF2-40B4-BE49-F238E27FC236}">
                <a16:creationId xmlns:a16="http://schemas.microsoft.com/office/drawing/2014/main" id="{5E968F57-CD75-4E42-B885-4969E422C72E}"/>
              </a:ext>
            </a:extLst>
          </p:cNvPr>
          <p:cNvSpPr/>
          <p:nvPr/>
        </p:nvSpPr>
        <p:spPr>
          <a:xfrm>
            <a:off x="2283633" y="2104409"/>
            <a:ext cx="165406" cy="51323"/>
          </a:xfrm>
          <a:prstGeom prst="roundRect">
            <a:avLst>
              <a:gd name="adj" fmla="val 50000"/>
            </a:avLst>
          </a:prstGeom>
          <a:solidFill>
            <a:srgbClr val="E4A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grpSp>
        <p:nvGrpSpPr>
          <p:cNvPr id="139" name="Mouth">
            <a:extLst>
              <a:ext uri="{FF2B5EF4-FFF2-40B4-BE49-F238E27FC236}">
                <a16:creationId xmlns:a16="http://schemas.microsoft.com/office/drawing/2014/main" id="{CEA1B7C9-3301-42AE-A586-F8DFB5DF7044}"/>
              </a:ext>
            </a:extLst>
          </p:cNvPr>
          <p:cNvGrpSpPr/>
          <p:nvPr/>
        </p:nvGrpSpPr>
        <p:grpSpPr>
          <a:xfrm>
            <a:off x="2275709" y="2207955"/>
            <a:ext cx="181254" cy="85122"/>
            <a:chOff x="11738413" y="5361789"/>
            <a:chExt cx="471124" cy="226131"/>
          </a:xfrm>
        </p:grpSpPr>
        <p:sp>
          <p:nvSpPr>
            <p:cNvPr id="140" name="Freeform: Shape 139">
              <a:extLst>
                <a:ext uri="{FF2B5EF4-FFF2-40B4-BE49-F238E27FC236}">
                  <a16:creationId xmlns:a16="http://schemas.microsoft.com/office/drawing/2014/main" id="{B0F31A68-C261-432C-BE9B-BED11AEF8C2B}"/>
                </a:ext>
              </a:extLst>
            </p:cNvPr>
            <p:cNvSpPr/>
            <p:nvPr/>
          </p:nvSpPr>
          <p:spPr>
            <a:xfrm>
              <a:off x="11738413" y="5361789"/>
              <a:ext cx="471124" cy="226131"/>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41" name="Freeform: Shape 140">
              <a:extLst>
                <a:ext uri="{FF2B5EF4-FFF2-40B4-BE49-F238E27FC236}">
                  <a16:creationId xmlns:a16="http://schemas.microsoft.com/office/drawing/2014/main" id="{7DC97657-82D8-48B5-9B0D-7E99B0A2F92E}"/>
                </a:ext>
              </a:extLst>
            </p:cNvPr>
            <p:cNvSpPr/>
            <p:nvPr/>
          </p:nvSpPr>
          <p:spPr>
            <a:xfrm>
              <a:off x="11763062" y="5361789"/>
              <a:ext cx="419314" cy="68127"/>
            </a:xfrm>
            <a:custGeom>
              <a:avLst/>
              <a:gdLst>
                <a:gd name="connsiteX0" fmla="*/ 0 w 419314"/>
                <a:gd name="connsiteY0" fmla="*/ 0 h 87994"/>
                <a:gd name="connsiteX1" fmla="*/ 419314 w 419314"/>
                <a:gd name="connsiteY1" fmla="*/ 0 h 87994"/>
                <a:gd name="connsiteX2" fmla="*/ 419314 w 419314"/>
                <a:gd name="connsiteY2" fmla="*/ 34867 h 87994"/>
                <a:gd name="connsiteX3" fmla="*/ 366187 w 419314"/>
                <a:gd name="connsiteY3" fmla="*/ 87994 h 87994"/>
                <a:gd name="connsiteX4" fmla="*/ 53127 w 419314"/>
                <a:gd name="connsiteY4" fmla="*/ 87994 h 87994"/>
                <a:gd name="connsiteX5" fmla="*/ 0 w 419314"/>
                <a:gd name="connsiteY5" fmla="*/ 34867 h 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14" h="87994">
                  <a:moveTo>
                    <a:pt x="0" y="0"/>
                  </a:moveTo>
                  <a:lnTo>
                    <a:pt x="419314" y="0"/>
                  </a:lnTo>
                  <a:lnTo>
                    <a:pt x="419314" y="34867"/>
                  </a:lnTo>
                  <a:cubicBezTo>
                    <a:pt x="419314" y="64208"/>
                    <a:pt x="395528" y="87994"/>
                    <a:pt x="366187" y="87994"/>
                  </a:cubicBezTo>
                  <a:lnTo>
                    <a:pt x="53127" y="87994"/>
                  </a:lnTo>
                  <a:cubicBezTo>
                    <a:pt x="23786" y="87994"/>
                    <a:pt x="0" y="64208"/>
                    <a:pt x="0" y="348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42" name="Freeform: Shape 141">
              <a:extLst>
                <a:ext uri="{FF2B5EF4-FFF2-40B4-BE49-F238E27FC236}">
                  <a16:creationId xmlns:a16="http://schemas.microsoft.com/office/drawing/2014/main" id="{9D1BC681-15EF-4BD3-BC1E-6CD25B7CBB5D}"/>
                </a:ext>
              </a:extLst>
            </p:cNvPr>
            <p:cNvSpPr/>
            <p:nvPr/>
          </p:nvSpPr>
          <p:spPr>
            <a:xfrm>
              <a:off x="11813548" y="5474843"/>
              <a:ext cx="320079" cy="113067"/>
            </a:xfrm>
            <a:custGeom>
              <a:avLst/>
              <a:gdLst>
                <a:gd name="connsiteX0" fmla="*/ 159171 w 320078"/>
                <a:gd name="connsiteY0" fmla="*/ 0 h 113066"/>
                <a:gd name="connsiteX1" fmla="*/ 250862 w 320078"/>
                <a:gd name="connsiteY1" fmla="*/ 13765 h 113066"/>
                <a:gd name="connsiteX2" fmla="*/ 320078 w 320078"/>
                <a:gd name="connsiteY2" fmla="*/ 48465 h 113066"/>
                <a:gd name="connsiteX3" fmla="*/ 310928 w 320078"/>
                <a:gd name="connsiteY3" fmla="*/ 59034 h 113066"/>
                <a:gd name="connsiteX4" fmla="*/ 160416 w 320078"/>
                <a:gd name="connsiteY4" fmla="*/ 113066 h 113066"/>
                <a:gd name="connsiteX5" fmla="*/ 9904 w 320078"/>
                <a:gd name="connsiteY5" fmla="*/ 59034 h 113066"/>
                <a:gd name="connsiteX6" fmla="*/ 0 w 320078"/>
                <a:gd name="connsiteY6" fmla="*/ 47595 h 113066"/>
                <a:gd name="connsiteX7" fmla="*/ 67480 w 320078"/>
                <a:gd name="connsiteY7" fmla="*/ 13765 h 113066"/>
                <a:gd name="connsiteX8" fmla="*/ 159171 w 320078"/>
                <a:gd name="connsiteY8" fmla="*/ 0 h 11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78" h="113066">
                  <a:moveTo>
                    <a:pt x="159171" y="0"/>
                  </a:moveTo>
                  <a:cubicBezTo>
                    <a:pt x="191695" y="0"/>
                    <a:pt x="222680" y="4902"/>
                    <a:pt x="250862" y="13765"/>
                  </a:cubicBezTo>
                  <a:lnTo>
                    <a:pt x="320078" y="48465"/>
                  </a:lnTo>
                  <a:lnTo>
                    <a:pt x="310928" y="59034"/>
                  </a:lnTo>
                  <a:cubicBezTo>
                    <a:pt x="270026" y="92789"/>
                    <a:pt x="217589" y="113066"/>
                    <a:pt x="160416" y="113066"/>
                  </a:cubicBezTo>
                  <a:cubicBezTo>
                    <a:pt x="103243" y="113066"/>
                    <a:pt x="50806" y="92789"/>
                    <a:pt x="9904" y="59034"/>
                  </a:cubicBezTo>
                  <a:lnTo>
                    <a:pt x="0" y="47595"/>
                  </a:lnTo>
                  <a:lnTo>
                    <a:pt x="67480" y="13765"/>
                  </a:lnTo>
                  <a:cubicBezTo>
                    <a:pt x="95662" y="4902"/>
                    <a:pt x="126647" y="0"/>
                    <a:pt x="159171"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grpSp>
      <p:grpSp>
        <p:nvGrpSpPr>
          <p:cNvPr id="25" name="Nhóm 24">
            <a:extLst>
              <a:ext uri="{FF2B5EF4-FFF2-40B4-BE49-F238E27FC236}">
                <a16:creationId xmlns:a16="http://schemas.microsoft.com/office/drawing/2014/main" id="{F79F5BFC-7DF4-4A75-BB3D-62A46A4A43D7}"/>
              </a:ext>
            </a:extLst>
          </p:cNvPr>
          <p:cNvGrpSpPr/>
          <p:nvPr/>
        </p:nvGrpSpPr>
        <p:grpSpPr>
          <a:xfrm>
            <a:off x="1702820" y="1224185"/>
            <a:ext cx="1266087" cy="1319232"/>
            <a:chOff x="1904742" y="1316735"/>
            <a:chExt cx="866287" cy="972122"/>
          </a:xfrm>
        </p:grpSpPr>
        <p:sp>
          <p:nvSpPr>
            <p:cNvPr id="18" name="Hình Bầu dục 17">
              <a:extLst>
                <a:ext uri="{FF2B5EF4-FFF2-40B4-BE49-F238E27FC236}">
                  <a16:creationId xmlns:a16="http://schemas.microsoft.com/office/drawing/2014/main" id="{E6B40CC6-1F2D-4E27-B3F2-55388CA393EB}"/>
                </a:ext>
              </a:extLst>
            </p:cNvPr>
            <p:cNvSpPr/>
            <p:nvPr/>
          </p:nvSpPr>
          <p:spPr>
            <a:xfrm rot="21100047">
              <a:off x="1929551" y="1316735"/>
              <a:ext cx="773907" cy="473557"/>
            </a:xfrm>
            <a:custGeom>
              <a:avLst/>
              <a:gdLst>
                <a:gd name="connsiteX0" fmla="*/ 0 w 758337"/>
                <a:gd name="connsiteY0" fmla="*/ 234221 h 468441"/>
                <a:gd name="connsiteX1" fmla="*/ 379169 w 758337"/>
                <a:gd name="connsiteY1" fmla="*/ 0 h 468441"/>
                <a:gd name="connsiteX2" fmla="*/ 758338 w 758337"/>
                <a:gd name="connsiteY2" fmla="*/ 234221 h 468441"/>
                <a:gd name="connsiteX3" fmla="*/ 379169 w 758337"/>
                <a:gd name="connsiteY3" fmla="*/ 468442 h 468441"/>
                <a:gd name="connsiteX4" fmla="*/ 0 w 758337"/>
                <a:gd name="connsiteY4" fmla="*/ 234221 h 468441"/>
                <a:gd name="connsiteX0" fmla="*/ 0 w 758338"/>
                <a:gd name="connsiteY0" fmla="*/ 234508 h 468729"/>
                <a:gd name="connsiteX1" fmla="*/ 379169 w 758338"/>
                <a:gd name="connsiteY1" fmla="*/ 287 h 468729"/>
                <a:gd name="connsiteX2" fmla="*/ 758338 w 758338"/>
                <a:gd name="connsiteY2" fmla="*/ 234508 h 468729"/>
                <a:gd name="connsiteX3" fmla="*/ 379169 w 758338"/>
                <a:gd name="connsiteY3" fmla="*/ 468729 h 468729"/>
                <a:gd name="connsiteX4" fmla="*/ 0 w 758338"/>
                <a:gd name="connsiteY4" fmla="*/ 234508 h 468729"/>
                <a:gd name="connsiteX0" fmla="*/ 0 w 758338"/>
                <a:gd name="connsiteY0" fmla="*/ 237449 h 471670"/>
                <a:gd name="connsiteX1" fmla="*/ 379169 w 758338"/>
                <a:gd name="connsiteY1" fmla="*/ 3228 h 471670"/>
                <a:gd name="connsiteX2" fmla="*/ 758338 w 758338"/>
                <a:gd name="connsiteY2" fmla="*/ 237449 h 471670"/>
                <a:gd name="connsiteX3" fmla="*/ 379169 w 758338"/>
                <a:gd name="connsiteY3" fmla="*/ 471670 h 471670"/>
                <a:gd name="connsiteX4" fmla="*/ 0 w 758338"/>
                <a:gd name="connsiteY4" fmla="*/ 237449 h 471670"/>
                <a:gd name="connsiteX0" fmla="*/ 0 w 758338"/>
                <a:gd name="connsiteY0" fmla="*/ 241190 h 475411"/>
                <a:gd name="connsiteX1" fmla="*/ 379169 w 758338"/>
                <a:gd name="connsiteY1" fmla="*/ 6969 h 475411"/>
                <a:gd name="connsiteX2" fmla="*/ 758338 w 758338"/>
                <a:gd name="connsiteY2" fmla="*/ 241190 h 475411"/>
                <a:gd name="connsiteX3" fmla="*/ 379169 w 758338"/>
                <a:gd name="connsiteY3" fmla="*/ 475411 h 475411"/>
                <a:gd name="connsiteX4" fmla="*/ 0 w 758338"/>
                <a:gd name="connsiteY4" fmla="*/ 241190 h 475411"/>
                <a:gd name="connsiteX0" fmla="*/ 0 w 724050"/>
                <a:gd name="connsiteY0" fmla="*/ 280074 h 469385"/>
                <a:gd name="connsiteX1" fmla="*/ 344881 w 724050"/>
                <a:gd name="connsiteY1" fmla="*/ 363 h 469385"/>
                <a:gd name="connsiteX2" fmla="*/ 724050 w 724050"/>
                <a:gd name="connsiteY2" fmla="*/ 234584 h 469385"/>
                <a:gd name="connsiteX3" fmla="*/ 344881 w 724050"/>
                <a:gd name="connsiteY3" fmla="*/ 468805 h 469385"/>
                <a:gd name="connsiteX4" fmla="*/ 0 w 724050"/>
                <a:gd name="connsiteY4" fmla="*/ 280074 h 469385"/>
                <a:gd name="connsiteX0" fmla="*/ 0 w 762265"/>
                <a:gd name="connsiteY0" fmla="*/ 287735 h 469768"/>
                <a:gd name="connsiteX1" fmla="*/ 383096 w 762265"/>
                <a:gd name="connsiteY1" fmla="*/ 483 h 469768"/>
                <a:gd name="connsiteX2" fmla="*/ 762265 w 762265"/>
                <a:gd name="connsiteY2" fmla="*/ 234704 h 469768"/>
                <a:gd name="connsiteX3" fmla="*/ 383096 w 762265"/>
                <a:gd name="connsiteY3" fmla="*/ 468925 h 469768"/>
                <a:gd name="connsiteX4" fmla="*/ 0 w 762265"/>
                <a:gd name="connsiteY4" fmla="*/ 287735 h 469768"/>
                <a:gd name="connsiteX0" fmla="*/ 11 w 762276"/>
                <a:gd name="connsiteY0" fmla="*/ 287735 h 469836"/>
                <a:gd name="connsiteX1" fmla="*/ 383107 w 762276"/>
                <a:gd name="connsiteY1" fmla="*/ 483 h 469836"/>
                <a:gd name="connsiteX2" fmla="*/ 762276 w 762276"/>
                <a:gd name="connsiteY2" fmla="*/ 234704 h 469836"/>
                <a:gd name="connsiteX3" fmla="*/ 383107 w 762276"/>
                <a:gd name="connsiteY3" fmla="*/ 468925 h 469836"/>
                <a:gd name="connsiteX4" fmla="*/ 11 w 762276"/>
                <a:gd name="connsiteY4" fmla="*/ 287735 h 469836"/>
                <a:gd name="connsiteX0" fmla="*/ 11 w 762276"/>
                <a:gd name="connsiteY0" fmla="*/ 289692 h 471793"/>
                <a:gd name="connsiteX1" fmla="*/ 383107 w 762276"/>
                <a:gd name="connsiteY1" fmla="*/ 2440 h 471793"/>
                <a:gd name="connsiteX2" fmla="*/ 762276 w 762276"/>
                <a:gd name="connsiteY2" fmla="*/ 236661 h 471793"/>
                <a:gd name="connsiteX3" fmla="*/ 383107 w 762276"/>
                <a:gd name="connsiteY3" fmla="*/ 470882 h 471793"/>
                <a:gd name="connsiteX4" fmla="*/ 11 w 762276"/>
                <a:gd name="connsiteY4" fmla="*/ 289692 h 471793"/>
                <a:gd name="connsiteX0" fmla="*/ 11 w 762276"/>
                <a:gd name="connsiteY0" fmla="*/ 289692 h 477983"/>
                <a:gd name="connsiteX1" fmla="*/ 383107 w 762276"/>
                <a:gd name="connsiteY1" fmla="*/ 2440 h 477983"/>
                <a:gd name="connsiteX2" fmla="*/ 762276 w 762276"/>
                <a:gd name="connsiteY2" fmla="*/ 236661 h 477983"/>
                <a:gd name="connsiteX3" fmla="*/ 383107 w 762276"/>
                <a:gd name="connsiteY3" fmla="*/ 470882 h 477983"/>
                <a:gd name="connsiteX4" fmla="*/ 11 w 762276"/>
                <a:gd name="connsiteY4" fmla="*/ 289692 h 477983"/>
                <a:gd name="connsiteX0" fmla="*/ 11 w 762276"/>
                <a:gd name="connsiteY0" fmla="*/ 289692 h 470985"/>
                <a:gd name="connsiteX1" fmla="*/ 383107 w 762276"/>
                <a:gd name="connsiteY1" fmla="*/ 2440 h 470985"/>
                <a:gd name="connsiteX2" fmla="*/ 762276 w 762276"/>
                <a:gd name="connsiteY2" fmla="*/ 236661 h 470985"/>
                <a:gd name="connsiteX3" fmla="*/ 383107 w 762276"/>
                <a:gd name="connsiteY3" fmla="*/ 470882 h 470985"/>
                <a:gd name="connsiteX4" fmla="*/ 11 w 762276"/>
                <a:gd name="connsiteY4" fmla="*/ 289692 h 470985"/>
                <a:gd name="connsiteX0" fmla="*/ 12 w 762277"/>
                <a:gd name="connsiteY0" fmla="*/ 289692 h 471000"/>
                <a:gd name="connsiteX1" fmla="*/ 383108 w 762277"/>
                <a:gd name="connsiteY1" fmla="*/ 2440 h 471000"/>
                <a:gd name="connsiteX2" fmla="*/ 762277 w 762277"/>
                <a:gd name="connsiteY2" fmla="*/ 236661 h 471000"/>
                <a:gd name="connsiteX3" fmla="*/ 383108 w 762277"/>
                <a:gd name="connsiteY3" fmla="*/ 470882 h 471000"/>
                <a:gd name="connsiteX4" fmla="*/ 12 w 762277"/>
                <a:gd name="connsiteY4" fmla="*/ 289692 h 471000"/>
                <a:gd name="connsiteX0" fmla="*/ 12 w 774077"/>
                <a:gd name="connsiteY0" fmla="*/ 289692 h 471005"/>
                <a:gd name="connsiteX1" fmla="*/ 383108 w 774077"/>
                <a:gd name="connsiteY1" fmla="*/ 2440 h 471005"/>
                <a:gd name="connsiteX2" fmla="*/ 762277 w 774077"/>
                <a:gd name="connsiteY2" fmla="*/ 236661 h 471005"/>
                <a:gd name="connsiteX3" fmla="*/ 383108 w 774077"/>
                <a:gd name="connsiteY3" fmla="*/ 470882 h 471005"/>
                <a:gd name="connsiteX4" fmla="*/ 12 w 774077"/>
                <a:gd name="connsiteY4" fmla="*/ 289692 h 471005"/>
                <a:gd name="connsiteX0" fmla="*/ 12 w 774077"/>
                <a:gd name="connsiteY0" fmla="*/ 287255 h 468568"/>
                <a:gd name="connsiteX1" fmla="*/ 383108 w 774077"/>
                <a:gd name="connsiteY1" fmla="*/ 3 h 468568"/>
                <a:gd name="connsiteX2" fmla="*/ 762277 w 774077"/>
                <a:gd name="connsiteY2" fmla="*/ 234224 h 468568"/>
                <a:gd name="connsiteX3" fmla="*/ 383108 w 774077"/>
                <a:gd name="connsiteY3" fmla="*/ 468445 h 468568"/>
                <a:gd name="connsiteX4" fmla="*/ 12 w 774077"/>
                <a:gd name="connsiteY4" fmla="*/ 287255 h 468568"/>
                <a:gd name="connsiteX0" fmla="*/ 12 w 774077"/>
                <a:gd name="connsiteY0" fmla="*/ 289322 h 470635"/>
                <a:gd name="connsiteX1" fmla="*/ 383108 w 774077"/>
                <a:gd name="connsiteY1" fmla="*/ 2070 h 470635"/>
                <a:gd name="connsiteX2" fmla="*/ 762277 w 774077"/>
                <a:gd name="connsiteY2" fmla="*/ 236291 h 470635"/>
                <a:gd name="connsiteX3" fmla="*/ 383108 w 774077"/>
                <a:gd name="connsiteY3" fmla="*/ 470512 h 470635"/>
                <a:gd name="connsiteX4" fmla="*/ 12 w 774077"/>
                <a:gd name="connsiteY4" fmla="*/ 289322 h 470635"/>
                <a:gd name="connsiteX0" fmla="*/ 12 w 774077"/>
                <a:gd name="connsiteY0" fmla="*/ 289322 h 470635"/>
                <a:gd name="connsiteX1" fmla="*/ 383108 w 774077"/>
                <a:gd name="connsiteY1" fmla="*/ 2070 h 470635"/>
                <a:gd name="connsiteX2" fmla="*/ 762277 w 774077"/>
                <a:gd name="connsiteY2" fmla="*/ 236291 h 470635"/>
                <a:gd name="connsiteX3" fmla="*/ 383108 w 774077"/>
                <a:gd name="connsiteY3" fmla="*/ 470512 h 470635"/>
                <a:gd name="connsiteX4" fmla="*/ 12 w 774077"/>
                <a:gd name="connsiteY4" fmla="*/ 289322 h 470635"/>
                <a:gd name="connsiteX0" fmla="*/ 12 w 774077"/>
                <a:gd name="connsiteY0" fmla="*/ 287470 h 468783"/>
                <a:gd name="connsiteX1" fmla="*/ 383108 w 774077"/>
                <a:gd name="connsiteY1" fmla="*/ 218 h 468783"/>
                <a:gd name="connsiteX2" fmla="*/ 762277 w 774077"/>
                <a:gd name="connsiteY2" fmla="*/ 234439 h 468783"/>
                <a:gd name="connsiteX3" fmla="*/ 383108 w 774077"/>
                <a:gd name="connsiteY3" fmla="*/ 468660 h 468783"/>
                <a:gd name="connsiteX4" fmla="*/ 12 w 774077"/>
                <a:gd name="connsiteY4" fmla="*/ 287470 h 468783"/>
                <a:gd name="connsiteX0" fmla="*/ 13 w 774159"/>
                <a:gd name="connsiteY0" fmla="*/ 287470 h 468724"/>
                <a:gd name="connsiteX1" fmla="*/ 383109 w 774159"/>
                <a:gd name="connsiteY1" fmla="*/ 218 h 468724"/>
                <a:gd name="connsiteX2" fmla="*/ 762278 w 774159"/>
                <a:gd name="connsiteY2" fmla="*/ 234439 h 468724"/>
                <a:gd name="connsiteX3" fmla="*/ 383109 w 774159"/>
                <a:gd name="connsiteY3" fmla="*/ 468660 h 468724"/>
                <a:gd name="connsiteX4" fmla="*/ 13 w 774159"/>
                <a:gd name="connsiteY4" fmla="*/ 287470 h 468724"/>
                <a:gd name="connsiteX0" fmla="*/ 11 w 774546"/>
                <a:gd name="connsiteY0" fmla="*/ 287416 h 478825"/>
                <a:gd name="connsiteX1" fmla="*/ 383107 w 774546"/>
                <a:gd name="connsiteY1" fmla="*/ 164 h 478825"/>
                <a:gd name="connsiteX2" fmla="*/ 762276 w 774546"/>
                <a:gd name="connsiteY2" fmla="*/ 234385 h 478825"/>
                <a:gd name="connsiteX3" fmla="*/ 394196 w 774546"/>
                <a:gd name="connsiteY3" fmla="*/ 478767 h 478825"/>
                <a:gd name="connsiteX4" fmla="*/ 11 w 774546"/>
                <a:gd name="connsiteY4" fmla="*/ 287416 h 478825"/>
                <a:gd name="connsiteX0" fmla="*/ 11 w 773825"/>
                <a:gd name="connsiteY0" fmla="*/ 287415 h 473510"/>
                <a:gd name="connsiteX1" fmla="*/ 383107 w 773825"/>
                <a:gd name="connsiteY1" fmla="*/ 163 h 473510"/>
                <a:gd name="connsiteX2" fmla="*/ 762276 w 773825"/>
                <a:gd name="connsiteY2" fmla="*/ 234384 h 473510"/>
                <a:gd name="connsiteX3" fmla="*/ 373040 w 773825"/>
                <a:gd name="connsiteY3" fmla="*/ 473449 h 473510"/>
                <a:gd name="connsiteX4" fmla="*/ 11 w 773825"/>
                <a:gd name="connsiteY4" fmla="*/ 287415 h 473510"/>
                <a:gd name="connsiteX0" fmla="*/ 93 w 773907"/>
                <a:gd name="connsiteY0" fmla="*/ 287462 h 473557"/>
                <a:gd name="connsiteX1" fmla="*/ 383189 w 773907"/>
                <a:gd name="connsiteY1" fmla="*/ 210 h 473557"/>
                <a:gd name="connsiteX2" fmla="*/ 762358 w 773907"/>
                <a:gd name="connsiteY2" fmla="*/ 234431 h 473557"/>
                <a:gd name="connsiteX3" fmla="*/ 373122 w 773907"/>
                <a:gd name="connsiteY3" fmla="*/ 473496 h 473557"/>
                <a:gd name="connsiteX4" fmla="*/ 93 w 773907"/>
                <a:gd name="connsiteY4" fmla="*/ 287462 h 47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473557">
                  <a:moveTo>
                    <a:pt x="93" y="287462"/>
                  </a:moveTo>
                  <a:cubicBezTo>
                    <a:pt x="-5581" y="157876"/>
                    <a:pt x="247013" y="-6706"/>
                    <a:pt x="383189" y="210"/>
                  </a:cubicBezTo>
                  <a:cubicBezTo>
                    <a:pt x="519365" y="7126"/>
                    <a:pt x="733378" y="80276"/>
                    <a:pt x="762358" y="234431"/>
                  </a:cubicBezTo>
                  <a:cubicBezTo>
                    <a:pt x="835987" y="368651"/>
                    <a:pt x="539961" y="476502"/>
                    <a:pt x="373122" y="473496"/>
                  </a:cubicBezTo>
                  <a:cubicBezTo>
                    <a:pt x="206283" y="470490"/>
                    <a:pt x="5767" y="417048"/>
                    <a:pt x="93" y="28746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EE2D588C-4665-429E-B9E6-ACA6CAC2D38F}"/>
                </a:ext>
              </a:extLst>
            </p:cNvPr>
            <p:cNvSpPr/>
            <p:nvPr/>
          </p:nvSpPr>
          <p:spPr>
            <a:xfrm>
              <a:off x="2595228" y="1398396"/>
              <a:ext cx="175801" cy="842042"/>
            </a:xfrm>
            <a:custGeom>
              <a:avLst/>
              <a:gdLst>
                <a:gd name="connsiteX0" fmla="*/ 0 w 179709"/>
                <a:gd name="connsiteY0" fmla="*/ 0 h 612948"/>
                <a:gd name="connsiteX1" fmla="*/ 179709 w 179709"/>
                <a:gd name="connsiteY1" fmla="*/ 0 h 612948"/>
                <a:gd name="connsiteX2" fmla="*/ 179709 w 179709"/>
                <a:gd name="connsiteY2" fmla="*/ 612948 h 612948"/>
                <a:gd name="connsiteX3" fmla="*/ 0 w 179709"/>
                <a:gd name="connsiteY3" fmla="*/ 612948 h 612948"/>
                <a:gd name="connsiteX4" fmla="*/ 0 w 179709"/>
                <a:gd name="connsiteY4" fmla="*/ 0 h 612948"/>
                <a:gd name="connsiteX0" fmla="*/ 0 w 179709"/>
                <a:gd name="connsiteY0" fmla="*/ 0 h 632698"/>
                <a:gd name="connsiteX1" fmla="*/ 179709 w 179709"/>
                <a:gd name="connsiteY1" fmla="*/ 0 h 632698"/>
                <a:gd name="connsiteX2" fmla="*/ 179709 w 179709"/>
                <a:gd name="connsiteY2" fmla="*/ 612948 h 632698"/>
                <a:gd name="connsiteX3" fmla="*/ 77023 w 179709"/>
                <a:gd name="connsiteY3" fmla="*/ 632698 h 632698"/>
                <a:gd name="connsiteX4" fmla="*/ 0 w 179709"/>
                <a:gd name="connsiteY4" fmla="*/ 0 h 632698"/>
                <a:gd name="connsiteX0" fmla="*/ 0 w 179709"/>
                <a:gd name="connsiteY0" fmla="*/ 0 h 632698"/>
                <a:gd name="connsiteX1" fmla="*/ 179709 w 179709"/>
                <a:gd name="connsiteY1" fmla="*/ 0 h 632698"/>
                <a:gd name="connsiteX2" fmla="*/ 179709 w 179709"/>
                <a:gd name="connsiteY2" fmla="*/ 612948 h 632698"/>
                <a:gd name="connsiteX3" fmla="*/ 77023 w 179709"/>
                <a:gd name="connsiteY3" fmla="*/ 632698 h 632698"/>
                <a:gd name="connsiteX4" fmla="*/ 0 w 179709"/>
                <a:gd name="connsiteY4" fmla="*/ 0 h 632698"/>
                <a:gd name="connsiteX0" fmla="*/ 0 w 161934"/>
                <a:gd name="connsiteY0" fmla="*/ 88872 h 632698"/>
                <a:gd name="connsiteX1" fmla="*/ 161934 w 161934"/>
                <a:gd name="connsiteY1" fmla="*/ 0 h 632698"/>
                <a:gd name="connsiteX2" fmla="*/ 161934 w 161934"/>
                <a:gd name="connsiteY2" fmla="*/ 612948 h 632698"/>
                <a:gd name="connsiteX3" fmla="*/ 59248 w 161934"/>
                <a:gd name="connsiteY3" fmla="*/ 632698 h 632698"/>
                <a:gd name="connsiteX4" fmla="*/ 0 w 161934"/>
                <a:gd name="connsiteY4" fmla="*/ 88872 h 632698"/>
                <a:gd name="connsiteX0" fmla="*/ 0 w 161934"/>
                <a:gd name="connsiteY0" fmla="*/ 88872 h 632698"/>
                <a:gd name="connsiteX1" fmla="*/ 161934 w 161934"/>
                <a:gd name="connsiteY1" fmla="*/ 0 h 632698"/>
                <a:gd name="connsiteX2" fmla="*/ 161934 w 161934"/>
                <a:gd name="connsiteY2" fmla="*/ 612948 h 632698"/>
                <a:gd name="connsiteX3" fmla="*/ 59248 w 161934"/>
                <a:gd name="connsiteY3" fmla="*/ 632698 h 632698"/>
                <a:gd name="connsiteX4" fmla="*/ 0 w 161934"/>
                <a:gd name="connsiteY4" fmla="*/ 88872 h 632698"/>
                <a:gd name="connsiteX0" fmla="*/ 0 w 161934"/>
                <a:gd name="connsiteY0" fmla="*/ 88872 h 656397"/>
                <a:gd name="connsiteX1" fmla="*/ 161934 w 161934"/>
                <a:gd name="connsiteY1" fmla="*/ 0 h 656397"/>
                <a:gd name="connsiteX2" fmla="*/ 161934 w 161934"/>
                <a:gd name="connsiteY2" fmla="*/ 612948 h 656397"/>
                <a:gd name="connsiteX3" fmla="*/ 11849 w 161934"/>
                <a:gd name="connsiteY3" fmla="*/ 656397 h 656397"/>
                <a:gd name="connsiteX4" fmla="*/ 0 w 161934"/>
                <a:gd name="connsiteY4" fmla="*/ 88872 h 656397"/>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97483"/>
                <a:gd name="connsiteY0" fmla="*/ 154045 h 788718"/>
                <a:gd name="connsiteX1" fmla="*/ 13813 w 197483"/>
                <a:gd name="connsiteY1" fmla="*/ 0 h 788718"/>
                <a:gd name="connsiteX2" fmla="*/ 197483 w 197483"/>
                <a:gd name="connsiteY2" fmla="*/ 788718 h 788718"/>
                <a:gd name="connsiteX3" fmla="*/ 11849 w 197483"/>
                <a:gd name="connsiteY3" fmla="*/ 721570 h 788718"/>
                <a:gd name="connsiteX4" fmla="*/ 0 w 197483"/>
                <a:gd name="connsiteY4" fmla="*/ 154045 h 788718"/>
                <a:gd name="connsiteX0" fmla="*/ 0 w 197483"/>
                <a:gd name="connsiteY0" fmla="*/ 154045 h 834142"/>
                <a:gd name="connsiteX1" fmla="*/ 13813 w 197483"/>
                <a:gd name="connsiteY1" fmla="*/ 0 h 834142"/>
                <a:gd name="connsiteX2" fmla="*/ 197483 w 197483"/>
                <a:gd name="connsiteY2" fmla="*/ 788718 h 834142"/>
                <a:gd name="connsiteX3" fmla="*/ 11849 w 197483"/>
                <a:gd name="connsiteY3" fmla="*/ 834142 h 834142"/>
                <a:gd name="connsiteX4" fmla="*/ 0 w 197483"/>
                <a:gd name="connsiteY4" fmla="*/ 154045 h 834142"/>
                <a:gd name="connsiteX0" fmla="*/ 0 w 201433"/>
                <a:gd name="connsiteY0" fmla="*/ 177744 h 834142"/>
                <a:gd name="connsiteX1" fmla="*/ 17763 w 201433"/>
                <a:gd name="connsiteY1" fmla="*/ 0 h 834142"/>
                <a:gd name="connsiteX2" fmla="*/ 201433 w 201433"/>
                <a:gd name="connsiteY2" fmla="*/ 788718 h 834142"/>
                <a:gd name="connsiteX3" fmla="*/ 15799 w 201433"/>
                <a:gd name="connsiteY3" fmla="*/ 834142 h 834142"/>
                <a:gd name="connsiteX4" fmla="*/ 0 w 201433"/>
                <a:gd name="connsiteY4" fmla="*/ 177744 h 834142"/>
                <a:gd name="connsiteX0" fmla="*/ 0 w 201433"/>
                <a:gd name="connsiteY0" fmla="*/ 185644 h 842042"/>
                <a:gd name="connsiteX1" fmla="*/ 19738 w 201433"/>
                <a:gd name="connsiteY1" fmla="*/ 0 h 842042"/>
                <a:gd name="connsiteX2" fmla="*/ 201433 w 201433"/>
                <a:gd name="connsiteY2" fmla="*/ 796618 h 842042"/>
                <a:gd name="connsiteX3" fmla="*/ 15799 w 201433"/>
                <a:gd name="connsiteY3" fmla="*/ 842042 h 842042"/>
                <a:gd name="connsiteX4" fmla="*/ 0 w 201433"/>
                <a:gd name="connsiteY4" fmla="*/ 185644 h 842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3" h="842042">
                  <a:moveTo>
                    <a:pt x="0" y="185644"/>
                  </a:moveTo>
                  <a:lnTo>
                    <a:pt x="19738" y="0"/>
                  </a:lnTo>
                  <a:cubicBezTo>
                    <a:pt x="246857" y="166792"/>
                    <a:pt x="152059" y="570578"/>
                    <a:pt x="201433" y="796618"/>
                  </a:cubicBezTo>
                  <a:lnTo>
                    <a:pt x="15799" y="842042"/>
                  </a:lnTo>
                  <a:cubicBezTo>
                    <a:pt x="25674" y="605468"/>
                    <a:pt x="23699" y="376793"/>
                    <a:pt x="0" y="18564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Hình chữ nhật 20">
              <a:extLst>
                <a:ext uri="{FF2B5EF4-FFF2-40B4-BE49-F238E27FC236}">
                  <a16:creationId xmlns:a16="http://schemas.microsoft.com/office/drawing/2014/main" id="{64B6A727-AA41-4517-B1FA-ACA86FF01D38}"/>
                </a:ext>
              </a:extLst>
            </p:cNvPr>
            <p:cNvSpPr/>
            <p:nvPr/>
          </p:nvSpPr>
          <p:spPr>
            <a:xfrm flipH="1">
              <a:off x="1904742" y="1446815"/>
              <a:ext cx="216078" cy="842042"/>
            </a:xfrm>
            <a:custGeom>
              <a:avLst/>
              <a:gdLst>
                <a:gd name="connsiteX0" fmla="*/ 0 w 179709"/>
                <a:gd name="connsiteY0" fmla="*/ 0 h 612948"/>
                <a:gd name="connsiteX1" fmla="*/ 179709 w 179709"/>
                <a:gd name="connsiteY1" fmla="*/ 0 h 612948"/>
                <a:gd name="connsiteX2" fmla="*/ 179709 w 179709"/>
                <a:gd name="connsiteY2" fmla="*/ 612948 h 612948"/>
                <a:gd name="connsiteX3" fmla="*/ 0 w 179709"/>
                <a:gd name="connsiteY3" fmla="*/ 612948 h 612948"/>
                <a:gd name="connsiteX4" fmla="*/ 0 w 179709"/>
                <a:gd name="connsiteY4" fmla="*/ 0 h 612948"/>
                <a:gd name="connsiteX0" fmla="*/ 0 w 179709"/>
                <a:gd name="connsiteY0" fmla="*/ 0 h 632698"/>
                <a:gd name="connsiteX1" fmla="*/ 179709 w 179709"/>
                <a:gd name="connsiteY1" fmla="*/ 0 h 632698"/>
                <a:gd name="connsiteX2" fmla="*/ 179709 w 179709"/>
                <a:gd name="connsiteY2" fmla="*/ 612948 h 632698"/>
                <a:gd name="connsiteX3" fmla="*/ 77023 w 179709"/>
                <a:gd name="connsiteY3" fmla="*/ 632698 h 632698"/>
                <a:gd name="connsiteX4" fmla="*/ 0 w 179709"/>
                <a:gd name="connsiteY4" fmla="*/ 0 h 632698"/>
                <a:gd name="connsiteX0" fmla="*/ 0 w 179709"/>
                <a:gd name="connsiteY0" fmla="*/ 0 h 632698"/>
                <a:gd name="connsiteX1" fmla="*/ 179709 w 179709"/>
                <a:gd name="connsiteY1" fmla="*/ 0 h 632698"/>
                <a:gd name="connsiteX2" fmla="*/ 179709 w 179709"/>
                <a:gd name="connsiteY2" fmla="*/ 612948 h 632698"/>
                <a:gd name="connsiteX3" fmla="*/ 77023 w 179709"/>
                <a:gd name="connsiteY3" fmla="*/ 632698 h 632698"/>
                <a:gd name="connsiteX4" fmla="*/ 0 w 179709"/>
                <a:gd name="connsiteY4" fmla="*/ 0 h 632698"/>
                <a:gd name="connsiteX0" fmla="*/ 0 w 161934"/>
                <a:gd name="connsiteY0" fmla="*/ 88872 h 632698"/>
                <a:gd name="connsiteX1" fmla="*/ 161934 w 161934"/>
                <a:gd name="connsiteY1" fmla="*/ 0 h 632698"/>
                <a:gd name="connsiteX2" fmla="*/ 161934 w 161934"/>
                <a:gd name="connsiteY2" fmla="*/ 612948 h 632698"/>
                <a:gd name="connsiteX3" fmla="*/ 59248 w 161934"/>
                <a:gd name="connsiteY3" fmla="*/ 632698 h 632698"/>
                <a:gd name="connsiteX4" fmla="*/ 0 w 161934"/>
                <a:gd name="connsiteY4" fmla="*/ 88872 h 632698"/>
                <a:gd name="connsiteX0" fmla="*/ 0 w 161934"/>
                <a:gd name="connsiteY0" fmla="*/ 88872 h 632698"/>
                <a:gd name="connsiteX1" fmla="*/ 161934 w 161934"/>
                <a:gd name="connsiteY1" fmla="*/ 0 h 632698"/>
                <a:gd name="connsiteX2" fmla="*/ 161934 w 161934"/>
                <a:gd name="connsiteY2" fmla="*/ 612948 h 632698"/>
                <a:gd name="connsiteX3" fmla="*/ 59248 w 161934"/>
                <a:gd name="connsiteY3" fmla="*/ 632698 h 632698"/>
                <a:gd name="connsiteX4" fmla="*/ 0 w 161934"/>
                <a:gd name="connsiteY4" fmla="*/ 88872 h 632698"/>
                <a:gd name="connsiteX0" fmla="*/ 0 w 161934"/>
                <a:gd name="connsiteY0" fmla="*/ 88872 h 656397"/>
                <a:gd name="connsiteX1" fmla="*/ 161934 w 161934"/>
                <a:gd name="connsiteY1" fmla="*/ 0 h 656397"/>
                <a:gd name="connsiteX2" fmla="*/ 161934 w 161934"/>
                <a:gd name="connsiteY2" fmla="*/ 612948 h 656397"/>
                <a:gd name="connsiteX3" fmla="*/ 11849 w 161934"/>
                <a:gd name="connsiteY3" fmla="*/ 656397 h 656397"/>
                <a:gd name="connsiteX4" fmla="*/ 0 w 161934"/>
                <a:gd name="connsiteY4" fmla="*/ 88872 h 656397"/>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97483"/>
                <a:gd name="connsiteY0" fmla="*/ 154045 h 788718"/>
                <a:gd name="connsiteX1" fmla="*/ 13813 w 197483"/>
                <a:gd name="connsiteY1" fmla="*/ 0 h 788718"/>
                <a:gd name="connsiteX2" fmla="*/ 197483 w 197483"/>
                <a:gd name="connsiteY2" fmla="*/ 788718 h 788718"/>
                <a:gd name="connsiteX3" fmla="*/ 11849 w 197483"/>
                <a:gd name="connsiteY3" fmla="*/ 721570 h 788718"/>
                <a:gd name="connsiteX4" fmla="*/ 0 w 197483"/>
                <a:gd name="connsiteY4" fmla="*/ 154045 h 788718"/>
                <a:gd name="connsiteX0" fmla="*/ 0 w 197483"/>
                <a:gd name="connsiteY0" fmla="*/ 154045 h 834142"/>
                <a:gd name="connsiteX1" fmla="*/ 13813 w 197483"/>
                <a:gd name="connsiteY1" fmla="*/ 0 h 834142"/>
                <a:gd name="connsiteX2" fmla="*/ 197483 w 197483"/>
                <a:gd name="connsiteY2" fmla="*/ 788718 h 834142"/>
                <a:gd name="connsiteX3" fmla="*/ 11849 w 197483"/>
                <a:gd name="connsiteY3" fmla="*/ 834142 h 834142"/>
                <a:gd name="connsiteX4" fmla="*/ 0 w 197483"/>
                <a:gd name="connsiteY4" fmla="*/ 154045 h 834142"/>
                <a:gd name="connsiteX0" fmla="*/ 0 w 201433"/>
                <a:gd name="connsiteY0" fmla="*/ 177744 h 834142"/>
                <a:gd name="connsiteX1" fmla="*/ 17763 w 201433"/>
                <a:gd name="connsiteY1" fmla="*/ 0 h 834142"/>
                <a:gd name="connsiteX2" fmla="*/ 201433 w 201433"/>
                <a:gd name="connsiteY2" fmla="*/ 788718 h 834142"/>
                <a:gd name="connsiteX3" fmla="*/ 15799 w 201433"/>
                <a:gd name="connsiteY3" fmla="*/ 834142 h 834142"/>
                <a:gd name="connsiteX4" fmla="*/ 0 w 201433"/>
                <a:gd name="connsiteY4" fmla="*/ 177744 h 834142"/>
                <a:gd name="connsiteX0" fmla="*/ 0 w 201433"/>
                <a:gd name="connsiteY0" fmla="*/ 185644 h 842042"/>
                <a:gd name="connsiteX1" fmla="*/ 19738 w 201433"/>
                <a:gd name="connsiteY1" fmla="*/ 0 h 842042"/>
                <a:gd name="connsiteX2" fmla="*/ 201433 w 201433"/>
                <a:gd name="connsiteY2" fmla="*/ 796618 h 842042"/>
                <a:gd name="connsiteX3" fmla="*/ 15799 w 201433"/>
                <a:gd name="connsiteY3" fmla="*/ 842042 h 842042"/>
                <a:gd name="connsiteX4" fmla="*/ 0 w 201433"/>
                <a:gd name="connsiteY4" fmla="*/ 185644 h 842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3" h="842042">
                  <a:moveTo>
                    <a:pt x="0" y="185644"/>
                  </a:moveTo>
                  <a:lnTo>
                    <a:pt x="19738" y="0"/>
                  </a:lnTo>
                  <a:cubicBezTo>
                    <a:pt x="246857" y="166792"/>
                    <a:pt x="152059" y="570578"/>
                    <a:pt x="201433" y="796618"/>
                  </a:cubicBezTo>
                  <a:lnTo>
                    <a:pt x="15799" y="842042"/>
                  </a:lnTo>
                  <a:cubicBezTo>
                    <a:pt x="25674" y="605468"/>
                    <a:pt x="23699" y="376793"/>
                    <a:pt x="0" y="18564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Arm">
            <a:extLst>
              <a:ext uri="{FF2B5EF4-FFF2-40B4-BE49-F238E27FC236}">
                <a16:creationId xmlns:a16="http://schemas.microsoft.com/office/drawing/2014/main" id="{8B45A0EA-BA21-45CB-92CD-4BF34D570739}"/>
              </a:ext>
            </a:extLst>
          </p:cNvPr>
          <p:cNvGrpSpPr/>
          <p:nvPr/>
        </p:nvGrpSpPr>
        <p:grpSpPr>
          <a:xfrm>
            <a:off x="2454146" y="2340771"/>
            <a:ext cx="704402" cy="1656600"/>
            <a:chOff x="2162973" y="1707612"/>
            <a:chExt cx="472489" cy="1160533"/>
          </a:xfrm>
        </p:grpSpPr>
        <p:grpSp>
          <p:nvGrpSpPr>
            <p:cNvPr id="144" name="Group 75">
              <a:extLst>
                <a:ext uri="{FF2B5EF4-FFF2-40B4-BE49-F238E27FC236}">
                  <a16:creationId xmlns:a16="http://schemas.microsoft.com/office/drawing/2014/main" id="{4188787F-D086-426D-A89F-0FC9D0D89EAF}"/>
                </a:ext>
              </a:extLst>
            </p:cNvPr>
            <p:cNvGrpSpPr/>
            <p:nvPr/>
          </p:nvGrpSpPr>
          <p:grpSpPr>
            <a:xfrm>
              <a:off x="2366888" y="1707612"/>
              <a:ext cx="268574" cy="687780"/>
              <a:chOff x="2366888" y="1707612"/>
              <a:chExt cx="268574" cy="687780"/>
            </a:xfrm>
          </p:grpSpPr>
          <p:sp>
            <p:nvSpPr>
              <p:cNvPr id="146" name="Oval 77">
                <a:extLst>
                  <a:ext uri="{FF2B5EF4-FFF2-40B4-BE49-F238E27FC236}">
                    <a16:creationId xmlns:a16="http://schemas.microsoft.com/office/drawing/2014/main" id="{F7B603BD-3B11-4C89-9FCE-11B0F3315C4E}"/>
                  </a:ext>
                </a:extLst>
              </p:cNvPr>
              <p:cNvSpPr/>
              <p:nvPr/>
            </p:nvSpPr>
            <p:spPr>
              <a:xfrm>
                <a:off x="2404328" y="1707612"/>
                <a:ext cx="231134" cy="231134"/>
              </a:xfrm>
              <a:prstGeom prst="ellipse">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47" name="Rectangle: Rounded Corners 78">
                <a:extLst>
                  <a:ext uri="{FF2B5EF4-FFF2-40B4-BE49-F238E27FC236}">
                    <a16:creationId xmlns:a16="http://schemas.microsoft.com/office/drawing/2014/main" id="{37CDEAFD-3DFB-4FD1-8509-60EF535AECEF}"/>
                  </a:ext>
                </a:extLst>
              </p:cNvPr>
              <p:cNvSpPr/>
              <p:nvPr/>
            </p:nvSpPr>
            <p:spPr>
              <a:xfrm rot="912596">
                <a:off x="2366888" y="1832884"/>
                <a:ext cx="135228" cy="56250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145" name="Oval 76">
              <a:extLst>
                <a:ext uri="{FF2B5EF4-FFF2-40B4-BE49-F238E27FC236}">
                  <a16:creationId xmlns:a16="http://schemas.microsoft.com/office/drawing/2014/main" id="{E6A12381-890A-4BBF-8F6C-CD3C8A8EFD02}"/>
                </a:ext>
              </a:extLst>
            </p:cNvPr>
            <p:cNvSpPr/>
            <p:nvPr/>
          </p:nvSpPr>
          <p:spPr>
            <a:xfrm>
              <a:off x="2162973" y="2742017"/>
              <a:ext cx="126128" cy="1261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grpSp>
      <p:sp>
        <p:nvSpPr>
          <p:cNvPr id="160" name="Oval 40">
            <a:extLst>
              <a:ext uri="{FF2B5EF4-FFF2-40B4-BE49-F238E27FC236}">
                <a16:creationId xmlns:a16="http://schemas.microsoft.com/office/drawing/2014/main" id="{38E7D921-2345-4105-806F-4FAFBD038F60}"/>
              </a:ext>
            </a:extLst>
          </p:cNvPr>
          <p:cNvSpPr/>
          <p:nvPr/>
        </p:nvSpPr>
        <p:spPr>
          <a:xfrm>
            <a:off x="2060619" y="2102222"/>
            <a:ext cx="130184" cy="130184"/>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61" name="Oval 41">
            <a:extLst>
              <a:ext uri="{FF2B5EF4-FFF2-40B4-BE49-F238E27FC236}">
                <a16:creationId xmlns:a16="http://schemas.microsoft.com/office/drawing/2014/main" id="{17398256-784C-422E-B1A3-15CFF3FCAFA6}"/>
              </a:ext>
            </a:extLst>
          </p:cNvPr>
          <p:cNvSpPr/>
          <p:nvPr/>
        </p:nvSpPr>
        <p:spPr>
          <a:xfrm>
            <a:off x="2533007" y="2098324"/>
            <a:ext cx="130184" cy="130184"/>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62" name="Rectangle: Rounded Corners 42">
            <a:extLst>
              <a:ext uri="{FF2B5EF4-FFF2-40B4-BE49-F238E27FC236}">
                <a16:creationId xmlns:a16="http://schemas.microsoft.com/office/drawing/2014/main" id="{9F49F40F-5E43-48C7-A375-D4D472748408}"/>
              </a:ext>
            </a:extLst>
          </p:cNvPr>
          <p:cNvSpPr/>
          <p:nvPr/>
        </p:nvSpPr>
        <p:spPr>
          <a:xfrm>
            <a:off x="2104981" y="1904195"/>
            <a:ext cx="109472" cy="46952"/>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63" name="Rectangle: Rounded Corners 43">
            <a:extLst>
              <a:ext uri="{FF2B5EF4-FFF2-40B4-BE49-F238E27FC236}">
                <a16:creationId xmlns:a16="http://schemas.microsoft.com/office/drawing/2014/main" id="{4ECBDE67-2414-4A01-B162-F666AC6E6223}"/>
              </a:ext>
            </a:extLst>
          </p:cNvPr>
          <p:cNvSpPr/>
          <p:nvPr/>
        </p:nvSpPr>
        <p:spPr>
          <a:xfrm>
            <a:off x="2515330" y="1904195"/>
            <a:ext cx="109472" cy="46952"/>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64" name="Block Arc 71">
            <a:extLst>
              <a:ext uri="{FF2B5EF4-FFF2-40B4-BE49-F238E27FC236}">
                <a16:creationId xmlns:a16="http://schemas.microsoft.com/office/drawing/2014/main" id="{AE141C1A-C053-4327-8FED-31ED7FF57619}"/>
              </a:ext>
            </a:extLst>
          </p:cNvPr>
          <p:cNvSpPr/>
          <p:nvPr/>
        </p:nvSpPr>
        <p:spPr>
          <a:xfrm rot="616168">
            <a:off x="2084378" y="1977527"/>
            <a:ext cx="178409" cy="203658"/>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black"/>
              </a:solidFill>
              <a:latin typeface="Calibri" panose="020F0502020204030204"/>
            </a:endParaRPr>
          </a:p>
        </p:txBody>
      </p:sp>
      <p:sp>
        <p:nvSpPr>
          <p:cNvPr id="165" name="Oval 72">
            <a:extLst>
              <a:ext uri="{FF2B5EF4-FFF2-40B4-BE49-F238E27FC236}">
                <a16:creationId xmlns:a16="http://schemas.microsoft.com/office/drawing/2014/main" id="{C2716EF7-175C-4A04-8447-174CCAEEC156}"/>
              </a:ext>
            </a:extLst>
          </p:cNvPr>
          <p:cNvSpPr/>
          <p:nvPr/>
        </p:nvSpPr>
        <p:spPr>
          <a:xfrm rot="616168">
            <a:off x="2096890" y="2019886"/>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66" name="Oval 73">
            <a:extLst>
              <a:ext uri="{FF2B5EF4-FFF2-40B4-BE49-F238E27FC236}">
                <a16:creationId xmlns:a16="http://schemas.microsoft.com/office/drawing/2014/main" id="{9196FF36-FEBB-4D80-8B70-56EB568D80AD}"/>
              </a:ext>
            </a:extLst>
          </p:cNvPr>
          <p:cNvSpPr/>
          <p:nvPr/>
        </p:nvSpPr>
        <p:spPr>
          <a:xfrm rot="616168">
            <a:off x="2227021" y="2014587"/>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67" name="Rectangle: Rounded Corners 45">
            <a:extLst>
              <a:ext uri="{FF2B5EF4-FFF2-40B4-BE49-F238E27FC236}">
                <a16:creationId xmlns:a16="http://schemas.microsoft.com/office/drawing/2014/main" id="{CED1CFE7-DD72-4308-A3C0-CB46C3FE6D4A}"/>
              </a:ext>
            </a:extLst>
          </p:cNvPr>
          <p:cNvSpPr/>
          <p:nvPr/>
        </p:nvSpPr>
        <p:spPr>
          <a:xfrm rot="1906099">
            <a:off x="2094899" y="1983540"/>
            <a:ext cx="52177" cy="23497"/>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68" name="Block Arc 68">
            <a:extLst>
              <a:ext uri="{FF2B5EF4-FFF2-40B4-BE49-F238E27FC236}">
                <a16:creationId xmlns:a16="http://schemas.microsoft.com/office/drawing/2014/main" id="{30F48D3F-4391-4BD6-982F-EE9C6BDE2CCB}"/>
              </a:ext>
            </a:extLst>
          </p:cNvPr>
          <p:cNvSpPr/>
          <p:nvPr/>
        </p:nvSpPr>
        <p:spPr>
          <a:xfrm rot="20983832" flipH="1">
            <a:off x="2463012" y="1971607"/>
            <a:ext cx="178409" cy="203658"/>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black"/>
              </a:solidFill>
              <a:latin typeface="Calibri" panose="020F0502020204030204"/>
            </a:endParaRPr>
          </a:p>
        </p:txBody>
      </p:sp>
      <p:sp>
        <p:nvSpPr>
          <p:cNvPr id="169" name="Oval 69">
            <a:extLst>
              <a:ext uri="{FF2B5EF4-FFF2-40B4-BE49-F238E27FC236}">
                <a16:creationId xmlns:a16="http://schemas.microsoft.com/office/drawing/2014/main" id="{FE3B0EAF-324F-494C-8B1C-A98FCBBE1297}"/>
              </a:ext>
            </a:extLst>
          </p:cNvPr>
          <p:cNvSpPr/>
          <p:nvPr/>
        </p:nvSpPr>
        <p:spPr>
          <a:xfrm rot="20983832" flipH="1">
            <a:off x="2604617" y="2011791"/>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70" name="Oval 70">
            <a:extLst>
              <a:ext uri="{FF2B5EF4-FFF2-40B4-BE49-F238E27FC236}">
                <a16:creationId xmlns:a16="http://schemas.microsoft.com/office/drawing/2014/main" id="{F9F0EAEB-6B06-43B4-B4AE-E43EEBCEF18A}"/>
              </a:ext>
            </a:extLst>
          </p:cNvPr>
          <p:cNvSpPr/>
          <p:nvPr/>
        </p:nvSpPr>
        <p:spPr>
          <a:xfrm rot="20983832" flipH="1">
            <a:off x="2473356" y="2008667"/>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71" name="Rectangle: Rounded Corners 47">
            <a:extLst>
              <a:ext uri="{FF2B5EF4-FFF2-40B4-BE49-F238E27FC236}">
                <a16:creationId xmlns:a16="http://schemas.microsoft.com/office/drawing/2014/main" id="{62612ABC-BE13-4889-ADD3-06C89830209A}"/>
              </a:ext>
            </a:extLst>
          </p:cNvPr>
          <p:cNvSpPr/>
          <p:nvPr/>
        </p:nvSpPr>
        <p:spPr>
          <a:xfrm rot="19693901" flipV="1">
            <a:off x="2569599" y="1974739"/>
            <a:ext cx="52177" cy="23497"/>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72" name="Oval 55">
            <a:extLst>
              <a:ext uri="{FF2B5EF4-FFF2-40B4-BE49-F238E27FC236}">
                <a16:creationId xmlns:a16="http://schemas.microsoft.com/office/drawing/2014/main" id="{1454C58F-686A-48E7-9328-6E92AB817D27}"/>
              </a:ext>
            </a:extLst>
          </p:cNvPr>
          <p:cNvSpPr/>
          <p:nvPr/>
        </p:nvSpPr>
        <p:spPr>
          <a:xfrm>
            <a:off x="2136697" y="1991819"/>
            <a:ext cx="74630" cy="74630"/>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73" name="Oval 56">
            <a:extLst>
              <a:ext uri="{FF2B5EF4-FFF2-40B4-BE49-F238E27FC236}">
                <a16:creationId xmlns:a16="http://schemas.microsoft.com/office/drawing/2014/main" id="{3CF7D611-DBFD-4EA7-A990-C3275E2D777D}"/>
              </a:ext>
            </a:extLst>
          </p:cNvPr>
          <p:cNvSpPr/>
          <p:nvPr/>
        </p:nvSpPr>
        <p:spPr>
          <a:xfrm flipH="1">
            <a:off x="2515330" y="1985899"/>
            <a:ext cx="74630" cy="74630"/>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Tree>
    <p:extLst>
      <p:ext uri="{BB962C8B-B14F-4D97-AF65-F5344CB8AC3E}">
        <p14:creationId xmlns:p14="http://schemas.microsoft.com/office/powerpoint/2010/main" val="264263576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grpId="0" nodeType="withEffect">
                                  <p:stCondLst>
                                    <p:cond delay="900"/>
                                  </p:stCondLst>
                                  <p:iterate type="lt">
                                    <p:tmPct val="10000"/>
                                  </p:iterate>
                                  <p:childTnLst>
                                    <p:animMotion origin="layout" path="M 1.875E-6 -2.22222E-6 L 1.875E-6 -0.05231 " pathEditMode="relative" rAng="0" ptsTypes="AA">
                                      <p:cBhvr>
                                        <p:cTn id="6" dur="300" accel="50000" decel="50000" autoRev="1" fill="hold">
                                          <p:stCondLst>
                                            <p:cond delay="0"/>
                                          </p:stCondLst>
                                        </p:cTn>
                                        <p:tgtEl>
                                          <p:spTgt spid="99"/>
                                        </p:tgtEl>
                                        <p:attrNameLst>
                                          <p:attrName>ppt_x</p:attrName>
                                          <p:attrName>ppt_y</p:attrName>
                                        </p:attrNameLst>
                                      </p:cBhvr>
                                      <p:rCtr x="0" y="-2616"/>
                                    </p:animMotion>
                                    <p:animRot by="1500000">
                                      <p:cBhvr>
                                        <p:cTn id="7" dur="150" fill="hold">
                                          <p:stCondLst>
                                            <p:cond delay="0"/>
                                          </p:stCondLst>
                                        </p:cTn>
                                        <p:tgtEl>
                                          <p:spTgt spid="99"/>
                                        </p:tgtEl>
                                        <p:attrNameLst>
                                          <p:attrName>r</p:attrName>
                                        </p:attrNameLst>
                                      </p:cBhvr>
                                    </p:animRot>
                                    <p:animRot by="-1500000">
                                      <p:cBhvr>
                                        <p:cTn id="8" dur="150" fill="hold">
                                          <p:stCondLst>
                                            <p:cond delay="150"/>
                                          </p:stCondLst>
                                        </p:cTn>
                                        <p:tgtEl>
                                          <p:spTgt spid="99"/>
                                        </p:tgtEl>
                                        <p:attrNameLst>
                                          <p:attrName>r</p:attrName>
                                        </p:attrNameLst>
                                      </p:cBhvr>
                                    </p:animRot>
                                    <p:animRot by="-1500000">
                                      <p:cBhvr>
                                        <p:cTn id="9" dur="150" fill="hold">
                                          <p:stCondLst>
                                            <p:cond delay="300"/>
                                          </p:stCondLst>
                                        </p:cTn>
                                        <p:tgtEl>
                                          <p:spTgt spid="99"/>
                                        </p:tgtEl>
                                        <p:attrNameLst>
                                          <p:attrName>r</p:attrName>
                                        </p:attrNameLst>
                                      </p:cBhvr>
                                    </p:animRot>
                                    <p:animRot by="1500000">
                                      <p:cBhvr>
                                        <p:cTn id="10" dur="150" fill="hold">
                                          <p:stCondLst>
                                            <p:cond delay="450"/>
                                          </p:stCondLst>
                                        </p:cTn>
                                        <p:tgtEl>
                                          <p:spTgt spid="99"/>
                                        </p:tgtEl>
                                        <p:attrNameLst>
                                          <p:attrName>r</p:attrName>
                                        </p:attrNameLst>
                                      </p:cBhvr>
                                    </p:animRot>
                                  </p:childTnLst>
                                </p:cTn>
                              </p:par>
                              <p:par>
                                <p:cTn id="11" presetID="8" presetClass="emph" presetSubtype="0" repeatCount="indefinite" accel="25000" decel="25000" autoRev="1" fill="hold" nodeType="withEffect">
                                  <p:stCondLst>
                                    <p:cond delay="0"/>
                                  </p:stCondLst>
                                  <p:childTnLst>
                                    <p:animRot by="600000">
                                      <p:cBhvr>
                                        <p:cTn id="12" dur="1000" fill="hold"/>
                                        <p:tgtEl>
                                          <p:spTgt spid="143"/>
                                        </p:tgtEl>
                                        <p:attrNameLst>
                                          <p:attrName>r</p:attrName>
                                        </p:attrNameLst>
                                      </p:cBhvr>
                                    </p:animRot>
                                  </p:childTnLst>
                                </p:cTn>
                              </p:par>
                              <p:par>
                                <p:cTn id="13" presetID="6" presetClass="emph" presetSubtype="0" repeatCount="indefinite" accel="25000" decel="25000" autoRev="1" fill="hold" nodeType="withEffect">
                                  <p:stCondLst>
                                    <p:cond delay="0"/>
                                  </p:stCondLst>
                                  <p:childTnLst>
                                    <p:animScale>
                                      <p:cBhvr>
                                        <p:cTn id="14" dur="1000" fill="hold"/>
                                        <p:tgtEl>
                                          <p:spTgt spid="1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56CD052D-A353-46C6-9D38-52A251120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8453718 w 9144000"/>
              <a:gd name="connsiteY3" fmla="*/ 5143500 h 5143500"/>
              <a:gd name="connsiteX4" fmla="*/ 8453718 w 9144000"/>
              <a:gd name="connsiteY4" fmla="*/ 4959766 h 5143500"/>
              <a:gd name="connsiteX5" fmla="*/ 5674668 w 9144000"/>
              <a:gd name="connsiteY5" fmla="*/ 4959766 h 5143500"/>
              <a:gd name="connsiteX6" fmla="*/ 5674668 w 9144000"/>
              <a:gd name="connsiteY6" fmla="*/ 5143500 h 5143500"/>
              <a:gd name="connsiteX7" fmla="*/ 0 w 9144000"/>
              <a:gd name="connsiteY7" fmla="*/ 5143500 h 5143500"/>
              <a:gd name="connsiteX8" fmla="*/ 0 w 914400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3500">
                <a:moveTo>
                  <a:pt x="0" y="0"/>
                </a:moveTo>
                <a:lnTo>
                  <a:pt x="9144000" y="0"/>
                </a:lnTo>
                <a:lnTo>
                  <a:pt x="9144000" y="5143500"/>
                </a:lnTo>
                <a:lnTo>
                  <a:pt x="8453718" y="5143500"/>
                </a:lnTo>
                <a:lnTo>
                  <a:pt x="8453718" y="4959766"/>
                </a:lnTo>
                <a:lnTo>
                  <a:pt x="5674668" y="4959766"/>
                </a:lnTo>
                <a:lnTo>
                  <a:pt x="5674668" y="5143500"/>
                </a:lnTo>
                <a:lnTo>
                  <a:pt x="0" y="5143500"/>
                </a:lnTo>
                <a:lnTo>
                  <a:pt x="0" y="0"/>
                </a:lnTo>
                <a:close/>
              </a:path>
            </a:pathLst>
          </a:custGeom>
        </p:spPr>
      </p:pic>
      <p:sp>
        <p:nvSpPr>
          <p:cNvPr id="19" name="Freeform: Shape 18">
            <a:extLst>
              <a:ext uri="{FF2B5EF4-FFF2-40B4-BE49-F238E27FC236}">
                <a16:creationId xmlns:a16="http://schemas.microsoft.com/office/drawing/2014/main" id="{A02F2A3F-90F2-4447-A93E-2921DD7B2BE4}"/>
              </a:ext>
            </a:extLst>
          </p:cNvPr>
          <p:cNvSpPr/>
          <p:nvPr/>
        </p:nvSpPr>
        <p:spPr>
          <a:xfrm>
            <a:off x="211848" y="310663"/>
            <a:ext cx="11768304" cy="6368041"/>
          </a:xfrm>
          <a:custGeom>
            <a:avLst/>
            <a:gdLst>
              <a:gd name="connsiteX0" fmla="*/ 214778 w 8826228"/>
              <a:gd name="connsiteY0" fmla="*/ 0 h 4776031"/>
              <a:gd name="connsiteX1" fmla="*/ 8611450 w 8826228"/>
              <a:gd name="connsiteY1" fmla="*/ 0 h 4776031"/>
              <a:gd name="connsiteX2" fmla="*/ 8826228 w 8826228"/>
              <a:gd name="connsiteY2" fmla="*/ 214778 h 4776031"/>
              <a:gd name="connsiteX3" fmla="*/ 8826228 w 8826228"/>
              <a:gd name="connsiteY3" fmla="*/ 4561253 h 4776031"/>
              <a:gd name="connsiteX4" fmla="*/ 8611450 w 8826228"/>
              <a:gd name="connsiteY4" fmla="*/ 4776031 h 4776031"/>
              <a:gd name="connsiteX5" fmla="*/ 8090812 w 8826228"/>
              <a:gd name="connsiteY5" fmla="*/ 4776031 h 4776031"/>
              <a:gd name="connsiteX6" fmla="*/ 8090812 w 8826228"/>
              <a:gd name="connsiteY6" fmla="*/ 3668529 h 4776031"/>
              <a:gd name="connsiteX7" fmla="*/ 5699304 w 8826228"/>
              <a:gd name="connsiteY7" fmla="*/ 3668529 h 4776031"/>
              <a:gd name="connsiteX8" fmla="*/ 5699304 w 8826228"/>
              <a:gd name="connsiteY8" fmla="*/ 4776031 h 4776031"/>
              <a:gd name="connsiteX9" fmla="*/ 214778 w 8826228"/>
              <a:gd name="connsiteY9" fmla="*/ 4776031 h 4776031"/>
              <a:gd name="connsiteX10" fmla="*/ 0 w 8826228"/>
              <a:gd name="connsiteY10" fmla="*/ 4561253 h 4776031"/>
              <a:gd name="connsiteX11" fmla="*/ 0 w 8826228"/>
              <a:gd name="connsiteY11" fmla="*/ 214778 h 4776031"/>
              <a:gd name="connsiteX12" fmla="*/ 214778 w 8826228"/>
              <a:gd name="connsiteY12" fmla="*/ 0 h 4776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26228" h="4776031">
                <a:moveTo>
                  <a:pt x="214778" y="0"/>
                </a:moveTo>
                <a:lnTo>
                  <a:pt x="8611450" y="0"/>
                </a:lnTo>
                <a:cubicBezTo>
                  <a:pt x="8730069" y="0"/>
                  <a:pt x="8826228" y="96159"/>
                  <a:pt x="8826228" y="214778"/>
                </a:cubicBezTo>
                <a:lnTo>
                  <a:pt x="8826228" y="4561253"/>
                </a:lnTo>
                <a:cubicBezTo>
                  <a:pt x="8826228" y="4679872"/>
                  <a:pt x="8730069" y="4776031"/>
                  <a:pt x="8611450" y="4776031"/>
                </a:cubicBezTo>
                <a:lnTo>
                  <a:pt x="8090812" y="4776031"/>
                </a:lnTo>
                <a:lnTo>
                  <a:pt x="8090812" y="3668529"/>
                </a:lnTo>
                <a:lnTo>
                  <a:pt x="5699304" y="3668529"/>
                </a:lnTo>
                <a:lnTo>
                  <a:pt x="5699304" y="4776031"/>
                </a:lnTo>
                <a:lnTo>
                  <a:pt x="214778" y="4776031"/>
                </a:lnTo>
                <a:cubicBezTo>
                  <a:pt x="96159" y="4776031"/>
                  <a:pt x="0" y="4679872"/>
                  <a:pt x="0" y="4561253"/>
                </a:cubicBezTo>
                <a:lnTo>
                  <a:pt x="0" y="214778"/>
                </a:lnTo>
                <a:cubicBezTo>
                  <a:pt x="0" y="96159"/>
                  <a:pt x="96159" y="0"/>
                  <a:pt x="2147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dirty="0">
              <a:solidFill>
                <a:prstClr val="white"/>
              </a:solidFill>
              <a:latin typeface="Calibri" panose="020F0502020204030204"/>
            </a:endParaRPr>
          </a:p>
        </p:txBody>
      </p:sp>
      <p:sp>
        <p:nvSpPr>
          <p:cNvPr id="4" name="Topic 1 (Text)">
            <a:extLst>
              <a:ext uri="{FF2B5EF4-FFF2-40B4-BE49-F238E27FC236}">
                <a16:creationId xmlns:a16="http://schemas.microsoft.com/office/drawing/2014/main" id="{2F6E4C3C-0B83-4660-9475-787559E83381}"/>
              </a:ext>
            </a:extLst>
          </p:cNvPr>
          <p:cNvSpPr txBox="1"/>
          <p:nvPr/>
        </p:nvSpPr>
        <p:spPr>
          <a:xfrm>
            <a:off x="-486024" y="2002667"/>
            <a:ext cx="8696101" cy="1384995"/>
          </a:xfrm>
          <a:prstGeom prst="rect">
            <a:avLst/>
          </a:prstGeom>
          <a:noFill/>
        </p:spPr>
        <p:txBody>
          <a:bodyPr wrap="square" rtlCol="0">
            <a:spAutoFit/>
          </a:bodyPr>
          <a:lstStyle/>
          <a:p>
            <a:pPr algn="ctr" defTabSz="609570"/>
            <a:r>
              <a:rPr lang="en-PH" sz="4800" b="1">
                <a:solidFill>
                  <a:srgbClr val="3AAFFF"/>
                </a:solidFill>
                <a:latin typeface="Arial" panose="020B0604020202020204" pitchFamily="34" charset="0"/>
                <a:cs typeface="Arial" panose="020B0604020202020204" pitchFamily="34" charset="0"/>
              </a:rPr>
              <a:t>Nội dung 4</a:t>
            </a:r>
          </a:p>
          <a:p>
            <a:pPr algn="ctr" defTabSz="609570"/>
            <a:r>
              <a:rPr lang="en-PH" sz="3600">
                <a:solidFill>
                  <a:srgbClr val="3AAFFF"/>
                </a:solidFill>
                <a:latin typeface="Arial" panose="020B0604020202020204" pitchFamily="34" charset="0"/>
                <a:cs typeface="Arial" panose="020B0604020202020204" pitchFamily="34" charset="0"/>
              </a:rPr>
              <a:t>Chủ đề trò chơi nội dung 4</a:t>
            </a:r>
            <a:endParaRPr lang="en-PH" sz="3600" dirty="0">
              <a:solidFill>
                <a:srgbClr val="3AAFFF"/>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8F005B9-8F23-493F-AA64-D85526038F6A}"/>
              </a:ext>
            </a:extLst>
          </p:cNvPr>
          <p:cNvSpPr/>
          <p:nvPr/>
        </p:nvSpPr>
        <p:spPr>
          <a:xfrm>
            <a:off x="708596" y="3603105"/>
            <a:ext cx="6287073" cy="1721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grpSp>
        <p:nvGrpSpPr>
          <p:cNvPr id="17" name="Group 16">
            <a:extLst>
              <a:ext uri="{FF2B5EF4-FFF2-40B4-BE49-F238E27FC236}">
                <a16:creationId xmlns:a16="http://schemas.microsoft.com/office/drawing/2014/main" id="{CBAA51E7-A29D-4394-A7B8-E54DDC69CEBB}"/>
              </a:ext>
            </a:extLst>
          </p:cNvPr>
          <p:cNvGrpSpPr/>
          <p:nvPr/>
        </p:nvGrpSpPr>
        <p:grpSpPr>
          <a:xfrm>
            <a:off x="7990892" y="3711187"/>
            <a:ext cx="654145" cy="1443341"/>
            <a:chOff x="5993168" y="2783390"/>
            <a:chExt cx="490609" cy="1082506"/>
          </a:xfrm>
        </p:grpSpPr>
        <p:sp>
          <p:nvSpPr>
            <p:cNvPr id="3" name="Freeform: Shape 2">
              <a:extLst>
                <a:ext uri="{FF2B5EF4-FFF2-40B4-BE49-F238E27FC236}">
                  <a16:creationId xmlns:a16="http://schemas.microsoft.com/office/drawing/2014/main" id="{6D1DD6C4-B54B-4885-95AE-D823AB5B76AB}"/>
                </a:ext>
              </a:extLst>
            </p:cNvPr>
            <p:cNvSpPr/>
            <p:nvPr/>
          </p:nvSpPr>
          <p:spPr>
            <a:xfrm>
              <a:off x="6037245" y="2783390"/>
              <a:ext cx="446532" cy="1082506"/>
            </a:xfrm>
            <a:custGeom>
              <a:avLst/>
              <a:gdLst>
                <a:gd name="connsiteX0" fmla="*/ 39602 w 235743"/>
                <a:gd name="connsiteY0" fmla="*/ -458 h 571500"/>
                <a:gd name="connsiteX1" fmla="*/ 191050 w 235743"/>
                <a:gd name="connsiteY1" fmla="*/ -458 h 571500"/>
                <a:gd name="connsiteX2" fmla="*/ 234913 w 235743"/>
                <a:gd name="connsiteY2" fmla="*/ 35453 h 571500"/>
                <a:gd name="connsiteX3" fmla="*/ 234913 w 235743"/>
                <a:gd name="connsiteY3" fmla="*/ 535695 h 571500"/>
                <a:gd name="connsiteX4" fmla="*/ 208124 w 235743"/>
                <a:gd name="connsiteY4" fmla="*/ 568785 h 571500"/>
                <a:gd name="connsiteX5" fmla="*/ 194480 w 235743"/>
                <a:gd name="connsiteY5" fmla="*/ 571042 h 571500"/>
                <a:gd name="connsiteX6" fmla="*/ 43032 w 235743"/>
                <a:gd name="connsiteY6" fmla="*/ 571042 h 571500"/>
                <a:gd name="connsiteX7" fmla="*/ -831 w 235743"/>
                <a:gd name="connsiteY7" fmla="*/ 535131 h 571500"/>
                <a:gd name="connsiteX8" fmla="*/ -831 w 235743"/>
                <a:gd name="connsiteY8" fmla="*/ 34889 h 571500"/>
                <a:gd name="connsiteX9" fmla="*/ 25958 w 235743"/>
                <a:gd name="connsiteY9" fmla="*/ 1799 h 571500"/>
                <a:gd name="connsiteX10" fmla="*/ 39602 w 235743"/>
                <a:gd name="connsiteY10" fmla="*/ -458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571500">
                  <a:moveTo>
                    <a:pt x="39602" y="-458"/>
                  </a:moveTo>
                  <a:lnTo>
                    <a:pt x="191050" y="-458"/>
                  </a:lnTo>
                  <a:cubicBezTo>
                    <a:pt x="215275" y="-458"/>
                    <a:pt x="234913" y="15622"/>
                    <a:pt x="234913" y="35453"/>
                  </a:cubicBezTo>
                  <a:lnTo>
                    <a:pt x="234913" y="535695"/>
                  </a:lnTo>
                  <a:cubicBezTo>
                    <a:pt x="234913" y="550575"/>
                    <a:pt x="223869" y="563334"/>
                    <a:pt x="208124" y="568785"/>
                  </a:cubicBezTo>
                  <a:lnTo>
                    <a:pt x="194480" y="571042"/>
                  </a:lnTo>
                  <a:lnTo>
                    <a:pt x="43032" y="571042"/>
                  </a:lnTo>
                  <a:cubicBezTo>
                    <a:pt x="18807" y="571042"/>
                    <a:pt x="-831" y="554962"/>
                    <a:pt x="-831" y="535131"/>
                  </a:cubicBezTo>
                  <a:lnTo>
                    <a:pt x="-831" y="34889"/>
                  </a:lnTo>
                  <a:cubicBezTo>
                    <a:pt x="-831" y="20016"/>
                    <a:pt x="10213" y="7250"/>
                    <a:pt x="25958" y="1799"/>
                  </a:cubicBezTo>
                  <a:lnTo>
                    <a:pt x="39602" y="-458"/>
                  </a:lnTo>
                  <a:close/>
                </a:path>
              </a:pathLst>
            </a:custGeom>
            <a:solidFill>
              <a:srgbClr val="F7A4B2"/>
            </a:solidFill>
            <a:ln w="7144" cap="flat">
              <a:noFill/>
              <a:prstDash val="solid"/>
              <a:miter/>
            </a:ln>
          </p:spPr>
          <p:txBody>
            <a:bodyPr rtlCol="0" anchor="ctr"/>
            <a:lstStyle/>
            <a:p>
              <a:endParaRPr lang="en-PH" sz="2400" dirty="0"/>
            </a:p>
          </p:txBody>
        </p:sp>
        <p:sp>
          <p:nvSpPr>
            <p:cNvPr id="8" name="Freeform: Shape 7">
              <a:extLst>
                <a:ext uri="{FF2B5EF4-FFF2-40B4-BE49-F238E27FC236}">
                  <a16:creationId xmlns:a16="http://schemas.microsoft.com/office/drawing/2014/main" id="{291E5513-3C94-4345-BE90-89EC5710C5D5}"/>
                </a:ext>
              </a:extLst>
            </p:cNvPr>
            <p:cNvSpPr/>
            <p:nvPr/>
          </p:nvSpPr>
          <p:spPr>
            <a:xfrm>
              <a:off x="5993168" y="2783390"/>
              <a:ext cx="433002" cy="1082506"/>
            </a:xfrm>
            <a:custGeom>
              <a:avLst/>
              <a:gdLst>
                <a:gd name="connsiteX0" fmla="*/ 44189 w 228600"/>
                <a:gd name="connsiteY0" fmla="*/ -458 h 571500"/>
                <a:gd name="connsiteX1" fmla="*/ 68828 w 228600"/>
                <a:gd name="connsiteY1" fmla="*/ -458 h 571500"/>
                <a:gd name="connsiteX2" fmla="*/ 54826 w 228600"/>
                <a:gd name="connsiteY2" fmla="*/ 1792 h 571500"/>
                <a:gd name="connsiteX3" fmla="*/ 27330 w 228600"/>
                <a:gd name="connsiteY3" fmla="*/ 34854 h 571500"/>
                <a:gd name="connsiteX4" fmla="*/ 27330 w 228600"/>
                <a:gd name="connsiteY4" fmla="*/ 534595 h 571500"/>
                <a:gd name="connsiteX5" fmla="*/ 72350 w 228600"/>
                <a:gd name="connsiteY5" fmla="*/ 570478 h 571500"/>
                <a:gd name="connsiteX6" fmla="*/ 227769 w 228600"/>
                <a:gd name="connsiteY6" fmla="*/ 570478 h 571500"/>
                <a:gd name="connsiteX7" fmla="*/ 224247 w 228600"/>
                <a:gd name="connsiteY7" fmla="*/ 571042 h 571500"/>
                <a:gd name="connsiteX8" fmla="*/ 44189 w 228600"/>
                <a:gd name="connsiteY8" fmla="*/ 571042 h 571500"/>
                <a:gd name="connsiteX9" fmla="*/ -831 w 228600"/>
                <a:gd name="connsiteY9" fmla="*/ 535167 h 571500"/>
                <a:gd name="connsiteX10" fmla="*/ -831 w 228600"/>
                <a:gd name="connsiteY10" fmla="*/ 35418 h 571500"/>
                <a:gd name="connsiteX11" fmla="*/ 44189 w 228600"/>
                <a:gd name="connsiteY11" fmla="*/ -458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571500">
                  <a:moveTo>
                    <a:pt x="44189" y="-458"/>
                  </a:moveTo>
                  <a:lnTo>
                    <a:pt x="68828" y="-458"/>
                  </a:lnTo>
                  <a:lnTo>
                    <a:pt x="54826" y="1792"/>
                  </a:lnTo>
                  <a:cubicBezTo>
                    <a:pt x="38667" y="7243"/>
                    <a:pt x="27330" y="19994"/>
                    <a:pt x="27330" y="34854"/>
                  </a:cubicBezTo>
                  <a:lnTo>
                    <a:pt x="27330" y="534595"/>
                  </a:lnTo>
                  <a:cubicBezTo>
                    <a:pt x="27330" y="554412"/>
                    <a:pt x="47489" y="570478"/>
                    <a:pt x="72350" y="570478"/>
                  </a:cubicBezTo>
                  <a:lnTo>
                    <a:pt x="227769" y="570478"/>
                  </a:lnTo>
                  <a:lnTo>
                    <a:pt x="224247" y="571042"/>
                  </a:lnTo>
                  <a:lnTo>
                    <a:pt x="44189" y="571042"/>
                  </a:lnTo>
                  <a:cubicBezTo>
                    <a:pt x="19321" y="571042"/>
                    <a:pt x="-831" y="554976"/>
                    <a:pt x="-831" y="535167"/>
                  </a:cubicBezTo>
                  <a:lnTo>
                    <a:pt x="-831" y="35418"/>
                  </a:lnTo>
                  <a:cubicBezTo>
                    <a:pt x="-831" y="15608"/>
                    <a:pt x="19321" y="-458"/>
                    <a:pt x="44189" y="-458"/>
                  </a:cubicBezTo>
                  <a:close/>
                </a:path>
              </a:pathLst>
            </a:custGeom>
            <a:solidFill>
              <a:srgbClr val="F48093"/>
            </a:solidFill>
            <a:ln w="7144" cap="flat">
              <a:noFill/>
              <a:prstDash val="solid"/>
              <a:miter/>
            </a:ln>
          </p:spPr>
          <p:txBody>
            <a:bodyPr rtlCol="0" anchor="ctr"/>
            <a:lstStyle/>
            <a:p>
              <a:endParaRPr lang="en-PH" sz="2400"/>
            </a:p>
          </p:txBody>
        </p:sp>
      </p:grpSp>
      <p:grpSp>
        <p:nvGrpSpPr>
          <p:cNvPr id="21" name="Group 20">
            <a:extLst>
              <a:ext uri="{FF2B5EF4-FFF2-40B4-BE49-F238E27FC236}">
                <a16:creationId xmlns:a16="http://schemas.microsoft.com/office/drawing/2014/main" id="{DE6AB3D3-D327-43C7-A48D-C58C611BE054}"/>
              </a:ext>
            </a:extLst>
          </p:cNvPr>
          <p:cNvGrpSpPr/>
          <p:nvPr/>
        </p:nvGrpSpPr>
        <p:grpSpPr>
          <a:xfrm>
            <a:off x="8947106" y="3386434"/>
            <a:ext cx="667543" cy="1750052"/>
            <a:chOff x="6710329" y="2539825"/>
            <a:chExt cx="500657" cy="1312539"/>
          </a:xfrm>
        </p:grpSpPr>
        <p:sp>
          <p:nvSpPr>
            <p:cNvPr id="9" name="Freeform: Shape 8">
              <a:extLst>
                <a:ext uri="{FF2B5EF4-FFF2-40B4-BE49-F238E27FC236}">
                  <a16:creationId xmlns:a16="http://schemas.microsoft.com/office/drawing/2014/main" id="{76CBCB21-B99F-4B28-9C5E-2B5D7AF5A561}"/>
                </a:ext>
              </a:extLst>
            </p:cNvPr>
            <p:cNvSpPr/>
            <p:nvPr/>
          </p:nvSpPr>
          <p:spPr>
            <a:xfrm>
              <a:off x="6750922" y="2539825"/>
              <a:ext cx="460064" cy="1312539"/>
            </a:xfrm>
            <a:custGeom>
              <a:avLst/>
              <a:gdLst>
                <a:gd name="connsiteX0" fmla="*/ 35081 w 242887"/>
                <a:gd name="connsiteY0" fmla="*/ -458 h 692944"/>
                <a:gd name="connsiteX1" fmla="*/ 197180 w 242887"/>
                <a:gd name="connsiteY1" fmla="*/ -458 h 692944"/>
                <a:gd name="connsiteX2" fmla="*/ 242057 w 242887"/>
                <a:gd name="connsiteY2" fmla="*/ 35647 h 692944"/>
                <a:gd name="connsiteX3" fmla="*/ 242057 w 242887"/>
                <a:gd name="connsiteY3" fmla="*/ 657839 h 692944"/>
                <a:gd name="connsiteX4" fmla="*/ 214646 w 242887"/>
                <a:gd name="connsiteY4" fmla="*/ 691107 h 692944"/>
                <a:gd name="connsiteX5" fmla="*/ 206145 w 242887"/>
                <a:gd name="connsiteY5" fmla="*/ 692486 h 692944"/>
                <a:gd name="connsiteX6" fmla="*/ 44046 w 242887"/>
                <a:gd name="connsiteY6" fmla="*/ 692486 h 692944"/>
                <a:gd name="connsiteX7" fmla="*/ -831 w 242887"/>
                <a:gd name="connsiteY7" fmla="*/ 656381 h 692944"/>
                <a:gd name="connsiteX8" fmla="*/ -831 w 242887"/>
                <a:gd name="connsiteY8" fmla="*/ 34189 h 692944"/>
                <a:gd name="connsiteX9" fmla="*/ 26579 w 242887"/>
                <a:gd name="connsiteY9" fmla="*/ 921 h 692944"/>
                <a:gd name="connsiteX10" fmla="*/ 35081 w 242887"/>
                <a:gd name="connsiteY10" fmla="*/ -458 h 69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887" h="692944">
                  <a:moveTo>
                    <a:pt x="35081" y="-458"/>
                  </a:moveTo>
                  <a:lnTo>
                    <a:pt x="197180" y="-458"/>
                  </a:lnTo>
                  <a:cubicBezTo>
                    <a:pt x="221961" y="-458"/>
                    <a:pt x="242057" y="15708"/>
                    <a:pt x="242057" y="35647"/>
                  </a:cubicBezTo>
                  <a:lnTo>
                    <a:pt x="242057" y="657839"/>
                  </a:lnTo>
                  <a:cubicBezTo>
                    <a:pt x="242057" y="672791"/>
                    <a:pt x="230756" y="685621"/>
                    <a:pt x="214646" y="691107"/>
                  </a:cubicBezTo>
                  <a:lnTo>
                    <a:pt x="206145" y="692486"/>
                  </a:lnTo>
                  <a:lnTo>
                    <a:pt x="44046" y="692486"/>
                  </a:lnTo>
                  <a:cubicBezTo>
                    <a:pt x="19264" y="692486"/>
                    <a:pt x="-831" y="676320"/>
                    <a:pt x="-831" y="656381"/>
                  </a:cubicBezTo>
                  <a:lnTo>
                    <a:pt x="-831" y="34189"/>
                  </a:lnTo>
                  <a:cubicBezTo>
                    <a:pt x="-831" y="19237"/>
                    <a:pt x="10470" y="6407"/>
                    <a:pt x="26579" y="921"/>
                  </a:cubicBezTo>
                  <a:lnTo>
                    <a:pt x="35081" y="-458"/>
                  </a:lnTo>
                  <a:close/>
                </a:path>
              </a:pathLst>
            </a:custGeom>
            <a:solidFill>
              <a:srgbClr val="D1CCFC"/>
            </a:solidFill>
            <a:ln w="7144" cap="flat">
              <a:noFill/>
              <a:prstDash val="solid"/>
              <a:miter/>
            </a:ln>
          </p:spPr>
          <p:txBody>
            <a:bodyPr rtlCol="0" anchor="ctr"/>
            <a:lstStyle/>
            <a:p>
              <a:endParaRPr lang="en-PH" sz="2400"/>
            </a:p>
          </p:txBody>
        </p:sp>
        <p:sp>
          <p:nvSpPr>
            <p:cNvPr id="10" name="Freeform: Shape 9">
              <a:extLst>
                <a:ext uri="{FF2B5EF4-FFF2-40B4-BE49-F238E27FC236}">
                  <a16:creationId xmlns:a16="http://schemas.microsoft.com/office/drawing/2014/main" id="{774CF67A-405B-41DD-BB75-ECDE0E1A2D7F}"/>
                </a:ext>
              </a:extLst>
            </p:cNvPr>
            <p:cNvSpPr/>
            <p:nvPr/>
          </p:nvSpPr>
          <p:spPr>
            <a:xfrm>
              <a:off x="6710329" y="2539825"/>
              <a:ext cx="433002" cy="1312539"/>
            </a:xfrm>
            <a:custGeom>
              <a:avLst/>
              <a:gdLst>
                <a:gd name="connsiteX0" fmla="*/ 43132 w 228600"/>
                <a:gd name="connsiteY0" fmla="*/ -458 h 692944"/>
                <a:gd name="connsiteX1" fmla="*/ 60198 w 228600"/>
                <a:gd name="connsiteY1" fmla="*/ -458 h 692944"/>
                <a:gd name="connsiteX2" fmla="*/ 51869 w 228600"/>
                <a:gd name="connsiteY2" fmla="*/ 921 h 692944"/>
                <a:gd name="connsiteX3" fmla="*/ 25015 w 228600"/>
                <a:gd name="connsiteY3" fmla="*/ 34118 h 692944"/>
                <a:gd name="connsiteX4" fmla="*/ 25015 w 228600"/>
                <a:gd name="connsiteY4" fmla="*/ 655003 h 692944"/>
                <a:gd name="connsiteX5" fmla="*/ 68978 w 228600"/>
                <a:gd name="connsiteY5" fmla="*/ 691036 h 692944"/>
                <a:gd name="connsiteX6" fmla="*/ 227769 w 228600"/>
                <a:gd name="connsiteY6" fmla="*/ 691036 h 692944"/>
                <a:gd name="connsiteX7" fmla="*/ 218983 w 228600"/>
                <a:gd name="connsiteY7" fmla="*/ 692486 h 692944"/>
                <a:gd name="connsiteX8" fmla="*/ 43132 w 228600"/>
                <a:gd name="connsiteY8" fmla="*/ 692486 h 692944"/>
                <a:gd name="connsiteX9" fmla="*/ -831 w 228600"/>
                <a:gd name="connsiteY9" fmla="*/ 656460 h 692944"/>
                <a:gd name="connsiteX10" fmla="*/ -831 w 228600"/>
                <a:gd name="connsiteY10" fmla="*/ 35568 h 692944"/>
                <a:gd name="connsiteX11" fmla="*/ 43132 w 228600"/>
                <a:gd name="connsiteY11" fmla="*/ -458 h 69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692944">
                  <a:moveTo>
                    <a:pt x="43132" y="-458"/>
                  </a:moveTo>
                  <a:lnTo>
                    <a:pt x="60198" y="-458"/>
                  </a:lnTo>
                  <a:lnTo>
                    <a:pt x="51869" y="921"/>
                  </a:lnTo>
                  <a:cubicBezTo>
                    <a:pt x="36088" y="6386"/>
                    <a:pt x="25015" y="19194"/>
                    <a:pt x="25015" y="34118"/>
                  </a:cubicBezTo>
                  <a:lnTo>
                    <a:pt x="25015" y="655003"/>
                  </a:lnTo>
                  <a:cubicBezTo>
                    <a:pt x="25015" y="674905"/>
                    <a:pt x="44696" y="691036"/>
                    <a:pt x="68978" y="691036"/>
                  </a:cubicBezTo>
                  <a:lnTo>
                    <a:pt x="227769" y="691036"/>
                  </a:lnTo>
                  <a:lnTo>
                    <a:pt x="218983" y="692486"/>
                  </a:lnTo>
                  <a:lnTo>
                    <a:pt x="43132" y="692486"/>
                  </a:lnTo>
                  <a:cubicBezTo>
                    <a:pt x="18850" y="692486"/>
                    <a:pt x="-831" y="676355"/>
                    <a:pt x="-831" y="656460"/>
                  </a:cubicBezTo>
                  <a:lnTo>
                    <a:pt x="-831" y="35568"/>
                  </a:lnTo>
                  <a:cubicBezTo>
                    <a:pt x="-831" y="15673"/>
                    <a:pt x="18850" y="-458"/>
                    <a:pt x="43132" y="-458"/>
                  </a:cubicBezTo>
                  <a:close/>
                </a:path>
              </a:pathLst>
            </a:custGeom>
            <a:solidFill>
              <a:srgbClr val="A399FA"/>
            </a:solidFill>
            <a:ln w="7144" cap="flat">
              <a:noFill/>
              <a:prstDash val="solid"/>
              <a:miter/>
            </a:ln>
          </p:spPr>
          <p:txBody>
            <a:bodyPr rtlCol="0" anchor="ctr"/>
            <a:lstStyle/>
            <a:p>
              <a:endParaRPr lang="en-PH" sz="2400"/>
            </a:p>
          </p:txBody>
        </p:sp>
      </p:grpSp>
      <p:grpSp>
        <p:nvGrpSpPr>
          <p:cNvPr id="26" name="Group 25">
            <a:extLst>
              <a:ext uri="{FF2B5EF4-FFF2-40B4-BE49-F238E27FC236}">
                <a16:creationId xmlns:a16="http://schemas.microsoft.com/office/drawing/2014/main" id="{CFEC1F60-C856-429D-ABB6-628196FB5940}"/>
              </a:ext>
            </a:extLst>
          </p:cNvPr>
          <p:cNvGrpSpPr/>
          <p:nvPr/>
        </p:nvGrpSpPr>
        <p:grpSpPr>
          <a:xfrm>
            <a:off x="9885278" y="2917347"/>
            <a:ext cx="685585" cy="2219136"/>
            <a:chOff x="7413958" y="2188010"/>
            <a:chExt cx="514189" cy="1664352"/>
          </a:xfrm>
        </p:grpSpPr>
        <p:sp>
          <p:nvSpPr>
            <p:cNvPr id="11" name="Freeform: Shape 10">
              <a:extLst>
                <a:ext uri="{FF2B5EF4-FFF2-40B4-BE49-F238E27FC236}">
                  <a16:creationId xmlns:a16="http://schemas.microsoft.com/office/drawing/2014/main" id="{21F4B0DB-AAEF-4037-998A-2C63A4D6105D}"/>
                </a:ext>
              </a:extLst>
            </p:cNvPr>
            <p:cNvSpPr/>
            <p:nvPr/>
          </p:nvSpPr>
          <p:spPr>
            <a:xfrm>
              <a:off x="7468083" y="2188010"/>
              <a:ext cx="460064" cy="1664352"/>
            </a:xfrm>
            <a:custGeom>
              <a:avLst/>
              <a:gdLst>
                <a:gd name="connsiteX0" fmla="*/ 44303 w 242887"/>
                <a:gd name="connsiteY0" fmla="*/ -458 h 878681"/>
                <a:gd name="connsiteX1" fmla="*/ 202373 w 242887"/>
                <a:gd name="connsiteY1" fmla="*/ -458 h 878681"/>
                <a:gd name="connsiteX2" fmla="*/ 214489 w 242887"/>
                <a:gd name="connsiteY2" fmla="*/ 1485 h 878681"/>
                <a:gd name="connsiteX3" fmla="*/ 242057 w 242887"/>
                <a:gd name="connsiteY3" fmla="*/ 34511 h 878681"/>
                <a:gd name="connsiteX4" fmla="*/ 242057 w 242887"/>
                <a:gd name="connsiteY4" fmla="*/ 842383 h 878681"/>
                <a:gd name="connsiteX5" fmla="*/ 196923 w 242887"/>
                <a:gd name="connsiteY5" fmla="*/ 878224 h 878681"/>
                <a:gd name="connsiteX6" fmla="*/ 38853 w 242887"/>
                <a:gd name="connsiteY6" fmla="*/ 878224 h 878681"/>
                <a:gd name="connsiteX7" fmla="*/ 26737 w 242887"/>
                <a:gd name="connsiteY7" fmla="*/ 876281 h 878681"/>
                <a:gd name="connsiteX8" fmla="*/ -831 w 242887"/>
                <a:gd name="connsiteY8" fmla="*/ 843255 h 878681"/>
                <a:gd name="connsiteX9" fmla="*/ -831 w 242887"/>
                <a:gd name="connsiteY9" fmla="*/ 35382 h 878681"/>
                <a:gd name="connsiteX10" fmla="*/ 44303 w 242887"/>
                <a:gd name="connsiteY10" fmla="*/ -458 h 87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887" h="878681">
                  <a:moveTo>
                    <a:pt x="44303" y="-458"/>
                  </a:moveTo>
                  <a:lnTo>
                    <a:pt x="202373" y="-458"/>
                  </a:lnTo>
                  <a:lnTo>
                    <a:pt x="214489" y="1485"/>
                  </a:lnTo>
                  <a:cubicBezTo>
                    <a:pt x="230691" y="6929"/>
                    <a:pt x="242057" y="19666"/>
                    <a:pt x="242057" y="34511"/>
                  </a:cubicBezTo>
                  <a:lnTo>
                    <a:pt x="242057" y="842383"/>
                  </a:lnTo>
                  <a:cubicBezTo>
                    <a:pt x="242057" y="862179"/>
                    <a:pt x="221847" y="878224"/>
                    <a:pt x="196923" y="878224"/>
                  </a:cubicBezTo>
                  <a:lnTo>
                    <a:pt x="38853" y="878224"/>
                  </a:lnTo>
                  <a:lnTo>
                    <a:pt x="26737" y="876281"/>
                  </a:lnTo>
                  <a:cubicBezTo>
                    <a:pt x="10535" y="870837"/>
                    <a:pt x="-831" y="858100"/>
                    <a:pt x="-831" y="843255"/>
                  </a:cubicBezTo>
                  <a:lnTo>
                    <a:pt x="-831" y="35382"/>
                  </a:lnTo>
                  <a:cubicBezTo>
                    <a:pt x="-831" y="15587"/>
                    <a:pt x="19379" y="-458"/>
                    <a:pt x="44303" y="-458"/>
                  </a:cubicBezTo>
                  <a:close/>
                </a:path>
              </a:pathLst>
            </a:custGeom>
            <a:solidFill>
              <a:srgbClr val="C6E4A6"/>
            </a:solidFill>
            <a:ln w="7144" cap="flat">
              <a:noFill/>
              <a:prstDash val="solid"/>
              <a:miter/>
            </a:ln>
          </p:spPr>
          <p:txBody>
            <a:bodyPr rtlCol="0" anchor="ctr"/>
            <a:lstStyle/>
            <a:p>
              <a:endParaRPr lang="en-PH" sz="2400"/>
            </a:p>
          </p:txBody>
        </p:sp>
        <p:sp>
          <p:nvSpPr>
            <p:cNvPr id="12" name="Freeform: Shape 11">
              <a:extLst>
                <a:ext uri="{FF2B5EF4-FFF2-40B4-BE49-F238E27FC236}">
                  <a16:creationId xmlns:a16="http://schemas.microsoft.com/office/drawing/2014/main" id="{6B4AE6F5-0F18-4FFB-BA87-6C3BC848D38D}"/>
                </a:ext>
              </a:extLst>
            </p:cNvPr>
            <p:cNvSpPr/>
            <p:nvPr/>
          </p:nvSpPr>
          <p:spPr>
            <a:xfrm>
              <a:off x="7413958" y="2188010"/>
              <a:ext cx="433002" cy="1664352"/>
            </a:xfrm>
            <a:custGeom>
              <a:avLst/>
              <a:gdLst>
                <a:gd name="connsiteX0" fmla="*/ 43811 w 228600"/>
                <a:gd name="connsiteY0" fmla="*/ -458 h 878681"/>
                <a:gd name="connsiteX1" fmla="*/ 222376 w 228600"/>
                <a:gd name="connsiteY1" fmla="*/ -458 h 878681"/>
                <a:gd name="connsiteX2" fmla="*/ 227769 w 228600"/>
                <a:gd name="connsiteY2" fmla="*/ 414 h 878681"/>
                <a:gd name="connsiteX3" fmla="*/ 71435 w 228600"/>
                <a:gd name="connsiteY3" fmla="*/ 414 h 878681"/>
                <a:gd name="connsiteX4" fmla="*/ 26794 w 228600"/>
                <a:gd name="connsiteY4" fmla="*/ 36225 h 878681"/>
                <a:gd name="connsiteX5" fmla="*/ 26794 w 228600"/>
                <a:gd name="connsiteY5" fmla="*/ 843291 h 878681"/>
                <a:gd name="connsiteX6" fmla="*/ 54062 w 228600"/>
                <a:gd name="connsiteY6" fmla="*/ 876281 h 878681"/>
                <a:gd name="connsiteX7" fmla="*/ 66042 w 228600"/>
                <a:gd name="connsiteY7" fmla="*/ 878224 h 878681"/>
                <a:gd name="connsiteX8" fmla="*/ 43811 w 228600"/>
                <a:gd name="connsiteY8" fmla="*/ 878224 h 878681"/>
                <a:gd name="connsiteX9" fmla="*/ -831 w 228600"/>
                <a:gd name="connsiteY9" fmla="*/ 842419 h 878681"/>
                <a:gd name="connsiteX10" fmla="*/ -831 w 228600"/>
                <a:gd name="connsiteY10" fmla="*/ 35347 h 878681"/>
                <a:gd name="connsiteX11" fmla="*/ 43811 w 228600"/>
                <a:gd name="connsiteY11" fmla="*/ -458 h 87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878681">
                  <a:moveTo>
                    <a:pt x="43811" y="-458"/>
                  </a:moveTo>
                  <a:lnTo>
                    <a:pt x="222376" y="-458"/>
                  </a:lnTo>
                  <a:lnTo>
                    <a:pt x="227769" y="414"/>
                  </a:lnTo>
                  <a:lnTo>
                    <a:pt x="71435" y="414"/>
                  </a:lnTo>
                  <a:cubicBezTo>
                    <a:pt x="46782" y="414"/>
                    <a:pt x="26794" y="16444"/>
                    <a:pt x="26794" y="36225"/>
                  </a:cubicBezTo>
                  <a:lnTo>
                    <a:pt x="26794" y="843291"/>
                  </a:lnTo>
                  <a:cubicBezTo>
                    <a:pt x="26794" y="858121"/>
                    <a:pt x="38038" y="870844"/>
                    <a:pt x="54062" y="876281"/>
                  </a:cubicBezTo>
                  <a:lnTo>
                    <a:pt x="66042" y="878224"/>
                  </a:lnTo>
                  <a:lnTo>
                    <a:pt x="43811" y="878224"/>
                  </a:lnTo>
                  <a:cubicBezTo>
                    <a:pt x="19157" y="878224"/>
                    <a:pt x="-831" y="862193"/>
                    <a:pt x="-831" y="842419"/>
                  </a:cubicBezTo>
                  <a:lnTo>
                    <a:pt x="-831" y="35347"/>
                  </a:lnTo>
                  <a:cubicBezTo>
                    <a:pt x="-831" y="15573"/>
                    <a:pt x="19157" y="-458"/>
                    <a:pt x="43811" y="-458"/>
                  </a:cubicBezTo>
                  <a:close/>
                </a:path>
              </a:pathLst>
            </a:custGeom>
            <a:solidFill>
              <a:srgbClr val="9CD061"/>
            </a:solidFill>
            <a:ln w="7144" cap="flat">
              <a:noFill/>
              <a:prstDash val="solid"/>
              <a:miter/>
            </a:ln>
          </p:spPr>
          <p:txBody>
            <a:bodyPr rtlCol="0" anchor="ctr"/>
            <a:lstStyle/>
            <a:p>
              <a:endParaRPr lang="en-PH" sz="2400"/>
            </a:p>
          </p:txBody>
        </p:sp>
      </p:grpSp>
      <p:sp>
        <p:nvSpPr>
          <p:cNvPr id="13" name="Freeform: Shape 12">
            <a:extLst>
              <a:ext uri="{FF2B5EF4-FFF2-40B4-BE49-F238E27FC236}">
                <a16:creationId xmlns:a16="http://schemas.microsoft.com/office/drawing/2014/main" id="{321200E5-DD54-4CB7-8A68-11EA48CF6158}"/>
              </a:ext>
            </a:extLst>
          </p:cNvPr>
          <p:cNvSpPr/>
          <p:nvPr/>
        </p:nvSpPr>
        <p:spPr>
          <a:xfrm>
            <a:off x="7990886" y="1961141"/>
            <a:ext cx="2579980" cy="1533543"/>
          </a:xfrm>
          <a:custGeom>
            <a:avLst/>
            <a:gdLst>
              <a:gd name="connsiteX0" fmla="*/ 1009020 w 1021559"/>
              <a:gd name="connsiteY0" fmla="*/ 8226 h 607216"/>
              <a:gd name="connsiteX1" fmla="*/ 981802 w 1021559"/>
              <a:gd name="connsiteY1" fmla="*/ -189 h 607216"/>
              <a:gd name="connsiteX2" fmla="*/ 843291 w 1021559"/>
              <a:gd name="connsiteY2" fmla="*/ 17156 h 607216"/>
              <a:gd name="connsiteX3" fmla="*/ 813223 w 1021559"/>
              <a:gd name="connsiteY3" fmla="*/ 55889 h 607216"/>
              <a:gd name="connsiteX4" fmla="*/ 851878 w 1021559"/>
              <a:gd name="connsiteY4" fmla="*/ 86015 h 607216"/>
              <a:gd name="connsiteX5" fmla="*/ 903971 w 1021559"/>
              <a:gd name="connsiteY5" fmla="*/ 79492 h 607216"/>
              <a:gd name="connsiteX6" fmla="*/ 355723 w 1021559"/>
              <a:gd name="connsiteY6" fmla="*/ 466948 h 607216"/>
              <a:gd name="connsiteX7" fmla="*/ 32718 w 1021559"/>
              <a:gd name="connsiteY7" fmla="*/ 537378 h 607216"/>
              <a:gd name="connsiteX8" fmla="*/ -815 w 1021559"/>
              <a:gd name="connsiteY8" fmla="*/ 573111 h 607216"/>
              <a:gd name="connsiteX9" fmla="*/ 33782 w 1021559"/>
              <a:gd name="connsiteY9" fmla="*/ 606758 h 607216"/>
              <a:gd name="connsiteX10" fmla="*/ 34847 w 1021559"/>
              <a:gd name="connsiteY10" fmla="*/ 606744 h 607216"/>
              <a:gd name="connsiteX11" fmla="*/ 376561 w 1021559"/>
              <a:gd name="connsiteY11" fmla="*/ 533178 h 607216"/>
              <a:gd name="connsiteX12" fmla="*/ 688965 w 1021559"/>
              <a:gd name="connsiteY12" fmla="*/ 373729 h 607216"/>
              <a:gd name="connsiteX13" fmla="*/ 951469 w 1021559"/>
              <a:gd name="connsiteY13" fmla="*/ 130956 h 607216"/>
              <a:gd name="connsiteX14" fmla="*/ 951469 w 1021559"/>
              <a:gd name="connsiteY14" fmla="*/ 173033 h 607216"/>
              <a:gd name="connsiteX15" fmla="*/ 986102 w 1021559"/>
              <a:gd name="connsiteY15" fmla="*/ 207730 h 607216"/>
              <a:gd name="connsiteX16" fmla="*/ 1020728 w 1021559"/>
              <a:gd name="connsiteY16" fmla="*/ 173033 h 607216"/>
              <a:gd name="connsiteX17" fmla="*/ 1020728 w 1021559"/>
              <a:gd name="connsiteY17" fmla="*/ 34236 h 607216"/>
              <a:gd name="connsiteX18" fmla="*/ 1009020 w 1021559"/>
              <a:gd name="connsiteY18" fmla="*/ 8226 h 60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21559" h="607216">
                <a:moveTo>
                  <a:pt x="1009020" y="8226"/>
                </a:moveTo>
                <a:cubicBezTo>
                  <a:pt x="1001568" y="1640"/>
                  <a:pt x="991653" y="-1425"/>
                  <a:pt x="981802" y="-189"/>
                </a:cubicBezTo>
                <a:lnTo>
                  <a:pt x="843291" y="17156"/>
                </a:lnTo>
                <a:cubicBezTo>
                  <a:pt x="824311" y="19535"/>
                  <a:pt x="810851" y="36880"/>
                  <a:pt x="813223" y="55889"/>
                </a:cubicBezTo>
                <a:cubicBezTo>
                  <a:pt x="815595" y="74913"/>
                  <a:pt x="832919" y="88386"/>
                  <a:pt x="851878" y="86015"/>
                </a:cubicBezTo>
                <a:lnTo>
                  <a:pt x="903971" y="79492"/>
                </a:lnTo>
                <a:cubicBezTo>
                  <a:pt x="727784" y="299156"/>
                  <a:pt x="511164" y="411112"/>
                  <a:pt x="355723" y="466948"/>
                </a:cubicBezTo>
                <a:cubicBezTo>
                  <a:pt x="174264" y="532127"/>
                  <a:pt x="34111" y="537335"/>
                  <a:pt x="32718" y="537378"/>
                </a:cubicBezTo>
                <a:cubicBezTo>
                  <a:pt x="13615" y="537978"/>
                  <a:pt x="-1393" y="553966"/>
                  <a:pt x="-815" y="573111"/>
                </a:cubicBezTo>
                <a:cubicBezTo>
                  <a:pt x="-244" y="591907"/>
                  <a:pt x="15137" y="606758"/>
                  <a:pt x="33782" y="606758"/>
                </a:cubicBezTo>
                <a:cubicBezTo>
                  <a:pt x="34132" y="606758"/>
                  <a:pt x="34489" y="606751"/>
                  <a:pt x="34847" y="606744"/>
                </a:cubicBezTo>
                <a:cubicBezTo>
                  <a:pt x="40904" y="606558"/>
                  <a:pt x="185337" y="601458"/>
                  <a:pt x="376561" y="533178"/>
                </a:cubicBezTo>
                <a:cubicBezTo>
                  <a:pt x="488740" y="493130"/>
                  <a:pt x="593846" y="439480"/>
                  <a:pt x="688965" y="373729"/>
                </a:cubicBezTo>
                <a:cubicBezTo>
                  <a:pt x="787649" y="305506"/>
                  <a:pt x="875667" y="224017"/>
                  <a:pt x="951469" y="130956"/>
                </a:cubicBezTo>
                <a:lnTo>
                  <a:pt x="951469" y="173033"/>
                </a:lnTo>
                <a:cubicBezTo>
                  <a:pt x="951469" y="192192"/>
                  <a:pt x="966971" y="207730"/>
                  <a:pt x="986102" y="207730"/>
                </a:cubicBezTo>
                <a:cubicBezTo>
                  <a:pt x="1005226" y="207730"/>
                  <a:pt x="1020728" y="192192"/>
                  <a:pt x="1020728" y="173033"/>
                </a:cubicBezTo>
                <a:lnTo>
                  <a:pt x="1020728" y="34236"/>
                </a:lnTo>
                <a:cubicBezTo>
                  <a:pt x="1020728" y="24285"/>
                  <a:pt x="1016463" y="14813"/>
                  <a:pt x="1009020" y="8226"/>
                </a:cubicBezTo>
                <a:close/>
              </a:path>
            </a:pathLst>
          </a:custGeom>
          <a:solidFill>
            <a:schemeClr val="bg1"/>
          </a:solidFill>
          <a:ln w="7144" cap="flat">
            <a:noFill/>
            <a:prstDash val="solid"/>
            <a:miter/>
          </a:ln>
        </p:spPr>
        <p:txBody>
          <a:bodyPr rtlCol="0" anchor="ctr"/>
          <a:lstStyle/>
          <a:p>
            <a:endParaRPr lang="en-PH" sz="2400"/>
          </a:p>
        </p:txBody>
      </p:sp>
      <p:pic>
        <p:nvPicPr>
          <p:cNvPr id="25" name="Graphic 24">
            <a:extLst>
              <a:ext uri="{FF2B5EF4-FFF2-40B4-BE49-F238E27FC236}">
                <a16:creationId xmlns:a16="http://schemas.microsoft.com/office/drawing/2014/main" id="{EA76AEC0-E91C-435B-99D4-DD67A7A130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2059" t="96428" r="7549"/>
          <a:stretch/>
        </p:blipFill>
        <p:spPr>
          <a:xfrm>
            <a:off x="7566224" y="6613021"/>
            <a:ext cx="3705400" cy="244979"/>
          </a:xfrm>
          <a:custGeom>
            <a:avLst/>
            <a:gdLst>
              <a:gd name="connsiteX0" fmla="*/ 0 w 2779050"/>
              <a:gd name="connsiteY0" fmla="*/ 0 h 183734"/>
              <a:gd name="connsiteX1" fmla="*/ 2779050 w 2779050"/>
              <a:gd name="connsiteY1" fmla="*/ 0 h 183734"/>
              <a:gd name="connsiteX2" fmla="*/ 2779050 w 2779050"/>
              <a:gd name="connsiteY2" fmla="*/ 183734 h 183734"/>
              <a:gd name="connsiteX3" fmla="*/ 0 w 2779050"/>
              <a:gd name="connsiteY3" fmla="*/ 183734 h 183734"/>
              <a:gd name="connsiteX4" fmla="*/ 0 w 2779050"/>
              <a:gd name="connsiteY4" fmla="*/ 0 h 183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9050" h="183734">
                <a:moveTo>
                  <a:pt x="0" y="0"/>
                </a:moveTo>
                <a:lnTo>
                  <a:pt x="2779050" y="0"/>
                </a:lnTo>
                <a:lnTo>
                  <a:pt x="2779050" y="183734"/>
                </a:lnTo>
                <a:lnTo>
                  <a:pt x="0" y="183734"/>
                </a:lnTo>
                <a:lnTo>
                  <a:pt x="0" y="0"/>
                </a:lnTo>
                <a:close/>
              </a:path>
            </a:pathLst>
          </a:custGeom>
        </p:spPr>
      </p:pic>
      <p:sp>
        <p:nvSpPr>
          <p:cNvPr id="20" name="Freeform: Shape 19">
            <a:extLst>
              <a:ext uri="{FF2B5EF4-FFF2-40B4-BE49-F238E27FC236}">
                <a16:creationId xmlns:a16="http://schemas.microsoft.com/office/drawing/2014/main" id="{103004AA-D262-46CC-9959-C47BC657F23F}"/>
              </a:ext>
            </a:extLst>
          </p:cNvPr>
          <p:cNvSpPr/>
          <p:nvPr/>
        </p:nvSpPr>
        <p:spPr>
          <a:xfrm>
            <a:off x="7810920" y="5070573"/>
            <a:ext cx="3188677" cy="1542449"/>
          </a:xfrm>
          <a:custGeom>
            <a:avLst/>
            <a:gdLst>
              <a:gd name="connsiteX0" fmla="*/ 0 w 2391508"/>
              <a:gd name="connsiteY0" fmla="*/ 0 h 1107502"/>
              <a:gd name="connsiteX1" fmla="*/ 2391508 w 2391508"/>
              <a:gd name="connsiteY1" fmla="*/ 0 h 1107502"/>
              <a:gd name="connsiteX2" fmla="*/ 2391508 w 2391508"/>
              <a:gd name="connsiteY2" fmla="*/ 1107502 h 1107502"/>
              <a:gd name="connsiteX3" fmla="*/ 0 w 2391508"/>
              <a:gd name="connsiteY3" fmla="*/ 1107502 h 1107502"/>
              <a:gd name="connsiteX4" fmla="*/ 0 w 2391508"/>
              <a:gd name="connsiteY4" fmla="*/ 0 h 110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508" h="1107502">
                <a:moveTo>
                  <a:pt x="0" y="0"/>
                </a:moveTo>
                <a:lnTo>
                  <a:pt x="2391508" y="0"/>
                </a:lnTo>
                <a:lnTo>
                  <a:pt x="2391508" y="1107502"/>
                </a:lnTo>
                <a:lnTo>
                  <a:pt x="0" y="1107502"/>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dirty="0">
              <a:solidFill>
                <a:prstClr val="white"/>
              </a:solidFill>
              <a:latin typeface="Calibri" panose="020F0502020204030204"/>
            </a:endParaRPr>
          </a:p>
        </p:txBody>
      </p:sp>
      <p:sp>
        <p:nvSpPr>
          <p:cNvPr id="14" name="Rectangle: Rounded Corners 13">
            <a:extLst>
              <a:ext uri="{FF2B5EF4-FFF2-40B4-BE49-F238E27FC236}">
                <a16:creationId xmlns:a16="http://schemas.microsoft.com/office/drawing/2014/main" id="{8C3AD883-AD96-4A15-A212-D1A20C8AEF45}"/>
              </a:ext>
            </a:extLst>
          </p:cNvPr>
          <p:cNvSpPr/>
          <p:nvPr/>
        </p:nvSpPr>
        <p:spPr>
          <a:xfrm>
            <a:off x="7566225" y="5070573"/>
            <a:ext cx="3483428" cy="144000"/>
          </a:xfrm>
          <a:prstGeom prst="roundRect">
            <a:avLst>
              <a:gd name="adj" fmla="val 50000"/>
            </a:avLst>
          </a:prstGeom>
          <a:solidFill>
            <a:srgbClr val="3A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spTree>
    <p:extLst>
      <p:ext uri="{BB962C8B-B14F-4D97-AF65-F5344CB8AC3E}">
        <p14:creationId xmlns:p14="http://schemas.microsoft.com/office/powerpoint/2010/main" val="327233108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accel="50000" decel="50000" fill="hold" grpId="0" nodeType="withEffect">
                                  <p:stCondLst>
                                    <p:cond delay="0"/>
                                  </p:stCondLst>
                                  <p:childTnLst>
                                    <p:animMotion origin="layout" path="M 3.125E-6 4.44444E-6 L 3.125E-6 0.2287 " pathEditMode="relative" rAng="0" ptsTypes="AA">
                                      <p:cBhvr>
                                        <p:cTn id="9" dur="1500" spd="-100000" fill="hold"/>
                                        <p:tgtEl>
                                          <p:spTgt spid="4"/>
                                        </p:tgtEl>
                                        <p:attrNameLst>
                                          <p:attrName>ppt_x</p:attrName>
                                          <p:attrName>ppt_y</p:attrName>
                                        </p:attrNameLst>
                                      </p:cBhvr>
                                      <p:rCtr x="0" y="11435"/>
                                    </p:animMotion>
                                  </p:childTnLst>
                                </p:cTn>
                              </p:par>
                              <p:par>
                                <p:cTn id="10" presetID="2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 presetClass="entr" presetSubtype="4" accel="50000" decel="50000" fill="hold"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ppt_x"/>
                                          </p:val>
                                        </p:tav>
                                        <p:tav tm="100000">
                                          <p:val>
                                            <p:strVal val="#ppt_x"/>
                                          </p:val>
                                        </p:tav>
                                      </p:tavLst>
                                    </p:anim>
                                    <p:anim calcmode="lin" valueType="num">
                                      <p:cBhvr additive="base">
                                        <p:cTn id="16" dur="10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ppt_x"/>
                                          </p:val>
                                        </p:tav>
                                        <p:tav tm="100000">
                                          <p:val>
                                            <p:strVal val="#ppt_x"/>
                                          </p:val>
                                        </p:tav>
                                      </p:tavLst>
                                    </p:anim>
                                    <p:anim calcmode="lin" valueType="num">
                                      <p:cBhvr additive="base">
                                        <p:cTn id="20" dur="10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nodeType="withEffect">
                                  <p:stCondLst>
                                    <p:cond delay="75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ppt_x"/>
                                          </p:val>
                                        </p:tav>
                                        <p:tav tm="100000">
                                          <p:val>
                                            <p:strVal val="#ppt_x"/>
                                          </p:val>
                                        </p:tav>
                                      </p:tavLst>
                                    </p:anim>
                                    <p:anim calcmode="lin" valueType="num">
                                      <p:cBhvr additive="base">
                                        <p:cTn id="24" dur="1000" fill="hold"/>
                                        <p:tgtEl>
                                          <p:spTgt spid="26"/>
                                        </p:tgtEl>
                                        <p:attrNameLst>
                                          <p:attrName>ppt_y</p:attrName>
                                        </p:attrNameLst>
                                      </p:cBhvr>
                                      <p:tavLst>
                                        <p:tav tm="0">
                                          <p:val>
                                            <p:strVal val="1+#ppt_h/2"/>
                                          </p:val>
                                        </p:tav>
                                        <p:tav tm="100000">
                                          <p:val>
                                            <p:strVal val="#ppt_y"/>
                                          </p:val>
                                        </p:tav>
                                      </p:tavLst>
                                    </p:anim>
                                  </p:childTnLst>
                                </p:cTn>
                              </p:par>
                              <p:par>
                                <p:cTn id="25" presetID="1" presetClass="emph" presetSubtype="2" fill="hold" nodeType="withEffect">
                                  <p:stCondLst>
                                    <p:cond delay="750"/>
                                  </p:stCondLst>
                                  <p:childTnLst>
                                    <p:animClr clrSpc="rgb" dir="cw">
                                      <p:cBhvr>
                                        <p:cTn id="26" dur="1000" fill="hold"/>
                                        <p:tgtEl>
                                          <p:spTgt spid="13"/>
                                        </p:tgtEl>
                                        <p:attrNameLst>
                                          <p:attrName>fillcolor</p:attrName>
                                        </p:attrNameLst>
                                      </p:cBhvr>
                                      <p:to>
                                        <a:schemeClr val="tx2"/>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Blue background">
            <a:extLst>
              <a:ext uri="{FF2B5EF4-FFF2-40B4-BE49-F238E27FC236}">
                <a16:creationId xmlns:a16="http://schemas.microsoft.com/office/drawing/2014/main" id="{F7FC2C8E-0D6E-4B8A-A431-30F592A9A7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6" name="White background">
            <a:extLst>
              <a:ext uri="{FF2B5EF4-FFF2-40B4-BE49-F238E27FC236}">
                <a16:creationId xmlns:a16="http://schemas.microsoft.com/office/drawing/2014/main" id="{176784C1-7151-4832-80E4-09AA73C716F9}"/>
              </a:ext>
            </a:extLst>
          </p:cNvPr>
          <p:cNvSpPr/>
          <p:nvPr/>
        </p:nvSpPr>
        <p:spPr>
          <a:xfrm>
            <a:off x="211848" y="667372"/>
            <a:ext cx="11768304" cy="5945648"/>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sp>
        <p:nvSpPr>
          <p:cNvPr id="4" name="Icon white background">
            <a:extLst>
              <a:ext uri="{FF2B5EF4-FFF2-40B4-BE49-F238E27FC236}">
                <a16:creationId xmlns:a16="http://schemas.microsoft.com/office/drawing/2014/main" id="{D25FB17C-C3B5-47FE-8B77-2B9AA88E6F91}"/>
              </a:ext>
            </a:extLst>
          </p:cNvPr>
          <p:cNvSpPr/>
          <p:nvPr/>
        </p:nvSpPr>
        <p:spPr>
          <a:xfrm>
            <a:off x="5642083" y="173651"/>
            <a:ext cx="907836" cy="907836"/>
          </a:xfrm>
          <a:prstGeom prst="ellipse">
            <a:avLst/>
          </a:prstGeom>
          <a:solidFill>
            <a:schemeClr val="bg1"/>
          </a:solidFill>
          <a:ln>
            <a:noFill/>
          </a:ln>
          <a:effectLst>
            <a:outerShdw blurRad="266700" dist="101600" dir="5400000" sx="85000" sy="85000" algn="ctr" rotWithShape="0">
              <a:srgbClr val="3AA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pic>
        <p:nvPicPr>
          <p:cNvPr id="5" name="Statistics icon">
            <a:extLst>
              <a:ext uri="{FF2B5EF4-FFF2-40B4-BE49-F238E27FC236}">
                <a16:creationId xmlns:a16="http://schemas.microsoft.com/office/drawing/2014/main" id="{9C6B9480-A3DD-414C-A19C-1BA654895C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74249" y="353459"/>
            <a:ext cx="443503" cy="548219"/>
          </a:xfrm>
          <a:prstGeom prst="rect">
            <a:avLst/>
          </a:prstGeom>
        </p:spPr>
      </p:pic>
      <p:sp>
        <p:nvSpPr>
          <p:cNvPr id="7" name="Body (Text)">
            <a:extLst>
              <a:ext uri="{FF2B5EF4-FFF2-40B4-BE49-F238E27FC236}">
                <a16:creationId xmlns:a16="http://schemas.microsoft.com/office/drawing/2014/main" id="{8248E735-E98A-43DD-BCB2-0462C5E6E21B}"/>
              </a:ext>
            </a:extLst>
          </p:cNvPr>
          <p:cNvSpPr txBox="1">
            <a:spLocks/>
          </p:cNvSpPr>
          <p:nvPr/>
        </p:nvSpPr>
        <p:spPr>
          <a:xfrm>
            <a:off x="5173289" y="3027988"/>
            <a:ext cx="5787160" cy="259453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914354">
              <a:lnSpc>
                <a:spcPct val="150000"/>
              </a:lnSpc>
              <a:buNone/>
            </a:pPr>
            <a:endParaRPr lang="en-GB" altLang="en-US" sz="2133" dirty="0">
              <a:solidFill>
                <a:prstClr val="black">
                  <a:lumMod val="65000"/>
                  <a:lumOff val="35000"/>
                </a:prstClr>
              </a:solidFill>
              <a:effectLst>
                <a:outerShdw blurRad="38100" dist="38100" dir="2700000" algn="tl">
                  <a:srgbClr val="FFFFFF"/>
                </a:outerShdw>
              </a:effectLst>
              <a:latin typeface="Gilroy Light" panose="00000400000000000000" pitchFamily="50" charset="0"/>
            </a:endParaRPr>
          </a:p>
        </p:txBody>
      </p:sp>
      <p:sp>
        <p:nvSpPr>
          <p:cNvPr id="8" name="Introduction (Text)">
            <a:extLst>
              <a:ext uri="{FF2B5EF4-FFF2-40B4-BE49-F238E27FC236}">
                <a16:creationId xmlns:a16="http://schemas.microsoft.com/office/drawing/2014/main" id="{D8CC5393-CDE3-4361-B98F-F0FE48484296}"/>
              </a:ext>
            </a:extLst>
          </p:cNvPr>
          <p:cNvSpPr/>
          <p:nvPr/>
        </p:nvSpPr>
        <p:spPr>
          <a:xfrm>
            <a:off x="6791966" y="1144694"/>
            <a:ext cx="3431680" cy="702986"/>
          </a:xfrm>
          <a:prstGeom prst="roundRect">
            <a:avLst>
              <a:gd name="adj" fmla="val 50000"/>
            </a:avLst>
          </a:prstGeom>
          <a:solidFill>
            <a:srgbClr val="3A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a:latin typeface="Arial" panose="020B0604020202020204" pitchFamily="34" charset="0"/>
                <a:cs typeface="Arial" panose="020B0604020202020204" pitchFamily="34" charset="0"/>
              </a:rPr>
              <a:t>Luật chơi nội dung 3</a:t>
            </a:r>
            <a:endParaRPr lang="en-PH" sz="2400" b="1" dirty="0">
              <a:latin typeface="Arial" panose="020B0604020202020204" pitchFamily="34" charset="0"/>
              <a:cs typeface="Arial" panose="020B0604020202020204" pitchFamily="34" charset="0"/>
            </a:endParaRPr>
          </a:p>
        </p:txBody>
      </p:sp>
      <p:grpSp>
        <p:nvGrpSpPr>
          <p:cNvPr id="15" name="Teacher's pink background">
            <a:extLst>
              <a:ext uri="{FF2B5EF4-FFF2-40B4-BE49-F238E27FC236}">
                <a16:creationId xmlns:a16="http://schemas.microsoft.com/office/drawing/2014/main" id="{3E4D8436-16C0-47C9-9EE9-FE40CF10BC6C}"/>
              </a:ext>
            </a:extLst>
          </p:cNvPr>
          <p:cNvGrpSpPr/>
          <p:nvPr/>
        </p:nvGrpSpPr>
        <p:grpSpPr>
          <a:xfrm>
            <a:off x="1170069" y="2060026"/>
            <a:ext cx="3431680" cy="3425329"/>
            <a:chOff x="877552" y="1545019"/>
            <a:chExt cx="2573760" cy="2568997"/>
          </a:xfrm>
        </p:grpSpPr>
        <p:sp>
          <p:nvSpPr>
            <p:cNvPr id="16" name="Teacher Pink background">
              <a:extLst>
                <a:ext uri="{FF2B5EF4-FFF2-40B4-BE49-F238E27FC236}">
                  <a16:creationId xmlns:a16="http://schemas.microsoft.com/office/drawing/2014/main" id="{F653175F-372A-4595-B77D-9CC3001D5733}"/>
                </a:ext>
              </a:extLst>
            </p:cNvPr>
            <p:cNvSpPr/>
            <p:nvPr/>
          </p:nvSpPr>
          <p:spPr>
            <a:xfrm>
              <a:off x="877552" y="1545019"/>
              <a:ext cx="2573760" cy="2436855"/>
            </a:xfrm>
            <a:custGeom>
              <a:avLst/>
              <a:gdLst>
                <a:gd name="connsiteX0" fmla="*/ 1286880 w 2573760"/>
                <a:gd name="connsiteY0" fmla="*/ 0 h 2436855"/>
                <a:gd name="connsiteX1" fmla="*/ 2573760 w 2573760"/>
                <a:gd name="connsiteY1" fmla="*/ 1286880 h 2436855"/>
                <a:gd name="connsiteX2" fmla="*/ 2472631 w 2573760"/>
                <a:gd name="connsiteY2" fmla="*/ 1787792 h 2436855"/>
                <a:gd name="connsiteX3" fmla="*/ 2439988 w 2573760"/>
                <a:gd name="connsiteY3" fmla="*/ 1855553 h 2436855"/>
                <a:gd name="connsiteX4" fmla="*/ 2386760 w 2573760"/>
                <a:gd name="connsiteY4" fmla="*/ 1926734 h 2436855"/>
                <a:gd name="connsiteX5" fmla="*/ 1305071 w 2573760"/>
                <a:gd name="connsiteY5" fmla="*/ 2436855 h 2436855"/>
                <a:gd name="connsiteX6" fmla="*/ 72470 w 2573760"/>
                <a:gd name="connsiteY6" fmla="*/ 1703241 h 2436855"/>
                <a:gd name="connsiteX7" fmla="*/ 62953 w 2573760"/>
                <a:gd name="connsiteY7" fmla="*/ 1683484 h 2436855"/>
                <a:gd name="connsiteX8" fmla="*/ 57856 w 2573760"/>
                <a:gd name="connsiteY8" fmla="*/ 1669559 h 2436855"/>
                <a:gd name="connsiteX9" fmla="*/ 0 w 2573760"/>
                <a:gd name="connsiteY9" fmla="*/ 1286880 h 2436855"/>
                <a:gd name="connsiteX10" fmla="*/ 1286880 w 2573760"/>
                <a:gd name="connsiteY10" fmla="*/ 0 h 24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3760" h="2436855">
                  <a:moveTo>
                    <a:pt x="1286880" y="0"/>
                  </a:moveTo>
                  <a:cubicBezTo>
                    <a:pt x="1997604" y="0"/>
                    <a:pt x="2573760" y="576156"/>
                    <a:pt x="2573760" y="1286880"/>
                  </a:cubicBezTo>
                  <a:cubicBezTo>
                    <a:pt x="2573760" y="1464561"/>
                    <a:pt x="2537750" y="1633832"/>
                    <a:pt x="2472631" y="1787792"/>
                  </a:cubicBezTo>
                  <a:lnTo>
                    <a:pt x="2439988" y="1855553"/>
                  </a:lnTo>
                  <a:lnTo>
                    <a:pt x="2386760" y="1926734"/>
                  </a:lnTo>
                  <a:cubicBezTo>
                    <a:pt x="2129651" y="2238278"/>
                    <a:pt x="1740551" y="2436855"/>
                    <a:pt x="1305071" y="2436855"/>
                  </a:cubicBezTo>
                  <a:cubicBezTo>
                    <a:pt x="772818" y="2436855"/>
                    <a:pt x="309848" y="2140215"/>
                    <a:pt x="72470" y="1703241"/>
                  </a:cubicBezTo>
                  <a:lnTo>
                    <a:pt x="62953" y="1683484"/>
                  </a:lnTo>
                  <a:lnTo>
                    <a:pt x="57856" y="1669559"/>
                  </a:lnTo>
                  <a:cubicBezTo>
                    <a:pt x="20256" y="1548671"/>
                    <a:pt x="0" y="1420141"/>
                    <a:pt x="0" y="1286880"/>
                  </a:cubicBezTo>
                  <a:cubicBezTo>
                    <a:pt x="0" y="576156"/>
                    <a:pt x="576156" y="0"/>
                    <a:pt x="1286880" y="0"/>
                  </a:cubicBezTo>
                  <a:close/>
                </a:path>
              </a:pathLst>
            </a:custGeom>
            <a:solidFill>
              <a:srgbClr val="3AA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dirty="0">
                <a:solidFill>
                  <a:prstClr val="white"/>
                </a:solidFill>
                <a:latin typeface="Calibri" panose="020F0502020204030204"/>
              </a:endParaRPr>
            </a:p>
          </p:txBody>
        </p:sp>
        <p:sp>
          <p:nvSpPr>
            <p:cNvPr id="17" name="Freeform: Shape 16">
              <a:extLst>
                <a:ext uri="{FF2B5EF4-FFF2-40B4-BE49-F238E27FC236}">
                  <a16:creationId xmlns:a16="http://schemas.microsoft.com/office/drawing/2014/main" id="{19144487-7FDA-4EF6-A6F2-3437C2CF8272}"/>
                </a:ext>
              </a:extLst>
            </p:cNvPr>
            <p:cNvSpPr/>
            <p:nvPr/>
          </p:nvSpPr>
          <p:spPr>
            <a:xfrm>
              <a:off x="940507" y="3223740"/>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3AA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grpSp>
      <p:grpSp>
        <p:nvGrpSpPr>
          <p:cNvPr id="85" name="Do not delete">
            <a:extLst>
              <a:ext uri="{FF2B5EF4-FFF2-40B4-BE49-F238E27FC236}">
                <a16:creationId xmlns:a16="http://schemas.microsoft.com/office/drawing/2014/main" id="{AA6DF730-B60E-4964-9D91-C43C5C789FF2}"/>
              </a:ext>
            </a:extLst>
          </p:cNvPr>
          <p:cNvGrpSpPr/>
          <p:nvPr/>
        </p:nvGrpSpPr>
        <p:grpSpPr>
          <a:xfrm>
            <a:off x="1235454" y="4468066"/>
            <a:ext cx="3169380" cy="1992997"/>
            <a:chOff x="926590" y="3351049"/>
            <a:chExt cx="2377035" cy="1494748"/>
          </a:xfrm>
        </p:grpSpPr>
        <p:sp>
          <p:nvSpPr>
            <p:cNvPr id="86" name="Rectangle 17">
              <a:extLst>
                <a:ext uri="{FF2B5EF4-FFF2-40B4-BE49-F238E27FC236}">
                  <a16:creationId xmlns:a16="http://schemas.microsoft.com/office/drawing/2014/main" id="{A207E95E-24DA-40D1-9DB7-921F971B5903}"/>
                </a:ext>
              </a:extLst>
            </p:cNvPr>
            <p:cNvSpPr/>
            <p:nvPr/>
          </p:nvSpPr>
          <p:spPr>
            <a:xfrm>
              <a:off x="1401358" y="3915020"/>
              <a:ext cx="1778558" cy="930777"/>
            </a:xfrm>
            <a:custGeom>
              <a:avLst/>
              <a:gdLst>
                <a:gd name="connsiteX0" fmla="*/ 0 w 1778558"/>
                <a:gd name="connsiteY0" fmla="*/ 0 h 1038763"/>
                <a:gd name="connsiteX1" fmla="*/ 1778558 w 1778558"/>
                <a:gd name="connsiteY1" fmla="*/ 0 h 1038763"/>
                <a:gd name="connsiteX2" fmla="*/ 1778558 w 1778558"/>
                <a:gd name="connsiteY2" fmla="*/ 1038763 h 1038763"/>
                <a:gd name="connsiteX3" fmla="*/ 0 w 1778558"/>
                <a:gd name="connsiteY3" fmla="*/ 1038763 h 1038763"/>
                <a:gd name="connsiteX4" fmla="*/ 0 w 1778558"/>
                <a:gd name="connsiteY4" fmla="*/ 0 h 1038763"/>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58" h="1190685">
                  <a:moveTo>
                    <a:pt x="20065" y="103192"/>
                  </a:moveTo>
                  <a:cubicBezTo>
                    <a:pt x="470550" y="258936"/>
                    <a:pt x="923902" y="494942"/>
                    <a:pt x="1678232" y="0"/>
                  </a:cubicBezTo>
                  <a:lnTo>
                    <a:pt x="1778558" y="1190685"/>
                  </a:lnTo>
                  <a:lnTo>
                    <a:pt x="0" y="1190685"/>
                  </a:lnTo>
                  <a:lnTo>
                    <a:pt x="20065" y="10319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grpSp>
          <p:nvGrpSpPr>
            <p:cNvPr id="87" name="Do not delete">
              <a:extLst>
                <a:ext uri="{FF2B5EF4-FFF2-40B4-BE49-F238E27FC236}">
                  <a16:creationId xmlns:a16="http://schemas.microsoft.com/office/drawing/2014/main" id="{6CCD829C-A875-49B4-913D-FD1281EAADF2}"/>
                </a:ext>
              </a:extLst>
            </p:cNvPr>
            <p:cNvGrpSpPr/>
            <p:nvPr/>
          </p:nvGrpSpPr>
          <p:grpSpPr>
            <a:xfrm>
              <a:off x="926590" y="3351049"/>
              <a:ext cx="2377035" cy="1494748"/>
              <a:chOff x="926590" y="3351049"/>
              <a:chExt cx="2377035" cy="1494748"/>
            </a:xfrm>
          </p:grpSpPr>
          <p:sp>
            <p:nvSpPr>
              <p:cNvPr id="88" name="Rectangle 17">
                <a:extLst>
                  <a:ext uri="{FF2B5EF4-FFF2-40B4-BE49-F238E27FC236}">
                    <a16:creationId xmlns:a16="http://schemas.microsoft.com/office/drawing/2014/main" id="{CA0990C7-F77C-40DF-B3EC-ECAA5731A921}"/>
                  </a:ext>
                </a:extLst>
              </p:cNvPr>
              <p:cNvSpPr/>
              <p:nvPr/>
            </p:nvSpPr>
            <p:spPr>
              <a:xfrm>
                <a:off x="1401358" y="3915020"/>
                <a:ext cx="1778558" cy="930777"/>
              </a:xfrm>
              <a:custGeom>
                <a:avLst/>
                <a:gdLst>
                  <a:gd name="connsiteX0" fmla="*/ 0 w 1778558"/>
                  <a:gd name="connsiteY0" fmla="*/ 0 h 1038763"/>
                  <a:gd name="connsiteX1" fmla="*/ 1778558 w 1778558"/>
                  <a:gd name="connsiteY1" fmla="*/ 0 h 1038763"/>
                  <a:gd name="connsiteX2" fmla="*/ 1778558 w 1778558"/>
                  <a:gd name="connsiteY2" fmla="*/ 1038763 h 1038763"/>
                  <a:gd name="connsiteX3" fmla="*/ 0 w 1778558"/>
                  <a:gd name="connsiteY3" fmla="*/ 1038763 h 1038763"/>
                  <a:gd name="connsiteX4" fmla="*/ 0 w 1778558"/>
                  <a:gd name="connsiteY4" fmla="*/ 0 h 1038763"/>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58" h="1190685">
                    <a:moveTo>
                      <a:pt x="20065" y="103192"/>
                    </a:moveTo>
                    <a:cubicBezTo>
                      <a:pt x="470550" y="258936"/>
                      <a:pt x="923902" y="494942"/>
                      <a:pt x="1678232" y="0"/>
                    </a:cubicBezTo>
                    <a:lnTo>
                      <a:pt x="1778558" y="1190685"/>
                    </a:lnTo>
                    <a:lnTo>
                      <a:pt x="0" y="1190685"/>
                    </a:lnTo>
                    <a:lnTo>
                      <a:pt x="20065" y="10319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sp>
            <p:nvSpPr>
              <p:cNvPr id="89" name="Freeform: Shape 88">
                <a:extLst>
                  <a:ext uri="{FF2B5EF4-FFF2-40B4-BE49-F238E27FC236}">
                    <a16:creationId xmlns:a16="http://schemas.microsoft.com/office/drawing/2014/main" id="{3D3B2948-3EFA-45DD-BEF2-5CFFF63ADE2E}"/>
                  </a:ext>
                </a:extLst>
              </p:cNvPr>
              <p:cNvSpPr/>
              <p:nvPr/>
            </p:nvSpPr>
            <p:spPr>
              <a:xfrm>
                <a:off x="926590" y="335104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grpSp>
      </p:grpSp>
      <p:grpSp>
        <p:nvGrpSpPr>
          <p:cNvPr id="2" name="Nhóm 1">
            <a:extLst>
              <a:ext uri="{FF2B5EF4-FFF2-40B4-BE49-F238E27FC236}">
                <a16:creationId xmlns:a16="http://schemas.microsoft.com/office/drawing/2014/main" id="{067B101B-FEFB-42FD-A5CD-D8406E55242E}"/>
              </a:ext>
            </a:extLst>
          </p:cNvPr>
          <p:cNvGrpSpPr/>
          <p:nvPr/>
        </p:nvGrpSpPr>
        <p:grpSpPr>
          <a:xfrm>
            <a:off x="1812304" y="1884631"/>
            <a:ext cx="2052789" cy="3630629"/>
            <a:chOff x="1702820" y="1224185"/>
            <a:chExt cx="1266087" cy="2190489"/>
          </a:xfrm>
        </p:grpSpPr>
        <p:sp>
          <p:nvSpPr>
            <p:cNvPr id="90" name="Rectangle: Rounded Corners 123">
              <a:extLst>
                <a:ext uri="{FF2B5EF4-FFF2-40B4-BE49-F238E27FC236}">
                  <a16:creationId xmlns:a16="http://schemas.microsoft.com/office/drawing/2014/main" id="{C97E86E5-0845-4E25-9278-7902753B948C}"/>
                </a:ext>
              </a:extLst>
            </p:cNvPr>
            <p:cNvSpPr/>
            <p:nvPr/>
          </p:nvSpPr>
          <p:spPr>
            <a:xfrm>
              <a:off x="1910536" y="1950244"/>
              <a:ext cx="118384" cy="14974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91" name="Hình chữ nhật 25">
              <a:extLst>
                <a:ext uri="{FF2B5EF4-FFF2-40B4-BE49-F238E27FC236}">
                  <a16:creationId xmlns:a16="http://schemas.microsoft.com/office/drawing/2014/main" id="{B2D2ED14-0527-4A2F-A8BE-7F124F67D491}"/>
                </a:ext>
              </a:extLst>
            </p:cNvPr>
            <p:cNvSpPr/>
            <p:nvPr/>
          </p:nvSpPr>
          <p:spPr>
            <a:xfrm>
              <a:off x="1712724" y="2059123"/>
              <a:ext cx="1254872" cy="477414"/>
            </a:xfrm>
            <a:custGeom>
              <a:avLst/>
              <a:gdLst>
                <a:gd name="connsiteX0" fmla="*/ 0 w 1212265"/>
                <a:gd name="connsiteY0" fmla="*/ 0 h 412249"/>
                <a:gd name="connsiteX1" fmla="*/ 1212265 w 1212265"/>
                <a:gd name="connsiteY1" fmla="*/ 0 h 412249"/>
                <a:gd name="connsiteX2" fmla="*/ 1212265 w 1212265"/>
                <a:gd name="connsiteY2" fmla="*/ 412249 h 412249"/>
                <a:gd name="connsiteX3" fmla="*/ 0 w 1212265"/>
                <a:gd name="connsiteY3" fmla="*/ 412249 h 412249"/>
                <a:gd name="connsiteX4" fmla="*/ 0 w 1212265"/>
                <a:gd name="connsiteY4" fmla="*/ 0 h 412249"/>
                <a:gd name="connsiteX0" fmla="*/ 29497 w 1241762"/>
                <a:gd name="connsiteY0" fmla="*/ 0 h 412249"/>
                <a:gd name="connsiteX1" fmla="*/ 1241762 w 1241762"/>
                <a:gd name="connsiteY1" fmla="*/ 0 h 412249"/>
                <a:gd name="connsiteX2" fmla="*/ 1241762 w 1241762"/>
                <a:gd name="connsiteY2" fmla="*/ 412249 h 412249"/>
                <a:gd name="connsiteX3" fmla="*/ 0 w 1241762"/>
                <a:gd name="connsiteY3" fmla="*/ 389307 h 412249"/>
                <a:gd name="connsiteX4" fmla="*/ 29497 w 1241762"/>
                <a:gd name="connsiteY4" fmla="*/ 0 h 412249"/>
                <a:gd name="connsiteX0" fmla="*/ 29497 w 1241762"/>
                <a:gd name="connsiteY0" fmla="*/ 0 h 422568"/>
                <a:gd name="connsiteX1" fmla="*/ 1241762 w 1241762"/>
                <a:gd name="connsiteY1" fmla="*/ 0 h 422568"/>
                <a:gd name="connsiteX2" fmla="*/ 1241762 w 1241762"/>
                <a:gd name="connsiteY2" fmla="*/ 412249 h 422568"/>
                <a:gd name="connsiteX3" fmla="*/ 0 w 1241762"/>
                <a:gd name="connsiteY3" fmla="*/ 389307 h 422568"/>
                <a:gd name="connsiteX4" fmla="*/ 29497 w 1241762"/>
                <a:gd name="connsiteY4" fmla="*/ 0 h 422568"/>
                <a:gd name="connsiteX0" fmla="*/ 29497 w 1241762"/>
                <a:gd name="connsiteY0" fmla="*/ 0 h 432501"/>
                <a:gd name="connsiteX1" fmla="*/ 1241762 w 1241762"/>
                <a:gd name="connsiteY1" fmla="*/ 0 h 432501"/>
                <a:gd name="connsiteX2" fmla="*/ 1241762 w 1241762"/>
                <a:gd name="connsiteY2" fmla="*/ 412249 h 432501"/>
                <a:gd name="connsiteX3" fmla="*/ 0 w 1241762"/>
                <a:gd name="connsiteY3" fmla="*/ 389307 h 432501"/>
                <a:gd name="connsiteX4" fmla="*/ 29497 w 1241762"/>
                <a:gd name="connsiteY4" fmla="*/ 0 h 432501"/>
                <a:gd name="connsiteX0" fmla="*/ 36051 w 1241762"/>
                <a:gd name="connsiteY0" fmla="*/ 0 h 475107"/>
                <a:gd name="connsiteX1" fmla="*/ 1241762 w 1241762"/>
                <a:gd name="connsiteY1" fmla="*/ 42606 h 475107"/>
                <a:gd name="connsiteX2" fmla="*/ 1241762 w 1241762"/>
                <a:gd name="connsiteY2" fmla="*/ 454855 h 475107"/>
                <a:gd name="connsiteX3" fmla="*/ 0 w 1241762"/>
                <a:gd name="connsiteY3" fmla="*/ 431913 h 475107"/>
                <a:gd name="connsiteX4" fmla="*/ 36051 w 1241762"/>
                <a:gd name="connsiteY4" fmla="*/ 0 h 475107"/>
                <a:gd name="connsiteX0" fmla="*/ 36051 w 1254872"/>
                <a:gd name="connsiteY0" fmla="*/ 0 h 455800"/>
                <a:gd name="connsiteX1" fmla="*/ 1241762 w 1254872"/>
                <a:gd name="connsiteY1" fmla="*/ 42606 h 455800"/>
                <a:gd name="connsiteX2" fmla="*/ 1254872 w 1254872"/>
                <a:gd name="connsiteY2" fmla="*/ 349978 h 455800"/>
                <a:gd name="connsiteX3" fmla="*/ 0 w 1254872"/>
                <a:gd name="connsiteY3" fmla="*/ 431913 h 455800"/>
                <a:gd name="connsiteX4" fmla="*/ 36051 w 1254872"/>
                <a:gd name="connsiteY4" fmla="*/ 0 h 455800"/>
                <a:gd name="connsiteX0" fmla="*/ 36051 w 1254872"/>
                <a:gd name="connsiteY0" fmla="*/ 0 h 455800"/>
                <a:gd name="connsiteX1" fmla="*/ 1241762 w 1254872"/>
                <a:gd name="connsiteY1" fmla="*/ 42606 h 455800"/>
                <a:gd name="connsiteX2" fmla="*/ 1254872 w 1254872"/>
                <a:gd name="connsiteY2" fmla="*/ 349978 h 455800"/>
                <a:gd name="connsiteX3" fmla="*/ 0 w 1254872"/>
                <a:gd name="connsiteY3" fmla="*/ 431913 h 455800"/>
                <a:gd name="connsiteX4" fmla="*/ 36051 w 1254872"/>
                <a:gd name="connsiteY4" fmla="*/ 0 h 455800"/>
                <a:gd name="connsiteX0" fmla="*/ 36051 w 1254872"/>
                <a:gd name="connsiteY0" fmla="*/ 0 h 477414"/>
                <a:gd name="connsiteX1" fmla="*/ 1241762 w 1254872"/>
                <a:gd name="connsiteY1" fmla="*/ 42606 h 477414"/>
                <a:gd name="connsiteX2" fmla="*/ 1254872 w 1254872"/>
                <a:gd name="connsiteY2" fmla="*/ 349978 h 477414"/>
                <a:gd name="connsiteX3" fmla="*/ 0 w 1254872"/>
                <a:gd name="connsiteY3" fmla="*/ 431913 h 477414"/>
                <a:gd name="connsiteX4" fmla="*/ 36051 w 1254872"/>
                <a:gd name="connsiteY4" fmla="*/ 0 h 477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872" h="477414">
                  <a:moveTo>
                    <a:pt x="36051" y="0"/>
                  </a:moveTo>
                  <a:lnTo>
                    <a:pt x="1241762" y="42606"/>
                  </a:lnTo>
                  <a:lnTo>
                    <a:pt x="1254872" y="349978"/>
                  </a:lnTo>
                  <a:cubicBezTo>
                    <a:pt x="860615" y="476705"/>
                    <a:pt x="286102" y="518217"/>
                    <a:pt x="0" y="431913"/>
                  </a:cubicBezTo>
                  <a:lnTo>
                    <a:pt x="3605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124">
              <a:extLst>
                <a:ext uri="{FF2B5EF4-FFF2-40B4-BE49-F238E27FC236}">
                  <a16:creationId xmlns:a16="http://schemas.microsoft.com/office/drawing/2014/main" id="{8ED02069-56CD-4D16-94EF-834527042217}"/>
                </a:ext>
              </a:extLst>
            </p:cNvPr>
            <p:cNvSpPr/>
            <p:nvPr/>
          </p:nvSpPr>
          <p:spPr>
            <a:xfrm>
              <a:off x="2670503" y="1952474"/>
              <a:ext cx="118384" cy="14974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93" name="Rectangle: Rounded Corners 55">
              <a:extLst>
                <a:ext uri="{FF2B5EF4-FFF2-40B4-BE49-F238E27FC236}">
                  <a16:creationId xmlns:a16="http://schemas.microsoft.com/office/drawing/2014/main" id="{D5967506-8AAA-4ACC-945C-53E6DEDCFA10}"/>
                </a:ext>
              </a:extLst>
            </p:cNvPr>
            <p:cNvSpPr/>
            <p:nvPr/>
          </p:nvSpPr>
          <p:spPr>
            <a:xfrm>
              <a:off x="1826673" y="2439660"/>
              <a:ext cx="1048754" cy="974098"/>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94" name="Freeform: Shape 117">
              <a:extLst>
                <a:ext uri="{FF2B5EF4-FFF2-40B4-BE49-F238E27FC236}">
                  <a16:creationId xmlns:a16="http://schemas.microsoft.com/office/drawing/2014/main" id="{FBA6E1D5-B509-4821-81BF-C679F0057547}"/>
                </a:ext>
              </a:extLst>
            </p:cNvPr>
            <p:cNvSpPr/>
            <p:nvPr/>
          </p:nvSpPr>
          <p:spPr>
            <a:xfrm>
              <a:off x="1874788" y="2442804"/>
              <a:ext cx="1008749" cy="971870"/>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1647">
                <a:solidFill>
                  <a:prstClr val="white"/>
                </a:solidFill>
                <a:latin typeface="Calibri" panose="020F0502020204030204"/>
              </a:endParaRPr>
            </a:p>
          </p:txBody>
        </p:sp>
        <p:cxnSp>
          <p:nvCxnSpPr>
            <p:cNvPr id="95" name="Straight Connector 119">
              <a:extLst>
                <a:ext uri="{FF2B5EF4-FFF2-40B4-BE49-F238E27FC236}">
                  <a16:creationId xmlns:a16="http://schemas.microsoft.com/office/drawing/2014/main" id="{14BB1FF5-D281-4982-9C0F-A5856E20D902}"/>
                </a:ext>
              </a:extLst>
            </p:cNvPr>
            <p:cNvCxnSpPr>
              <a:cxnSpLocks/>
            </p:cNvCxnSpPr>
            <p:nvPr/>
          </p:nvCxnSpPr>
          <p:spPr>
            <a:xfrm flipH="1">
              <a:off x="2050384" y="2880081"/>
              <a:ext cx="38850" cy="320951"/>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120">
              <a:extLst>
                <a:ext uri="{FF2B5EF4-FFF2-40B4-BE49-F238E27FC236}">
                  <a16:creationId xmlns:a16="http://schemas.microsoft.com/office/drawing/2014/main" id="{58AD135B-AAEA-4E44-B151-2DE8916E3747}"/>
                </a:ext>
              </a:extLst>
            </p:cNvPr>
            <p:cNvCxnSpPr>
              <a:cxnSpLocks/>
            </p:cNvCxnSpPr>
            <p:nvPr/>
          </p:nvCxnSpPr>
          <p:spPr>
            <a:xfrm>
              <a:off x="2700636" y="2871584"/>
              <a:ext cx="26439" cy="21842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7" name="Freeform: Shape 147">
              <a:extLst>
                <a:ext uri="{FF2B5EF4-FFF2-40B4-BE49-F238E27FC236}">
                  <a16:creationId xmlns:a16="http://schemas.microsoft.com/office/drawing/2014/main" id="{91456F5D-6AC1-41E2-92DC-C652DB015E52}"/>
                </a:ext>
              </a:extLst>
            </p:cNvPr>
            <p:cNvSpPr/>
            <p:nvPr/>
          </p:nvSpPr>
          <p:spPr>
            <a:xfrm>
              <a:off x="2147943" y="2453196"/>
              <a:ext cx="211418" cy="408088"/>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98" name="Freeform: Shape 148">
              <a:extLst>
                <a:ext uri="{FF2B5EF4-FFF2-40B4-BE49-F238E27FC236}">
                  <a16:creationId xmlns:a16="http://schemas.microsoft.com/office/drawing/2014/main" id="{3A11756D-82A3-40FB-9928-A24665243F3E}"/>
                </a:ext>
              </a:extLst>
            </p:cNvPr>
            <p:cNvSpPr/>
            <p:nvPr/>
          </p:nvSpPr>
          <p:spPr>
            <a:xfrm flipH="1">
              <a:off x="2356283" y="2450624"/>
              <a:ext cx="198951" cy="408087"/>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99" name="Rectangle: Rounded Corners 149">
              <a:extLst>
                <a:ext uri="{FF2B5EF4-FFF2-40B4-BE49-F238E27FC236}">
                  <a16:creationId xmlns:a16="http://schemas.microsoft.com/office/drawing/2014/main" id="{F9BE48F9-7BEA-4FD5-B52C-47D1084DB443}"/>
                </a:ext>
              </a:extLst>
            </p:cNvPr>
            <p:cNvSpPr/>
            <p:nvPr/>
          </p:nvSpPr>
          <p:spPr>
            <a:xfrm>
              <a:off x="2284308" y="2861039"/>
              <a:ext cx="151625" cy="228963"/>
            </a:xfrm>
            <a:prstGeom prst="roundRect">
              <a:avLst/>
            </a:prstGeom>
            <a:solidFill>
              <a:schemeClr val="bg1"/>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00" name="Oval 150">
              <a:extLst>
                <a:ext uri="{FF2B5EF4-FFF2-40B4-BE49-F238E27FC236}">
                  <a16:creationId xmlns:a16="http://schemas.microsoft.com/office/drawing/2014/main" id="{CD8292A4-745A-49A3-A2C1-63F872557541}"/>
                </a:ext>
              </a:extLst>
            </p:cNvPr>
            <p:cNvSpPr/>
            <p:nvPr/>
          </p:nvSpPr>
          <p:spPr>
            <a:xfrm>
              <a:off x="2322976" y="2905692"/>
              <a:ext cx="70119" cy="701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01" name="Rectangle: Rounded Corners 151">
              <a:extLst>
                <a:ext uri="{FF2B5EF4-FFF2-40B4-BE49-F238E27FC236}">
                  <a16:creationId xmlns:a16="http://schemas.microsoft.com/office/drawing/2014/main" id="{5185F196-D61B-4ED8-84AE-27E148B63F4D}"/>
                </a:ext>
              </a:extLst>
            </p:cNvPr>
            <p:cNvSpPr/>
            <p:nvPr/>
          </p:nvSpPr>
          <p:spPr>
            <a:xfrm>
              <a:off x="2337824" y="2962826"/>
              <a:ext cx="43622" cy="41052"/>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02" name="Rectangle: Rounded Corners 121">
              <a:extLst>
                <a:ext uri="{FF2B5EF4-FFF2-40B4-BE49-F238E27FC236}">
                  <a16:creationId xmlns:a16="http://schemas.microsoft.com/office/drawing/2014/main" id="{B920E669-0C61-4291-BB2D-E65965D43F6D}"/>
                </a:ext>
              </a:extLst>
            </p:cNvPr>
            <p:cNvSpPr/>
            <p:nvPr/>
          </p:nvSpPr>
          <p:spPr>
            <a:xfrm>
              <a:off x="2264939" y="2261903"/>
              <a:ext cx="174513" cy="285627"/>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03" name="Rectangle: Rounded Corners 122">
              <a:extLst>
                <a:ext uri="{FF2B5EF4-FFF2-40B4-BE49-F238E27FC236}">
                  <a16:creationId xmlns:a16="http://schemas.microsoft.com/office/drawing/2014/main" id="{146D0EBF-F9A6-48FD-96C5-F4D6CEEC3F33}"/>
                </a:ext>
              </a:extLst>
            </p:cNvPr>
            <p:cNvSpPr/>
            <p:nvPr/>
          </p:nvSpPr>
          <p:spPr>
            <a:xfrm>
              <a:off x="1974424" y="1360192"/>
              <a:ext cx="757383" cy="1012885"/>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04" name="Rectangle: Rounded Corners 175">
              <a:extLst>
                <a:ext uri="{FF2B5EF4-FFF2-40B4-BE49-F238E27FC236}">
                  <a16:creationId xmlns:a16="http://schemas.microsoft.com/office/drawing/2014/main" id="{1159D44F-3021-4CBA-A3D4-6444859D087D}"/>
                </a:ext>
              </a:extLst>
            </p:cNvPr>
            <p:cNvSpPr/>
            <p:nvPr/>
          </p:nvSpPr>
          <p:spPr>
            <a:xfrm>
              <a:off x="2283633" y="2104409"/>
              <a:ext cx="165406" cy="51323"/>
            </a:xfrm>
            <a:prstGeom prst="roundRect">
              <a:avLst>
                <a:gd name="adj" fmla="val 50000"/>
              </a:avLst>
            </a:prstGeom>
            <a:solidFill>
              <a:srgbClr val="E4A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grpSp>
          <p:nvGrpSpPr>
            <p:cNvPr id="105" name="Mouth">
              <a:extLst>
                <a:ext uri="{FF2B5EF4-FFF2-40B4-BE49-F238E27FC236}">
                  <a16:creationId xmlns:a16="http://schemas.microsoft.com/office/drawing/2014/main" id="{A36F3DBF-2A19-4D26-806C-B172C6972AE4}"/>
                </a:ext>
              </a:extLst>
            </p:cNvPr>
            <p:cNvGrpSpPr/>
            <p:nvPr/>
          </p:nvGrpSpPr>
          <p:grpSpPr>
            <a:xfrm>
              <a:off x="2275709" y="2207955"/>
              <a:ext cx="181254" cy="85122"/>
              <a:chOff x="11738413" y="5361789"/>
              <a:chExt cx="471124" cy="226131"/>
            </a:xfrm>
          </p:grpSpPr>
          <p:sp>
            <p:nvSpPr>
              <p:cNvPr id="106" name="Freeform: Shape 139">
                <a:extLst>
                  <a:ext uri="{FF2B5EF4-FFF2-40B4-BE49-F238E27FC236}">
                    <a16:creationId xmlns:a16="http://schemas.microsoft.com/office/drawing/2014/main" id="{B6C9E094-FDB6-4E1A-A062-16ECC27742C4}"/>
                  </a:ext>
                </a:extLst>
              </p:cNvPr>
              <p:cNvSpPr/>
              <p:nvPr/>
            </p:nvSpPr>
            <p:spPr>
              <a:xfrm>
                <a:off x="11738413" y="5361789"/>
                <a:ext cx="471124" cy="226131"/>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07" name="Freeform: Shape 140">
                <a:extLst>
                  <a:ext uri="{FF2B5EF4-FFF2-40B4-BE49-F238E27FC236}">
                    <a16:creationId xmlns:a16="http://schemas.microsoft.com/office/drawing/2014/main" id="{663CBA7E-9A1C-4343-BE11-A4042342B219}"/>
                  </a:ext>
                </a:extLst>
              </p:cNvPr>
              <p:cNvSpPr/>
              <p:nvPr/>
            </p:nvSpPr>
            <p:spPr>
              <a:xfrm>
                <a:off x="11763062" y="5361789"/>
                <a:ext cx="419314" cy="68127"/>
              </a:xfrm>
              <a:custGeom>
                <a:avLst/>
                <a:gdLst>
                  <a:gd name="connsiteX0" fmla="*/ 0 w 419314"/>
                  <a:gd name="connsiteY0" fmla="*/ 0 h 87994"/>
                  <a:gd name="connsiteX1" fmla="*/ 419314 w 419314"/>
                  <a:gd name="connsiteY1" fmla="*/ 0 h 87994"/>
                  <a:gd name="connsiteX2" fmla="*/ 419314 w 419314"/>
                  <a:gd name="connsiteY2" fmla="*/ 34867 h 87994"/>
                  <a:gd name="connsiteX3" fmla="*/ 366187 w 419314"/>
                  <a:gd name="connsiteY3" fmla="*/ 87994 h 87994"/>
                  <a:gd name="connsiteX4" fmla="*/ 53127 w 419314"/>
                  <a:gd name="connsiteY4" fmla="*/ 87994 h 87994"/>
                  <a:gd name="connsiteX5" fmla="*/ 0 w 419314"/>
                  <a:gd name="connsiteY5" fmla="*/ 34867 h 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14" h="87994">
                    <a:moveTo>
                      <a:pt x="0" y="0"/>
                    </a:moveTo>
                    <a:lnTo>
                      <a:pt x="419314" y="0"/>
                    </a:lnTo>
                    <a:lnTo>
                      <a:pt x="419314" y="34867"/>
                    </a:lnTo>
                    <a:cubicBezTo>
                      <a:pt x="419314" y="64208"/>
                      <a:pt x="395528" y="87994"/>
                      <a:pt x="366187" y="87994"/>
                    </a:cubicBezTo>
                    <a:lnTo>
                      <a:pt x="53127" y="87994"/>
                    </a:lnTo>
                    <a:cubicBezTo>
                      <a:pt x="23786" y="87994"/>
                      <a:pt x="0" y="64208"/>
                      <a:pt x="0" y="348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08" name="Freeform: Shape 141">
                <a:extLst>
                  <a:ext uri="{FF2B5EF4-FFF2-40B4-BE49-F238E27FC236}">
                    <a16:creationId xmlns:a16="http://schemas.microsoft.com/office/drawing/2014/main" id="{B39BBF5B-C378-4782-9DEA-831FB0ACB923}"/>
                  </a:ext>
                </a:extLst>
              </p:cNvPr>
              <p:cNvSpPr/>
              <p:nvPr/>
            </p:nvSpPr>
            <p:spPr>
              <a:xfrm>
                <a:off x="11813548" y="5474843"/>
                <a:ext cx="320079" cy="113067"/>
              </a:xfrm>
              <a:custGeom>
                <a:avLst/>
                <a:gdLst>
                  <a:gd name="connsiteX0" fmla="*/ 159171 w 320078"/>
                  <a:gd name="connsiteY0" fmla="*/ 0 h 113066"/>
                  <a:gd name="connsiteX1" fmla="*/ 250862 w 320078"/>
                  <a:gd name="connsiteY1" fmla="*/ 13765 h 113066"/>
                  <a:gd name="connsiteX2" fmla="*/ 320078 w 320078"/>
                  <a:gd name="connsiteY2" fmla="*/ 48465 h 113066"/>
                  <a:gd name="connsiteX3" fmla="*/ 310928 w 320078"/>
                  <a:gd name="connsiteY3" fmla="*/ 59034 h 113066"/>
                  <a:gd name="connsiteX4" fmla="*/ 160416 w 320078"/>
                  <a:gd name="connsiteY4" fmla="*/ 113066 h 113066"/>
                  <a:gd name="connsiteX5" fmla="*/ 9904 w 320078"/>
                  <a:gd name="connsiteY5" fmla="*/ 59034 h 113066"/>
                  <a:gd name="connsiteX6" fmla="*/ 0 w 320078"/>
                  <a:gd name="connsiteY6" fmla="*/ 47595 h 113066"/>
                  <a:gd name="connsiteX7" fmla="*/ 67480 w 320078"/>
                  <a:gd name="connsiteY7" fmla="*/ 13765 h 113066"/>
                  <a:gd name="connsiteX8" fmla="*/ 159171 w 320078"/>
                  <a:gd name="connsiteY8" fmla="*/ 0 h 11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78" h="113066">
                    <a:moveTo>
                      <a:pt x="159171" y="0"/>
                    </a:moveTo>
                    <a:cubicBezTo>
                      <a:pt x="191695" y="0"/>
                      <a:pt x="222680" y="4902"/>
                      <a:pt x="250862" y="13765"/>
                    </a:cubicBezTo>
                    <a:lnTo>
                      <a:pt x="320078" y="48465"/>
                    </a:lnTo>
                    <a:lnTo>
                      <a:pt x="310928" y="59034"/>
                    </a:lnTo>
                    <a:cubicBezTo>
                      <a:pt x="270026" y="92789"/>
                      <a:pt x="217589" y="113066"/>
                      <a:pt x="160416" y="113066"/>
                    </a:cubicBezTo>
                    <a:cubicBezTo>
                      <a:pt x="103243" y="113066"/>
                      <a:pt x="50806" y="92789"/>
                      <a:pt x="9904" y="59034"/>
                    </a:cubicBezTo>
                    <a:lnTo>
                      <a:pt x="0" y="47595"/>
                    </a:lnTo>
                    <a:lnTo>
                      <a:pt x="67480" y="13765"/>
                    </a:lnTo>
                    <a:cubicBezTo>
                      <a:pt x="95662" y="4902"/>
                      <a:pt x="126647" y="0"/>
                      <a:pt x="159171"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grpSp>
        <p:grpSp>
          <p:nvGrpSpPr>
            <p:cNvPr id="109" name="Nhóm 108">
              <a:extLst>
                <a:ext uri="{FF2B5EF4-FFF2-40B4-BE49-F238E27FC236}">
                  <a16:creationId xmlns:a16="http://schemas.microsoft.com/office/drawing/2014/main" id="{6DDF73D9-A896-4E3E-A03E-02752DD155CC}"/>
                </a:ext>
              </a:extLst>
            </p:cNvPr>
            <p:cNvGrpSpPr/>
            <p:nvPr/>
          </p:nvGrpSpPr>
          <p:grpSpPr>
            <a:xfrm>
              <a:off x="1702820" y="1224185"/>
              <a:ext cx="1266087" cy="1319232"/>
              <a:chOff x="1904742" y="1316735"/>
              <a:chExt cx="866287" cy="972122"/>
            </a:xfrm>
          </p:grpSpPr>
          <p:sp>
            <p:nvSpPr>
              <p:cNvPr id="110" name="Hình Bầu dục 17">
                <a:extLst>
                  <a:ext uri="{FF2B5EF4-FFF2-40B4-BE49-F238E27FC236}">
                    <a16:creationId xmlns:a16="http://schemas.microsoft.com/office/drawing/2014/main" id="{A6580ECC-453B-42EF-9FAA-E81FCB0BA8AC}"/>
                  </a:ext>
                </a:extLst>
              </p:cNvPr>
              <p:cNvSpPr/>
              <p:nvPr/>
            </p:nvSpPr>
            <p:spPr>
              <a:xfrm rot="21100047">
                <a:off x="1929551" y="1316735"/>
                <a:ext cx="773907" cy="473557"/>
              </a:xfrm>
              <a:custGeom>
                <a:avLst/>
                <a:gdLst>
                  <a:gd name="connsiteX0" fmla="*/ 0 w 758337"/>
                  <a:gd name="connsiteY0" fmla="*/ 234221 h 468441"/>
                  <a:gd name="connsiteX1" fmla="*/ 379169 w 758337"/>
                  <a:gd name="connsiteY1" fmla="*/ 0 h 468441"/>
                  <a:gd name="connsiteX2" fmla="*/ 758338 w 758337"/>
                  <a:gd name="connsiteY2" fmla="*/ 234221 h 468441"/>
                  <a:gd name="connsiteX3" fmla="*/ 379169 w 758337"/>
                  <a:gd name="connsiteY3" fmla="*/ 468442 h 468441"/>
                  <a:gd name="connsiteX4" fmla="*/ 0 w 758337"/>
                  <a:gd name="connsiteY4" fmla="*/ 234221 h 468441"/>
                  <a:gd name="connsiteX0" fmla="*/ 0 w 758338"/>
                  <a:gd name="connsiteY0" fmla="*/ 234508 h 468729"/>
                  <a:gd name="connsiteX1" fmla="*/ 379169 w 758338"/>
                  <a:gd name="connsiteY1" fmla="*/ 287 h 468729"/>
                  <a:gd name="connsiteX2" fmla="*/ 758338 w 758338"/>
                  <a:gd name="connsiteY2" fmla="*/ 234508 h 468729"/>
                  <a:gd name="connsiteX3" fmla="*/ 379169 w 758338"/>
                  <a:gd name="connsiteY3" fmla="*/ 468729 h 468729"/>
                  <a:gd name="connsiteX4" fmla="*/ 0 w 758338"/>
                  <a:gd name="connsiteY4" fmla="*/ 234508 h 468729"/>
                  <a:gd name="connsiteX0" fmla="*/ 0 w 758338"/>
                  <a:gd name="connsiteY0" fmla="*/ 237449 h 471670"/>
                  <a:gd name="connsiteX1" fmla="*/ 379169 w 758338"/>
                  <a:gd name="connsiteY1" fmla="*/ 3228 h 471670"/>
                  <a:gd name="connsiteX2" fmla="*/ 758338 w 758338"/>
                  <a:gd name="connsiteY2" fmla="*/ 237449 h 471670"/>
                  <a:gd name="connsiteX3" fmla="*/ 379169 w 758338"/>
                  <a:gd name="connsiteY3" fmla="*/ 471670 h 471670"/>
                  <a:gd name="connsiteX4" fmla="*/ 0 w 758338"/>
                  <a:gd name="connsiteY4" fmla="*/ 237449 h 471670"/>
                  <a:gd name="connsiteX0" fmla="*/ 0 w 758338"/>
                  <a:gd name="connsiteY0" fmla="*/ 241190 h 475411"/>
                  <a:gd name="connsiteX1" fmla="*/ 379169 w 758338"/>
                  <a:gd name="connsiteY1" fmla="*/ 6969 h 475411"/>
                  <a:gd name="connsiteX2" fmla="*/ 758338 w 758338"/>
                  <a:gd name="connsiteY2" fmla="*/ 241190 h 475411"/>
                  <a:gd name="connsiteX3" fmla="*/ 379169 w 758338"/>
                  <a:gd name="connsiteY3" fmla="*/ 475411 h 475411"/>
                  <a:gd name="connsiteX4" fmla="*/ 0 w 758338"/>
                  <a:gd name="connsiteY4" fmla="*/ 241190 h 475411"/>
                  <a:gd name="connsiteX0" fmla="*/ 0 w 724050"/>
                  <a:gd name="connsiteY0" fmla="*/ 280074 h 469385"/>
                  <a:gd name="connsiteX1" fmla="*/ 344881 w 724050"/>
                  <a:gd name="connsiteY1" fmla="*/ 363 h 469385"/>
                  <a:gd name="connsiteX2" fmla="*/ 724050 w 724050"/>
                  <a:gd name="connsiteY2" fmla="*/ 234584 h 469385"/>
                  <a:gd name="connsiteX3" fmla="*/ 344881 w 724050"/>
                  <a:gd name="connsiteY3" fmla="*/ 468805 h 469385"/>
                  <a:gd name="connsiteX4" fmla="*/ 0 w 724050"/>
                  <a:gd name="connsiteY4" fmla="*/ 280074 h 469385"/>
                  <a:gd name="connsiteX0" fmla="*/ 0 w 762265"/>
                  <a:gd name="connsiteY0" fmla="*/ 287735 h 469768"/>
                  <a:gd name="connsiteX1" fmla="*/ 383096 w 762265"/>
                  <a:gd name="connsiteY1" fmla="*/ 483 h 469768"/>
                  <a:gd name="connsiteX2" fmla="*/ 762265 w 762265"/>
                  <a:gd name="connsiteY2" fmla="*/ 234704 h 469768"/>
                  <a:gd name="connsiteX3" fmla="*/ 383096 w 762265"/>
                  <a:gd name="connsiteY3" fmla="*/ 468925 h 469768"/>
                  <a:gd name="connsiteX4" fmla="*/ 0 w 762265"/>
                  <a:gd name="connsiteY4" fmla="*/ 287735 h 469768"/>
                  <a:gd name="connsiteX0" fmla="*/ 11 w 762276"/>
                  <a:gd name="connsiteY0" fmla="*/ 287735 h 469836"/>
                  <a:gd name="connsiteX1" fmla="*/ 383107 w 762276"/>
                  <a:gd name="connsiteY1" fmla="*/ 483 h 469836"/>
                  <a:gd name="connsiteX2" fmla="*/ 762276 w 762276"/>
                  <a:gd name="connsiteY2" fmla="*/ 234704 h 469836"/>
                  <a:gd name="connsiteX3" fmla="*/ 383107 w 762276"/>
                  <a:gd name="connsiteY3" fmla="*/ 468925 h 469836"/>
                  <a:gd name="connsiteX4" fmla="*/ 11 w 762276"/>
                  <a:gd name="connsiteY4" fmla="*/ 287735 h 469836"/>
                  <a:gd name="connsiteX0" fmla="*/ 11 w 762276"/>
                  <a:gd name="connsiteY0" fmla="*/ 289692 h 471793"/>
                  <a:gd name="connsiteX1" fmla="*/ 383107 w 762276"/>
                  <a:gd name="connsiteY1" fmla="*/ 2440 h 471793"/>
                  <a:gd name="connsiteX2" fmla="*/ 762276 w 762276"/>
                  <a:gd name="connsiteY2" fmla="*/ 236661 h 471793"/>
                  <a:gd name="connsiteX3" fmla="*/ 383107 w 762276"/>
                  <a:gd name="connsiteY3" fmla="*/ 470882 h 471793"/>
                  <a:gd name="connsiteX4" fmla="*/ 11 w 762276"/>
                  <a:gd name="connsiteY4" fmla="*/ 289692 h 471793"/>
                  <a:gd name="connsiteX0" fmla="*/ 11 w 762276"/>
                  <a:gd name="connsiteY0" fmla="*/ 289692 h 477983"/>
                  <a:gd name="connsiteX1" fmla="*/ 383107 w 762276"/>
                  <a:gd name="connsiteY1" fmla="*/ 2440 h 477983"/>
                  <a:gd name="connsiteX2" fmla="*/ 762276 w 762276"/>
                  <a:gd name="connsiteY2" fmla="*/ 236661 h 477983"/>
                  <a:gd name="connsiteX3" fmla="*/ 383107 w 762276"/>
                  <a:gd name="connsiteY3" fmla="*/ 470882 h 477983"/>
                  <a:gd name="connsiteX4" fmla="*/ 11 w 762276"/>
                  <a:gd name="connsiteY4" fmla="*/ 289692 h 477983"/>
                  <a:gd name="connsiteX0" fmla="*/ 11 w 762276"/>
                  <a:gd name="connsiteY0" fmla="*/ 289692 h 470985"/>
                  <a:gd name="connsiteX1" fmla="*/ 383107 w 762276"/>
                  <a:gd name="connsiteY1" fmla="*/ 2440 h 470985"/>
                  <a:gd name="connsiteX2" fmla="*/ 762276 w 762276"/>
                  <a:gd name="connsiteY2" fmla="*/ 236661 h 470985"/>
                  <a:gd name="connsiteX3" fmla="*/ 383107 w 762276"/>
                  <a:gd name="connsiteY3" fmla="*/ 470882 h 470985"/>
                  <a:gd name="connsiteX4" fmla="*/ 11 w 762276"/>
                  <a:gd name="connsiteY4" fmla="*/ 289692 h 470985"/>
                  <a:gd name="connsiteX0" fmla="*/ 12 w 762277"/>
                  <a:gd name="connsiteY0" fmla="*/ 289692 h 471000"/>
                  <a:gd name="connsiteX1" fmla="*/ 383108 w 762277"/>
                  <a:gd name="connsiteY1" fmla="*/ 2440 h 471000"/>
                  <a:gd name="connsiteX2" fmla="*/ 762277 w 762277"/>
                  <a:gd name="connsiteY2" fmla="*/ 236661 h 471000"/>
                  <a:gd name="connsiteX3" fmla="*/ 383108 w 762277"/>
                  <a:gd name="connsiteY3" fmla="*/ 470882 h 471000"/>
                  <a:gd name="connsiteX4" fmla="*/ 12 w 762277"/>
                  <a:gd name="connsiteY4" fmla="*/ 289692 h 471000"/>
                  <a:gd name="connsiteX0" fmla="*/ 12 w 774077"/>
                  <a:gd name="connsiteY0" fmla="*/ 289692 h 471005"/>
                  <a:gd name="connsiteX1" fmla="*/ 383108 w 774077"/>
                  <a:gd name="connsiteY1" fmla="*/ 2440 h 471005"/>
                  <a:gd name="connsiteX2" fmla="*/ 762277 w 774077"/>
                  <a:gd name="connsiteY2" fmla="*/ 236661 h 471005"/>
                  <a:gd name="connsiteX3" fmla="*/ 383108 w 774077"/>
                  <a:gd name="connsiteY3" fmla="*/ 470882 h 471005"/>
                  <a:gd name="connsiteX4" fmla="*/ 12 w 774077"/>
                  <a:gd name="connsiteY4" fmla="*/ 289692 h 471005"/>
                  <a:gd name="connsiteX0" fmla="*/ 12 w 774077"/>
                  <a:gd name="connsiteY0" fmla="*/ 287255 h 468568"/>
                  <a:gd name="connsiteX1" fmla="*/ 383108 w 774077"/>
                  <a:gd name="connsiteY1" fmla="*/ 3 h 468568"/>
                  <a:gd name="connsiteX2" fmla="*/ 762277 w 774077"/>
                  <a:gd name="connsiteY2" fmla="*/ 234224 h 468568"/>
                  <a:gd name="connsiteX3" fmla="*/ 383108 w 774077"/>
                  <a:gd name="connsiteY3" fmla="*/ 468445 h 468568"/>
                  <a:gd name="connsiteX4" fmla="*/ 12 w 774077"/>
                  <a:gd name="connsiteY4" fmla="*/ 287255 h 468568"/>
                  <a:gd name="connsiteX0" fmla="*/ 12 w 774077"/>
                  <a:gd name="connsiteY0" fmla="*/ 289322 h 470635"/>
                  <a:gd name="connsiteX1" fmla="*/ 383108 w 774077"/>
                  <a:gd name="connsiteY1" fmla="*/ 2070 h 470635"/>
                  <a:gd name="connsiteX2" fmla="*/ 762277 w 774077"/>
                  <a:gd name="connsiteY2" fmla="*/ 236291 h 470635"/>
                  <a:gd name="connsiteX3" fmla="*/ 383108 w 774077"/>
                  <a:gd name="connsiteY3" fmla="*/ 470512 h 470635"/>
                  <a:gd name="connsiteX4" fmla="*/ 12 w 774077"/>
                  <a:gd name="connsiteY4" fmla="*/ 289322 h 470635"/>
                  <a:gd name="connsiteX0" fmla="*/ 12 w 774077"/>
                  <a:gd name="connsiteY0" fmla="*/ 289322 h 470635"/>
                  <a:gd name="connsiteX1" fmla="*/ 383108 w 774077"/>
                  <a:gd name="connsiteY1" fmla="*/ 2070 h 470635"/>
                  <a:gd name="connsiteX2" fmla="*/ 762277 w 774077"/>
                  <a:gd name="connsiteY2" fmla="*/ 236291 h 470635"/>
                  <a:gd name="connsiteX3" fmla="*/ 383108 w 774077"/>
                  <a:gd name="connsiteY3" fmla="*/ 470512 h 470635"/>
                  <a:gd name="connsiteX4" fmla="*/ 12 w 774077"/>
                  <a:gd name="connsiteY4" fmla="*/ 289322 h 470635"/>
                  <a:gd name="connsiteX0" fmla="*/ 12 w 774077"/>
                  <a:gd name="connsiteY0" fmla="*/ 287470 h 468783"/>
                  <a:gd name="connsiteX1" fmla="*/ 383108 w 774077"/>
                  <a:gd name="connsiteY1" fmla="*/ 218 h 468783"/>
                  <a:gd name="connsiteX2" fmla="*/ 762277 w 774077"/>
                  <a:gd name="connsiteY2" fmla="*/ 234439 h 468783"/>
                  <a:gd name="connsiteX3" fmla="*/ 383108 w 774077"/>
                  <a:gd name="connsiteY3" fmla="*/ 468660 h 468783"/>
                  <a:gd name="connsiteX4" fmla="*/ 12 w 774077"/>
                  <a:gd name="connsiteY4" fmla="*/ 287470 h 468783"/>
                  <a:gd name="connsiteX0" fmla="*/ 13 w 774159"/>
                  <a:gd name="connsiteY0" fmla="*/ 287470 h 468724"/>
                  <a:gd name="connsiteX1" fmla="*/ 383109 w 774159"/>
                  <a:gd name="connsiteY1" fmla="*/ 218 h 468724"/>
                  <a:gd name="connsiteX2" fmla="*/ 762278 w 774159"/>
                  <a:gd name="connsiteY2" fmla="*/ 234439 h 468724"/>
                  <a:gd name="connsiteX3" fmla="*/ 383109 w 774159"/>
                  <a:gd name="connsiteY3" fmla="*/ 468660 h 468724"/>
                  <a:gd name="connsiteX4" fmla="*/ 13 w 774159"/>
                  <a:gd name="connsiteY4" fmla="*/ 287470 h 468724"/>
                  <a:gd name="connsiteX0" fmla="*/ 11 w 774546"/>
                  <a:gd name="connsiteY0" fmla="*/ 287416 h 478825"/>
                  <a:gd name="connsiteX1" fmla="*/ 383107 w 774546"/>
                  <a:gd name="connsiteY1" fmla="*/ 164 h 478825"/>
                  <a:gd name="connsiteX2" fmla="*/ 762276 w 774546"/>
                  <a:gd name="connsiteY2" fmla="*/ 234385 h 478825"/>
                  <a:gd name="connsiteX3" fmla="*/ 394196 w 774546"/>
                  <a:gd name="connsiteY3" fmla="*/ 478767 h 478825"/>
                  <a:gd name="connsiteX4" fmla="*/ 11 w 774546"/>
                  <a:gd name="connsiteY4" fmla="*/ 287416 h 478825"/>
                  <a:gd name="connsiteX0" fmla="*/ 11 w 773825"/>
                  <a:gd name="connsiteY0" fmla="*/ 287415 h 473510"/>
                  <a:gd name="connsiteX1" fmla="*/ 383107 w 773825"/>
                  <a:gd name="connsiteY1" fmla="*/ 163 h 473510"/>
                  <a:gd name="connsiteX2" fmla="*/ 762276 w 773825"/>
                  <a:gd name="connsiteY2" fmla="*/ 234384 h 473510"/>
                  <a:gd name="connsiteX3" fmla="*/ 373040 w 773825"/>
                  <a:gd name="connsiteY3" fmla="*/ 473449 h 473510"/>
                  <a:gd name="connsiteX4" fmla="*/ 11 w 773825"/>
                  <a:gd name="connsiteY4" fmla="*/ 287415 h 473510"/>
                  <a:gd name="connsiteX0" fmla="*/ 93 w 773907"/>
                  <a:gd name="connsiteY0" fmla="*/ 287462 h 473557"/>
                  <a:gd name="connsiteX1" fmla="*/ 383189 w 773907"/>
                  <a:gd name="connsiteY1" fmla="*/ 210 h 473557"/>
                  <a:gd name="connsiteX2" fmla="*/ 762358 w 773907"/>
                  <a:gd name="connsiteY2" fmla="*/ 234431 h 473557"/>
                  <a:gd name="connsiteX3" fmla="*/ 373122 w 773907"/>
                  <a:gd name="connsiteY3" fmla="*/ 473496 h 473557"/>
                  <a:gd name="connsiteX4" fmla="*/ 93 w 773907"/>
                  <a:gd name="connsiteY4" fmla="*/ 287462 h 47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473557">
                    <a:moveTo>
                      <a:pt x="93" y="287462"/>
                    </a:moveTo>
                    <a:cubicBezTo>
                      <a:pt x="-5581" y="157876"/>
                      <a:pt x="247013" y="-6706"/>
                      <a:pt x="383189" y="210"/>
                    </a:cubicBezTo>
                    <a:cubicBezTo>
                      <a:pt x="519365" y="7126"/>
                      <a:pt x="733378" y="80276"/>
                      <a:pt x="762358" y="234431"/>
                    </a:cubicBezTo>
                    <a:cubicBezTo>
                      <a:pt x="835987" y="368651"/>
                      <a:pt x="539961" y="476502"/>
                      <a:pt x="373122" y="473496"/>
                    </a:cubicBezTo>
                    <a:cubicBezTo>
                      <a:pt x="206283" y="470490"/>
                      <a:pt x="5767" y="417048"/>
                      <a:pt x="93" y="28746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ình chữ nhật 20">
                <a:extLst>
                  <a:ext uri="{FF2B5EF4-FFF2-40B4-BE49-F238E27FC236}">
                    <a16:creationId xmlns:a16="http://schemas.microsoft.com/office/drawing/2014/main" id="{5B58CCC7-CA7B-4C8D-BF15-563EDCAA6ADC}"/>
                  </a:ext>
                </a:extLst>
              </p:cNvPr>
              <p:cNvSpPr/>
              <p:nvPr/>
            </p:nvSpPr>
            <p:spPr>
              <a:xfrm>
                <a:off x="2595228" y="1398396"/>
                <a:ext cx="175801" cy="842042"/>
              </a:xfrm>
              <a:custGeom>
                <a:avLst/>
                <a:gdLst>
                  <a:gd name="connsiteX0" fmla="*/ 0 w 179709"/>
                  <a:gd name="connsiteY0" fmla="*/ 0 h 612948"/>
                  <a:gd name="connsiteX1" fmla="*/ 179709 w 179709"/>
                  <a:gd name="connsiteY1" fmla="*/ 0 h 612948"/>
                  <a:gd name="connsiteX2" fmla="*/ 179709 w 179709"/>
                  <a:gd name="connsiteY2" fmla="*/ 612948 h 612948"/>
                  <a:gd name="connsiteX3" fmla="*/ 0 w 179709"/>
                  <a:gd name="connsiteY3" fmla="*/ 612948 h 612948"/>
                  <a:gd name="connsiteX4" fmla="*/ 0 w 179709"/>
                  <a:gd name="connsiteY4" fmla="*/ 0 h 612948"/>
                  <a:gd name="connsiteX0" fmla="*/ 0 w 179709"/>
                  <a:gd name="connsiteY0" fmla="*/ 0 h 632698"/>
                  <a:gd name="connsiteX1" fmla="*/ 179709 w 179709"/>
                  <a:gd name="connsiteY1" fmla="*/ 0 h 632698"/>
                  <a:gd name="connsiteX2" fmla="*/ 179709 w 179709"/>
                  <a:gd name="connsiteY2" fmla="*/ 612948 h 632698"/>
                  <a:gd name="connsiteX3" fmla="*/ 77023 w 179709"/>
                  <a:gd name="connsiteY3" fmla="*/ 632698 h 632698"/>
                  <a:gd name="connsiteX4" fmla="*/ 0 w 179709"/>
                  <a:gd name="connsiteY4" fmla="*/ 0 h 632698"/>
                  <a:gd name="connsiteX0" fmla="*/ 0 w 179709"/>
                  <a:gd name="connsiteY0" fmla="*/ 0 h 632698"/>
                  <a:gd name="connsiteX1" fmla="*/ 179709 w 179709"/>
                  <a:gd name="connsiteY1" fmla="*/ 0 h 632698"/>
                  <a:gd name="connsiteX2" fmla="*/ 179709 w 179709"/>
                  <a:gd name="connsiteY2" fmla="*/ 612948 h 632698"/>
                  <a:gd name="connsiteX3" fmla="*/ 77023 w 179709"/>
                  <a:gd name="connsiteY3" fmla="*/ 632698 h 632698"/>
                  <a:gd name="connsiteX4" fmla="*/ 0 w 179709"/>
                  <a:gd name="connsiteY4" fmla="*/ 0 h 632698"/>
                  <a:gd name="connsiteX0" fmla="*/ 0 w 161934"/>
                  <a:gd name="connsiteY0" fmla="*/ 88872 h 632698"/>
                  <a:gd name="connsiteX1" fmla="*/ 161934 w 161934"/>
                  <a:gd name="connsiteY1" fmla="*/ 0 h 632698"/>
                  <a:gd name="connsiteX2" fmla="*/ 161934 w 161934"/>
                  <a:gd name="connsiteY2" fmla="*/ 612948 h 632698"/>
                  <a:gd name="connsiteX3" fmla="*/ 59248 w 161934"/>
                  <a:gd name="connsiteY3" fmla="*/ 632698 h 632698"/>
                  <a:gd name="connsiteX4" fmla="*/ 0 w 161934"/>
                  <a:gd name="connsiteY4" fmla="*/ 88872 h 632698"/>
                  <a:gd name="connsiteX0" fmla="*/ 0 w 161934"/>
                  <a:gd name="connsiteY0" fmla="*/ 88872 h 632698"/>
                  <a:gd name="connsiteX1" fmla="*/ 161934 w 161934"/>
                  <a:gd name="connsiteY1" fmla="*/ 0 h 632698"/>
                  <a:gd name="connsiteX2" fmla="*/ 161934 w 161934"/>
                  <a:gd name="connsiteY2" fmla="*/ 612948 h 632698"/>
                  <a:gd name="connsiteX3" fmla="*/ 59248 w 161934"/>
                  <a:gd name="connsiteY3" fmla="*/ 632698 h 632698"/>
                  <a:gd name="connsiteX4" fmla="*/ 0 w 161934"/>
                  <a:gd name="connsiteY4" fmla="*/ 88872 h 632698"/>
                  <a:gd name="connsiteX0" fmla="*/ 0 w 161934"/>
                  <a:gd name="connsiteY0" fmla="*/ 88872 h 656397"/>
                  <a:gd name="connsiteX1" fmla="*/ 161934 w 161934"/>
                  <a:gd name="connsiteY1" fmla="*/ 0 h 656397"/>
                  <a:gd name="connsiteX2" fmla="*/ 161934 w 161934"/>
                  <a:gd name="connsiteY2" fmla="*/ 612948 h 656397"/>
                  <a:gd name="connsiteX3" fmla="*/ 11849 w 161934"/>
                  <a:gd name="connsiteY3" fmla="*/ 656397 h 656397"/>
                  <a:gd name="connsiteX4" fmla="*/ 0 w 161934"/>
                  <a:gd name="connsiteY4" fmla="*/ 88872 h 656397"/>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97483"/>
                  <a:gd name="connsiteY0" fmla="*/ 154045 h 788718"/>
                  <a:gd name="connsiteX1" fmla="*/ 13813 w 197483"/>
                  <a:gd name="connsiteY1" fmla="*/ 0 h 788718"/>
                  <a:gd name="connsiteX2" fmla="*/ 197483 w 197483"/>
                  <a:gd name="connsiteY2" fmla="*/ 788718 h 788718"/>
                  <a:gd name="connsiteX3" fmla="*/ 11849 w 197483"/>
                  <a:gd name="connsiteY3" fmla="*/ 721570 h 788718"/>
                  <a:gd name="connsiteX4" fmla="*/ 0 w 197483"/>
                  <a:gd name="connsiteY4" fmla="*/ 154045 h 788718"/>
                  <a:gd name="connsiteX0" fmla="*/ 0 w 197483"/>
                  <a:gd name="connsiteY0" fmla="*/ 154045 h 834142"/>
                  <a:gd name="connsiteX1" fmla="*/ 13813 w 197483"/>
                  <a:gd name="connsiteY1" fmla="*/ 0 h 834142"/>
                  <a:gd name="connsiteX2" fmla="*/ 197483 w 197483"/>
                  <a:gd name="connsiteY2" fmla="*/ 788718 h 834142"/>
                  <a:gd name="connsiteX3" fmla="*/ 11849 w 197483"/>
                  <a:gd name="connsiteY3" fmla="*/ 834142 h 834142"/>
                  <a:gd name="connsiteX4" fmla="*/ 0 w 197483"/>
                  <a:gd name="connsiteY4" fmla="*/ 154045 h 834142"/>
                  <a:gd name="connsiteX0" fmla="*/ 0 w 201433"/>
                  <a:gd name="connsiteY0" fmla="*/ 177744 h 834142"/>
                  <a:gd name="connsiteX1" fmla="*/ 17763 w 201433"/>
                  <a:gd name="connsiteY1" fmla="*/ 0 h 834142"/>
                  <a:gd name="connsiteX2" fmla="*/ 201433 w 201433"/>
                  <a:gd name="connsiteY2" fmla="*/ 788718 h 834142"/>
                  <a:gd name="connsiteX3" fmla="*/ 15799 w 201433"/>
                  <a:gd name="connsiteY3" fmla="*/ 834142 h 834142"/>
                  <a:gd name="connsiteX4" fmla="*/ 0 w 201433"/>
                  <a:gd name="connsiteY4" fmla="*/ 177744 h 834142"/>
                  <a:gd name="connsiteX0" fmla="*/ 0 w 201433"/>
                  <a:gd name="connsiteY0" fmla="*/ 185644 h 842042"/>
                  <a:gd name="connsiteX1" fmla="*/ 19738 w 201433"/>
                  <a:gd name="connsiteY1" fmla="*/ 0 h 842042"/>
                  <a:gd name="connsiteX2" fmla="*/ 201433 w 201433"/>
                  <a:gd name="connsiteY2" fmla="*/ 796618 h 842042"/>
                  <a:gd name="connsiteX3" fmla="*/ 15799 w 201433"/>
                  <a:gd name="connsiteY3" fmla="*/ 842042 h 842042"/>
                  <a:gd name="connsiteX4" fmla="*/ 0 w 201433"/>
                  <a:gd name="connsiteY4" fmla="*/ 185644 h 842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3" h="842042">
                    <a:moveTo>
                      <a:pt x="0" y="185644"/>
                    </a:moveTo>
                    <a:lnTo>
                      <a:pt x="19738" y="0"/>
                    </a:lnTo>
                    <a:cubicBezTo>
                      <a:pt x="246857" y="166792"/>
                      <a:pt x="152059" y="570578"/>
                      <a:pt x="201433" y="796618"/>
                    </a:cubicBezTo>
                    <a:lnTo>
                      <a:pt x="15799" y="842042"/>
                    </a:lnTo>
                    <a:cubicBezTo>
                      <a:pt x="25674" y="605468"/>
                      <a:pt x="23699" y="376793"/>
                      <a:pt x="0" y="18564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ình chữ nhật 20">
                <a:extLst>
                  <a:ext uri="{FF2B5EF4-FFF2-40B4-BE49-F238E27FC236}">
                    <a16:creationId xmlns:a16="http://schemas.microsoft.com/office/drawing/2014/main" id="{87D93C3B-EDF6-4E4E-89D9-D19D338F067D}"/>
                  </a:ext>
                </a:extLst>
              </p:cNvPr>
              <p:cNvSpPr/>
              <p:nvPr/>
            </p:nvSpPr>
            <p:spPr>
              <a:xfrm flipH="1">
                <a:off x="1904742" y="1446815"/>
                <a:ext cx="216078" cy="842042"/>
              </a:xfrm>
              <a:custGeom>
                <a:avLst/>
                <a:gdLst>
                  <a:gd name="connsiteX0" fmla="*/ 0 w 179709"/>
                  <a:gd name="connsiteY0" fmla="*/ 0 h 612948"/>
                  <a:gd name="connsiteX1" fmla="*/ 179709 w 179709"/>
                  <a:gd name="connsiteY1" fmla="*/ 0 h 612948"/>
                  <a:gd name="connsiteX2" fmla="*/ 179709 w 179709"/>
                  <a:gd name="connsiteY2" fmla="*/ 612948 h 612948"/>
                  <a:gd name="connsiteX3" fmla="*/ 0 w 179709"/>
                  <a:gd name="connsiteY3" fmla="*/ 612948 h 612948"/>
                  <a:gd name="connsiteX4" fmla="*/ 0 w 179709"/>
                  <a:gd name="connsiteY4" fmla="*/ 0 h 612948"/>
                  <a:gd name="connsiteX0" fmla="*/ 0 w 179709"/>
                  <a:gd name="connsiteY0" fmla="*/ 0 h 632698"/>
                  <a:gd name="connsiteX1" fmla="*/ 179709 w 179709"/>
                  <a:gd name="connsiteY1" fmla="*/ 0 h 632698"/>
                  <a:gd name="connsiteX2" fmla="*/ 179709 w 179709"/>
                  <a:gd name="connsiteY2" fmla="*/ 612948 h 632698"/>
                  <a:gd name="connsiteX3" fmla="*/ 77023 w 179709"/>
                  <a:gd name="connsiteY3" fmla="*/ 632698 h 632698"/>
                  <a:gd name="connsiteX4" fmla="*/ 0 w 179709"/>
                  <a:gd name="connsiteY4" fmla="*/ 0 h 632698"/>
                  <a:gd name="connsiteX0" fmla="*/ 0 w 179709"/>
                  <a:gd name="connsiteY0" fmla="*/ 0 h 632698"/>
                  <a:gd name="connsiteX1" fmla="*/ 179709 w 179709"/>
                  <a:gd name="connsiteY1" fmla="*/ 0 h 632698"/>
                  <a:gd name="connsiteX2" fmla="*/ 179709 w 179709"/>
                  <a:gd name="connsiteY2" fmla="*/ 612948 h 632698"/>
                  <a:gd name="connsiteX3" fmla="*/ 77023 w 179709"/>
                  <a:gd name="connsiteY3" fmla="*/ 632698 h 632698"/>
                  <a:gd name="connsiteX4" fmla="*/ 0 w 179709"/>
                  <a:gd name="connsiteY4" fmla="*/ 0 h 632698"/>
                  <a:gd name="connsiteX0" fmla="*/ 0 w 161934"/>
                  <a:gd name="connsiteY0" fmla="*/ 88872 h 632698"/>
                  <a:gd name="connsiteX1" fmla="*/ 161934 w 161934"/>
                  <a:gd name="connsiteY1" fmla="*/ 0 h 632698"/>
                  <a:gd name="connsiteX2" fmla="*/ 161934 w 161934"/>
                  <a:gd name="connsiteY2" fmla="*/ 612948 h 632698"/>
                  <a:gd name="connsiteX3" fmla="*/ 59248 w 161934"/>
                  <a:gd name="connsiteY3" fmla="*/ 632698 h 632698"/>
                  <a:gd name="connsiteX4" fmla="*/ 0 w 161934"/>
                  <a:gd name="connsiteY4" fmla="*/ 88872 h 632698"/>
                  <a:gd name="connsiteX0" fmla="*/ 0 w 161934"/>
                  <a:gd name="connsiteY0" fmla="*/ 88872 h 632698"/>
                  <a:gd name="connsiteX1" fmla="*/ 161934 w 161934"/>
                  <a:gd name="connsiteY1" fmla="*/ 0 h 632698"/>
                  <a:gd name="connsiteX2" fmla="*/ 161934 w 161934"/>
                  <a:gd name="connsiteY2" fmla="*/ 612948 h 632698"/>
                  <a:gd name="connsiteX3" fmla="*/ 59248 w 161934"/>
                  <a:gd name="connsiteY3" fmla="*/ 632698 h 632698"/>
                  <a:gd name="connsiteX4" fmla="*/ 0 w 161934"/>
                  <a:gd name="connsiteY4" fmla="*/ 88872 h 632698"/>
                  <a:gd name="connsiteX0" fmla="*/ 0 w 161934"/>
                  <a:gd name="connsiteY0" fmla="*/ 88872 h 656397"/>
                  <a:gd name="connsiteX1" fmla="*/ 161934 w 161934"/>
                  <a:gd name="connsiteY1" fmla="*/ 0 h 656397"/>
                  <a:gd name="connsiteX2" fmla="*/ 161934 w 161934"/>
                  <a:gd name="connsiteY2" fmla="*/ 612948 h 656397"/>
                  <a:gd name="connsiteX3" fmla="*/ 11849 w 161934"/>
                  <a:gd name="connsiteY3" fmla="*/ 656397 h 656397"/>
                  <a:gd name="connsiteX4" fmla="*/ 0 w 161934"/>
                  <a:gd name="connsiteY4" fmla="*/ 88872 h 656397"/>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61934"/>
                  <a:gd name="connsiteY0" fmla="*/ 154045 h 721570"/>
                  <a:gd name="connsiteX1" fmla="*/ 13813 w 161934"/>
                  <a:gd name="connsiteY1" fmla="*/ 0 h 721570"/>
                  <a:gd name="connsiteX2" fmla="*/ 161934 w 161934"/>
                  <a:gd name="connsiteY2" fmla="*/ 678121 h 721570"/>
                  <a:gd name="connsiteX3" fmla="*/ 11849 w 161934"/>
                  <a:gd name="connsiteY3" fmla="*/ 721570 h 721570"/>
                  <a:gd name="connsiteX4" fmla="*/ 0 w 161934"/>
                  <a:gd name="connsiteY4" fmla="*/ 154045 h 721570"/>
                  <a:gd name="connsiteX0" fmla="*/ 0 w 197483"/>
                  <a:gd name="connsiteY0" fmla="*/ 154045 h 788718"/>
                  <a:gd name="connsiteX1" fmla="*/ 13813 w 197483"/>
                  <a:gd name="connsiteY1" fmla="*/ 0 h 788718"/>
                  <a:gd name="connsiteX2" fmla="*/ 197483 w 197483"/>
                  <a:gd name="connsiteY2" fmla="*/ 788718 h 788718"/>
                  <a:gd name="connsiteX3" fmla="*/ 11849 w 197483"/>
                  <a:gd name="connsiteY3" fmla="*/ 721570 h 788718"/>
                  <a:gd name="connsiteX4" fmla="*/ 0 w 197483"/>
                  <a:gd name="connsiteY4" fmla="*/ 154045 h 788718"/>
                  <a:gd name="connsiteX0" fmla="*/ 0 w 197483"/>
                  <a:gd name="connsiteY0" fmla="*/ 154045 h 834142"/>
                  <a:gd name="connsiteX1" fmla="*/ 13813 w 197483"/>
                  <a:gd name="connsiteY1" fmla="*/ 0 h 834142"/>
                  <a:gd name="connsiteX2" fmla="*/ 197483 w 197483"/>
                  <a:gd name="connsiteY2" fmla="*/ 788718 h 834142"/>
                  <a:gd name="connsiteX3" fmla="*/ 11849 w 197483"/>
                  <a:gd name="connsiteY3" fmla="*/ 834142 h 834142"/>
                  <a:gd name="connsiteX4" fmla="*/ 0 w 197483"/>
                  <a:gd name="connsiteY4" fmla="*/ 154045 h 834142"/>
                  <a:gd name="connsiteX0" fmla="*/ 0 w 201433"/>
                  <a:gd name="connsiteY0" fmla="*/ 177744 h 834142"/>
                  <a:gd name="connsiteX1" fmla="*/ 17763 w 201433"/>
                  <a:gd name="connsiteY1" fmla="*/ 0 h 834142"/>
                  <a:gd name="connsiteX2" fmla="*/ 201433 w 201433"/>
                  <a:gd name="connsiteY2" fmla="*/ 788718 h 834142"/>
                  <a:gd name="connsiteX3" fmla="*/ 15799 w 201433"/>
                  <a:gd name="connsiteY3" fmla="*/ 834142 h 834142"/>
                  <a:gd name="connsiteX4" fmla="*/ 0 w 201433"/>
                  <a:gd name="connsiteY4" fmla="*/ 177744 h 834142"/>
                  <a:gd name="connsiteX0" fmla="*/ 0 w 201433"/>
                  <a:gd name="connsiteY0" fmla="*/ 185644 h 842042"/>
                  <a:gd name="connsiteX1" fmla="*/ 19738 w 201433"/>
                  <a:gd name="connsiteY1" fmla="*/ 0 h 842042"/>
                  <a:gd name="connsiteX2" fmla="*/ 201433 w 201433"/>
                  <a:gd name="connsiteY2" fmla="*/ 796618 h 842042"/>
                  <a:gd name="connsiteX3" fmla="*/ 15799 w 201433"/>
                  <a:gd name="connsiteY3" fmla="*/ 842042 h 842042"/>
                  <a:gd name="connsiteX4" fmla="*/ 0 w 201433"/>
                  <a:gd name="connsiteY4" fmla="*/ 185644 h 842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3" h="842042">
                    <a:moveTo>
                      <a:pt x="0" y="185644"/>
                    </a:moveTo>
                    <a:lnTo>
                      <a:pt x="19738" y="0"/>
                    </a:lnTo>
                    <a:cubicBezTo>
                      <a:pt x="246857" y="166792"/>
                      <a:pt x="152059" y="570578"/>
                      <a:pt x="201433" y="796618"/>
                    </a:cubicBezTo>
                    <a:lnTo>
                      <a:pt x="15799" y="842042"/>
                    </a:lnTo>
                    <a:cubicBezTo>
                      <a:pt x="25674" y="605468"/>
                      <a:pt x="23699" y="376793"/>
                      <a:pt x="0" y="18564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Oval 40">
              <a:extLst>
                <a:ext uri="{FF2B5EF4-FFF2-40B4-BE49-F238E27FC236}">
                  <a16:creationId xmlns:a16="http://schemas.microsoft.com/office/drawing/2014/main" id="{D2AECAA3-9A34-495A-B75F-B8B9458B10AD}"/>
                </a:ext>
              </a:extLst>
            </p:cNvPr>
            <p:cNvSpPr/>
            <p:nvPr/>
          </p:nvSpPr>
          <p:spPr>
            <a:xfrm>
              <a:off x="2060619" y="2102222"/>
              <a:ext cx="130184" cy="130184"/>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14" name="Oval 41">
              <a:extLst>
                <a:ext uri="{FF2B5EF4-FFF2-40B4-BE49-F238E27FC236}">
                  <a16:creationId xmlns:a16="http://schemas.microsoft.com/office/drawing/2014/main" id="{CF83529B-1065-4226-9522-BB200E192690}"/>
                </a:ext>
              </a:extLst>
            </p:cNvPr>
            <p:cNvSpPr/>
            <p:nvPr/>
          </p:nvSpPr>
          <p:spPr>
            <a:xfrm>
              <a:off x="2533007" y="2098324"/>
              <a:ext cx="130184" cy="130184"/>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15" name="Rectangle: Rounded Corners 42">
              <a:extLst>
                <a:ext uri="{FF2B5EF4-FFF2-40B4-BE49-F238E27FC236}">
                  <a16:creationId xmlns:a16="http://schemas.microsoft.com/office/drawing/2014/main" id="{06628D34-983D-41C3-B657-90A8253776F5}"/>
                </a:ext>
              </a:extLst>
            </p:cNvPr>
            <p:cNvSpPr/>
            <p:nvPr/>
          </p:nvSpPr>
          <p:spPr>
            <a:xfrm>
              <a:off x="2104981" y="1904195"/>
              <a:ext cx="109472" cy="46952"/>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16" name="Rectangle: Rounded Corners 43">
              <a:extLst>
                <a:ext uri="{FF2B5EF4-FFF2-40B4-BE49-F238E27FC236}">
                  <a16:creationId xmlns:a16="http://schemas.microsoft.com/office/drawing/2014/main" id="{A01E51EE-ACB7-495F-85A4-10695593A5AE}"/>
                </a:ext>
              </a:extLst>
            </p:cNvPr>
            <p:cNvSpPr/>
            <p:nvPr/>
          </p:nvSpPr>
          <p:spPr>
            <a:xfrm>
              <a:off x="2515330" y="1904195"/>
              <a:ext cx="109472" cy="46952"/>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17" name="Block Arc 71">
              <a:extLst>
                <a:ext uri="{FF2B5EF4-FFF2-40B4-BE49-F238E27FC236}">
                  <a16:creationId xmlns:a16="http://schemas.microsoft.com/office/drawing/2014/main" id="{99E5313B-B0E5-4921-83B6-02BDE176E369}"/>
                </a:ext>
              </a:extLst>
            </p:cNvPr>
            <p:cNvSpPr/>
            <p:nvPr/>
          </p:nvSpPr>
          <p:spPr>
            <a:xfrm rot="616168">
              <a:off x="2084378" y="1977527"/>
              <a:ext cx="178409" cy="203658"/>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black"/>
                </a:solidFill>
                <a:latin typeface="Calibri" panose="020F0502020204030204"/>
              </a:endParaRPr>
            </a:p>
          </p:txBody>
        </p:sp>
        <p:sp>
          <p:nvSpPr>
            <p:cNvPr id="118" name="Oval 72">
              <a:extLst>
                <a:ext uri="{FF2B5EF4-FFF2-40B4-BE49-F238E27FC236}">
                  <a16:creationId xmlns:a16="http://schemas.microsoft.com/office/drawing/2014/main" id="{43A583E3-E16D-465D-8AF0-75D9A6AD2B14}"/>
                </a:ext>
              </a:extLst>
            </p:cNvPr>
            <p:cNvSpPr/>
            <p:nvPr/>
          </p:nvSpPr>
          <p:spPr>
            <a:xfrm rot="616168">
              <a:off x="2096890" y="2019886"/>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19" name="Oval 73">
              <a:extLst>
                <a:ext uri="{FF2B5EF4-FFF2-40B4-BE49-F238E27FC236}">
                  <a16:creationId xmlns:a16="http://schemas.microsoft.com/office/drawing/2014/main" id="{4FFEDA23-2350-4F19-B1BA-25FC3A7A83EC}"/>
                </a:ext>
              </a:extLst>
            </p:cNvPr>
            <p:cNvSpPr/>
            <p:nvPr/>
          </p:nvSpPr>
          <p:spPr>
            <a:xfrm rot="616168">
              <a:off x="2227021" y="2014587"/>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20" name="Rectangle: Rounded Corners 45">
              <a:extLst>
                <a:ext uri="{FF2B5EF4-FFF2-40B4-BE49-F238E27FC236}">
                  <a16:creationId xmlns:a16="http://schemas.microsoft.com/office/drawing/2014/main" id="{42B7C4F7-6AEC-427F-87A0-ABD485D06DA6}"/>
                </a:ext>
              </a:extLst>
            </p:cNvPr>
            <p:cNvSpPr/>
            <p:nvPr/>
          </p:nvSpPr>
          <p:spPr>
            <a:xfrm rot="1906099">
              <a:off x="2094899" y="1983540"/>
              <a:ext cx="52177" cy="23497"/>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21" name="Block Arc 68">
              <a:extLst>
                <a:ext uri="{FF2B5EF4-FFF2-40B4-BE49-F238E27FC236}">
                  <a16:creationId xmlns:a16="http://schemas.microsoft.com/office/drawing/2014/main" id="{CE5D367A-FD7B-4AA8-9D1D-C4823CC70001}"/>
                </a:ext>
              </a:extLst>
            </p:cNvPr>
            <p:cNvSpPr/>
            <p:nvPr/>
          </p:nvSpPr>
          <p:spPr>
            <a:xfrm rot="20983832" flipH="1">
              <a:off x="2463012" y="1971607"/>
              <a:ext cx="178409" cy="203658"/>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black"/>
                </a:solidFill>
                <a:latin typeface="Calibri" panose="020F0502020204030204"/>
              </a:endParaRPr>
            </a:p>
          </p:txBody>
        </p:sp>
        <p:sp>
          <p:nvSpPr>
            <p:cNvPr id="122" name="Oval 69">
              <a:extLst>
                <a:ext uri="{FF2B5EF4-FFF2-40B4-BE49-F238E27FC236}">
                  <a16:creationId xmlns:a16="http://schemas.microsoft.com/office/drawing/2014/main" id="{0111786A-251B-48C1-83DB-AB17C033DD53}"/>
                </a:ext>
              </a:extLst>
            </p:cNvPr>
            <p:cNvSpPr/>
            <p:nvPr/>
          </p:nvSpPr>
          <p:spPr>
            <a:xfrm rot="20983832" flipH="1">
              <a:off x="2604617" y="2011791"/>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23" name="Oval 70">
              <a:extLst>
                <a:ext uri="{FF2B5EF4-FFF2-40B4-BE49-F238E27FC236}">
                  <a16:creationId xmlns:a16="http://schemas.microsoft.com/office/drawing/2014/main" id="{9BFBB831-D9C0-46F3-A9DB-61B4E8A67947}"/>
                </a:ext>
              </a:extLst>
            </p:cNvPr>
            <p:cNvSpPr/>
            <p:nvPr/>
          </p:nvSpPr>
          <p:spPr>
            <a:xfrm rot="20983832" flipH="1">
              <a:off x="2473356" y="2008667"/>
              <a:ext cx="25422" cy="28081"/>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24" name="Rectangle: Rounded Corners 47">
              <a:extLst>
                <a:ext uri="{FF2B5EF4-FFF2-40B4-BE49-F238E27FC236}">
                  <a16:creationId xmlns:a16="http://schemas.microsoft.com/office/drawing/2014/main" id="{BC85B1CB-FAF2-4B4E-BC30-6F383DDA4BA7}"/>
                </a:ext>
              </a:extLst>
            </p:cNvPr>
            <p:cNvSpPr/>
            <p:nvPr/>
          </p:nvSpPr>
          <p:spPr>
            <a:xfrm rot="19693901" flipV="1">
              <a:off x="2569599" y="1974739"/>
              <a:ext cx="52177" cy="23497"/>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25" name="Oval 55">
              <a:extLst>
                <a:ext uri="{FF2B5EF4-FFF2-40B4-BE49-F238E27FC236}">
                  <a16:creationId xmlns:a16="http://schemas.microsoft.com/office/drawing/2014/main" id="{F70E3174-7403-421B-A2B0-BBD16BE06604}"/>
                </a:ext>
              </a:extLst>
            </p:cNvPr>
            <p:cNvSpPr/>
            <p:nvPr/>
          </p:nvSpPr>
          <p:spPr>
            <a:xfrm>
              <a:off x="2136697" y="1991819"/>
              <a:ext cx="74630" cy="74630"/>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26" name="Oval 56">
              <a:extLst>
                <a:ext uri="{FF2B5EF4-FFF2-40B4-BE49-F238E27FC236}">
                  <a16:creationId xmlns:a16="http://schemas.microsoft.com/office/drawing/2014/main" id="{5C053F9C-ADDD-4718-8401-5B1C2D810931}"/>
                </a:ext>
              </a:extLst>
            </p:cNvPr>
            <p:cNvSpPr/>
            <p:nvPr/>
          </p:nvSpPr>
          <p:spPr>
            <a:xfrm flipH="1">
              <a:off x="2515330" y="1985899"/>
              <a:ext cx="74630" cy="74630"/>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grpSp>
        <p:nvGrpSpPr>
          <p:cNvPr id="127" name="Arm">
            <a:extLst>
              <a:ext uri="{FF2B5EF4-FFF2-40B4-BE49-F238E27FC236}">
                <a16:creationId xmlns:a16="http://schemas.microsoft.com/office/drawing/2014/main" id="{E0DF9690-B0B8-4E5B-9188-7F148A26F78A}"/>
              </a:ext>
            </a:extLst>
          </p:cNvPr>
          <p:cNvGrpSpPr/>
          <p:nvPr/>
        </p:nvGrpSpPr>
        <p:grpSpPr>
          <a:xfrm rot="459843">
            <a:off x="3638871" y="3769997"/>
            <a:ext cx="900701" cy="1766642"/>
            <a:chOff x="2535777" y="3065314"/>
            <a:chExt cx="532601" cy="981990"/>
          </a:xfrm>
        </p:grpSpPr>
        <p:sp>
          <p:nvSpPr>
            <p:cNvPr id="128" name="Rectangle: Rounded Corners 206">
              <a:extLst>
                <a:ext uri="{FF2B5EF4-FFF2-40B4-BE49-F238E27FC236}">
                  <a16:creationId xmlns:a16="http://schemas.microsoft.com/office/drawing/2014/main" id="{4B7797F5-19A2-4DD0-A4AF-E6F45E37CD70}"/>
                </a:ext>
              </a:extLst>
            </p:cNvPr>
            <p:cNvSpPr/>
            <p:nvPr/>
          </p:nvSpPr>
          <p:spPr>
            <a:xfrm rot="912596">
              <a:off x="2535777" y="3135936"/>
              <a:ext cx="196134" cy="91136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dirty="0">
                <a:solidFill>
                  <a:prstClr val="white"/>
                </a:solidFill>
                <a:latin typeface="Calibri" panose="020F0502020204030204"/>
              </a:endParaRPr>
            </a:p>
          </p:txBody>
        </p:sp>
        <p:sp>
          <p:nvSpPr>
            <p:cNvPr id="129" name="Oval 12">
              <a:extLst>
                <a:ext uri="{FF2B5EF4-FFF2-40B4-BE49-F238E27FC236}">
                  <a16:creationId xmlns:a16="http://schemas.microsoft.com/office/drawing/2014/main" id="{F45EE3BB-D1A4-4108-8C2F-9148C5826B25}"/>
                </a:ext>
              </a:extLst>
            </p:cNvPr>
            <p:cNvSpPr/>
            <p:nvPr/>
          </p:nvSpPr>
          <p:spPr>
            <a:xfrm rot="19627584">
              <a:off x="2646424" y="3065314"/>
              <a:ext cx="421954" cy="223855"/>
            </a:xfrm>
            <a:custGeom>
              <a:avLst/>
              <a:gdLst>
                <a:gd name="connsiteX0" fmla="*/ 0 w 340404"/>
                <a:gd name="connsiteY0" fmla="*/ 170202 h 340404"/>
                <a:gd name="connsiteX1" fmla="*/ 170202 w 340404"/>
                <a:gd name="connsiteY1" fmla="*/ 0 h 340404"/>
                <a:gd name="connsiteX2" fmla="*/ 340404 w 340404"/>
                <a:gd name="connsiteY2" fmla="*/ 170202 h 340404"/>
                <a:gd name="connsiteX3" fmla="*/ 170202 w 340404"/>
                <a:gd name="connsiteY3" fmla="*/ 340404 h 340404"/>
                <a:gd name="connsiteX4" fmla="*/ 0 w 340404"/>
                <a:gd name="connsiteY4" fmla="*/ 170202 h 340404"/>
                <a:gd name="connsiteX0" fmla="*/ 58 w 340462"/>
                <a:gd name="connsiteY0" fmla="*/ 46217 h 216419"/>
                <a:gd name="connsiteX1" fmla="*/ 156510 w 340462"/>
                <a:gd name="connsiteY1" fmla="*/ 30707 h 216419"/>
                <a:gd name="connsiteX2" fmla="*/ 340462 w 340462"/>
                <a:gd name="connsiteY2" fmla="*/ 46217 h 216419"/>
                <a:gd name="connsiteX3" fmla="*/ 170260 w 340462"/>
                <a:gd name="connsiteY3" fmla="*/ 216419 h 216419"/>
                <a:gd name="connsiteX4" fmla="*/ 58 w 340462"/>
                <a:gd name="connsiteY4" fmla="*/ 46217 h 216419"/>
                <a:gd name="connsiteX0" fmla="*/ 3908 w 344312"/>
                <a:gd name="connsiteY0" fmla="*/ 46217 h 216419"/>
                <a:gd name="connsiteX1" fmla="*/ 160360 w 344312"/>
                <a:gd name="connsiteY1" fmla="*/ 30707 h 216419"/>
                <a:gd name="connsiteX2" fmla="*/ 344312 w 344312"/>
                <a:gd name="connsiteY2" fmla="*/ 46217 h 216419"/>
                <a:gd name="connsiteX3" fmla="*/ 174110 w 344312"/>
                <a:gd name="connsiteY3" fmla="*/ 216419 h 216419"/>
                <a:gd name="connsiteX4" fmla="*/ 3908 w 344312"/>
                <a:gd name="connsiteY4" fmla="*/ 46217 h 2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2" h="216419">
                  <a:moveTo>
                    <a:pt x="3908" y="46217"/>
                  </a:moveTo>
                  <a:cubicBezTo>
                    <a:pt x="29117" y="-43174"/>
                    <a:pt x="66360" y="30707"/>
                    <a:pt x="160360" y="30707"/>
                  </a:cubicBezTo>
                  <a:cubicBezTo>
                    <a:pt x="254360" y="30707"/>
                    <a:pt x="344312" y="-47783"/>
                    <a:pt x="344312" y="46217"/>
                  </a:cubicBezTo>
                  <a:cubicBezTo>
                    <a:pt x="344312" y="140217"/>
                    <a:pt x="268110" y="216419"/>
                    <a:pt x="174110" y="216419"/>
                  </a:cubicBezTo>
                  <a:cubicBezTo>
                    <a:pt x="80110" y="216419"/>
                    <a:pt x="-21301" y="135608"/>
                    <a:pt x="3908" y="46217"/>
                  </a:cubicBezTo>
                  <a:close/>
                </a:path>
              </a:pathLst>
            </a:cu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grpSp>
      <p:sp>
        <p:nvSpPr>
          <p:cNvPr id="57" name="TextBox 8">
            <a:extLst>
              <a:ext uri="{FF2B5EF4-FFF2-40B4-BE49-F238E27FC236}">
                <a16:creationId xmlns:a16="http://schemas.microsoft.com/office/drawing/2014/main" id="{B3DC4D8B-617C-4B0D-933D-41AF035CEA45}"/>
              </a:ext>
            </a:extLst>
          </p:cNvPr>
          <p:cNvSpPr txBox="1"/>
          <p:nvPr/>
        </p:nvSpPr>
        <p:spPr>
          <a:xfrm>
            <a:off x="5319956" y="2043627"/>
            <a:ext cx="6113961" cy="3477875"/>
          </a:xfrm>
          <a:prstGeom prst="rect">
            <a:avLst/>
          </a:prstGeom>
          <a:noFill/>
        </p:spPr>
        <p:txBody>
          <a:bodyPr wrap="square" rtlCol="0">
            <a:spAutoFit/>
          </a:bodyPr>
          <a:lstStyle/>
          <a:p>
            <a:pPr algn="ctr"/>
            <a:r>
              <a:rPr lang="en-US" sz="2000">
                <a:solidFill>
                  <a:srgbClr val="0077C8"/>
                </a:solidFill>
                <a:latin typeface="Arial" panose="020B0604020202020204" pitchFamily="34" charset="0"/>
                <a:cs typeface="Arial" panose="020B0604020202020204" pitchFamily="34" charset="0"/>
              </a:rPr>
              <a:t>Hãy trả lời câu hỏi trong những câu hỏi đã được đưa ra ở khung câu hỏi. Nếu bạn trả lời đúng thì sẽ nhận chục cái kí đầu. Còn nếu bạn trả lời sai thì ra chuồng gà không nói nhiều. Còn trường hợp nếu không trả lời được mà còn nhắc bài cho bạn sẽ bị giáo viên ghim đến suốt đời. Còn những bạn nào mà im lặng không trả lời câu hỏi sẽ gọi ngẫu nhiên nếu mà trả lời được mà không chịu phát biểu vẫn cho kí đầu liên hoàn, còn nếu trả lời bát nháo sẽ bị ăn chổi với dép sau cuộc gặp mặt riêng với phụ huynh</a:t>
            </a:r>
          </a:p>
        </p:txBody>
      </p:sp>
      <p:sp>
        <p:nvSpPr>
          <p:cNvPr id="58" name="Start button">
            <a:hlinkClick r:id="rId6" action="ppaction://hlinksldjump"/>
            <a:extLst>
              <a:ext uri="{FF2B5EF4-FFF2-40B4-BE49-F238E27FC236}">
                <a16:creationId xmlns:a16="http://schemas.microsoft.com/office/drawing/2014/main" id="{C1C16E1D-01E5-45BA-96BC-49DD76D1578F}"/>
              </a:ext>
            </a:extLst>
          </p:cNvPr>
          <p:cNvSpPr/>
          <p:nvPr/>
        </p:nvSpPr>
        <p:spPr>
          <a:xfrm>
            <a:off x="5236142" y="5703909"/>
            <a:ext cx="1719716" cy="585984"/>
          </a:xfrm>
          <a:prstGeom prst="roundRect">
            <a:avLst/>
          </a:prstGeom>
          <a:solidFill>
            <a:srgbClr val="3A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r>
              <a:rPr lang="en-PH" sz="2800">
                <a:solidFill>
                  <a:prstClr val="white"/>
                </a:solidFill>
                <a:latin typeface="Arial" panose="020B0604020202020204" pitchFamily="34" charset="0"/>
                <a:cs typeface="Arial" panose="020B0604020202020204" pitchFamily="34" charset="0"/>
              </a:rPr>
              <a:t>Bắt đầu</a:t>
            </a:r>
            <a:endParaRPr lang="en-PH" sz="3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1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25000" decel="25000" autoRev="1" fill="hold" grpId="0" nodeType="withEffect">
                                  <p:stCondLst>
                                    <p:cond delay="0"/>
                                  </p:stCondLst>
                                  <p:childTnLst>
                                    <p:animScale>
                                      <p:cBhvr>
                                        <p:cTn id="6" dur="1000" fill="hold"/>
                                        <p:tgtEl>
                                          <p:spTgt spid="58"/>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phic 24">
            <a:extLst>
              <a:ext uri="{FF2B5EF4-FFF2-40B4-BE49-F238E27FC236}">
                <a16:creationId xmlns:a16="http://schemas.microsoft.com/office/drawing/2014/main" id="{89E4B6D3-5587-4D1B-ADDA-A4BE443420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4528227 h 5143500"/>
              <a:gd name="connsiteX5" fmla="*/ 156212 w 9144000"/>
              <a:gd name="connsiteY5" fmla="*/ 4528227 h 5143500"/>
              <a:gd name="connsiteX6" fmla="*/ 156212 w 9144000"/>
              <a:gd name="connsiteY6" fmla="*/ 1670727 h 5143500"/>
              <a:gd name="connsiteX7" fmla="*/ 0 w 9144000"/>
              <a:gd name="connsiteY7" fmla="*/ 1670727 h 5143500"/>
              <a:gd name="connsiteX8" fmla="*/ 0 w 914400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3500">
                <a:moveTo>
                  <a:pt x="0" y="0"/>
                </a:moveTo>
                <a:lnTo>
                  <a:pt x="9144000" y="0"/>
                </a:lnTo>
                <a:lnTo>
                  <a:pt x="9144000" y="5143500"/>
                </a:lnTo>
                <a:lnTo>
                  <a:pt x="0" y="5143500"/>
                </a:lnTo>
                <a:lnTo>
                  <a:pt x="0" y="4528227"/>
                </a:lnTo>
                <a:lnTo>
                  <a:pt x="156212" y="4528227"/>
                </a:lnTo>
                <a:lnTo>
                  <a:pt x="156212" y="1670727"/>
                </a:lnTo>
                <a:lnTo>
                  <a:pt x="0" y="1670727"/>
                </a:lnTo>
                <a:lnTo>
                  <a:pt x="0" y="0"/>
                </a:lnTo>
                <a:close/>
              </a:path>
            </a:pathLst>
          </a:custGeom>
        </p:spPr>
      </p:pic>
      <p:sp>
        <p:nvSpPr>
          <p:cNvPr id="6" name="White background">
            <a:extLst>
              <a:ext uri="{FF2B5EF4-FFF2-40B4-BE49-F238E27FC236}">
                <a16:creationId xmlns:a16="http://schemas.microsoft.com/office/drawing/2014/main" id="{176784C1-7151-4832-80E4-09AA73C716F9}"/>
              </a:ext>
            </a:extLst>
          </p:cNvPr>
          <p:cNvSpPr/>
          <p:nvPr/>
        </p:nvSpPr>
        <p:spPr>
          <a:xfrm>
            <a:off x="211848" y="667372"/>
            <a:ext cx="11768304" cy="5945648"/>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sp>
        <p:nvSpPr>
          <p:cNvPr id="4" name="Icon white background">
            <a:extLst>
              <a:ext uri="{FF2B5EF4-FFF2-40B4-BE49-F238E27FC236}">
                <a16:creationId xmlns:a16="http://schemas.microsoft.com/office/drawing/2014/main" id="{D25FB17C-C3B5-47FE-8B77-2B9AA88E6F91}"/>
              </a:ext>
            </a:extLst>
          </p:cNvPr>
          <p:cNvSpPr/>
          <p:nvPr/>
        </p:nvSpPr>
        <p:spPr>
          <a:xfrm>
            <a:off x="5642083" y="173651"/>
            <a:ext cx="907836" cy="907836"/>
          </a:xfrm>
          <a:prstGeom prst="ellipse">
            <a:avLst/>
          </a:prstGeom>
          <a:solidFill>
            <a:schemeClr val="bg1"/>
          </a:solidFill>
          <a:ln>
            <a:noFill/>
          </a:ln>
          <a:effectLst>
            <a:outerShdw blurRad="266700" dist="101600" dir="5400000" sx="85000" sy="85000" algn="ctr" rotWithShape="0">
              <a:srgbClr val="3AA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pic>
        <p:nvPicPr>
          <p:cNvPr id="5" name="Statistics icon">
            <a:extLst>
              <a:ext uri="{FF2B5EF4-FFF2-40B4-BE49-F238E27FC236}">
                <a16:creationId xmlns:a16="http://schemas.microsoft.com/office/drawing/2014/main" id="{9C6B9480-A3DD-414C-A19C-1BA654895C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874249" y="353459"/>
            <a:ext cx="443503" cy="548219"/>
          </a:xfrm>
          <a:prstGeom prst="rect">
            <a:avLst/>
          </a:prstGeom>
        </p:spPr>
      </p:pic>
      <p:pic>
        <p:nvPicPr>
          <p:cNvPr id="26" name="Graphic 25">
            <a:extLst>
              <a:ext uri="{FF2B5EF4-FFF2-40B4-BE49-F238E27FC236}">
                <a16:creationId xmlns:a16="http://schemas.microsoft.com/office/drawing/2014/main" id="{A074FDD8-7AC6-4646-AEF0-A4FCA75BFB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2482" r="98292" b="11962"/>
          <a:stretch/>
        </p:blipFill>
        <p:spPr>
          <a:xfrm>
            <a:off x="0" y="2227636"/>
            <a:ext cx="208283" cy="3810000"/>
          </a:xfrm>
          <a:custGeom>
            <a:avLst/>
            <a:gdLst>
              <a:gd name="connsiteX0" fmla="*/ 0 w 156212"/>
              <a:gd name="connsiteY0" fmla="*/ 0 h 2857500"/>
              <a:gd name="connsiteX1" fmla="*/ 156212 w 156212"/>
              <a:gd name="connsiteY1" fmla="*/ 0 h 2857500"/>
              <a:gd name="connsiteX2" fmla="*/ 156212 w 156212"/>
              <a:gd name="connsiteY2" fmla="*/ 2857500 h 2857500"/>
              <a:gd name="connsiteX3" fmla="*/ 0 w 156212"/>
              <a:gd name="connsiteY3" fmla="*/ 2857500 h 2857500"/>
              <a:gd name="connsiteX4" fmla="*/ 0 w 156212"/>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2" h="2857500">
                <a:moveTo>
                  <a:pt x="0" y="0"/>
                </a:moveTo>
                <a:lnTo>
                  <a:pt x="156212" y="0"/>
                </a:lnTo>
                <a:lnTo>
                  <a:pt x="156212" y="2857500"/>
                </a:lnTo>
                <a:lnTo>
                  <a:pt x="0" y="2857500"/>
                </a:lnTo>
                <a:lnTo>
                  <a:pt x="0" y="0"/>
                </a:lnTo>
                <a:close/>
              </a:path>
            </a:pathLst>
          </a:custGeom>
        </p:spPr>
      </p:pic>
      <p:pic>
        <p:nvPicPr>
          <p:cNvPr id="1026" name="Picture 2">
            <a:extLst>
              <a:ext uri="{FF2B5EF4-FFF2-40B4-BE49-F238E27FC236}">
                <a16:creationId xmlns:a16="http://schemas.microsoft.com/office/drawing/2014/main" id="{1606475A-DFC9-4764-AA0E-A5E704F556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2292112" y="1240851"/>
            <a:ext cx="7607775" cy="1701860"/>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A359B8D3-714A-4851-ACE7-E20EB720F473}"/>
              </a:ext>
            </a:extLst>
          </p:cNvPr>
          <p:cNvSpPr txBox="1"/>
          <p:nvPr/>
        </p:nvSpPr>
        <p:spPr>
          <a:xfrm>
            <a:off x="361860" y="2968892"/>
            <a:ext cx="11713576" cy="646331"/>
          </a:xfrm>
          <a:prstGeom prst="rect">
            <a:avLst/>
          </a:prstGeom>
          <a:noFill/>
        </p:spPr>
        <p:txBody>
          <a:bodyPr wrap="square" rtlCol="0">
            <a:spAutoFit/>
          </a:bodyPr>
          <a:lstStyle/>
          <a:p>
            <a:r>
              <a:rPr lang="vi-VN"/>
              <a:t>Theo bảng số liệu để thể hiện tốc độ tăng trưởng diện tích và sản lượng cà phê của nước ta giai đoạn 2010 – 2017, dạng biểu đồ nào sau đây thích hợp nhất?</a:t>
            </a:r>
            <a:endParaRPr lang="en-US"/>
          </a:p>
        </p:txBody>
      </p:sp>
      <p:grpSp>
        <p:nvGrpSpPr>
          <p:cNvPr id="61" name="Tròn">
            <a:extLst>
              <a:ext uri="{FF2B5EF4-FFF2-40B4-BE49-F238E27FC236}">
                <a16:creationId xmlns:a16="http://schemas.microsoft.com/office/drawing/2014/main" id="{BB27BA60-193C-40D3-BFB8-B22B9C5B9BFF}"/>
              </a:ext>
            </a:extLst>
          </p:cNvPr>
          <p:cNvGrpSpPr/>
          <p:nvPr/>
        </p:nvGrpSpPr>
        <p:grpSpPr>
          <a:xfrm>
            <a:off x="588979" y="3789326"/>
            <a:ext cx="2459281" cy="2486307"/>
            <a:chOff x="588979" y="3789326"/>
            <a:chExt cx="2459281" cy="2486307"/>
          </a:xfrm>
        </p:grpSpPr>
        <p:grpSp>
          <p:nvGrpSpPr>
            <p:cNvPr id="27" name="pink">
              <a:extLst>
                <a:ext uri="{FF2B5EF4-FFF2-40B4-BE49-F238E27FC236}">
                  <a16:creationId xmlns:a16="http://schemas.microsoft.com/office/drawing/2014/main" id="{0570D059-FF14-47A9-8A4A-8B6C9ADC9E4B}"/>
                </a:ext>
              </a:extLst>
            </p:cNvPr>
            <p:cNvGrpSpPr/>
            <p:nvPr/>
          </p:nvGrpSpPr>
          <p:grpSpPr>
            <a:xfrm>
              <a:off x="588979" y="3789326"/>
              <a:ext cx="2459281" cy="2486307"/>
              <a:chOff x="511971" y="2819849"/>
              <a:chExt cx="1800225" cy="1876425"/>
            </a:xfrm>
          </p:grpSpPr>
          <p:sp>
            <p:nvSpPr>
              <p:cNvPr id="28" name="Freeform: Shape 337">
                <a:extLst>
                  <a:ext uri="{FF2B5EF4-FFF2-40B4-BE49-F238E27FC236}">
                    <a16:creationId xmlns:a16="http://schemas.microsoft.com/office/drawing/2014/main" id="{18A3FEB9-5335-46AC-B8B6-1ACE88B21DB8}"/>
                  </a:ext>
                </a:extLst>
              </p:cNvPr>
              <p:cNvSpPr/>
              <p:nvPr/>
            </p:nvSpPr>
            <p:spPr>
              <a:xfrm>
                <a:off x="511971" y="2896049"/>
                <a:ext cx="1800225" cy="1800225"/>
              </a:xfrm>
              <a:custGeom>
                <a:avLst/>
                <a:gdLst>
                  <a:gd name="connsiteX0" fmla="*/ -54 w 1800225"/>
                  <a:gd name="connsiteY0" fmla="*/ 205140 h 1800225"/>
                  <a:gd name="connsiteX1" fmla="*/ 205369 w 1800225"/>
                  <a:gd name="connsiteY1" fmla="*/ -286 h 1800225"/>
                  <a:gd name="connsiteX2" fmla="*/ 1594745 w 1800225"/>
                  <a:gd name="connsiteY2" fmla="*/ -286 h 1800225"/>
                  <a:gd name="connsiteX3" fmla="*/ 1800171 w 1800225"/>
                  <a:gd name="connsiteY3" fmla="*/ 205140 h 1800225"/>
                  <a:gd name="connsiteX4" fmla="*/ 1800171 w 1800225"/>
                  <a:gd name="connsiteY4" fmla="*/ 1594514 h 1800225"/>
                  <a:gd name="connsiteX5" fmla="*/ 1594745 w 1800225"/>
                  <a:gd name="connsiteY5" fmla="*/ 1799939 h 1800225"/>
                  <a:gd name="connsiteX6" fmla="*/ 205369 w 1800225"/>
                  <a:gd name="connsiteY6" fmla="*/ 1799939 h 1800225"/>
                  <a:gd name="connsiteX7" fmla="*/ -54 w 1800225"/>
                  <a:gd name="connsiteY7" fmla="*/ 1594514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25" h="1800225">
                    <a:moveTo>
                      <a:pt x="-54" y="205140"/>
                    </a:moveTo>
                    <a:cubicBezTo>
                      <a:pt x="-54" y="91687"/>
                      <a:pt x="91917" y="-286"/>
                      <a:pt x="205369" y="-286"/>
                    </a:cubicBezTo>
                    <a:lnTo>
                      <a:pt x="1594745" y="-286"/>
                    </a:lnTo>
                    <a:cubicBezTo>
                      <a:pt x="1708198" y="-286"/>
                      <a:pt x="1800171" y="91687"/>
                      <a:pt x="1800171" y="205140"/>
                    </a:cubicBezTo>
                    <a:lnTo>
                      <a:pt x="1800171" y="1594514"/>
                    </a:lnTo>
                    <a:cubicBezTo>
                      <a:pt x="1800171" y="1707966"/>
                      <a:pt x="1708198" y="1799939"/>
                      <a:pt x="1594745" y="1799939"/>
                    </a:cubicBezTo>
                    <a:lnTo>
                      <a:pt x="205369" y="1799939"/>
                    </a:lnTo>
                    <a:cubicBezTo>
                      <a:pt x="91917" y="1799939"/>
                      <a:pt x="-54" y="1707966"/>
                      <a:pt x="-54" y="1594514"/>
                    </a:cubicBezTo>
                    <a:close/>
                  </a:path>
                </a:pathLst>
              </a:custGeom>
              <a:solidFill>
                <a:srgbClr val="F48093"/>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29" name="Freeform: Shape 499">
                <a:extLst>
                  <a:ext uri="{FF2B5EF4-FFF2-40B4-BE49-F238E27FC236}">
                    <a16:creationId xmlns:a16="http://schemas.microsoft.com/office/drawing/2014/main" id="{A2F19923-965B-47A8-AA56-AF8D504A7C8A}"/>
                  </a:ext>
                </a:extLst>
              </p:cNvPr>
              <p:cNvSpPr/>
              <p:nvPr/>
            </p:nvSpPr>
            <p:spPr>
              <a:xfrm>
                <a:off x="511971" y="2819849"/>
                <a:ext cx="1800225" cy="1790700"/>
              </a:xfrm>
              <a:custGeom>
                <a:avLst/>
                <a:gdLst>
                  <a:gd name="connsiteX0" fmla="*/ -54 w 1800225"/>
                  <a:gd name="connsiteY0" fmla="*/ 204054 h 1790700"/>
                  <a:gd name="connsiteX1" fmla="*/ 204283 w 1800225"/>
                  <a:gd name="connsiteY1" fmla="*/ -286 h 1790700"/>
                  <a:gd name="connsiteX2" fmla="*/ 1595831 w 1800225"/>
                  <a:gd name="connsiteY2" fmla="*/ -286 h 1790700"/>
                  <a:gd name="connsiteX3" fmla="*/ 1800171 w 1800225"/>
                  <a:gd name="connsiteY3" fmla="*/ 204054 h 1790700"/>
                  <a:gd name="connsiteX4" fmla="*/ 1800171 w 1800225"/>
                  <a:gd name="connsiteY4" fmla="*/ 1586074 h 1790700"/>
                  <a:gd name="connsiteX5" fmla="*/ 1595831 w 1800225"/>
                  <a:gd name="connsiteY5" fmla="*/ 1790414 h 1790700"/>
                  <a:gd name="connsiteX6" fmla="*/ 204283 w 1800225"/>
                  <a:gd name="connsiteY6" fmla="*/ 1790414 h 1790700"/>
                  <a:gd name="connsiteX7" fmla="*/ -54 w 1800225"/>
                  <a:gd name="connsiteY7" fmla="*/ 158607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25" h="1790700">
                    <a:moveTo>
                      <a:pt x="-54" y="204054"/>
                    </a:moveTo>
                    <a:cubicBezTo>
                      <a:pt x="-54" y="91202"/>
                      <a:pt x="91431" y="-286"/>
                      <a:pt x="204283" y="-286"/>
                    </a:cubicBezTo>
                    <a:lnTo>
                      <a:pt x="1595831" y="-286"/>
                    </a:lnTo>
                    <a:cubicBezTo>
                      <a:pt x="1708683" y="-286"/>
                      <a:pt x="1800171" y="91202"/>
                      <a:pt x="1800171" y="204054"/>
                    </a:cubicBezTo>
                    <a:lnTo>
                      <a:pt x="1800171" y="1586074"/>
                    </a:lnTo>
                    <a:cubicBezTo>
                      <a:pt x="1800171" y="1698926"/>
                      <a:pt x="1708683" y="1790414"/>
                      <a:pt x="1595831" y="1790414"/>
                    </a:cubicBezTo>
                    <a:lnTo>
                      <a:pt x="204283" y="1790414"/>
                    </a:lnTo>
                    <a:cubicBezTo>
                      <a:pt x="91431" y="1790414"/>
                      <a:pt x="-54" y="1698926"/>
                      <a:pt x="-54" y="1586074"/>
                    </a:cubicBezTo>
                    <a:close/>
                  </a:path>
                </a:pathLst>
              </a:custGeom>
              <a:solidFill>
                <a:srgbClr val="F599A8"/>
              </a:solidFill>
              <a:ln w="9525" cap="flat">
                <a:noFill/>
                <a:prstDash val="solid"/>
                <a:miter/>
              </a:ln>
            </p:spPr>
            <p:txBody>
              <a:bodyPr rtlCol="0" anchor="ctr"/>
              <a:lstStyle/>
              <a:p>
                <a:pPr algn="ctr" defTabSz="457189"/>
                <a:endParaRPr lang="en-PH" dirty="0">
                  <a:solidFill>
                    <a:schemeClr val="bg1"/>
                  </a:solidFill>
                  <a:latin typeface="Gilroy ExtraBold" panose="00000900000000000000" pitchFamily="50" charset="0"/>
                </a:endParaRPr>
              </a:p>
            </p:txBody>
          </p:sp>
        </p:grpSp>
        <p:grpSp>
          <p:nvGrpSpPr>
            <p:cNvPr id="60" name="Nhóm 59">
              <a:extLst>
                <a:ext uri="{FF2B5EF4-FFF2-40B4-BE49-F238E27FC236}">
                  <a16:creationId xmlns:a16="http://schemas.microsoft.com/office/drawing/2014/main" id="{E7EB0C64-9251-49DC-8E8D-BFB3FAB82462}"/>
                </a:ext>
              </a:extLst>
            </p:cNvPr>
            <p:cNvGrpSpPr/>
            <p:nvPr/>
          </p:nvGrpSpPr>
          <p:grpSpPr>
            <a:xfrm>
              <a:off x="1033268" y="4282595"/>
              <a:ext cx="1490413" cy="1704109"/>
              <a:chOff x="1033268" y="4282595"/>
              <a:chExt cx="1490413" cy="1704109"/>
            </a:xfrm>
          </p:grpSpPr>
          <p:grpSp>
            <p:nvGrpSpPr>
              <p:cNvPr id="49" name="Nhóm 48">
                <a:extLst>
                  <a:ext uri="{FF2B5EF4-FFF2-40B4-BE49-F238E27FC236}">
                    <a16:creationId xmlns:a16="http://schemas.microsoft.com/office/drawing/2014/main" id="{0BC77998-F7BD-43BD-B1EF-0643D032F2FA}"/>
                  </a:ext>
                </a:extLst>
              </p:cNvPr>
              <p:cNvGrpSpPr/>
              <p:nvPr/>
            </p:nvGrpSpPr>
            <p:grpSpPr>
              <a:xfrm>
                <a:off x="1207245" y="4282595"/>
                <a:ext cx="1222748" cy="1105081"/>
                <a:chOff x="1176056" y="4443025"/>
                <a:chExt cx="1222748" cy="1105081"/>
              </a:xfrm>
            </p:grpSpPr>
            <p:sp>
              <p:nvSpPr>
                <p:cNvPr id="47" name="Hình tự do: Hình 46">
                  <a:extLst>
                    <a:ext uri="{FF2B5EF4-FFF2-40B4-BE49-F238E27FC236}">
                      <a16:creationId xmlns:a16="http://schemas.microsoft.com/office/drawing/2014/main" id="{484DE02E-F97A-4AA6-8C5B-F24EB9530159}"/>
                    </a:ext>
                  </a:extLst>
                </p:cNvPr>
                <p:cNvSpPr/>
                <p:nvPr/>
              </p:nvSpPr>
              <p:spPr>
                <a:xfrm rot="19230494">
                  <a:off x="1541530" y="4443025"/>
                  <a:ext cx="580439" cy="429290"/>
                </a:xfrm>
                <a:custGeom>
                  <a:avLst/>
                  <a:gdLst>
                    <a:gd name="connsiteX0" fmla="*/ 375137 w 580439"/>
                    <a:gd name="connsiteY0" fmla="*/ 14834 h 429290"/>
                    <a:gd name="connsiteX1" fmla="*/ 570440 w 580439"/>
                    <a:gd name="connsiteY1" fmla="*/ 340847 h 429290"/>
                    <a:gd name="connsiteX2" fmla="*/ 580439 w 580439"/>
                    <a:gd name="connsiteY2" fmla="*/ 429290 h 429290"/>
                    <a:gd name="connsiteX3" fmla="*/ 1191 w 580439"/>
                    <a:gd name="connsiteY3" fmla="*/ 429290 h 429290"/>
                    <a:gd name="connsiteX4" fmla="*/ 0 w 580439"/>
                    <a:gd name="connsiteY4" fmla="*/ 428309 h 429290"/>
                    <a:gd name="connsiteX5" fmla="*/ 352967 w 580439"/>
                    <a:gd name="connsiteY5" fmla="*/ 0 h 429290"/>
                    <a:gd name="connsiteX6" fmla="*/ 375137 w 580439"/>
                    <a:gd name="connsiteY6" fmla="*/ 14834 h 42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439" h="429290">
                      <a:moveTo>
                        <a:pt x="375137" y="14834"/>
                      </a:moveTo>
                      <a:cubicBezTo>
                        <a:pt x="480097" y="101331"/>
                        <a:pt x="545961" y="217554"/>
                        <a:pt x="570440" y="340847"/>
                      </a:cubicBezTo>
                      <a:lnTo>
                        <a:pt x="580439" y="429290"/>
                      </a:lnTo>
                      <a:lnTo>
                        <a:pt x="1191" y="429290"/>
                      </a:lnTo>
                      <a:lnTo>
                        <a:pt x="0" y="428309"/>
                      </a:lnTo>
                      <a:lnTo>
                        <a:pt x="352967" y="0"/>
                      </a:lnTo>
                      <a:lnTo>
                        <a:pt x="375137" y="1483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Hình tự do: Hình 44">
                  <a:extLst>
                    <a:ext uri="{FF2B5EF4-FFF2-40B4-BE49-F238E27FC236}">
                      <a16:creationId xmlns:a16="http://schemas.microsoft.com/office/drawing/2014/main" id="{A3026EE9-4372-4B3E-A33F-B9FA1BD28CEB}"/>
                    </a:ext>
                  </a:extLst>
                </p:cNvPr>
                <p:cNvSpPr/>
                <p:nvPr/>
              </p:nvSpPr>
              <p:spPr>
                <a:xfrm rot="19230494">
                  <a:off x="1797886" y="4780007"/>
                  <a:ext cx="580050" cy="373870"/>
                </a:xfrm>
                <a:custGeom>
                  <a:avLst/>
                  <a:gdLst>
                    <a:gd name="connsiteX0" fmla="*/ 579248 w 580050"/>
                    <a:gd name="connsiteY0" fmla="*/ 0 h 373870"/>
                    <a:gd name="connsiteX1" fmla="*/ 579813 w 580050"/>
                    <a:gd name="connsiteY1" fmla="*/ 4999 h 373870"/>
                    <a:gd name="connsiteX2" fmla="*/ 516246 w 580050"/>
                    <a:gd name="connsiteY2" fmla="*/ 279986 h 373870"/>
                    <a:gd name="connsiteX3" fmla="*/ 453672 w 580050"/>
                    <a:gd name="connsiteY3" fmla="*/ 373870 h 373870"/>
                    <a:gd name="connsiteX4" fmla="*/ 0 w 580050"/>
                    <a:gd name="connsiteY4" fmla="*/ 0 h 373870"/>
                    <a:gd name="connsiteX5" fmla="*/ 579248 w 580050"/>
                    <a:gd name="connsiteY5" fmla="*/ 0 h 373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0050" h="373870">
                      <a:moveTo>
                        <a:pt x="579248" y="0"/>
                      </a:moveTo>
                      <a:lnTo>
                        <a:pt x="579813" y="4999"/>
                      </a:lnTo>
                      <a:cubicBezTo>
                        <a:pt x="582546" y="99057"/>
                        <a:pt x="561679" y="193905"/>
                        <a:pt x="516246" y="279986"/>
                      </a:cubicBezTo>
                      <a:lnTo>
                        <a:pt x="453672" y="373870"/>
                      </a:lnTo>
                      <a:lnTo>
                        <a:pt x="0" y="0"/>
                      </a:lnTo>
                      <a:lnTo>
                        <a:pt x="579248"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Hình tự do: Hình 57">
                  <a:extLst>
                    <a:ext uri="{FF2B5EF4-FFF2-40B4-BE49-F238E27FC236}">
                      <a16:creationId xmlns:a16="http://schemas.microsoft.com/office/drawing/2014/main" id="{55308FB0-F606-45B5-A941-FFC8934D86E5}"/>
                    </a:ext>
                  </a:extLst>
                </p:cNvPr>
                <p:cNvSpPr/>
                <p:nvPr/>
              </p:nvSpPr>
              <p:spPr>
                <a:xfrm rot="19790848">
                  <a:off x="1204033" y="4531672"/>
                  <a:ext cx="688145" cy="537577"/>
                </a:xfrm>
                <a:custGeom>
                  <a:avLst/>
                  <a:gdLst>
                    <a:gd name="connsiteX0" fmla="*/ 688145 w 688145"/>
                    <a:gd name="connsiteY0" fmla="*/ 65811 h 537577"/>
                    <a:gd name="connsiteX1" fmla="*/ 414094 w 688145"/>
                    <a:gd name="connsiteY1" fmla="*/ 537577 h 537577"/>
                    <a:gd name="connsiteX2" fmla="*/ 414094 w 688145"/>
                    <a:gd name="connsiteY2" fmla="*/ 199313 h 537577"/>
                    <a:gd name="connsiteX3" fmla="*/ 0 w 688145"/>
                    <a:gd name="connsiteY3" fmla="*/ 199312 h 537577"/>
                    <a:gd name="connsiteX4" fmla="*/ 2697 w 688145"/>
                    <a:gd name="connsiteY4" fmla="*/ 195495 h 537577"/>
                    <a:gd name="connsiteX5" fmla="*/ 608642 w 688145"/>
                    <a:gd name="connsiteY5" fmla="*/ 29666 h 537577"/>
                    <a:gd name="connsiteX6" fmla="*/ 688145 w 688145"/>
                    <a:gd name="connsiteY6" fmla="*/ 65811 h 537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145" h="537577">
                      <a:moveTo>
                        <a:pt x="688145" y="65811"/>
                      </a:moveTo>
                      <a:lnTo>
                        <a:pt x="414094" y="537577"/>
                      </a:lnTo>
                      <a:lnTo>
                        <a:pt x="414094" y="199313"/>
                      </a:lnTo>
                      <a:lnTo>
                        <a:pt x="0" y="199312"/>
                      </a:lnTo>
                      <a:lnTo>
                        <a:pt x="2697" y="195495"/>
                      </a:lnTo>
                      <a:cubicBezTo>
                        <a:pt x="150358" y="21810"/>
                        <a:pt x="391710" y="-43713"/>
                        <a:pt x="608642" y="29666"/>
                      </a:cubicBezTo>
                      <a:lnTo>
                        <a:pt x="688145" y="6581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Hình tự do: Hình 55">
                  <a:extLst>
                    <a:ext uri="{FF2B5EF4-FFF2-40B4-BE49-F238E27FC236}">
                      <a16:creationId xmlns:a16="http://schemas.microsoft.com/office/drawing/2014/main" id="{752E9FD0-AA0C-4E89-843D-DAC2E0C9F490}"/>
                    </a:ext>
                  </a:extLst>
                </p:cNvPr>
                <p:cNvSpPr/>
                <p:nvPr/>
              </p:nvSpPr>
              <p:spPr>
                <a:xfrm rot="19790848">
                  <a:off x="1741573" y="4998273"/>
                  <a:ext cx="4187" cy="7207"/>
                </a:xfrm>
                <a:custGeom>
                  <a:avLst/>
                  <a:gdLst>
                    <a:gd name="connsiteX0" fmla="*/ 4187 w 4187"/>
                    <a:gd name="connsiteY0" fmla="*/ 0 h 7207"/>
                    <a:gd name="connsiteX1" fmla="*/ 4187 w 4187"/>
                    <a:gd name="connsiteY1" fmla="*/ 7207 h 7207"/>
                    <a:gd name="connsiteX2" fmla="*/ 0 w 4187"/>
                    <a:gd name="connsiteY2" fmla="*/ 7207 h 7207"/>
                    <a:gd name="connsiteX3" fmla="*/ 4187 w 4187"/>
                    <a:gd name="connsiteY3" fmla="*/ 0 h 7207"/>
                  </a:gdLst>
                  <a:ahLst/>
                  <a:cxnLst>
                    <a:cxn ang="0">
                      <a:pos x="connsiteX0" y="connsiteY0"/>
                    </a:cxn>
                    <a:cxn ang="0">
                      <a:pos x="connsiteX1" y="connsiteY1"/>
                    </a:cxn>
                    <a:cxn ang="0">
                      <a:pos x="connsiteX2" y="connsiteY2"/>
                    </a:cxn>
                    <a:cxn ang="0">
                      <a:pos x="connsiteX3" y="connsiteY3"/>
                    </a:cxn>
                  </a:cxnLst>
                  <a:rect l="l" t="t" r="r" b="b"/>
                  <a:pathLst>
                    <a:path w="4187" h="7207">
                      <a:moveTo>
                        <a:pt x="4187" y="0"/>
                      </a:moveTo>
                      <a:lnTo>
                        <a:pt x="4187" y="7207"/>
                      </a:lnTo>
                      <a:lnTo>
                        <a:pt x="0" y="7207"/>
                      </a:lnTo>
                      <a:lnTo>
                        <a:pt x="4187"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Hình tự do: Hình 54">
                  <a:extLst>
                    <a:ext uri="{FF2B5EF4-FFF2-40B4-BE49-F238E27FC236}">
                      <a16:creationId xmlns:a16="http://schemas.microsoft.com/office/drawing/2014/main" id="{83AAD4BE-43B8-46BF-8E34-BEC5A61094F5}"/>
                    </a:ext>
                  </a:extLst>
                </p:cNvPr>
                <p:cNvSpPr/>
                <p:nvPr/>
              </p:nvSpPr>
              <p:spPr>
                <a:xfrm rot="19790848">
                  <a:off x="1742294" y="5004280"/>
                  <a:ext cx="10432" cy="6008"/>
                </a:xfrm>
                <a:custGeom>
                  <a:avLst/>
                  <a:gdLst>
                    <a:gd name="connsiteX0" fmla="*/ 2514 w 10432"/>
                    <a:gd name="connsiteY0" fmla="*/ 0 h 6008"/>
                    <a:gd name="connsiteX1" fmla="*/ 1970 w 10432"/>
                    <a:gd name="connsiteY1" fmla="*/ 937 h 6008"/>
                    <a:gd name="connsiteX2" fmla="*/ 10432 w 10432"/>
                    <a:gd name="connsiteY2" fmla="*/ 5853 h 6008"/>
                    <a:gd name="connsiteX3" fmla="*/ 10342 w 10432"/>
                    <a:gd name="connsiteY3" fmla="*/ 6008 h 6008"/>
                    <a:gd name="connsiteX4" fmla="*/ 0 w 10432"/>
                    <a:gd name="connsiteY4" fmla="*/ 0 h 6008"/>
                    <a:gd name="connsiteX5" fmla="*/ 2514 w 10432"/>
                    <a:gd name="connsiteY5" fmla="*/ 0 h 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2" h="6008">
                      <a:moveTo>
                        <a:pt x="2514" y="0"/>
                      </a:moveTo>
                      <a:lnTo>
                        <a:pt x="1970" y="937"/>
                      </a:lnTo>
                      <a:lnTo>
                        <a:pt x="10432" y="5853"/>
                      </a:lnTo>
                      <a:lnTo>
                        <a:pt x="10342" y="6008"/>
                      </a:lnTo>
                      <a:lnTo>
                        <a:pt x="0" y="0"/>
                      </a:lnTo>
                      <a:lnTo>
                        <a:pt x="2514"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Hình tự do: Hình 53">
                  <a:extLst>
                    <a:ext uri="{FF2B5EF4-FFF2-40B4-BE49-F238E27FC236}">
                      <a16:creationId xmlns:a16="http://schemas.microsoft.com/office/drawing/2014/main" id="{07AAAA5A-9C67-4383-A3BB-FE95B6C4161D}"/>
                    </a:ext>
                  </a:extLst>
                </p:cNvPr>
                <p:cNvSpPr/>
                <p:nvPr/>
              </p:nvSpPr>
              <p:spPr>
                <a:xfrm rot="19790848">
                  <a:off x="1176056" y="4891301"/>
                  <a:ext cx="534187" cy="268320"/>
                </a:xfrm>
                <a:custGeom>
                  <a:avLst/>
                  <a:gdLst>
                    <a:gd name="connsiteX0" fmla="*/ 72288 w 534187"/>
                    <a:gd name="connsiteY0" fmla="*/ 0 h 268320"/>
                    <a:gd name="connsiteX1" fmla="*/ 534187 w 534187"/>
                    <a:gd name="connsiteY1" fmla="*/ 268320 h 268320"/>
                    <a:gd name="connsiteX2" fmla="*/ 0 w 534187"/>
                    <a:gd name="connsiteY2" fmla="*/ 268320 h 268320"/>
                    <a:gd name="connsiteX3" fmla="*/ 1470 w 534187"/>
                    <a:gd name="connsiteY3" fmla="*/ 209975 h 268320"/>
                    <a:gd name="connsiteX4" fmla="*/ 25706 w 534187"/>
                    <a:gd name="connsiteY4" fmla="*/ 102956 h 268320"/>
                    <a:gd name="connsiteX5" fmla="*/ 72288 w 534187"/>
                    <a:gd name="connsiteY5" fmla="*/ 0 h 26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187" h="268320">
                      <a:moveTo>
                        <a:pt x="72288" y="0"/>
                      </a:moveTo>
                      <a:lnTo>
                        <a:pt x="534187" y="268320"/>
                      </a:lnTo>
                      <a:lnTo>
                        <a:pt x="0" y="268320"/>
                      </a:lnTo>
                      <a:lnTo>
                        <a:pt x="1470" y="209975"/>
                      </a:lnTo>
                      <a:cubicBezTo>
                        <a:pt x="5917" y="173966"/>
                        <a:pt x="13949" y="138122"/>
                        <a:pt x="25706" y="102956"/>
                      </a:cubicBezTo>
                      <a:lnTo>
                        <a:pt x="72288"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Hình tự do: Hình 51">
                  <a:extLst>
                    <a:ext uri="{FF2B5EF4-FFF2-40B4-BE49-F238E27FC236}">
                      <a16:creationId xmlns:a16="http://schemas.microsoft.com/office/drawing/2014/main" id="{578E8DE4-6BFC-496B-B293-772D79EA2722}"/>
                    </a:ext>
                  </a:extLst>
                </p:cNvPr>
                <p:cNvSpPr/>
                <p:nvPr/>
              </p:nvSpPr>
              <p:spPr>
                <a:xfrm rot="19790848">
                  <a:off x="1223622" y="4799531"/>
                  <a:ext cx="468600" cy="345472"/>
                </a:xfrm>
                <a:custGeom>
                  <a:avLst/>
                  <a:gdLst>
                    <a:gd name="connsiteX0" fmla="*/ 468600 w 468600"/>
                    <a:gd name="connsiteY0" fmla="*/ 1 h 345472"/>
                    <a:gd name="connsiteX1" fmla="*/ 468600 w 468600"/>
                    <a:gd name="connsiteY1" fmla="*/ 338265 h 345472"/>
                    <a:gd name="connsiteX2" fmla="*/ 464413 w 468600"/>
                    <a:gd name="connsiteY2" fmla="*/ 345472 h 345472"/>
                    <a:gd name="connsiteX3" fmla="*/ 461899 w 468600"/>
                    <a:gd name="connsiteY3" fmla="*/ 345472 h 345472"/>
                    <a:gd name="connsiteX4" fmla="*/ 0 w 468600"/>
                    <a:gd name="connsiteY4" fmla="*/ 77152 h 345472"/>
                    <a:gd name="connsiteX5" fmla="*/ 0 w 468600"/>
                    <a:gd name="connsiteY5" fmla="*/ 77152 h 345472"/>
                    <a:gd name="connsiteX6" fmla="*/ 54506 w 468600"/>
                    <a:gd name="connsiteY6" fmla="*/ 0 h 345472"/>
                    <a:gd name="connsiteX7" fmla="*/ 468600 w 468600"/>
                    <a:gd name="connsiteY7" fmla="*/ 1 h 3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600" h="345472">
                      <a:moveTo>
                        <a:pt x="468600" y="1"/>
                      </a:moveTo>
                      <a:lnTo>
                        <a:pt x="468600" y="338265"/>
                      </a:lnTo>
                      <a:lnTo>
                        <a:pt x="464413" y="345472"/>
                      </a:lnTo>
                      <a:lnTo>
                        <a:pt x="461899" y="345472"/>
                      </a:lnTo>
                      <a:lnTo>
                        <a:pt x="0" y="77152"/>
                      </a:lnTo>
                      <a:lnTo>
                        <a:pt x="0" y="77152"/>
                      </a:lnTo>
                      <a:lnTo>
                        <a:pt x="54506" y="0"/>
                      </a:lnTo>
                      <a:lnTo>
                        <a:pt x="468600" y="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Hình tự do: Hình 50">
                  <a:extLst>
                    <a:ext uri="{FF2B5EF4-FFF2-40B4-BE49-F238E27FC236}">
                      <a16:creationId xmlns:a16="http://schemas.microsoft.com/office/drawing/2014/main" id="{20DDCEC7-F0AD-46E9-B4ED-21E83192D5E8}"/>
                    </a:ext>
                  </a:extLst>
                </p:cNvPr>
                <p:cNvSpPr/>
                <p:nvPr/>
              </p:nvSpPr>
              <p:spPr>
                <a:xfrm rot="19790848">
                  <a:off x="1351732" y="4974475"/>
                  <a:ext cx="1047072" cy="573631"/>
                </a:xfrm>
                <a:custGeom>
                  <a:avLst/>
                  <a:gdLst>
                    <a:gd name="connsiteX0" fmla="*/ 545870 w 1047072"/>
                    <a:gd name="connsiteY0" fmla="*/ 5853 h 573631"/>
                    <a:gd name="connsiteX1" fmla="*/ 1047072 w 1047072"/>
                    <a:gd name="connsiteY1" fmla="*/ 297004 h 573631"/>
                    <a:gd name="connsiteX2" fmla="*/ 1046998 w 1047072"/>
                    <a:gd name="connsiteY2" fmla="*/ 297167 h 573631"/>
                    <a:gd name="connsiteX3" fmla="*/ 280065 w 1047072"/>
                    <a:gd name="connsiteY3" fmla="*/ 496781 h 573631"/>
                    <a:gd name="connsiteX4" fmla="*/ 0 w 1047072"/>
                    <a:gd name="connsiteY4" fmla="*/ 49658 h 573631"/>
                    <a:gd name="connsiteX5" fmla="*/ 1251 w 1047072"/>
                    <a:gd name="connsiteY5" fmla="*/ 0 h 573631"/>
                    <a:gd name="connsiteX6" fmla="*/ 535438 w 1047072"/>
                    <a:gd name="connsiteY6" fmla="*/ 0 h 573631"/>
                    <a:gd name="connsiteX7" fmla="*/ 545780 w 1047072"/>
                    <a:gd name="connsiteY7" fmla="*/ 6008 h 573631"/>
                    <a:gd name="connsiteX8" fmla="*/ 545870 w 1047072"/>
                    <a:gd name="connsiteY8" fmla="*/ 5853 h 573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072" h="573631">
                      <a:moveTo>
                        <a:pt x="545870" y="5853"/>
                      </a:moveTo>
                      <a:lnTo>
                        <a:pt x="1047072" y="297004"/>
                      </a:lnTo>
                      <a:lnTo>
                        <a:pt x="1046998" y="297167"/>
                      </a:lnTo>
                      <a:cubicBezTo>
                        <a:pt x="892246" y="563565"/>
                        <a:pt x="548878" y="652936"/>
                        <a:pt x="280065" y="496781"/>
                      </a:cubicBezTo>
                      <a:cubicBezTo>
                        <a:pt x="112056" y="399184"/>
                        <a:pt x="12935" y="228777"/>
                        <a:pt x="0" y="49658"/>
                      </a:cubicBezTo>
                      <a:lnTo>
                        <a:pt x="1251" y="0"/>
                      </a:lnTo>
                      <a:lnTo>
                        <a:pt x="535438" y="0"/>
                      </a:lnTo>
                      <a:lnTo>
                        <a:pt x="545780" y="6008"/>
                      </a:lnTo>
                      <a:lnTo>
                        <a:pt x="545870" y="585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9" name="Hộp Văn bản 58">
                <a:extLst>
                  <a:ext uri="{FF2B5EF4-FFF2-40B4-BE49-F238E27FC236}">
                    <a16:creationId xmlns:a16="http://schemas.microsoft.com/office/drawing/2014/main" id="{3CDEF141-A2AC-45F4-899D-29E9F6EA1197}"/>
                  </a:ext>
                </a:extLst>
              </p:cNvPr>
              <p:cNvSpPr txBox="1"/>
              <p:nvPr/>
            </p:nvSpPr>
            <p:spPr>
              <a:xfrm>
                <a:off x="1033268" y="5463484"/>
                <a:ext cx="1490413" cy="523220"/>
              </a:xfrm>
              <a:prstGeom prst="rect">
                <a:avLst/>
              </a:prstGeom>
              <a:noFill/>
            </p:spPr>
            <p:txBody>
              <a:bodyPr wrap="square" rtlCol="0">
                <a:spAutoFit/>
              </a:bodyPr>
              <a:lstStyle/>
              <a:p>
                <a:pPr algn="ctr"/>
                <a:r>
                  <a:rPr lang="en-US" sz="2800" b="1">
                    <a:solidFill>
                      <a:srgbClr val="FF0000"/>
                    </a:solidFill>
                    <a:latin typeface="Arial" panose="020B0604020202020204" pitchFamily="34" charset="0"/>
                    <a:cs typeface="Arial" panose="020B0604020202020204" pitchFamily="34" charset="0"/>
                  </a:rPr>
                  <a:t>Tròn</a:t>
                </a:r>
              </a:p>
            </p:txBody>
          </p:sp>
        </p:grpSp>
      </p:grpSp>
      <p:grpSp>
        <p:nvGrpSpPr>
          <p:cNvPr id="1044" name="Kết hợp">
            <a:extLst>
              <a:ext uri="{FF2B5EF4-FFF2-40B4-BE49-F238E27FC236}">
                <a16:creationId xmlns:a16="http://schemas.microsoft.com/office/drawing/2014/main" id="{F2E3CD56-16A6-4B03-A33B-3C51F98AB4F7}"/>
              </a:ext>
            </a:extLst>
          </p:cNvPr>
          <p:cNvGrpSpPr/>
          <p:nvPr/>
        </p:nvGrpSpPr>
        <p:grpSpPr>
          <a:xfrm>
            <a:off x="3297036" y="3770464"/>
            <a:ext cx="2459281" cy="2486307"/>
            <a:chOff x="3297036" y="3770464"/>
            <a:chExt cx="2459281" cy="2486307"/>
          </a:xfrm>
        </p:grpSpPr>
        <p:grpSp>
          <p:nvGrpSpPr>
            <p:cNvPr id="1043" name="Nhóm 1042">
              <a:extLst>
                <a:ext uri="{FF2B5EF4-FFF2-40B4-BE49-F238E27FC236}">
                  <a16:creationId xmlns:a16="http://schemas.microsoft.com/office/drawing/2014/main" id="{729969B2-FBCF-4864-8328-E2DD68F42097}"/>
                </a:ext>
              </a:extLst>
            </p:cNvPr>
            <p:cNvGrpSpPr/>
            <p:nvPr/>
          </p:nvGrpSpPr>
          <p:grpSpPr>
            <a:xfrm>
              <a:off x="3297036" y="3770464"/>
              <a:ext cx="2459281" cy="2486307"/>
              <a:chOff x="3297036" y="3770464"/>
              <a:chExt cx="2459281" cy="2486307"/>
            </a:xfrm>
          </p:grpSpPr>
          <p:grpSp>
            <p:nvGrpSpPr>
              <p:cNvPr id="30" name="violet">
                <a:extLst>
                  <a:ext uri="{FF2B5EF4-FFF2-40B4-BE49-F238E27FC236}">
                    <a16:creationId xmlns:a16="http://schemas.microsoft.com/office/drawing/2014/main" id="{535AD179-0407-4A1C-A4EE-030E55CB1B5E}"/>
                  </a:ext>
                </a:extLst>
              </p:cNvPr>
              <p:cNvGrpSpPr/>
              <p:nvPr/>
            </p:nvGrpSpPr>
            <p:grpSpPr>
              <a:xfrm>
                <a:off x="3297036" y="3770464"/>
                <a:ext cx="2459281" cy="2486307"/>
                <a:chOff x="2616688" y="2819849"/>
                <a:chExt cx="1800225" cy="1876425"/>
              </a:xfrm>
            </p:grpSpPr>
            <p:sp>
              <p:nvSpPr>
                <p:cNvPr id="31" name="Freeform: Shape 501">
                  <a:extLst>
                    <a:ext uri="{FF2B5EF4-FFF2-40B4-BE49-F238E27FC236}">
                      <a16:creationId xmlns:a16="http://schemas.microsoft.com/office/drawing/2014/main" id="{B208D5D9-2CC5-43C0-86B8-F6841ED3EEDC}"/>
                    </a:ext>
                  </a:extLst>
                </p:cNvPr>
                <p:cNvSpPr/>
                <p:nvPr/>
              </p:nvSpPr>
              <p:spPr>
                <a:xfrm>
                  <a:off x="2616688" y="2896049"/>
                  <a:ext cx="1800225" cy="1800225"/>
                </a:xfrm>
                <a:custGeom>
                  <a:avLst/>
                  <a:gdLst>
                    <a:gd name="connsiteX0" fmla="*/ -275 w 1800225"/>
                    <a:gd name="connsiteY0" fmla="*/ 205140 h 1800225"/>
                    <a:gd name="connsiteX1" fmla="*/ 205151 w 1800225"/>
                    <a:gd name="connsiteY1" fmla="*/ -286 h 1800225"/>
                    <a:gd name="connsiteX2" fmla="*/ 1594525 w 1800225"/>
                    <a:gd name="connsiteY2" fmla="*/ -286 h 1800225"/>
                    <a:gd name="connsiteX3" fmla="*/ 1799950 w 1800225"/>
                    <a:gd name="connsiteY3" fmla="*/ 205140 h 1800225"/>
                    <a:gd name="connsiteX4" fmla="*/ 1799950 w 1800225"/>
                    <a:gd name="connsiteY4" fmla="*/ 1594514 h 1800225"/>
                    <a:gd name="connsiteX5" fmla="*/ 1594525 w 1800225"/>
                    <a:gd name="connsiteY5" fmla="*/ 1799939 h 1800225"/>
                    <a:gd name="connsiteX6" fmla="*/ 205151 w 1800225"/>
                    <a:gd name="connsiteY6" fmla="*/ 1799939 h 1800225"/>
                    <a:gd name="connsiteX7" fmla="*/ -275 w 1800225"/>
                    <a:gd name="connsiteY7" fmla="*/ 1594514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25" h="1800225">
                      <a:moveTo>
                        <a:pt x="-275" y="205140"/>
                      </a:moveTo>
                      <a:cubicBezTo>
                        <a:pt x="-275" y="91687"/>
                        <a:pt x="91698" y="-286"/>
                        <a:pt x="205151" y="-286"/>
                      </a:cubicBezTo>
                      <a:lnTo>
                        <a:pt x="1594525" y="-286"/>
                      </a:lnTo>
                      <a:cubicBezTo>
                        <a:pt x="1707977" y="-286"/>
                        <a:pt x="1799950" y="91687"/>
                        <a:pt x="1799950" y="205140"/>
                      </a:cubicBezTo>
                      <a:lnTo>
                        <a:pt x="1799950" y="1594514"/>
                      </a:lnTo>
                      <a:cubicBezTo>
                        <a:pt x="1799950" y="1707966"/>
                        <a:pt x="1707977" y="1799939"/>
                        <a:pt x="1594525" y="1799939"/>
                      </a:cubicBezTo>
                      <a:lnTo>
                        <a:pt x="205151" y="1799939"/>
                      </a:lnTo>
                      <a:cubicBezTo>
                        <a:pt x="91698" y="1799939"/>
                        <a:pt x="-275" y="1707966"/>
                        <a:pt x="-275" y="1594514"/>
                      </a:cubicBezTo>
                      <a:close/>
                    </a:path>
                  </a:pathLst>
                </a:custGeom>
                <a:solidFill>
                  <a:srgbClr val="A399FA"/>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32" name="Freeform: Shape 502">
                  <a:extLst>
                    <a:ext uri="{FF2B5EF4-FFF2-40B4-BE49-F238E27FC236}">
                      <a16:creationId xmlns:a16="http://schemas.microsoft.com/office/drawing/2014/main" id="{A6586847-8116-4FF7-B6E3-A7442CEF355A}"/>
                    </a:ext>
                  </a:extLst>
                </p:cNvPr>
                <p:cNvSpPr/>
                <p:nvPr/>
              </p:nvSpPr>
              <p:spPr>
                <a:xfrm>
                  <a:off x="2616688" y="2819849"/>
                  <a:ext cx="1800225" cy="1790700"/>
                </a:xfrm>
                <a:custGeom>
                  <a:avLst/>
                  <a:gdLst>
                    <a:gd name="connsiteX0" fmla="*/ -275 w 1800225"/>
                    <a:gd name="connsiteY0" fmla="*/ 204054 h 1790700"/>
                    <a:gd name="connsiteX1" fmla="*/ 204065 w 1800225"/>
                    <a:gd name="connsiteY1" fmla="*/ -286 h 1790700"/>
                    <a:gd name="connsiteX2" fmla="*/ 1595610 w 1800225"/>
                    <a:gd name="connsiteY2" fmla="*/ -286 h 1790700"/>
                    <a:gd name="connsiteX3" fmla="*/ 1799950 w 1800225"/>
                    <a:gd name="connsiteY3" fmla="*/ 204054 h 1790700"/>
                    <a:gd name="connsiteX4" fmla="*/ 1799950 w 1800225"/>
                    <a:gd name="connsiteY4" fmla="*/ 1586074 h 1790700"/>
                    <a:gd name="connsiteX5" fmla="*/ 1595610 w 1800225"/>
                    <a:gd name="connsiteY5" fmla="*/ 1790414 h 1790700"/>
                    <a:gd name="connsiteX6" fmla="*/ 204065 w 1800225"/>
                    <a:gd name="connsiteY6" fmla="*/ 1790414 h 1790700"/>
                    <a:gd name="connsiteX7" fmla="*/ -275 w 1800225"/>
                    <a:gd name="connsiteY7" fmla="*/ 158607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25" h="1790700">
                      <a:moveTo>
                        <a:pt x="-275" y="204054"/>
                      </a:moveTo>
                      <a:cubicBezTo>
                        <a:pt x="-275" y="91202"/>
                        <a:pt x="91213" y="-286"/>
                        <a:pt x="204065" y="-286"/>
                      </a:cubicBezTo>
                      <a:lnTo>
                        <a:pt x="1595610" y="-286"/>
                      </a:lnTo>
                      <a:cubicBezTo>
                        <a:pt x="1708462" y="-286"/>
                        <a:pt x="1799950" y="91202"/>
                        <a:pt x="1799950" y="204054"/>
                      </a:cubicBezTo>
                      <a:lnTo>
                        <a:pt x="1799950" y="1586074"/>
                      </a:lnTo>
                      <a:cubicBezTo>
                        <a:pt x="1799950" y="1698926"/>
                        <a:pt x="1708462" y="1790414"/>
                        <a:pt x="1595610" y="1790414"/>
                      </a:cubicBezTo>
                      <a:lnTo>
                        <a:pt x="204065" y="1790414"/>
                      </a:lnTo>
                      <a:cubicBezTo>
                        <a:pt x="91213" y="1790414"/>
                        <a:pt x="-275" y="1698926"/>
                        <a:pt x="-275" y="1586074"/>
                      </a:cubicBezTo>
                      <a:close/>
                    </a:path>
                  </a:pathLst>
                </a:custGeom>
                <a:solidFill>
                  <a:srgbClr val="B0A8FA"/>
                </a:solidFill>
                <a:ln w="9525" cap="flat">
                  <a:noFill/>
                  <a:prstDash val="solid"/>
                  <a:miter/>
                </a:ln>
              </p:spPr>
              <p:txBody>
                <a:bodyPr rtlCol="0" anchor="ctr"/>
                <a:lstStyle/>
                <a:p>
                  <a:pPr algn="ctr" defTabSz="457189"/>
                  <a:endParaRPr lang="en-PH" dirty="0">
                    <a:solidFill>
                      <a:schemeClr val="bg1"/>
                    </a:solidFill>
                    <a:latin typeface="Gilroy ExtraBold" panose="00000900000000000000" pitchFamily="50" charset="0"/>
                  </a:endParaRPr>
                </a:p>
              </p:txBody>
            </p:sp>
          </p:grpSp>
          <p:grpSp>
            <p:nvGrpSpPr>
              <p:cNvPr id="66" name="Group 16">
                <a:extLst>
                  <a:ext uri="{FF2B5EF4-FFF2-40B4-BE49-F238E27FC236}">
                    <a16:creationId xmlns:a16="http://schemas.microsoft.com/office/drawing/2014/main" id="{90D56EAE-9C46-4D2C-BC55-1E1FBEE1DD19}"/>
                  </a:ext>
                </a:extLst>
              </p:cNvPr>
              <p:cNvGrpSpPr/>
              <p:nvPr/>
            </p:nvGrpSpPr>
            <p:grpSpPr>
              <a:xfrm>
                <a:off x="3976257" y="4614862"/>
                <a:ext cx="240856" cy="923052"/>
                <a:chOff x="5993168" y="2783390"/>
                <a:chExt cx="490609" cy="1082506"/>
              </a:xfrm>
            </p:grpSpPr>
            <p:sp>
              <p:nvSpPr>
                <p:cNvPr id="67" name="Freeform: Shape 2">
                  <a:extLst>
                    <a:ext uri="{FF2B5EF4-FFF2-40B4-BE49-F238E27FC236}">
                      <a16:creationId xmlns:a16="http://schemas.microsoft.com/office/drawing/2014/main" id="{2B75109A-7578-47F0-8D04-57B39F1C6F46}"/>
                    </a:ext>
                  </a:extLst>
                </p:cNvPr>
                <p:cNvSpPr/>
                <p:nvPr/>
              </p:nvSpPr>
              <p:spPr>
                <a:xfrm>
                  <a:off x="6037245" y="2783390"/>
                  <a:ext cx="446532" cy="1082506"/>
                </a:xfrm>
                <a:custGeom>
                  <a:avLst/>
                  <a:gdLst>
                    <a:gd name="connsiteX0" fmla="*/ 39602 w 235743"/>
                    <a:gd name="connsiteY0" fmla="*/ -458 h 571500"/>
                    <a:gd name="connsiteX1" fmla="*/ 191050 w 235743"/>
                    <a:gd name="connsiteY1" fmla="*/ -458 h 571500"/>
                    <a:gd name="connsiteX2" fmla="*/ 234913 w 235743"/>
                    <a:gd name="connsiteY2" fmla="*/ 35453 h 571500"/>
                    <a:gd name="connsiteX3" fmla="*/ 234913 w 235743"/>
                    <a:gd name="connsiteY3" fmla="*/ 535695 h 571500"/>
                    <a:gd name="connsiteX4" fmla="*/ 208124 w 235743"/>
                    <a:gd name="connsiteY4" fmla="*/ 568785 h 571500"/>
                    <a:gd name="connsiteX5" fmla="*/ 194480 w 235743"/>
                    <a:gd name="connsiteY5" fmla="*/ 571042 h 571500"/>
                    <a:gd name="connsiteX6" fmla="*/ 43032 w 235743"/>
                    <a:gd name="connsiteY6" fmla="*/ 571042 h 571500"/>
                    <a:gd name="connsiteX7" fmla="*/ -831 w 235743"/>
                    <a:gd name="connsiteY7" fmla="*/ 535131 h 571500"/>
                    <a:gd name="connsiteX8" fmla="*/ -831 w 235743"/>
                    <a:gd name="connsiteY8" fmla="*/ 34889 h 571500"/>
                    <a:gd name="connsiteX9" fmla="*/ 25958 w 235743"/>
                    <a:gd name="connsiteY9" fmla="*/ 1799 h 571500"/>
                    <a:gd name="connsiteX10" fmla="*/ 39602 w 235743"/>
                    <a:gd name="connsiteY10" fmla="*/ -458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571500">
                      <a:moveTo>
                        <a:pt x="39602" y="-458"/>
                      </a:moveTo>
                      <a:lnTo>
                        <a:pt x="191050" y="-458"/>
                      </a:lnTo>
                      <a:cubicBezTo>
                        <a:pt x="215275" y="-458"/>
                        <a:pt x="234913" y="15622"/>
                        <a:pt x="234913" y="35453"/>
                      </a:cubicBezTo>
                      <a:lnTo>
                        <a:pt x="234913" y="535695"/>
                      </a:lnTo>
                      <a:cubicBezTo>
                        <a:pt x="234913" y="550575"/>
                        <a:pt x="223869" y="563334"/>
                        <a:pt x="208124" y="568785"/>
                      </a:cubicBezTo>
                      <a:lnTo>
                        <a:pt x="194480" y="571042"/>
                      </a:lnTo>
                      <a:lnTo>
                        <a:pt x="43032" y="571042"/>
                      </a:lnTo>
                      <a:cubicBezTo>
                        <a:pt x="18807" y="571042"/>
                        <a:pt x="-831" y="554962"/>
                        <a:pt x="-831" y="535131"/>
                      </a:cubicBezTo>
                      <a:lnTo>
                        <a:pt x="-831" y="34889"/>
                      </a:lnTo>
                      <a:cubicBezTo>
                        <a:pt x="-831" y="20016"/>
                        <a:pt x="10213" y="7250"/>
                        <a:pt x="25958" y="1799"/>
                      </a:cubicBezTo>
                      <a:lnTo>
                        <a:pt x="39602" y="-458"/>
                      </a:lnTo>
                      <a:close/>
                    </a:path>
                  </a:pathLst>
                </a:custGeom>
                <a:solidFill>
                  <a:srgbClr val="F7A4B2"/>
                </a:solidFill>
                <a:ln w="7144" cap="flat">
                  <a:noFill/>
                  <a:prstDash val="solid"/>
                  <a:miter/>
                </a:ln>
              </p:spPr>
              <p:txBody>
                <a:bodyPr rtlCol="0" anchor="ctr"/>
                <a:lstStyle/>
                <a:p>
                  <a:endParaRPr lang="en-PH" sz="2400" dirty="0"/>
                </a:p>
              </p:txBody>
            </p:sp>
            <p:sp>
              <p:nvSpPr>
                <p:cNvPr id="68" name="Freeform: Shape 7">
                  <a:extLst>
                    <a:ext uri="{FF2B5EF4-FFF2-40B4-BE49-F238E27FC236}">
                      <a16:creationId xmlns:a16="http://schemas.microsoft.com/office/drawing/2014/main" id="{AEE5980F-F40A-49D8-8002-2218D3857592}"/>
                    </a:ext>
                  </a:extLst>
                </p:cNvPr>
                <p:cNvSpPr/>
                <p:nvPr/>
              </p:nvSpPr>
              <p:spPr>
                <a:xfrm>
                  <a:off x="5993168" y="2783390"/>
                  <a:ext cx="433002" cy="1082506"/>
                </a:xfrm>
                <a:custGeom>
                  <a:avLst/>
                  <a:gdLst>
                    <a:gd name="connsiteX0" fmla="*/ 44189 w 228600"/>
                    <a:gd name="connsiteY0" fmla="*/ -458 h 571500"/>
                    <a:gd name="connsiteX1" fmla="*/ 68828 w 228600"/>
                    <a:gd name="connsiteY1" fmla="*/ -458 h 571500"/>
                    <a:gd name="connsiteX2" fmla="*/ 54826 w 228600"/>
                    <a:gd name="connsiteY2" fmla="*/ 1792 h 571500"/>
                    <a:gd name="connsiteX3" fmla="*/ 27330 w 228600"/>
                    <a:gd name="connsiteY3" fmla="*/ 34854 h 571500"/>
                    <a:gd name="connsiteX4" fmla="*/ 27330 w 228600"/>
                    <a:gd name="connsiteY4" fmla="*/ 534595 h 571500"/>
                    <a:gd name="connsiteX5" fmla="*/ 72350 w 228600"/>
                    <a:gd name="connsiteY5" fmla="*/ 570478 h 571500"/>
                    <a:gd name="connsiteX6" fmla="*/ 227769 w 228600"/>
                    <a:gd name="connsiteY6" fmla="*/ 570478 h 571500"/>
                    <a:gd name="connsiteX7" fmla="*/ 224247 w 228600"/>
                    <a:gd name="connsiteY7" fmla="*/ 571042 h 571500"/>
                    <a:gd name="connsiteX8" fmla="*/ 44189 w 228600"/>
                    <a:gd name="connsiteY8" fmla="*/ 571042 h 571500"/>
                    <a:gd name="connsiteX9" fmla="*/ -831 w 228600"/>
                    <a:gd name="connsiteY9" fmla="*/ 535167 h 571500"/>
                    <a:gd name="connsiteX10" fmla="*/ -831 w 228600"/>
                    <a:gd name="connsiteY10" fmla="*/ 35418 h 571500"/>
                    <a:gd name="connsiteX11" fmla="*/ 44189 w 228600"/>
                    <a:gd name="connsiteY11" fmla="*/ -458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571500">
                      <a:moveTo>
                        <a:pt x="44189" y="-458"/>
                      </a:moveTo>
                      <a:lnTo>
                        <a:pt x="68828" y="-458"/>
                      </a:lnTo>
                      <a:lnTo>
                        <a:pt x="54826" y="1792"/>
                      </a:lnTo>
                      <a:cubicBezTo>
                        <a:pt x="38667" y="7243"/>
                        <a:pt x="27330" y="19994"/>
                        <a:pt x="27330" y="34854"/>
                      </a:cubicBezTo>
                      <a:lnTo>
                        <a:pt x="27330" y="534595"/>
                      </a:lnTo>
                      <a:cubicBezTo>
                        <a:pt x="27330" y="554412"/>
                        <a:pt x="47489" y="570478"/>
                        <a:pt x="72350" y="570478"/>
                      </a:cubicBezTo>
                      <a:lnTo>
                        <a:pt x="227769" y="570478"/>
                      </a:lnTo>
                      <a:lnTo>
                        <a:pt x="224247" y="571042"/>
                      </a:lnTo>
                      <a:lnTo>
                        <a:pt x="44189" y="571042"/>
                      </a:lnTo>
                      <a:cubicBezTo>
                        <a:pt x="19321" y="571042"/>
                        <a:pt x="-831" y="554976"/>
                        <a:pt x="-831" y="535167"/>
                      </a:cubicBezTo>
                      <a:lnTo>
                        <a:pt x="-831" y="35418"/>
                      </a:lnTo>
                      <a:cubicBezTo>
                        <a:pt x="-831" y="15608"/>
                        <a:pt x="19321" y="-458"/>
                        <a:pt x="44189" y="-458"/>
                      </a:cubicBezTo>
                      <a:close/>
                    </a:path>
                  </a:pathLst>
                </a:custGeom>
                <a:solidFill>
                  <a:srgbClr val="F48093"/>
                </a:solidFill>
                <a:ln w="7144" cap="flat">
                  <a:noFill/>
                  <a:prstDash val="solid"/>
                  <a:miter/>
                </a:ln>
              </p:spPr>
              <p:txBody>
                <a:bodyPr rtlCol="0" anchor="ctr"/>
                <a:lstStyle/>
                <a:p>
                  <a:endParaRPr lang="en-PH" sz="2400"/>
                </a:p>
              </p:txBody>
            </p:sp>
          </p:grpSp>
          <p:grpSp>
            <p:nvGrpSpPr>
              <p:cNvPr id="69" name="Group 20">
                <a:extLst>
                  <a:ext uri="{FF2B5EF4-FFF2-40B4-BE49-F238E27FC236}">
                    <a16:creationId xmlns:a16="http://schemas.microsoft.com/office/drawing/2014/main" id="{E930DA7F-C0D9-40BC-862D-35E6664FE293}"/>
                  </a:ext>
                </a:extLst>
              </p:cNvPr>
              <p:cNvGrpSpPr/>
              <p:nvPr/>
            </p:nvGrpSpPr>
            <p:grpSpPr>
              <a:xfrm>
                <a:off x="4483815" y="4888848"/>
                <a:ext cx="245789" cy="663966"/>
                <a:chOff x="6710329" y="2539825"/>
                <a:chExt cx="500657" cy="1312539"/>
              </a:xfrm>
            </p:grpSpPr>
            <p:sp>
              <p:nvSpPr>
                <p:cNvPr id="70" name="Freeform: Shape 8">
                  <a:extLst>
                    <a:ext uri="{FF2B5EF4-FFF2-40B4-BE49-F238E27FC236}">
                      <a16:creationId xmlns:a16="http://schemas.microsoft.com/office/drawing/2014/main" id="{D2A564FF-9E5D-4341-9267-6AF84BFBA312}"/>
                    </a:ext>
                  </a:extLst>
                </p:cNvPr>
                <p:cNvSpPr/>
                <p:nvPr/>
              </p:nvSpPr>
              <p:spPr>
                <a:xfrm>
                  <a:off x="6750922" y="2539825"/>
                  <a:ext cx="460064" cy="1312539"/>
                </a:xfrm>
                <a:custGeom>
                  <a:avLst/>
                  <a:gdLst>
                    <a:gd name="connsiteX0" fmla="*/ 35081 w 242887"/>
                    <a:gd name="connsiteY0" fmla="*/ -458 h 692944"/>
                    <a:gd name="connsiteX1" fmla="*/ 197180 w 242887"/>
                    <a:gd name="connsiteY1" fmla="*/ -458 h 692944"/>
                    <a:gd name="connsiteX2" fmla="*/ 242057 w 242887"/>
                    <a:gd name="connsiteY2" fmla="*/ 35647 h 692944"/>
                    <a:gd name="connsiteX3" fmla="*/ 242057 w 242887"/>
                    <a:gd name="connsiteY3" fmla="*/ 657839 h 692944"/>
                    <a:gd name="connsiteX4" fmla="*/ 214646 w 242887"/>
                    <a:gd name="connsiteY4" fmla="*/ 691107 h 692944"/>
                    <a:gd name="connsiteX5" fmla="*/ 206145 w 242887"/>
                    <a:gd name="connsiteY5" fmla="*/ 692486 h 692944"/>
                    <a:gd name="connsiteX6" fmla="*/ 44046 w 242887"/>
                    <a:gd name="connsiteY6" fmla="*/ 692486 h 692944"/>
                    <a:gd name="connsiteX7" fmla="*/ -831 w 242887"/>
                    <a:gd name="connsiteY7" fmla="*/ 656381 h 692944"/>
                    <a:gd name="connsiteX8" fmla="*/ -831 w 242887"/>
                    <a:gd name="connsiteY8" fmla="*/ 34189 h 692944"/>
                    <a:gd name="connsiteX9" fmla="*/ 26579 w 242887"/>
                    <a:gd name="connsiteY9" fmla="*/ 921 h 692944"/>
                    <a:gd name="connsiteX10" fmla="*/ 35081 w 242887"/>
                    <a:gd name="connsiteY10" fmla="*/ -458 h 69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887" h="692944">
                      <a:moveTo>
                        <a:pt x="35081" y="-458"/>
                      </a:moveTo>
                      <a:lnTo>
                        <a:pt x="197180" y="-458"/>
                      </a:lnTo>
                      <a:cubicBezTo>
                        <a:pt x="221961" y="-458"/>
                        <a:pt x="242057" y="15708"/>
                        <a:pt x="242057" y="35647"/>
                      </a:cubicBezTo>
                      <a:lnTo>
                        <a:pt x="242057" y="657839"/>
                      </a:lnTo>
                      <a:cubicBezTo>
                        <a:pt x="242057" y="672791"/>
                        <a:pt x="230756" y="685621"/>
                        <a:pt x="214646" y="691107"/>
                      </a:cubicBezTo>
                      <a:lnTo>
                        <a:pt x="206145" y="692486"/>
                      </a:lnTo>
                      <a:lnTo>
                        <a:pt x="44046" y="692486"/>
                      </a:lnTo>
                      <a:cubicBezTo>
                        <a:pt x="19264" y="692486"/>
                        <a:pt x="-831" y="676320"/>
                        <a:pt x="-831" y="656381"/>
                      </a:cubicBezTo>
                      <a:lnTo>
                        <a:pt x="-831" y="34189"/>
                      </a:lnTo>
                      <a:cubicBezTo>
                        <a:pt x="-831" y="19237"/>
                        <a:pt x="10470" y="6407"/>
                        <a:pt x="26579" y="921"/>
                      </a:cubicBezTo>
                      <a:lnTo>
                        <a:pt x="35081" y="-458"/>
                      </a:lnTo>
                      <a:close/>
                    </a:path>
                  </a:pathLst>
                </a:custGeom>
                <a:solidFill>
                  <a:srgbClr val="D1CCFC"/>
                </a:solidFill>
                <a:ln w="7144" cap="flat">
                  <a:noFill/>
                  <a:prstDash val="solid"/>
                  <a:miter/>
                </a:ln>
              </p:spPr>
              <p:txBody>
                <a:bodyPr rtlCol="0" anchor="ctr"/>
                <a:lstStyle/>
                <a:p>
                  <a:endParaRPr lang="en-PH" sz="2400"/>
                </a:p>
              </p:txBody>
            </p:sp>
            <p:sp>
              <p:nvSpPr>
                <p:cNvPr id="71" name="Freeform: Shape 9">
                  <a:extLst>
                    <a:ext uri="{FF2B5EF4-FFF2-40B4-BE49-F238E27FC236}">
                      <a16:creationId xmlns:a16="http://schemas.microsoft.com/office/drawing/2014/main" id="{C7745E7D-C957-40AA-BEEA-ED4B71ED7712}"/>
                    </a:ext>
                  </a:extLst>
                </p:cNvPr>
                <p:cNvSpPr/>
                <p:nvPr/>
              </p:nvSpPr>
              <p:spPr>
                <a:xfrm>
                  <a:off x="6710329" y="2539825"/>
                  <a:ext cx="433002" cy="1312539"/>
                </a:xfrm>
                <a:custGeom>
                  <a:avLst/>
                  <a:gdLst>
                    <a:gd name="connsiteX0" fmla="*/ 43132 w 228600"/>
                    <a:gd name="connsiteY0" fmla="*/ -458 h 692944"/>
                    <a:gd name="connsiteX1" fmla="*/ 60198 w 228600"/>
                    <a:gd name="connsiteY1" fmla="*/ -458 h 692944"/>
                    <a:gd name="connsiteX2" fmla="*/ 51869 w 228600"/>
                    <a:gd name="connsiteY2" fmla="*/ 921 h 692944"/>
                    <a:gd name="connsiteX3" fmla="*/ 25015 w 228600"/>
                    <a:gd name="connsiteY3" fmla="*/ 34118 h 692944"/>
                    <a:gd name="connsiteX4" fmla="*/ 25015 w 228600"/>
                    <a:gd name="connsiteY4" fmla="*/ 655003 h 692944"/>
                    <a:gd name="connsiteX5" fmla="*/ 68978 w 228600"/>
                    <a:gd name="connsiteY5" fmla="*/ 691036 h 692944"/>
                    <a:gd name="connsiteX6" fmla="*/ 227769 w 228600"/>
                    <a:gd name="connsiteY6" fmla="*/ 691036 h 692944"/>
                    <a:gd name="connsiteX7" fmla="*/ 218983 w 228600"/>
                    <a:gd name="connsiteY7" fmla="*/ 692486 h 692944"/>
                    <a:gd name="connsiteX8" fmla="*/ 43132 w 228600"/>
                    <a:gd name="connsiteY8" fmla="*/ 692486 h 692944"/>
                    <a:gd name="connsiteX9" fmla="*/ -831 w 228600"/>
                    <a:gd name="connsiteY9" fmla="*/ 656460 h 692944"/>
                    <a:gd name="connsiteX10" fmla="*/ -831 w 228600"/>
                    <a:gd name="connsiteY10" fmla="*/ 35568 h 692944"/>
                    <a:gd name="connsiteX11" fmla="*/ 43132 w 228600"/>
                    <a:gd name="connsiteY11" fmla="*/ -458 h 69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692944">
                      <a:moveTo>
                        <a:pt x="43132" y="-458"/>
                      </a:moveTo>
                      <a:lnTo>
                        <a:pt x="60198" y="-458"/>
                      </a:lnTo>
                      <a:lnTo>
                        <a:pt x="51869" y="921"/>
                      </a:lnTo>
                      <a:cubicBezTo>
                        <a:pt x="36088" y="6386"/>
                        <a:pt x="25015" y="19194"/>
                        <a:pt x="25015" y="34118"/>
                      </a:cubicBezTo>
                      <a:lnTo>
                        <a:pt x="25015" y="655003"/>
                      </a:lnTo>
                      <a:cubicBezTo>
                        <a:pt x="25015" y="674905"/>
                        <a:pt x="44696" y="691036"/>
                        <a:pt x="68978" y="691036"/>
                      </a:cubicBezTo>
                      <a:lnTo>
                        <a:pt x="227769" y="691036"/>
                      </a:lnTo>
                      <a:lnTo>
                        <a:pt x="218983" y="692486"/>
                      </a:lnTo>
                      <a:lnTo>
                        <a:pt x="43132" y="692486"/>
                      </a:lnTo>
                      <a:cubicBezTo>
                        <a:pt x="18850" y="692486"/>
                        <a:pt x="-831" y="676355"/>
                        <a:pt x="-831" y="656460"/>
                      </a:cubicBezTo>
                      <a:lnTo>
                        <a:pt x="-831" y="35568"/>
                      </a:lnTo>
                      <a:cubicBezTo>
                        <a:pt x="-831" y="15673"/>
                        <a:pt x="18850" y="-458"/>
                        <a:pt x="43132" y="-458"/>
                      </a:cubicBezTo>
                      <a:close/>
                    </a:path>
                  </a:pathLst>
                </a:custGeom>
                <a:solidFill>
                  <a:srgbClr val="A399FA"/>
                </a:solidFill>
                <a:ln w="7144" cap="flat">
                  <a:noFill/>
                  <a:prstDash val="solid"/>
                  <a:miter/>
                </a:ln>
              </p:spPr>
              <p:txBody>
                <a:bodyPr rtlCol="0" anchor="ctr"/>
                <a:lstStyle/>
                <a:p>
                  <a:endParaRPr lang="en-PH" sz="2400"/>
                </a:p>
              </p:txBody>
            </p:sp>
          </p:grpSp>
          <p:grpSp>
            <p:nvGrpSpPr>
              <p:cNvPr id="72" name="Group 25">
                <a:extLst>
                  <a:ext uri="{FF2B5EF4-FFF2-40B4-BE49-F238E27FC236}">
                    <a16:creationId xmlns:a16="http://schemas.microsoft.com/office/drawing/2014/main" id="{CF10EC05-D8F9-40C6-9F00-4E79C2F8BE88}"/>
                  </a:ext>
                </a:extLst>
              </p:cNvPr>
              <p:cNvGrpSpPr/>
              <p:nvPr/>
            </p:nvGrpSpPr>
            <p:grpSpPr>
              <a:xfrm>
                <a:off x="4984084" y="4725990"/>
                <a:ext cx="252432" cy="841936"/>
                <a:chOff x="7413958" y="2188010"/>
                <a:chExt cx="514189" cy="1664352"/>
              </a:xfrm>
            </p:grpSpPr>
            <p:sp>
              <p:nvSpPr>
                <p:cNvPr id="73" name="Freeform: Shape 10">
                  <a:extLst>
                    <a:ext uri="{FF2B5EF4-FFF2-40B4-BE49-F238E27FC236}">
                      <a16:creationId xmlns:a16="http://schemas.microsoft.com/office/drawing/2014/main" id="{B2895C29-FEC0-4B3E-BC62-BD785BD58280}"/>
                    </a:ext>
                  </a:extLst>
                </p:cNvPr>
                <p:cNvSpPr/>
                <p:nvPr/>
              </p:nvSpPr>
              <p:spPr>
                <a:xfrm>
                  <a:off x="7468083" y="2188010"/>
                  <a:ext cx="460064" cy="1664352"/>
                </a:xfrm>
                <a:custGeom>
                  <a:avLst/>
                  <a:gdLst>
                    <a:gd name="connsiteX0" fmla="*/ 44303 w 242887"/>
                    <a:gd name="connsiteY0" fmla="*/ -458 h 878681"/>
                    <a:gd name="connsiteX1" fmla="*/ 202373 w 242887"/>
                    <a:gd name="connsiteY1" fmla="*/ -458 h 878681"/>
                    <a:gd name="connsiteX2" fmla="*/ 214489 w 242887"/>
                    <a:gd name="connsiteY2" fmla="*/ 1485 h 878681"/>
                    <a:gd name="connsiteX3" fmla="*/ 242057 w 242887"/>
                    <a:gd name="connsiteY3" fmla="*/ 34511 h 878681"/>
                    <a:gd name="connsiteX4" fmla="*/ 242057 w 242887"/>
                    <a:gd name="connsiteY4" fmla="*/ 842383 h 878681"/>
                    <a:gd name="connsiteX5" fmla="*/ 196923 w 242887"/>
                    <a:gd name="connsiteY5" fmla="*/ 878224 h 878681"/>
                    <a:gd name="connsiteX6" fmla="*/ 38853 w 242887"/>
                    <a:gd name="connsiteY6" fmla="*/ 878224 h 878681"/>
                    <a:gd name="connsiteX7" fmla="*/ 26737 w 242887"/>
                    <a:gd name="connsiteY7" fmla="*/ 876281 h 878681"/>
                    <a:gd name="connsiteX8" fmla="*/ -831 w 242887"/>
                    <a:gd name="connsiteY8" fmla="*/ 843255 h 878681"/>
                    <a:gd name="connsiteX9" fmla="*/ -831 w 242887"/>
                    <a:gd name="connsiteY9" fmla="*/ 35382 h 878681"/>
                    <a:gd name="connsiteX10" fmla="*/ 44303 w 242887"/>
                    <a:gd name="connsiteY10" fmla="*/ -458 h 87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887" h="878681">
                      <a:moveTo>
                        <a:pt x="44303" y="-458"/>
                      </a:moveTo>
                      <a:lnTo>
                        <a:pt x="202373" y="-458"/>
                      </a:lnTo>
                      <a:lnTo>
                        <a:pt x="214489" y="1485"/>
                      </a:lnTo>
                      <a:cubicBezTo>
                        <a:pt x="230691" y="6929"/>
                        <a:pt x="242057" y="19666"/>
                        <a:pt x="242057" y="34511"/>
                      </a:cubicBezTo>
                      <a:lnTo>
                        <a:pt x="242057" y="842383"/>
                      </a:lnTo>
                      <a:cubicBezTo>
                        <a:pt x="242057" y="862179"/>
                        <a:pt x="221847" y="878224"/>
                        <a:pt x="196923" y="878224"/>
                      </a:cubicBezTo>
                      <a:lnTo>
                        <a:pt x="38853" y="878224"/>
                      </a:lnTo>
                      <a:lnTo>
                        <a:pt x="26737" y="876281"/>
                      </a:lnTo>
                      <a:cubicBezTo>
                        <a:pt x="10535" y="870837"/>
                        <a:pt x="-831" y="858100"/>
                        <a:pt x="-831" y="843255"/>
                      </a:cubicBezTo>
                      <a:lnTo>
                        <a:pt x="-831" y="35382"/>
                      </a:lnTo>
                      <a:cubicBezTo>
                        <a:pt x="-831" y="15587"/>
                        <a:pt x="19379" y="-458"/>
                        <a:pt x="44303" y="-458"/>
                      </a:cubicBezTo>
                      <a:close/>
                    </a:path>
                  </a:pathLst>
                </a:custGeom>
                <a:solidFill>
                  <a:srgbClr val="C6E4A6"/>
                </a:solidFill>
                <a:ln w="7144" cap="flat">
                  <a:noFill/>
                  <a:prstDash val="solid"/>
                  <a:miter/>
                </a:ln>
              </p:spPr>
              <p:txBody>
                <a:bodyPr rtlCol="0" anchor="ctr"/>
                <a:lstStyle/>
                <a:p>
                  <a:endParaRPr lang="en-PH" sz="2400"/>
                </a:p>
              </p:txBody>
            </p:sp>
            <p:sp>
              <p:nvSpPr>
                <p:cNvPr id="74" name="Freeform: Shape 11">
                  <a:extLst>
                    <a:ext uri="{FF2B5EF4-FFF2-40B4-BE49-F238E27FC236}">
                      <a16:creationId xmlns:a16="http://schemas.microsoft.com/office/drawing/2014/main" id="{E7EC1915-A512-4978-877E-6D1A2E89D6A1}"/>
                    </a:ext>
                  </a:extLst>
                </p:cNvPr>
                <p:cNvSpPr/>
                <p:nvPr/>
              </p:nvSpPr>
              <p:spPr>
                <a:xfrm>
                  <a:off x="7413958" y="2188010"/>
                  <a:ext cx="433002" cy="1664352"/>
                </a:xfrm>
                <a:custGeom>
                  <a:avLst/>
                  <a:gdLst>
                    <a:gd name="connsiteX0" fmla="*/ 43811 w 228600"/>
                    <a:gd name="connsiteY0" fmla="*/ -458 h 878681"/>
                    <a:gd name="connsiteX1" fmla="*/ 222376 w 228600"/>
                    <a:gd name="connsiteY1" fmla="*/ -458 h 878681"/>
                    <a:gd name="connsiteX2" fmla="*/ 227769 w 228600"/>
                    <a:gd name="connsiteY2" fmla="*/ 414 h 878681"/>
                    <a:gd name="connsiteX3" fmla="*/ 71435 w 228600"/>
                    <a:gd name="connsiteY3" fmla="*/ 414 h 878681"/>
                    <a:gd name="connsiteX4" fmla="*/ 26794 w 228600"/>
                    <a:gd name="connsiteY4" fmla="*/ 36225 h 878681"/>
                    <a:gd name="connsiteX5" fmla="*/ 26794 w 228600"/>
                    <a:gd name="connsiteY5" fmla="*/ 843291 h 878681"/>
                    <a:gd name="connsiteX6" fmla="*/ 54062 w 228600"/>
                    <a:gd name="connsiteY6" fmla="*/ 876281 h 878681"/>
                    <a:gd name="connsiteX7" fmla="*/ 66042 w 228600"/>
                    <a:gd name="connsiteY7" fmla="*/ 878224 h 878681"/>
                    <a:gd name="connsiteX8" fmla="*/ 43811 w 228600"/>
                    <a:gd name="connsiteY8" fmla="*/ 878224 h 878681"/>
                    <a:gd name="connsiteX9" fmla="*/ -831 w 228600"/>
                    <a:gd name="connsiteY9" fmla="*/ 842419 h 878681"/>
                    <a:gd name="connsiteX10" fmla="*/ -831 w 228600"/>
                    <a:gd name="connsiteY10" fmla="*/ 35347 h 878681"/>
                    <a:gd name="connsiteX11" fmla="*/ 43811 w 228600"/>
                    <a:gd name="connsiteY11" fmla="*/ -458 h 87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878681">
                      <a:moveTo>
                        <a:pt x="43811" y="-458"/>
                      </a:moveTo>
                      <a:lnTo>
                        <a:pt x="222376" y="-458"/>
                      </a:lnTo>
                      <a:lnTo>
                        <a:pt x="227769" y="414"/>
                      </a:lnTo>
                      <a:lnTo>
                        <a:pt x="71435" y="414"/>
                      </a:lnTo>
                      <a:cubicBezTo>
                        <a:pt x="46782" y="414"/>
                        <a:pt x="26794" y="16444"/>
                        <a:pt x="26794" y="36225"/>
                      </a:cubicBezTo>
                      <a:lnTo>
                        <a:pt x="26794" y="843291"/>
                      </a:lnTo>
                      <a:cubicBezTo>
                        <a:pt x="26794" y="858121"/>
                        <a:pt x="38038" y="870844"/>
                        <a:pt x="54062" y="876281"/>
                      </a:cubicBezTo>
                      <a:lnTo>
                        <a:pt x="66042" y="878224"/>
                      </a:lnTo>
                      <a:lnTo>
                        <a:pt x="43811" y="878224"/>
                      </a:lnTo>
                      <a:cubicBezTo>
                        <a:pt x="19157" y="878224"/>
                        <a:pt x="-831" y="862193"/>
                        <a:pt x="-831" y="842419"/>
                      </a:cubicBezTo>
                      <a:lnTo>
                        <a:pt x="-831" y="35347"/>
                      </a:lnTo>
                      <a:cubicBezTo>
                        <a:pt x="-831" y="15573"/>
                        <a:pt x="19157" y="-458"/>
                        <a:pt x="43811" y="-458"/>
                      </a:cubicBezTo>
                      <a:close/>
                    </a:path>
                  </a:pathLst>
                </a:custGeom>
                <a:solidFill>
                  <a:srgbClr val="9CD061"/>
                </a:solidFill>
                <a:ln w="7144" cap="flat">
                  <a:noFill/>
                  <a:prstDash val="solid"/>
                  <a:miter/>
                </a:ln>
              </p:spPr>
              <p:txBody>
                <a:bodyPr rtlCol="0" anchor="ctr"/>
                <a:lstStyle/>
                <a:p>
                  <a:endParaRPr lang="en-PH" sz="2400"/>
                </a:p>
              </p:txBody>
            </p:sp>
          </p:grpSp>
          <p:sp>
            <p:nvSpPr>
              <p:cNvPr id="76" name="Rectangle: Rounded Corners 13">
                <a:extLst>
                  <a:ext uri="{FF2B5EF4-FFF2-40B4-BE49-F238E27FC236}">
                    <a16:creationId xmlns:a16="http://schemas.microsoft.com/office/drawing/2014/main" id="{8850E717-AACB-4E2A-B713-EFF6DFCF3FFC}"/>
                  </a:ext>
                </a:extLst>
              </p:cNvPr>
              <p:cNvSpPr/>
              <p:nvPr/>
            </p:nvSpPr>
            <p:spPr>
              <a:xfrm>
                <a:off x="3730665" y="5529955"/>
                <a:ext cx="1710190" cy="45719"/>
              </a:xfrm>
              <a:prstGeom prst="roundRect">
                <a:avLst>
                  <a:gd name="adj" fmla="val 50000"/>
                </a:avLst>
              </a:prstGeom>
              <a:solidFill>
                <a:srgbClr val="3A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cxnSp>
            <p:nvCxnSpPr>
              <p:cNvPr id="1027" name="Đường kết nối Mũi tên Thẳng 1026">
                <a:extLst>
                  <a:ext uri="{FF2B5EF4-FFF2-40B4-BE49-F238E27FC236}">
                    <a16:creationId xmlns:a16="http://schemas.microsoft.com/office/drawing/2014/main" id="{BF73A8A5-C645-4F06-9D79-06C2AB591B81}"/>
                  </a:ext>
                </a:extLst>
              </p:cNvPr>
              <p:cNvCxnSpPr>
                <a:cxnSpLocks/>
              </p:cNvCxnSpPr>
              <p:nvPr/>
            </p:nvCxnSpPr>
            <p:spPr>
              <a:xfrm flipV="1">
                <a:off x="5409324" y="4297706"/>
                <a:ext cx="0" cy="1270220"/>
              </a:xfrm>
              <a:prstGeom prst="straightConnector1">
                <a:avLst/>
              </a:prstGeom>
              <a:ln w="38100">
                <a:solidFill>
                  <a:srgbClr val="3AAFFF"/>
                </a:solidFill>
                <a:tailEnd type="triangle"/>
              </a:ln>
            </p:spPr>
            <p:style>
              <a:lnRef idx="1">
                <a:schemeClr val="accent1"/>
              </a:lnRef>
              <a:fillRef idx="0">
                <a:schemeClr val="accent1"/>
              </a:fillRef>
              <a:effectRef idx="0">
                <a:schemeClr val="accent1"/>
              </a:effectRef>
              <a:fontRef idx="minor">
                <a:schemeClr val="tx1"/>
              </a:fontRef>
            </p:style>
          </p:cxnSp>
          <p:cxnSp>
            <p:nvCxnSpPr>
              <p:cNvPr id="84" name="Đường kết nối Mũi tên Thẳng 83">
                <a:extLst>
                  <a:ext uri="{FF2B5EF4-FFF2-40B4-BE49-F238E27FC236}">
                    <a16:creationId xmlns:a16="http://schemas.microsoft.com/office/drawing/2014/main" id="{779B54C2-157E-49C0-8812-90C97B30202E}"/>
                  </a:ext>
                </a:extLst>
              </p:cNvPr>
              <p:cNvCxnSpPr>
                <a:cxnSpLocks/>
              </p:cNvCxnSpPr>
              <p:nvPr/>
            </p:nvCxnSpPr>
            <p:spPr>
              <a:xfrm flipV="1">
                <a:off x="3771461" y="4305454"/>
                <a:ext cx="0" cy="1270220"/>
              </a:xfrm>
              <a:prstGeom prst="straightConnector1">
                <a:avLst/>
              </a:prstGeom>
              <a:ln w="38100">
                <a:solidFill>
                  <a:srgbClr val="3AAFFF"/>
                </a:solidFill>
                <a:tailEnd type="triangle"/>
              </a:ln>
            </p:spPr>
            <p:style>
              <a:lnRef idx="1">
                <a:schemeClr val="accent1"/>
              </a:lnRef>
              <a:fillRef idx="0">
                <a:schemeClr val="accent1"/>
              </a:fillRef>
              <a:effectRef idx="0">
                <a:schemeClr val="accent1"/>
              </a:effectRef>
              <a:fontRef idx="minor">
                <a:schemeClr val="tx1"/>
              </a:fontRef>
            </p:style>
          </p:cxnSp>
          <p:sp>
            <p:nvSpPr>
              <p:cNvPr id="1033" name="Hình Bầu dục 1032">
                <a:extLst>
                  <a:ext uri="{FF2B5EF4-FFF2-40B4-BE49-F238E27FC236}">
                    <a16:creationId xmlns:a16="http://schemas.microsoft.com/office/drawing/2014/main" id="{C1610781-A350-4624-B307-28EB45B6066D}"/>
                  </a:ext>
                </a:extLst>
              </p:cNvPr>
              <p:cNvSpPr/>
              <p:nvPr/>
            </p:nvSpPr>
            <p:spPr>
              <a:xfrm>
                <a:off x="4069665" y="4932854"/>
                <a:ext cx="76287" cy="7707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5" name="Đường nối Thẳng 1034">
                <a:extLst>
                  <a:ext uri="{FF2B5EF4-FFF2-40B4-BE49-F238E27FC236}">
                    <a16:creationId xmlns:a16="http://schemas.microsoft.com/office/drawing/2014/main" id="{4B61DCF9-6CAD-4703-B520-552F4F1BA44E}"/>
                  </a:ext>
                </a:extLst>
              </p:cNvPr>
              <p:cNvCxnSpPr>
                <a:cxnSpLocks/>
                <a:stCxn id="1033" idx="3"/>
                <a:endCxn id="88" idx="7"/>
              </p:cNvCxnSpPr>
              <p:nvPr/>
            </p:nvCxnSpPr>
            <p:spPr>
              <a:xfrm flipV="1">
                <a:off x="4080837" y="4634904"/>
                <a:ext cx="560549" cy="363739"/>
              </a:xfrm>
              <a:prstGeom prst="line">
                <a:avLst/>
              </a:prstGeom>
              <a:ln w="12700">
                <a:solidFill>
                  <a:srgbClr val="2E75B6"/>
                </a:solidFill>
              </a:ln>
            </p:spPr>
            <p:style>
              <a:lnRef idx="1">
                <a:schemeClr val="accent1"/>
              </a:lnRef>
              <a:fillRef idx="0">
                <a:schemeClr val="accent1"/>
              </a:fillRef>
              <a:effectRef idx="0">
                <a:schemeClr val="accent1"/>
              </a:effectRef>
              <a:fontRef idx="minor">
                <a:schemeClr val="tx1"/>
              </a:fontRef>
            </p:style>
          </p:cxnSp>
          <p:sp>
            <p:nvSpPr>
              <p:cNvPr id="88" name="Hình Bầu dục 87">
                <a:extLst>
                  <a:ext uri="{FF2B5EF4-FFF2-40B4-BE49-F238E27FC236}">
                    <a16:creationId xmlns:a16="http://schemas.microsoft.com/office/drawing/2014/main" id="{08D1D587-6D42-4D74-85DE-B5E59F83F6BD}"/>
                  </a:ext>
                </a:extLst>
              </p:cNvPr>
              <p:cNvSpPr/>
              <p:nvPr/>
            </p:nvSpPr>
            <p:spPr>
              <a:xfrm>
                <a:off x="4576271" y="4623616"/>
                <a:ext cx="76287" cy="7707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ình Bầu dục 92">
                <a:extLst>
                  <a:ext uri="{FF2B5EF4-FFF2-40B4-BE49-F238E27FC236}">
                    <a16:creationId xmlns:a16="http://schemas.microsoft.com/office/drawing/2014/main" id="{4FF32753-6A82-4196-8EF9-452E2B35E8D6}"/>
                  </a:ext>
                </a:extLst>
              </p:cNvPr>
              <p:cNvSpPr/>
              <p:nvPr/>
            </p:nvSpPr>
            <p:spPr>
              <a:xfrm>
                <a:off x="5083660" y="5198073"/>
                <a:ext cx="76287" cy="7707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Đường nối Thẳng 93">
                <a:extLst>
                  <a:ext uri="{FF2B5EF4-FFF2-40B4-BE49-F238E27FC236}">
                    <a16:creationId xmlns:a16="http://schemas.microsoft.com/office/drawing/2014/main" id="{B04D4E29-D662-46A2-B8B8-F09D9AA5EF50}"/>
                  </a:ext>
                </a:extLst>
              </p:cNvPr>
              <p:cNvCxnSpPr>
                <a:cxnSpLocks/>
                <a:stCxn id="93" idx="5"/>
                <a:endCxn id="88" idx="1"/>
              </p:cNvCxnSpPr>
              <p:nvPr/>
            </p:nvCxnSpPr>
            <p:spPr>
              <a:xfrm flipH="1" flipV="1">
                <a:off x="4587443" y="4634904"/>
                <a:ext cx="561332" cy="628958"/>
              </a:xfrm>
              <a:prstGeom prst="line">
                <a:avLst/>
              </a:prstGeom>
              <a:ln w="12700">
                <a:solidFill>
                  <a:srgbClr val="2E75B6"/>
                </a:solidFill>
              </a:ln>
            </p:spPr>
            <p:style>
              <a:lnRef idx="1">
                <a:schemeClr val="accent1"/>
              </a:lnRef>
              <a:fillRef idx="0">
                <a:schemeClr val="accent1"/>
              </a:fillRef>
              <a:effectRef idx="0">
                <a:schemeClr val="accent1"/>
              </a:effectRef>
              <a:fontRef idx="minor">
                <a:schemeClr val="tx1"/>
              </a:fontRef>
            </p:style>
          </p:cxnSp>
        </p:grpSp>
        <p:sp>
          <p:nvSpPr>
            <p:cNvPr id="99" name="Hộp Văn bản 98">
              <a:extLst>
                <a:ext uri="{FF2B5EF4-FFF2-40B4-BE49-F238E27FC236}">
                  <a16:creationId xmlns:a16="http://schemas.microsoft.com/office/drawing/2014/main" id="{C3B697BE-808E-4E87-9C0B-1E1EC78A994C}"/>
                </a:ext>
              </a:extLst>
            </p:cNvPr>
            <p:cNvSpPr txBox="1"/>
            <p:nvPr/>
          </p:nvSpPr>
          <p:spPr>
            <a:xfrm>
              <a:off x="3696857" y="5589063"/>
              <a:ext cx="1777805" cy="523220"/>
            </a:xfrm>
            <a:prstGeom prst="rect">
              <a:avLst/>
            </a:prstGeom>
            <a:noFill/>
          </p:spPr>
          <p:txBody>
            <a:bodyPr wrap="square" rtlCol="0">
              <a:spAutoFit/>
            </a:bodyPr>
            <a:lstStyle/>
            <a:p>
              <a:pPr algn="ctr"/>
              <a:r>
                <a:rPr lang="en-US" sz="2800" b="1">
                  <a:solidFill>
                    <a:srgbClr val="7030A0"/>
                  </a:solidFill>
                  <a:latin typeface="Arial" panose="020B0604020202020204" pitchFamily="34" charset="0"/>
                  <a:cs typeface="Arial" panose="020B0604020202020204" pitchFamily="34" charset="0"/>
                </a:rPr>
                <a:t>Kết hợp</a:t>
              </a:r>
            </a:p>
          </p:txBody>
        </p:sp>
      </p:grpSp>
      <p:grpSp>
        <p:nvGrpSpPr>
          <p:cNvPr id="1062" name="Đường">
            <a:extLst>
              <a:ext uri="{FF2B5EF4-FFF2-40B4-BE49-F238E27FC236}">
                <a16:creationId xmlns:a16="http://schemas.microsoft.com/office/drawing/2014/main" id="{B43F7C18-5FE5-4FD6-B0B8-F0124204303F}"/>
              </a:ext>
            </a:extLst>
          </p:cNvPr>
          <p:cNvGrpSpPr/>
          <p:nvPr/>
        </p:nvGrpSpPr>
        <p:grpSpPr>
          <a:xfrm>
            <a:off x="6312594" y="3713669"/>
            <a:ext cx="2459281" cy="2486307"/>
            <a:chOff x="6312594" y="3713669"/>
            <a:chExt cx="2459281" cy="2486307"/>
          </a:xfrm>
        </p:grpSpPr>
        <p:grpSp>
          <p:nvGrpSpPr>
            <p:cNvPr id="33" name="green">
              <a:extLst>
                <a:ext uri="{FF2B5EF4-FFF2-40B4-BE49-F238E27FC236}">
                  <a16:creationId xmlns:a16="http://schemas.microsoft.com/office/drawing/2014/main" id="{A2036121-DD9D-4DFA-A7F0-A23E768E9C5B}"/>
                </a:ext>
              </a:extLst>
            </p:cNvPr>
            <p:cNvGrpSpPr/>
            <p:nvPr/>
          </p:nvGrpSpPr>
          <p:grpSpPr>
            <a:xfrm>
              <a:off x="6312594" y="3713669"/>
              <a:ext cx="2459281" cy="2486307"/>
              <a:chOff x="4721405" y="2819849"/>
              <a:chExt cx="1800225" cy="1876425"/>
            </a:xfrm>
          </p:grpSpPr>
          <p:sp>
            <p:nvSpPr>
              <p:cNvPr id="34" name="Freeform: Shape 345">
                <a:extLst>
                  <a:ext uri="{FF2B5EF4-FFF2-40B4-BE49-F238E27FC236}">
                    <a16:creationId xmlns:a16="http://schemas.microsoft.com/office/drawing/2014/main" id="{620F3467-02A6-4F72-93AF-50EE04627AA7}"/>
                  </a:ext>
                </a:extLst>
              </p:cNvPr>
              <p:cNvSpPr/>
              <p:nvPr/>
            </p:nvSpPr>
            <p:spPr>
              <a:xfrm>
                <a:off x="4721405" y="2896049"/>
                <a:ext cx="1800225" cy="1800225"/>
              </a:xfrm>
              <a:custGeom>
                <a:avLst/>
                <a:gdLst>
                  <a:gd name="connsiteX0" fmla="*/ -496 w 1800225"/>
                  <a:gd name="connsiteY0" fmla="*/ 205140 h 1800225"/>
                  <a:gd name="connsiteX1" fmla="*/ 204930 w 1800225"/>
                  <a:gd name="connsiteY1" fmla="*/ -286 h 1800225"/>
                  <a:gd name="connsiteX2" fmla="*/ 1594303 w 1800225"/>
                  <a:gd name="connsiteY2" fmla="*/ -286 h 1800225"/>
                  <a:gd name="connsiteX3" fmla="*/ 1799729 w 1800225"/>
                  <a:gd name="connsiteY3" fmla="*/ 205140 h 1800225"/>
                  <a:gd name="connsiteX4" fmla="*/ 1799729 w 1800225"/>
                  <a:gd name="connsiteY4" fmla="*/ 1594514 h 1800225"/>
                  <a:gd name="connsiteX5" fmla="*/ 1594303 w 1800225"/>
                  <a:gd name="connsiteY5" fmla="*/ 1799939 h 1800225"/>
                  <a:gd name="connsiteX6" fmla="*/ 204930 w 1800225"/>
                  <a:gd name="connsiteY6" fmla="*/ 1799939 h 1800225"/>
                  <a:gd name="connsiteX7" fmla="*/ -496 w 1800225"/>
                  <a:gd name="connsiteY7" fmla="*/ 1594514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25" h="1800225">
                    <a:moveTo>
                      <a:pt x="-496" y="205140"/>
                    </a:moveTo>
                    <a:cubicBezTo>
                      <a:pt x="-496" y="91687"/>
                      <a:pt x="91477" y="-286"/>
                      <a:pt x="204930" y="-286"/>
                    </a:cubicBezTo>
                    <a:lnTo>
                      <a:pt x="1594303" y="-286"/>
                    </a:lnTo>
                    <a:cubicBezTo>
                      <a:pt x="1707756" y="-286"/>
                      <a:pt x="1799729" y="91687"/>
                      <a:pt x="1799729" y="205140"/>
                    </a:cubicBezTo>
                    <a:lnTo>
                      <a:pt x="1799729" y="1594514"/>
                    </a:lnTo>
                    <a:cubicBezTo>
                      <a:pt x="1799729" y="1707966"/>
                      <a:pt x="1707756" y="1799939"/>
                      <a:pt x="1594303" y="1799939"/>
                    </a:cubicBezTo>
                    <a:lnTo>
                      <a:pt x="204930" y="1799939"/>
                    </a:lnTo>
                    <a:cubicBezTo>
                      <a:pt x="91477" y="1799939"/>
                      <a:pt x="-496" y="1707966"/>
                      <a:pt x="-496" y="1594514"/>
                    </a:cubicBezTo>
                    <a:close/>
                  </a:path>
                </a:pathLst>
              </a:custGeom>
              <a:solidFill>
                <a:srgbClr val="9CD061"/>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35" name="Freeform: Shape 346">
                <a:extLst>
                  <a:ext uri="{FF2B5EF4-FFF2-40B4-BE49-F238E27FC236}">
                    <a16:creationId xmlns:a16="http://schemas.microsoft.com/office/drawing/2014/main" id="{859831E7-0B89-45C6-8424-26B826E2DFB7}"/>
                  </a:ext>
                </a:extLst>
              </p:cNvPr>
              <p:cNvSpPr/>
              <p:nvPr/>
            </p:nvSpPr>
            <p:spPr>
              <a:xfrm>
                <a:off x="4721405" y="2819849"/>
                <a:ext cx="1800225" cy="1790700"/>
              </a:xfrm>
              <a:custGeom>
                <a:avLst/>
                <a:gdLst>
                  <a:gd name="connsiteX0" fmla="*/ -496 w 1800225"/>
                  <a:gd name="connsiteY0" fmla="*/ 204054 h 1790700"/>
                  <a:gd name="connsiteX1" fmla="*/ 203844 w 1800225"/>
                  <a:gd name="connsiteY1" fmla="*/ -286 h 1790700"/>
                  <a:gd name="connsiteX2" fmla="*/ 1595389 w 1800225"/>
                  <a:gd name="connsiteY2" fmla="*/ -286 h 1790700"/>
                  <a:gd name="connsiteX3" fmla="*/ 1799729 w 1800225"/>
                  <a:gd name="connsiteY3" fmla="*/ 204054 h 1790700"/>
                  <a:gd name="connsiteX4" fmla="*/ 1799729 w 1800225"/>
                  <a:gd name="connsiteY4" fmla="*/ 1586074 h 1790700"/>
                  <a:gd name="connsiteX5" fmla="*/ 1595389 w 1800225"/>
                  <a:gd name="connsiteY5" fmla="*/ 1790414 h 1790700"/>
                  <a:gd name="connsiteX6" fmla="*/ 203844 w 1800225"/>
                  <a:gd name="connsiteY6" fmla="*/ 1790414 h 1790700"/>
                  <a:gd name="connsiteX7" fmla="*/ -496 w 1800225"/>
                  <a:gd name="connsiteY7" fmla="*/ 158607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25" h="1790700">
                    <a:moveTo>
                      <a:pt x="-496" y="204054"/>
                    </a:moveTo>
                    <a:cubicBezTo>
                      <a:pt x="-496" y="91202"/>
                      <a:pt x="90992" y="-286"/>
                      <a:pt x="203844" y="-286"/>
                    </a:cubicBezTo>
                    <a:lnTo>
                      <a:pt x="1595389" y="-286"/>
                    </a:lnTo>
                    <a:cubicBezTo>
                      <a:pt x="1708242" y="-286"/>
                      <a:pt x="1799729" y="91202"/>
                      <a:pt x="1799729" y="204054"/>
                    </a:cubicBezTo>
                    <a:lnTo>
                      <a:pt x="1799729" y="1586074"/>
                    </a:lnTo>
                    <a:cubicBezTo>
                      <a:pt x="1799729" y="1698926"/>
                      <a:pt x="1708242" y="1790414"/>
                      <a:pt x="1595389" y="1790414"/>
                    </a:cubicBezTo>
                    <a:lnTo>
                      <a:pt x="203844" y="1790414"/>
                    </a:lnTo>
                    <a:cubicBezTo>
                      <a:pt x="90992" y="1790414"/>
                      <a:pt x="-496" y="1698926"/>
                      <a:pt x="-496" y="1586074"/>
                    </a:cubicBezTo>
                    <a:close/>
                  </a:path>
                </a:pathLst>
              </a:custGeom>
              <a:solidFill>
                <a:srgbClr val="ABD77B"/>
              </a:solidFill>
              <a:ln w="9525" cap="flat">
                <a:noFill/>
                <a:prstDash val="solid"/>
                <a:miter/>
              </a:ln>
            </p:spPr>
            <p:txBody>
              <a:bodyPr rtlCol="0" anchor="ctr"/>
              <a:lstStyle/>
              <a:p>
                <a:pPr algn="ctr" defTabSz="457189"/>
                <a:endParaRPr lang="en-PH" dirty="0">
                  <a:solidFill>
                    <a:schemeClr val="bg1"/>
                  </a:solidFill>
                  <a:latin typeface="Gilroy ExtraBold" panose="00000900000000000000" pitchFamily="50" charset="0"/>
                </a:endParaRPr>
              </a:p>
            </p:txBody>
          </p:sp>
        </p:grpSp>
        <p:cxnSp>
          <p:nvCxnSpPr>
            <p:cNvPr id="102" name="Đường kết nối Mũi tên Thẳng 101">
              <a:extLst>
                <a:ext uri="{FF2B5EF4-FFF2-40B4-BE49-F238E27FC236}">
                  <a16:creationId xmlns:a16="http://schemas.microsoft.com/office/drawing/2014/main" id="{FA73464F-E52D-4CC5-9420-78876EA7D18E}"/>
                </a:ext>
              </a:extLst>
            </p:cNvPr>
            <p:cNvCxnSpPr>
              <a:cxnSpLocks/>
            </p:cNvCxnSpPr>
            <p:nvPr/>
          </p:nvCxnSpPr>
          <p:spPr>
            <a:xfrm flipV="1">
              <a:off x="6808678" y="4305454"/>
              <a:ext cx="0" cy="1270220"/>
            </a:xfrm>
            <a:prstGeom prst="straightConnector1">
              <a:avLst/>
            </a:prstGeom>
            <a:ln w="38100">
              <a:solidFill>
                <a:srgbClr val="3AAFF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Đường kết nối Mũi tên Thẳng 102">
              <a:extLst>
                <a:ext uri="{FF2B5EF4-FFF2-40B4-BE49-F238E27FC236}">
                  <a16:creationId xmlns:a16="http://schemas.microsoft.com/office/drawing/2014/main" id="{5C218C6B-D87D-45C6-9C83-54FA21195CDA}"/>
                </a:ext>
              </a:extLst>
            </p:cNvPr>
            <p:cNvCxnSpPr>
              <a:cxnSpLocks/>
            </p:cNvCxnSpPr>
            <p:nvPr/>
          </p:nvCxnSpPr>
          <p:spPr>
            <a:xfrm>
              <a:off x="6808678" y="5552814"/>
              <a:ext cx="1639174" cy="15112"/>
            </a:xfrm>
            <a:prstGeom prst="straightConnector1">
              <a:avLst/>
            </a:prstGeom>
            <a:ln w="38100">
              <a:solidFill>
                <a:srgbClr val="3AAFFF"/>
              </a:solidFill>
              <a:tailEnd type="triangle"/>
            </a:ln>
          </p:spPr>
          <p:style>
            <a:lnRef idx="1">
              <a:schemeClr val="accent1"/>
            </a:lnRef>
            <a:fillRef idx="0">
              <a:schemeClr val="accent1"/>
            </a:fillRef>
            <a:effectRef idx="0">
              <a:schemeClr val="accent1"/>
            </a:effectRef>
            <a:fontRef idx="minor">
              <a:schemeClr val="tx1"/>
            </a:fontRef>
          </p:style>
        </p:cxnSp>
        <p:sp>
          <p:nvSpPr>
            <p:cNvPr id="1049" name="Hình Bầu dục 1048">
              <a:extLst>
                <a:ext uri="{FF2B5EF4-FFF2-40B4-BE49-F238E27FC236}">
                  <a16:creationId xmlns:a16="http://schemas.microsoft.com/office/drawing/2014/main" id="{0ECE4B62-6946-456E-9226-3A7FE0A23164}"/>
                </a:ext>
              </a:extLst>
            </p:cNvPr>
            <p:cNvSpPr/>
            <p:nvPr/>
          </p:nvSpPr>
          <p:spPr>
            <a:xfrm>
              <a:off x="6776373" y="5503177"/>
              <a:ext cx="76324" cy="724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Đường nối Thẳng 1050">
              <a:extLst>
                <a:ext uri="{FF2B5EF4-FFF2-40B4-BE49-F238E27FC236}">
                  <a16:creationId xmlns:a16="http://schemas.microsoft.com/office/drawing/2014/main" id="{A022A4F9-F0BB-429B-8F7D-986F237BE782}"/>
                </a:ext>
              </a:extLst>
            </p:cNvPr>
            <p:cNvCxnSpPr>
              <a:cxnSpLocks/>
            </p:cNvCxnSpPr>
            <p:nvPr/>
          </p:nvCxnSpPr>
          <p:spPr>
            <a:xfrm flipV="1">
              <a:off x="6808678" y="5231130"/>
              <a:ext cx="304961" cy="30373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2" name="Hình Bầu dục 111">
              <a:extLst>
                <a:ext uri="{FF2B5EF4-FFF2-40B4-BE49-F238E27FC236}">
                  <a16:creationId xmlns:a16="http://schemas.microsoft.com/office/drawing/2014/main" id="{CF56430B-62CD-4233-96AB-F74189EBE765}"/>
                </a:ext>
              </a:extLst>
            </p:cNvPr>
            <p:cNvSpPr/>
            <p:nvPr/>
          </p:nvSpPr>
          <p:spPr>
            <a:xfrm>
              <a:off x="7090167" y="5176932"/>
              <a:ext cx="76324" cy="724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Đường nối Thẳng 112">
              <a:extLst>
                <a:ext uri="{FF2B5EF4-FFF2-40B4-BE49-F238E27FC236}">
                  <a16:creationId xmlns:a16="http://schemas.microsoft.com/office/drawing/2014/main" id="{383AD490-60E9-4F4A-B45E-AF4C2E7F3C60}"/>
                </a:ext>
              </a:extLst>
            </p:cNvPr>
            <p:cNvCxnSpPr>
              <a:cxnSpLocks/>
            </p:cNvCxnSpPr>
            <p:nvPr/>
          </p:nvCxnSpPr>
          <p:spPr>
            <a:xfrm flipV="1">
              <a:off x="7104726" y="5066419"/>
              <a:ext cx="479459" cy="16242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7" name="Hình Bầu dục 116">
              <a:extLst>
                <a:ext uri="{FF2B5EF4-FFF2-40B4-BE49-F238E27FC236}">
                  <a16:creationId xmlns:a16="http://schemas.microsoft.com/office/drawing/2014/main" id="{08004F83-AD1F-4BD5-88CC-1ADE27B93013}"/>
                </a:ext>
              </a:extLst>
            </p:cNvPr>
            <p:cNvSpPr/>
            <p:nvPr/>
          </p:nvSpPr>
          <p:spPr>
            <a:xfrm>
              <a:off x="7547450" y="5033678"/>
              <a:ext cx="76324" cy="724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Đường nối Thẳng 117">
              <a:extLst>
                <a:ext uri="{FF2B5EF4-FFF2-40B4-BE49-F238E27FC236}">
                  <a16:creationId xmlns:a16="http://schemas.microsoft.com/office/drawing/2014/main" id="{CC35EFA8-8039-4299-8492-69FB0478B956}"/>
                </a:ext>
              </a:extLst>
            </p:cNvPr>
            <p:cNvCxnSpPr>
              <a:cxnSpLocks/>
            </p:cNvCxnSpPr>
            <p:nvPr/>
          </p:nvCxnSpPr>
          <p:spPr>
            <a:xfrm flipV="1">
              <a:off x="7586603" y="4587039"/>
              <a:ext cx="370105" cy="49272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0" name="Hình Bầu dục 119">
              <a:extLst>
                <a:ext uri="{FF2B5EF4-FFF2-40B4-BE49-F238E27FC236}">
                  <a16:creationId xmlns:a16="http://schemas.microsoft.com/office/drawing/2014/main" id="{496D9E92-E588-4E17-86AE-3267BB721726}"/>
                </a:ext>
              </a:extLst>
            </p:cNvPr>
            <p:cNvSpPr/>
            <p:nvPr/>
          </p:nvSpPr>
          <p:spPr>
            <a:xfrm>
              <a:off x="7918546" y="4556436"/>
              <a:ext cx="76324" cy="724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Đường nối Thẳng 120">
              <a:extLst>
                <a:ext uri="{FF2B5EF4-FFF2-40B4-BE49-F238E27FC236}">
                  <a16:creationId xmlns:a16="http://schemas.microsoft.com/office/drawing/2014/main" id="{62C89571-ACBC-4873-9424-F22BBA7C6B0E}"/>
                </a:ext>
              </a:extLst>
            </p:cNvPr>
            <p:cNvCxnSpPr>
              <a:cxnSpLocks/>
              <a:endCxn id="120" idx="0"/>
            </p:cNvCxnSpPr>
            <p:nvPr/>
          </p:nvCxnSpPr>
          <p:spPr>
            <a:xfrm flipH="1" flipV="1">
              <a:off x="7956708" y="4556436"/>
              <a:ext cx="282942" cy="8546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7" name="Hình Bầu dục 126">
              <a:extLst>
                <a:ext uri="{FF2B5EF4-FFF2-40B4-BE49-F238E27FC236}">
                  <a16:creationId xmlns:a16="http://schemas.microsoft.com/office/drawing/2014/main" id="{7E39EA58-00BC-448D-8834-935E16B2B881}"/>
                </a:ext>
              </a:extLst>
            </p:cNvPr>
            <p:cNvSpPr/>
            <p:nvPr/>
          </p:nvSpPr>
          <p:spPr>
            <a:xfrm>
              <a:off x="8194430" y="5374791"/>
              <a:ext cx="76324" cy="724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Hộp Văn bản 127">
              <a:extLst>
                <a:ext uri="{FF2B5EF4-FFF2-40B4-BE49-F238E27FC236}">
                  <a16:creationId xmlns:a16="http://schemas.microsoft.com/office/drawing/2014/main" id="{EAA8C2A0-CC7F-4136-8131-59B47D03E18D}"/>
                </a:ext>
              </a:extLst>
            </p:cNvPr>
            <p:cNvSpPr txBox="1"/>
            <p:nvPr/>
          </p:nvSpPr>
          <p:spPr>
            <a:xfrm>
              <a:off x="6673665" y="5614155"/>
              <a:ext cx="1777805" cy="523220"/>
            </a:xfrm>
            <a:prstGeom prst="rect">
              <a:avLst/>
            </a:prstGeom>
            <a:noFill/>
          </p:spPr>
          <p:txBody>
            <a:bodyPr wrap="square" rtlCol="0">
              <a:spAutoFit/>
            </a:bodyPr>
            <a:lstStyle/>
            <a:p>
              <a:pPr algn="ctr"/>
              <a:r>
                <a:rPr lang="en-US" sz="2800" b="1">
                  <a:solidFill>
                    <a:schemeClr val="accent6">
                      <a:lumMod val="50000"/>
                    </a:schemeClr>
                  </a:solidFill>
                  <a:latin typeface="Arial" panose="020B0604020202020204" pitchFamily="34" charset="0"/>
                  <a:cs typeface="Arial" panose="020B0604020202020204" pitchFamily="34" charset="0"/>
                </a:rPr>
                <a:t>Đường</a:t>
              </a:r>
            </a:p>
          </p:txBody>
        </p:sp>
      </p:grpSp>
      <p:grpSp>
        <p:nvGrpSpPr>
          <p:cNvPr id="1087" name="Miền">
            <a:extLst>
              <a:ext uri="{FF2B5EF4-FFF2-40B4-BE49-F238E27FC236}">
                <a16:creationId xmlns:a16="http://schemas.microsoft.com/office/drawing/2014/main" id="{04EA4CE5-B913-4FB9-8EED-CBEA8039311C}"/>
              </a:ext>
            </a:extLst>
          </p:cNvPr>
          <p:cNvGrpSpPr/>
          <p:nvPr/>
        </p:nvGrpSpPr>
        <p:grpSpPr>
          <a:xfrm>
            <a:off x="9152571" y="3713669"/>
            <a:ext cx="2459281" cy="2486307"/>
            <a:chOff x="9152571" y="3713669"/>
            <a:chExt cx="2459281" cy="2486307"/>
          </a:xfrm>
        </p:grpSpPr>
        <p:grpSp>
          <p:nvGrpSpPr>
            <p:cNvPr id="1085" name="Nhóm 1084">
              <a:extLst>
                <a:ext uri="{FF2B5EF4-FFF2-40B4-BE49-F238E27FC236}">
                  <a16:creationId xmlns:a16="http://schemas.microsoft.com/office/drawing/2014/main" id="{4D55D345-83D8-4671-9AA0-A0113B6BB013}"/>
                </a:ext>
              </a:extLst>
            </p:cNvPr>
            <p:cNvGrpSpPr/>
            <p:nvPr/>
          </p:nvGrpSpPr>
          <p:grpSpPr>
            <a:xfrm>
              <a:off x="9152571" y="3713669"/>
              <a:ext cx="2459281" cy="2486307"/>
              <a:chOff x="9152571" y="3713669"/>
              <a:chExt cx="2459281" cy="2486307"/>
            </a:xfrm>
          </p:grpSpPr>
          <p:grpSp>
            <p:nvGrpSpPr>
              <p:cNvPr id="36" name="blue">
                <a:extLst>
                  <a:ext uri="{FF2B5EF4-FFF2-40B4-BE49-F238E27FC236}">
                    <a16:creationId xmlns:a16="http://schemas.microsoft.com/office/drawing/2014/main" id="{E15A6DAF-A10B-4AE5-8141-62EC74727CFB}"/>
                  </a:ext>
                </a:extLst>
              </p:cNvPr>
              <p:cNvGrpSpPr/>
              <p:nvPr/>
            </p:nvGrpSpPr>
            <p:grpSpPr>
              <a:xfrm>
                <a:off x="9152571" y="3713669"/>
                <a:ext cx="2459281" cy="2486307"/>
                <a:chOff x="6826121" y="2819849"/>
                <a:chExt cx="1800225" cy="1876425"/>
              </a:xfrm>
            </p:grpSpPr>
            <p:sp>
              <p:nvSpPr>
                <p:cNvPr id="37" name="Freeform: Shape 348">
                  <a:extLst>
                    <a:ext uri="{FF2B5EF4-FFF2-40B4-BE49-F238E27FC236}">
                      <a16:creationId xmlns:a16="http://schemas.microsoft.com/office/drawing/2014/main" id="{5577C82E-7E6D-4F19-9C25-DAAF82752474}"/>
                    </a:ext>
                  </a:extLst>
                </p:cNvPr>
                <p:cNvSpPr/>
                <p:nvPr/>
              </p:nvSpPr>
              <p:spPr>
                <a:xfrm>
                  <a:off x="6826121" y="2896049"/>
                  <a:ext cx="1800225" cy="1800225"/>
                </a:xfrm>
                <a:custGeom>
                  <a:avLst/>
                  <a:gdLst>
                    <a:gd name="connsiteX0" fmla="*/ -717 w 1800225"/>
                    <a:gd name="connsiteY0" fmla="*/ 205140 h 1800225"/>
                    <a:gd name="connsiteX1" fmla="*/ 204709 w 1800225"/>
                    <a:gd name="connsiteY1" fmla="*/ -286 h 1800225"/>
                    <a:gd name="connsiteX2" fmla="*/ 1594082 w 1800225"/>
                    <a:gd name="connsiteY2" fmla="*/ -286 h 1800225"/>
                    <a:gd name="connsiteX3" fmla="*/ 1799508 w 1800225"/>
                    <a:gd name="connsiteY3" fmla="*/ 205140 h 1800225"/>
                    <a:gd name="connsiteX4" fmla="*/ 1799508 w 1800225"/>
                    <a:gd name="connsiteY4" fmla="*/ 1594514 h 1800225"/>
                    <a:gd name="connsiteX5" fmla="*/ 1594082 w 1800225"/>
                    <a:gd name="connsiteY5" fmla="*/ 1799939 h 1800225"/>
                    <a:gd name="connsiteX6" fmla="*/ 204709 w 1800225"/>
                    <a:gd name="connsiteY6" fmla="*/ 1799939 h 1800225"/>
                    <a:gd name="connsiteX7" fmla="*/ -717 w 1800225"/>
                    <a:gd name="connsiteY7" fmla="*/ 1594514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25" h="1800225">
                      <a:moveTo>
                        <a:pt x="-717" y="205140"/>
                      </a:moveTo>
                      <a:cubicBezTo>
                        <a:pt x="-717" y="91687"/>
                        <a:pt x="91256" y="-286"/>
                        <a:pt x="204709" y="-286"/>
                      </a:cubicBezTo>
                      <a:lnTo>
                        <a:pt x="1594082" y="-286"/>
                      </a:lnTo>
                      <a:cubicBezTo>
                        <a:pt x="1707535" y="-286"/>
                        <a:pt x="1799508" y="91687"/>
                        <a:pt x="1799508" y="205140"/>
                      </a:cubicBezTo>
                      <a:lnTo>
                        <a:pt x="1799508" y="1594514"/>
                      </a:lnTo>
                      <a:cubicBezTo>
                        <a:pt x="1799508" y="1707966"/>
                        <a:pt x="1707535" y="1799939"/>
                        <a:pt x="1594082" y="1799939"/>
                      </a:cubicBezTo>
                      <a:lnTo>
                        <a:pt x="204709" y="1799939"/>
                      </a:lnTo>
                      <a:cubicBezTo>
                        <a:pt x="91256" y="1799939"/>
                        <a:pt x="-717" y="1707966"/>
                        <a:pt x="-717" y="1594514"/>
                      </a:cubicBezTo>
                      <a:close/>
                    </a:path>
                  </a:pathLst>
                </a:custGeom>
                <a:solidFill>
                  <a:srgbClr val="3AAFFF"/>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38" name="Freeform: Shape 349">
                  <a:extLst>
                    <a:ext uri="{FF2B5EF4-FFF2-40B4-BE49-F238E27FC236}">
                      <a16:creationId xmlns:a16="http://schemas.microsoft.com/office/drawing/2014/main" id="{AA60E00A-BA13-409C-BD0A-372705C44678}"/>
                    </a:ext>
                  </a:extLst>
                </p:cNvPr>
                <p:cNvSpPr/>
                <p:nvPr/>
              </p:nvSpPr>
              <p:spPr>
                <a:xfrm>
                  <a:off x="6826121" y="2819849"/>
                  <a:ext cx="1800225" cy="1790700"/>
                </a:xfrm>
                <a:custGeom>
                  <a:avLst/>
                  <a:gdLst>
                    <a:gd name="connsiteX0" fmla="*/ -717 w 1800225"/>
                    <a:gd name="connsiteY0" fmla="*/ 204054 h 1790700"/>
                    <a:gd name="connsiteX1" fmla="*/ 203623 w 1800225"/>
                    <a:gd name="connsiteY1" fmla="*/ -286 h 1790700"/>
                    <a:gd name="connsiteX2" fmla="*/ 1595168 w 1800225"/>
                    <a:gd name="connsiteY2" fmla="*/ -286 h 1790700"/>
                    <a:gd name="connsiteX3" fmla="*/ 1799508 w 1800225"/>
                    <a:gd name="connsiteY3" fmla="*/ 204054 h 1790700"/>
                    <a:gd name="connsiteX4" fmla="*/ 1799508 w 1800225"/>
                    <a:gd name="connsiteY4" fmla="*/ 1586074 h 1790700"/>
                    <a:gd name="connsiteX5" fmla="*/ 1595168 w 1800225"/>
                    <a:gd name="connsiteY5" fmla="*/ 1790414 h 1790700"/>
                    <a:gd name="connsiteX6" fmla="*/ 203623 w 1800225"/>
                    <a:gd name="connsiteY6" fmla="*/ 1790414 h 1790700"/>
                    <a:gd name="connsiteX7" fmla="*/ -717 w 1800225"/>
                    <a:gd name="connsiteY7" fmla="*/ 158607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25" h="1790700">
                      <a:moveTo>
                        <a:pt x="-717" y="204054"/>
                      </a:moveTo>
                      <a:cubicBezTo>
                        <a:pt x="-717" y="91202"/>
                        <a:pt x="90770" y="-286"/>
                        <a:pt x="203623" y="-286"/>
                      </a:cubicBezTo>
                      <a:lnTo>
                        <a:pt x="1595168" y="-286"/>
                      </a:lnTo>
                      <a:cubicBezTo>
                        <a:pt x="1708021" y="-286"/>
                        <a:pt x="1799508" y="91202"/>
                        <a:pt x="1799508" y="204054"/>
                      </a:cubicBezTo>
                      <a:lnTo>
                        <a:pt x="1799508" y="1586074"/>
                      </a:lnTo>
                      <a:cubicBezTo>
                        <a:pt x="1799508" y="1698926"/>
                        <a:pt x="1708021" y="1790414"/>
                        <a:pt x="1595168" y="1790414"/>
                      </a:cubicBezTo>
                      <a:lnTo>
                        <a:pt x="203623" y="1790414"/>
                      </a:lnTo>
                      <a:cubicBezTo>
                        <a:pt x="90770" y="1790414"/>
                        <a:pt x="-717" y="1698926"/>
                        <a:pt x="-717" y="1586074"/>
                      </a:cubicBezTo>
                      <a:close/>
                    </a:path>
                  </a:pathLst>
                </a:custGeom>
                <a:solidFill>
                  <a:schemeClr val="accent5">
                    <a:lumMod val="60000"/>
                    <a:lumOff val="40000"/>
                  </a:schemeClr>
                </a:solidFill>
                <a:ln w="9525" cap="flat">
                  <a:noFill/>
                  <a:prstDash val="solid"/>
                  <a:miter/>
                </a:ln>
              </p:spPr>
              <p:txBody>
                <a:bodyPr rtlCol="0" anchor="ctr"/>
                <a:lstStyle/>
                <a:p>
                  <a:pPr algn="ctr" defTabSz="457189"/>
                  <a:endParaRPr lang="en-PH" dirty="0">
                    <a:solidFill>
                      <a:schemeClr val="bg1"/>
                    </a:solidFill>
                    <a:latin typeface="Gilroy ExtraBold" panose="00000900000000000000" pitchFamily="50" charset="0"/>
                  </a:endParaRPr>
                </a:p>
              </p:txBody>
            </p:sp>
          </p:grpSp>
          <p:sp>
            <p:nvSpPr>
              <p:cNvPr id="169" name="Hình tự do: Hình 168">
                <a:extLst>
                  <a:ext uri="{FF2B5EF4-FFF2-40B4-BE49-F238E27FC236}">
                    <a16:creationId xmlns:a16="http://schemas.microsoft.com/office/drawing/2014/main" id="{DD7F4C61-0A0A-4072-84D1-2192D42231AB}"/>
                  </a:ext>
                </a:extLst>
              </p:cNvPr>
              <p:cNvSpPr/>
              <p:nvPr/>
            </p:nvSpPr>
            <p:spPr>
              <a:xfrm rot="1480373">
                <a:off x="9373516" y="4331569"/>
                <a:ext cx="705811" cy="461303"/>
              </a:xfrm>
              <a:custGeom>
                <a:avLst/>
                <a:gdLst>
                  <a:gd name="connsiteX0" fmla="*/ 0 w 705811"/>
                  <a:gd name="connsiteY0" fmla="*/ 144650 h 461303"/>
                  <a:gd name="connsiteX1" fmla="*/ 314885 w 705811"/>
                  <a:gd name="connsiteY1" fmla="*/ 0 h 461303"/>
                  <a:gd name="connsiteX2" fmla="*/ 681022 w 705811"/>
                  <a:gd name="connsiteY2" fmla="*/ 399627 h 461303"/>
                  <a:gd name="connsiteX3" fmla="*/ 705811 w 705811"/>
                  <a:gd name="connsiteY3" fmla="*/ 434657 h 461303"/>
                  <a:gd name="connsiteX4" fmla="*/ 145462 w 705811"/>
                  <a:gd name="connsiteY4" fmla="*/ 461303 h 461303"/>
                  <a:gd name="connsiteX5" fmla="*/ 0 w 705811"/>
                  <a:gd name="connsiteY5" fmla="*/ 144650 h 46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811" h="461303">
                    <a:moveTo>
                      <a:pt x="0" y="144650"/>
                    </a:moveTo>
                    <a:lnTo>
                      <a:pt x="314885" y="0"/>
                    </a:lnTo>
                    <a:lnTo>
                      <a:pt x="681022" y="399627"/>
                    </a:lnTo>
                    <a:lnTo>
                      <a:pt x="705811" y="434657"/>
                    </a:lnTo>
                    <a:lnTo>
                      <a:pt x="145462" y="461303"/>
                    </a:lnTo>
                    <a:lnTo>
                      <a:pt x="0" y="14465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Hình tự do: Hình 167">
                <a:extLst>
                  <a:ext uri="{FF2B5EF4-FFF2-40B4-BE49-F238E27FC236}">
                    <a16:creationId xmlns:a16="http://schemas.microsoft.com/office/drawing/2014/main" id="{C1D03092-91ED-4C9D-B24E-AA0CE8732BC6}"/>
                  </a:ext>
                </a:extLst>
              </p:cNvPr>
              <p:cNvSpPr/>
              <p:nvPr/>
            </p:nvSpPr>
            <p:spPr>
              <a:xfrm rot="1480373">
                <a:off x="9775344" y="4255024"/>
                <a:ext cx="1042063" cy="748475"/>
              </a:xfrm>
              <a:custGeom>
                <a:avLst/>
                <a:gdLst>
                  <a:gd name="connsiteX0" fmla="*/ 0 w 1042063"/>
                  <a:gd name="connsiteY0" fmla="*/ 291691 h 748475"/>
                  <a:gd name="connsiteX1" fmla="*/ 634973 w 1042063"/>
                  <a:gd name="connsiteY1" fmla="*/ 0 h 748475"/>
                  <a:gd name="connsiteX2" fmla="*/ 634973 w 1042063"/>
                  <a:gd name="connsiteY2" fmla="*/ 92127 h 748475"/>
                  <a:gd name="connsiteX3" fmla="*/ 1039161 w 1042063"/>
                  <a:gd name="connsiteY3" fmla="*/ 92127 h 748475"/>
                  <a:gd name="connsiteX4" fmla="*/ 1042063 w 1042063"/>
                  <a:gd name="connsiteY4" fmla="*/ 95294 h 748475"/>
                  <a:gd name="connsiteX5" fmla="*/ 329137 w 1042063"/>
                  <a:gd name="connsiteY5" fmla="*/ 748475 h 748475"/>
                  <a:gd name="connsiteX6" fmla="*/ 303241 w 1042063"/>
                  <a:gd name="connsiteY6" fmla="*/ 720211 h 748475"/>
                  <a:gd name="connsiteX7" fmla="*/ 0 w 1042063"/>
                  <a:gd name="connsiteY7" fmla="*/ 291691 h 74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063" h="748475">
                    <a:moveTo>
                      <a:pt x="0" y="291691"/>
                    </a:moveTo>
                    <a:lnTo>
                      <a:pt x="634973" y="0"/>
                    </a:lnTo>
                    <a:lnTo>
                      <a:pt x="634973" y="92127"/>
                    </a:lnTo>
                    <a:lnTo>
                      <a:pt x="1039161" y="92127"/>
                    </a:lnTo>
                    <a:lnTo>
                      <a:pt x="1042063" y="95294"/>
                    </a:lnTo>
                    <a:lnTo>
                      <a:pt x="329137" y="748475"/>
                    </a:lnTo>
                    <a:lnTo>
                      <a:pt x="303241" y="720211"/>
                    </a:lnTo>
                    <a:lnTo>
                      <a:pt x="0" y="291691"/>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Hình tự do: Hình 166">
                <a:extLst>
                  <a:ext uri="{FF2B5EF4-FFF2-40B4-BE49-F238E27FC236}">
                    <a16:creationId xmlns:a16="http://schemas.microsoft.com/office/drawing/2014/main" id="{7B1F3455-B123-47A1-A842-9C8754641D90}"/>
                  </a:ext>
                </a:extLst>
              </p:cNvPr>
              <p:cNvSpPr/>
              <p:nvPr/>
            </p:nvSpPr>
            <p:spPr>
              <a:xfrm rot="1480373">
                <a:off x="10778391" y="4257445"/>
                <a:ext cx="671256" cy="416070"/>
              </a:xfrm>
              <a:custGeom>
                <a:avLst/>
                <a:gdLst>
                  <a:gd name="connsiteX0" fmla="*/ 0 w 671256"/>
                  <a:gd name="connsiteY0" fmla="*/ 220557 h 416070"/>
                  <a:gd name="connsiteX1" fmla="*/ 480124 w 671256"/>
                  <a:gd name="connsiteY1" fmla="*/ 0 h 416070"/>
                  <a:gd name="connsiteX2" fmla="*/ 671256 w 671256"/>
                  <a:gd name="connsiteY2" fmla="*/ 416070 h 416070"/>
                  <a:gd name="connsiteX3" fmla="*/ 179129 w 671256"/>
                  <a:gd name="connsiteY3" fmla="*/ 416070 h 416070"/>
                  <a:gd name="connsiteX4" fmla="*/ 0 w 671256"/>
                  <a:gd name="connsiteY4" fmla="*/ 220557 h 416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56" h="416070">
                    <a:moveTo>
                      <a:pt x="0" y="220557"/>
                    </a:moveTo>
                    <a:lnTo>
                      <a:pt x="480124" y="0"/>
                    </a:lnTo>
                    <a:lnTo>
                      <a:pt x="671256" y="416070"/>
                    </a:lnTo>
                    <a:lnTo>
                      <a:pt x="179129" y="416070"/>
                    </a:lnTo>
                    <a:lnTo>
                      <a:pt x="0" y="220557"/>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 name="Hình tự do: Hình 162">
                <a:extLst>
                  <a:ext uri="{FF2B5EF4-FFF2-40B4-BE49-F238E27FC236}">
                    <a16:creationId xmlns:a16="http://schemas.microsoft.com/office/drawing/2014/main" id="{D271694F-AB50-4E60-9238-87BBAE16B147}"/>
                  </a:ext>
                </a:extLst>
              </p:cNvPr>
              <p:cNvSpPr/>
              <p:nvPr/>
            </p:nvSpPr>
            <p:spPr>
              <a:xfrm rot="1480373">
                <a:off x="9694062" y="4367358"/>
                <a:ext cx="366137" cy="428520"/>
              </a:xfrm>
              <a:custGeom>
                <a:avLst/>
                <a:gdLst>
                  <a:gd name="connsiteX0" fmla="*/ 0 w 366137"/>
                  <a:gd name="connsiteY0" fmla="*/ 28893 h 428520"/>
                  <a:gd name="connsiteX1" fmla="*/ 62896 w 366137"/>
                  <a:gd name="connsiteY1" fmla="*/ 0 h 428520"/>
                  <a:gd name="connsiteX2" fmla="*/ 366137 w 366137"/>
                  <a:gd name="connsiteY2" fmla="*/ 428520 h 428520"/>
                  <a:gd name="connsiteX3" fmla="*/ 0 w 366137"/>
                  <a:gd name="connsiteY3" fmla="*/ 28893 h 428520"/>
                </a:gdLst>
                <a:ahLst/>
                <a:cxnLst>
                  <a:cxn ang="0">
                    <a:pos x="connsiteX0" y="connsiteY0"/>
                  </a:cxn>
                  <a:cxn ang="0">
                    <a:pos x="connsiteX1" y="connsiteY1"/>
                  </a:cxn>
                  <a:cxn ang="0">
                    <a:pos x="connsiteX2" y="connsiteY2"/>
                  </a:cxn>
                  <a:cxn ang="0">
                    <a:pos x="connsiteX3" y="connsiteY3"/>
                  </a:cxn>
                </a:cxnLst>
                <a:rect l="l" t="t" r="r" b="b"/>
                <a:pathLst>
                  <a:path w="366137" h="428520">
                    <a:moveTo>
                      <a:pt x="0" y="28893"/>
                    </a:moveTo>
                    <a:lnTo>
                      <a:pt x="62896" y="0"/>
                    </a:lnTo>
                    <a:lnTo>
                      <a:pt x="366137" y="428520"/>
                    </a:lnTo>
                    <a:lnTo>
                      <a:pt x="0" y="28893"/>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2" name="Hình tự do: Hình 161">
                <a:extLst>
                  <a:ext uri="{FF2B5EF4-FFF2-40B4-BE49-F238E27FC236}">
                    <a16:creationId xmlns:a16="http://schemas.microsoft.com/office/drawing/2014/main" id="{B16FDEAC-0394-493B-BA74-AED736C537AC}"/>
                  </a:ext>
                </a:extLst>
              </p:cNvPr>
              <p:cNvSpPr/>
              <p:nvPr/>
            </p:nvSpPr>
            <p:spPr>
              <a:xfrm rot="1480373">
                <a:off x="10540035" y="4318244"/>
                <a:ext cx="404188" cy="195513"/>
              </a:xfrm>
              <a:custGeom>
                <a:avLst/>
                <a:gdLst>
                  <a:gd name="connsiteX0" fmla="*/ 0 w 404188"/>
                  <a:gd name="connsiteY0" fmla="*/ 103386 h 195513"/>
                  <a:gd name="connsiteX1" fmla="*/ 225059 w 404188"/>
                  <a:gd name="connsiteY1" fmla="*/ 0 h 195513"/>
                  <a:gd name="connsiteX2" fmla="*/ 404188 w 404188"/>
                  <a:gd name="connsiteY2" fmla="*/ 195513 h 195513"/>
                  <a:gd name="connsiteX3" fmla="*/ 0 w 404188"/>
                  <a:gd name="connsiteY3" fmla="*/ 195513 h 195513"/>
                  <a:gd name="connsiteX4" fmla="*/ 0 w 404188"/>
                  <a:gd name="connsiteY4" fmla="*/ 103386 h 195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188" h="195513">
                    <a:moveTo>
                      <a:pt x="0" y="103386"/>
                    </a:moveTo>
                    <a:lnTo>
                      <a:pt x="225059" y="0"/>
                    </a:lnTo>
                    <a:lnTo>
                      <a:pt x="404188" y="195513"/>
                    </a:lnTo>
                    <a:lnTo>
                      <a:pt x="0" y="195513"/>
                    </a:lnTo>
                    <a:lnTo>
                      <a:pt x="0" y="103386"/>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1" name="Hình tự do: Hình 160">
                <a:extLst>
                  <a:ext uri="{FF2B5EF4-FFF2-40B4-BE49-F238E27FC236}">
                    <a16:creationId xmlns:a16="http://schemas.microsoft.com/office/drawing/2014/main" id="{31410904-0AEF-4F2B-8F2D-F5CF1A3D8AC1}"/>
                  </a:ext>
                </a:extLst>
              </p:cNvPr>
              <p:cNvSpPr/>
              <p:nvPr/>
            </p:nvSpPr>
            <p:spPr>
              <a:xfrm rot="1480373">
                <a:off x="9321303" y="4426161"/>
                <a:ext cx="2089690" cy="1499018"/>
              </a:xfrm>
              <a:custGeom>
                <a:avLst/>
                <a:gdLst>
                  <a:gd name="connsiteX0" fmla="*/ 1271480 w 2089690"/>
                  <a:gd name="connsiteY0" fmla="*/ 0 h 1499018"/>
                  <a:gd name="connsiteX1" fmla="*/ 1763607 w 2089690"/>
                  <a:gd name="connsiteY1" fmla="*/ 0 h 1499018"/>
                  <a:gd name="connsiteX2" fmla="*/ 2089690 w 2089690"/>
                  <a:gd name="connsiteY2" fmla="*/ 709840 h 1499018"/>
                  <a:gd name="connsiteX3" fmla="*/ 371753 w 2089690"/>
                  <a:gd name="connsiteY3" fmla="*/ 1499018 h 1499018"/>
                  <a:gd name="connsiteX4" fmla="*/ 0 w 2089690"/>
                  <a:gd name="connsiteY4" fmla="*/ 689760 h 1499018"/>
                  <a:gd name="connsiteX5" fmla="*/ 560349 w 2089690"/>
                  <a:gd name="connsiteY5" fmla="*/ 663114 h 1499018"/>
                  <a:gd name="connsiteX6" fmla="*/ 535560 w 2089690"/>
                  <a:gd name="connsiteY6" fmla="*/ 628084 h 1499018"/>
                  <a:gd name="connsiteX7" fmla="*/ 561456 w 2089690"/>
                  <a:gd name="connsiteY7" fmla="*/ 656348 h 1499018"/>
                  <a:gd name="connsiteX8" fmla="*/ 1274382 w 2089690"/>
                  <a:gd name="connsiteY8" fmla="*/ 3167 h 1499018"/>
                  <a:gd name="connsiteX9" fmla="*/ 1271480 w 2089690"/>
                  <a:gd name="connsiteY9" fmla="*/ 0 h 149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9690" h="1499018">
                    <a:moveTo>
                      <a:pt x="1271480" y="0"/>
                    </a:moveTo>
                    <a:lnTo>
                      <a:pt x="1763607" y="0"/>
                    </a:lnTo>
                    <a:lnTo>
                      <a:pt x="2089690" y="709840"/>
                    </a:lnTo>
                    <a:lnTo>
                      <a:pt x="371753" y="1499018"/>
                    </a:lnTo>
                    <a:lnTo>
                      <a:pt x="0" y="689760"/>
                    </a:lnTo>
                    <a:lnTo>
                      <a:pt x="560349" y="663114"/>
                    </a:lnTo>
                    <a:lnTo>
                      <a:pt x="535560" y="628084"/>
                    </a:lnTo>
                    <a:lnTo>
                      <a:pt x="561456" y="656348"/>
                    </a:lnTo>
                    <a:lnTo>
                      <a:pt x="1274382" y="3167"/>
                    </a:lnTo>
                    <a:lnTo>
                      <a:pt x="12714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0" name="Đường kết nối Mũi tên Thẳng 129">
                <a:extLst>
                  <a:ext uri="{FF2B5EF4-FFF2-40B4-BE49-F238E27FC236}">
                    <a16:creationId xmlns:a16="http://schemas.microsoft.com/office/drawing/2014/main" id="{ED311502-DABA-42AE-8C61-7E9A16B58CF9}"/>
                  </a:ext>
                </a:extLst>
              </p:cNvPr>
              <p:cNvCxnSpPr>
                <a:cxnSpLocks/>
              </p:cNvCxnSpPr>
              <p:nvPr/>
            </p:nvCxnSpPr>
            <p:spPr>
              <a:xfrm flipV="1">
                <a:off x="9428174" y="4328619"/>
                <a:ext cx="0" cy="127022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Đường kết nối Mũi tên Thẳng 130">
                <a:extLst>
                  <a:ext uri="{FF2B5EF4-FFF2-40B4-BE49-F238E27FC236}">
                    <a16:creationId xmlns:a16="http://schemas.microsoft.com/office/drawing/2014/main" id="{A9945C1D-5EB8-402D-84A1-8FF25C85BB49}"/>
                  </a:ext>
                </a:extLst>
              </p:cNvPr>
              <p:cNvCxnSpPr>
                <a:cxnSpLocks/>
              </p:cNvCxnSpPr>
              <p:nvPr/>
            </p:nvCxnSpPr>
            <p:spPr>
              <a:xfrm>
                <a:off x="9416600" y="5578851"/>
                <a:ext cx="1992116" cy="1530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1086" name="Miền">
              <a:extLst>
                <a:ext uri="{FF2B5EF4-FFF2-40B4-BE49-F238E27FC236}">
                  <a16:creationId xmlns:a16="http://schemas.microsoft.com/office/drawing/2014/main" id="{912166CC-8332-4086-9A32-8DA1B3F33BAE}"/>
                </a:ext>
              </a:extLst>
            </p:cNvPr>
            <p:cNvSpPr txBox="1"/>
            <p:nvPr/>
          </p:nvSpPr>
          <p:spPr>
            <a:xfrm>
              <a:off x="9662866" y="5631776"/>
              <a:ext cx="1451153" cy="461665"/>
            </a:xfrm>
            <a:prstGeom prst="rect">
              <a:avLst/>
            </a:prstGeom>
            <a:noFill/>
          </p:spPr>
          <p:txBody>
            <a:bodyPr wrap="square" rtlCol="0">
              <a:spAutoFit/>
            </a:bodyPr>
            <a:lstStyle/>
            <a:p>
              <a:pPr algn="ctr"/>
              <a:r>
                <a:rPr lang="en-US" sz="2400" b="1">
                  <a:solidFill>
                    <a:schemeClr val="accent1">
                      <a:lumMod val="50000"/>
                    </a:schemeClr>
                  </a:solidFill>
                  <a:latin typeface="Arial" panose="020B0604020202020204" pitchFamily="34" charset="0"/>
                  <a:cs typeface="Arial" panose="020B0604020202020204" pitchFamily="34" charset="0"/>
                </a:rPr>
                <a:t>Miền</a:t>
              </a:r>
            </a:p>
          </p:txBody>
        </p:sp>
      </p:grpSp>
      <p:pic>
        <p:nvPicPr>
          <p:cNvPr id="65" name="Hình ảnh 64">
            <a:extLst>
              <a:ext uri="{FF2B5EF4-FFF2-40B4-BE49-F238E27FC236}">
                <a16:creationId xmlns:a16="http://schemas.microsoft.com/office/drawing/2014/main" id="{60651F73-7D5D-4F67-ACAC-045F8980B55A}"/>
              </a:ext>
            </a:extLst>
          </p:cNvPr>
          <p:cNvPicPr>
            <a:picLocks noChangeAspect="1"/>
          </p:cNvPicPr>
          <p:nvPr/>
        </p:nvPicPr>
        <p:blipFill rotWithShape="1">
          <a:blip r:embed="rId8"/>
          <a:srcRect t="96491"/>
          <a:stretch/>
        </p:blipFill>
        <p:spPr>
          <a:xfrm>
            <a:off x="0" y="6617377"/>
            <a:ext cx="12192000" cy="240622"/>
          </a:xfrm>
          <a:prstGeom prst="rect">
            <a:avLst/>
          </a:prstGeom>
        </p:spPr>
      </p:pic>
      <p:grpSp>
        <p:nvGrpSpPr>
          <p:cNvPr id="80" name="Group 883">
            <a:extLst>
              <a:ext uri="{FF2B5EF4-FFF2-40B4-BE49-F238E27FC236}">
                <a16:creationId xmlns:a16="http://schemas.microsoft.com/office/drawing/2014/main" id="{4C7602C1-0D5F-4695-BC91-139A36756A7D}"/>
              </a:ext>
            </a:extLst>
          </p:cNvPr>
          <p:cNvGrpSpPr/>
          <p:nvPr/>
        </p:nvGrpSpPr>
        <p:grpSpPr>
          <a:xfrm>
            <a:off x="-27710" y="6976364"/>
            <a:ext cx="12219710" cy="4159331"/>
            <a:chOff x="0" y="5234318"/>
            <a:chExt cx="9144000" cy="3011191"/>
          </a:xfrm>
        </p:grpSpPr>
        <p:sp>
          <p:nvSpPr>
            <p:cNvPr id="81" name="Freeform: Shape 884">
              <a:extLst>
                <a:ext uri="{FF2B5EF4-FFF2-40B4-BE49-F238E27FC236}">
                  <a16:creationId xmlns:a16="http://schemas.microsoft.com/office/drawing/2014/main" id="{114204C8-59B6-4E8F-BC1B-8BFF1909CEFE}"/>
                </a:ext>
              </a:extLst>
            </p:cNvPr>
            <p:cNvSpPr/>
            <p:nvPr/>
          </p:nvSpPr>
          <p:spPr>
            <a:xfrm>
              <a:off x="0" y="6124812"/>
              <a:ext cx="9144000" cy="2120697"/>
            </a:xfrm>
            <a:custGeom>
              <a:avLst/>
              <a:gdLst>
                <a:gd name="connsiteX0" fmla="*/ 180643 w 9144000"/>
                <a:gd name="connsiteY0" fmla="*/ 0 h 2120697"/>
                <a:gd name="connsiteX1" fmla="*/ 8963357 w 9144000"/>
                <a:gd name="connsiteY1" fmla="*/ 0 h 2120697"/>
                <a:gd name="connsiteX2" fmla="*/ 9144000 w 9144000"/>
                <a:gd name="connsiteY2" fmla="*/ 180643 h 2120697"/>
                <a:gd name="connsiteX3" fmla="*/ 9144000 w 9144000"/>
                <a:gd name="connsiteY3" fmla="*/ 2120697 h 2120697"/>
                <a:gd name="connsiteX4" fmla="*/ 0 w 9144000"/>
                <a:gd name="connsiteY4" fmla="*/ 2120697 h 2120697"/>
                <a:gd name="connsiteX5" fmla="*/ 0 w 9144000"/>
                <a:gd name="connsiteY5" fmla="*/ 180643 h 2120697"/>
                <a:gd name="connsiteX6" fmla="*/ 180643 w 9144000"/>
                <a:gd name="connsiteY6" fmla="*/ 0 h 21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120697">
                  <a:moveTo>
                    <a:pt x="180643" y="0"/>
                  </a:moveTo>
                  <a:lnTo>
                    <a:pt x="8963357" y="0"/>
                  </a:lnTo>
                  <a:cubicBezTo>
                    <a:pt x="9063123" y="0"/>
                    <a:pt x="9144000" y="80877"/>
                    <a:pt x="9144000" y="180643"/>
                  </a:cubicBezTo>
                  <a:lnTo>
                    <a:pt x="9144000" y="2120697"/>
                  </a:lnTo>
                  <a:lnTo>
                    <a:pt x="0" y="2120697"/>
                  </a:lnTo>
                  <a:lnTo>
                    <a:pt x="0" y="180643"/>
                  </a:lnTo>
                  <a:cubicBezTo>
                    <a:pt x="0" y="80877"/>
                    <a:pt x="80877" y="0"/>
                    <a:pt x="180643" y="0"/>
                  </a:cubicBez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grpSp>
          <p:nvGrpSpPr>
            <p:cNvPr id="82" name="Group 885">
              <a:extLst>
                <a:ext uri="{FF2B5EF4-FFF2-40B4-BE49-F238E27FC236}">
                  <a16:creationId xmlns:a16="http://schemas.microsoft.com/office/drawing/2014/main" id="{E93F0E15-6497-4920-BB80-FCC967B96DB6}"/>
                </a:ext>
              </a:extLst>
            </p:cNvPr>
            <p:cNvGrpSpPr/>
            <p:nvPr/>
          </p:nvGrpSpPr>
          <p:grpSpPr>
            <a:xfrm>
              <a:off x="3821715" y="5234318"/>
              <a:ext cx="1402401" cy="1798542"/>
              <a:chOff x="877552" y="1545017"/>
              <a:chExt cx="2573761" cy="3300779"/>
            </a:xfrm>
          </p:grpSpPr>
          <p:sp>
            <p:nvSpPr>
              <p:cNvPr id="91" name="Freeform: Shape 892">
                <a:extLst>
                  <a:ext uri="{FF2B5EF4-FFF2-40B4-BE49-F238E27FC236}">
                    <a16:creationId xmlns:a16="http://schemas.microsoft.com/office/drawing/2014/main" id="{977FA436-0328-4AAF-B252-63C2E8A09B83}"/>
                  </a:ext>
                </a:extLst>
              </p:cNvPr>
              <p:cNvSpPr/>
              <p:nvPr/>
            </p:nvSpPr>
            <p:spPr>
              <a:xfrm>
                <a:off x="877552" y="1545017"/>
                <a:ext cx="2573761" cy="2436855"/>
              </a:xfrm>
              <a:custGeom>
                <a:avLst/>
                <a:gdLst>
                  <a:gd name="connsiteX0" fmla="*/ 1286880 w 2573760"/>
                  <a:gd name="connsiteY0" fmla="*/ 0 h 2436855"/>
                  <a:gd name="connsiteX1" fmla="*/ 2573760 w 2573760"/>
                  <a:gd name="connsiteY1" fmla="*/ 1286880 h 2436855"/>
                  <a:gd name="connsiteX2" fmla="*/ 2472631 w 2573760"/>
                  <a:gd name="connsiteY2" fmla="*/ 1787792 h 2436855"/>
                  <a:gd name="connsiteX3" fmla="*/ 2439988 w 2573760"/>
                  <a:gd name="connsiteY3" fmla="*/ 1855553 h 2436855"/>
                  <a:gd name="connsiteX4" fmla="*/ 2386760 w 2573760"/>
                  <a:gd name="connsiteY4" fmla="*/ 1926734 h 2436855"/>
                  <a:gd name="connsiteX5" fmla="*/ 1305071 w 2573760"/>
                  <a:gd name="connsiteY5" fmla="*/ 2436855 h 2436855"/>
                  <a:gd name="connsiteX6" fmla="*/ 72470 w 2573760"/>
                  <a:gd name="connsiteY6" fmla="*/ 1703241 h 2436855"/>
                  <a:gd name="connsiteX7" fmla="*/ 62953 w 2573760"/>
                  <a:gd name="connsiteY7" fmla="*/ 1683484 h 2436855"/>
                  <a:gd name="connsiteX8" fmla="*/ 57856 w 2573760"/>
                  <a:gd name="connsiteY8" fmla="*/ 1669559 h 2436855"/>
                  <a:gd name="connsiteX9" fmla="*/ 0 w 2573760"/>
                  <a:gd name="connsiteY9" fmla="*/ 1286880 h 2436855"/>
                  <a:gd name="connsiteX10" fmla="*/ 1286880 w 2573760"/>
                  <a:gd name="connsiteY10" fmla="*/ 0 h 24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3760" h="2436855">
                    <a:moveTo>
                      <a:pt x="1286880" y="0"/>
                    </a:moveTo>
                    <a:cubicBezTo>
                      <a:pt x="1997604" y="0"/>
                      <a:pt x="2573760" y="576156"/>
                      <a:pt x="2573760" y="1286880"/>
                    </a:cubicBezTo>
                    <a:cubicBezTo>
                      <a:pt x="2573760" y="1464561"/>
                      <a:pt x="2537750" y="1633832"/>
                      <a:pt x="2472631" y="1787792"/>
                    </a:cubicBezTo>
                    <a:lnTo>
                      <a:pt x="2439988" y="1855553"/>
                    </a:lnTo>
                    <a:lnTo>
                      <a:pt x="2386760" y="1926734"/>
                    </a:lnTo>
                    <a:cubicBezTo>
                      <a:pt x="2129651" y="2238278"/>
                      <a:pt x="1740551" y="2436855"/>
                      <a:pt x="1305071" y="2436855"/>
                    </a:cubicBezTo>
                    <a:cubicBezTo>
                      <a:pt x="772818" y="2436855"/>
                      <a:pt x="309848" y="2140215"/>
                      <a:pt x="72470" y="1703241"/>
                    </a:cubicBezTo>
                    <a:lnTo>
                      <a:pt x="62953" y="1683484"/>
                    </a:lnTo>
                    <a:lnTo>
                      <a:pt x="57856" y="1669559"/>
                    </a:lnTo>
                    <a:cubicBezTo>
                      <a:pt x="20256" y="1548671"/>
                      <a:pt x="0" y="1420141"/>
                      <a:pt x="0" y="1286880"/>
                    </a:cubicBezTo>
                    <a:cubicBezTo>
                      <a:pt x="0" y="576156"/>
                      <a:pt x="576156" y="0"/>
                      <a:pt x="1286880" y="0"/>
                    </a:cubicBez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sp>
            <p:nvSpPr>
              <p:cNvPr id="92" name="Freeform: Shape 893">
                <a:extLst>
                  <a:ext uri="{FF2B5EF4-FFF2-40B4-BE49-F238E27FC236}">
                    <a16:creationId xmlns:a16="http://schemas.microsoft.com/office/drawing/2014/main" id="{6BE1A1BB-070A-4544-8DD6-042C4DFEC679}"/>
                  </a:ext>
                </a:extLst>
              </p:cNvPr>
              <p:cNvSpPr/>
              <p:nvPr/>
            </p:nvSpPr>
            <p:spPr>
              <a:xfrm>
                <a:off x="940506" y="322373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nvGrpSpPr>
              <p:cNvPr id="95" name="Group 894">
                <a:extLst>
                  <a:ext uri="{FF2B5EF4-FFF2-40B4-BE49-F238E27FC236}">
                    <a16:creationId xmlns:a16="http://schemas.microsoft.com/office/drawing/2014/main" id="{A0BA0395-537A-4F20-9E24-16D76A8AC53D}"/>
                  </a:ext>
                </a:extLst>
              </p:cNvPr>
              <p:cNvGrpSpPr/>
              <p:nvPr/>
            </p:nvGrpSpPr>
            <p:grpSpPr>
              <a:xfrm>
                <a:off x="1237986" y="1637676"/>
                <a:ext cx="1758490" cy="2694426"/>
                <a:chOff x="181346" y="1199439"/>
                <a:chExt cx="2937575" cy="4501065"/>
              </a:xfrm>
            </p:grpSpPr>
            <p:sp>
              <p:nvSpPr>
                <p:cNvPr id="104" name="Rectangle 7">
                  <a:extLst>
                    <a:ext uri="{FF2B5EF4-FFF2-40B4-BE49-F238E27FC236}">
                      <a16:creationId xmlns:a16="http://schemas.microsoft.com/office/drawing/2014/main" id="{F6157A77-D89F-44C8-B3D4-EFF661423D95}"/>
                    </a:ext>
                  </a:extLst>
                </p:cNvPr>
                <p:cNvSpPr/>
                <p:nvPr/>
              </p:nvSpPr>
              <p:spPr>
                <a:xfrm>
                  <a:off x="861900" y="1931457"/>
                  <a:ext cx="1031829" cy="1219446"/>
                </a:xfrm>
                <a:custGeom>
                  <a:avLst/>
                  <a:gdLst>
                    <a:gd name="connsiteX0" fmla="*/ 0 w 912122"/>
                    <a:gd name="connsiteY0" fmla="*/ 0 h 992909"/>
                    <a:gd name="connsiteX1" fmla="*/ 912122 w 912122"/>
                    <a:gd name="connsiteY1" fmla="*/ 0 h 992909"/>
                    <a:gd name="connsiteX2" fmla="*/ 912122 w 912122"/>
                    <a:gd name="connsiteY2" fmla="*/ 992909 h 992909"/>
                    <a:gd name="connsiteX3" fmla="*/ 0 w 912122"/>
                    <a:gd name="connsiteY3" fmla="*/ 992909 h 992909"/>
                    <a:gd name="connsiteX4" fmla="*/ 0 w 912122"/>
                    <a:gd name="connsiteY4" fmla="*/ 0 h 992909"/>
                    <a:gd name="connsiteX0" fmla="*/ 96982 w 1009104"/>
                    <a:gd name="connsiteY0" fmla="*/ 0 h 992909"/>
                    <a:gd name="connsiteX1" fmla="*/ 1009104 w 1009104"/>
                    <a:gd name="connsiteY1" fmla="*/ 0 h 992909"/>
                    <a:gd name="connsiteX2" fmla="*/ 1009104 w 1009104"/>
                    <a:gd name="connsiteY2" fmla="*/ 992909 h 992909"/>
                    <a:gd name="connsiteX3" fmla="*/ 0 w 1009104"/>
                    <a:gd name="connsiteY3" fmla="*/ 914400 h 992909"/>
                    <a:gd name="connsiteX4" fmla="*/ 96982 w 1009104"/>
                    <a:gd name="connsiteY4" fmla="*/ 0 h 992909"/>
                    <a:gd name="connsiteX0" fmla="*/ 96982 w 1009104"/>
                    <a:gd name="connsiteY0" fmla="*/ 0 h 1173074"/>
                    <a:gd name="connsiteX1" fmla="*/ 1009104 w 1009104"/>
                    <a:gd name="connsiteY1" fmla="*/ 0 h 1173074"/>
                    <a:gd name="connsiteX2" fmla="*/ 1009104 w 1009104"/>
                    <a:gd name="connsiteY2" fmla="*/ 992909 h 1173074"/>
                    <a:gd name="connsiteX3" fmla="*/ 0 w 1009104"/>
                    <a:gd name="connsiteY3" fmla="*/ 914400 h 1173074"/>
                    <a:gd name="connsiteX4" fmla="*/ 96982 w 1009104"/>
                    <a:gd name="connsiteY4" fmla="*/ 0 h 1173074"/>
                    <a:gd name="connsiteX0" fmla="*/ 96982 w 1009104"/>
                    <a:gd name="connsiteY0" fmla="*/ 0 h 1198989"/>
                    <a:gd name="connsiteX1" fmla="*/ 1009104 w 1009104"/>
                    <a:gd name="connsiteY1" fmla="*/ 0 h 1198989"/>
                    <a:gd name="connsiteX2" fmla="*/ 1009104 w 1009104"/>
                    <a:gd name="connsiteY2" fmla="*/ 992909 h 1198989"/>
                    <a:gd name="connsiteX3" fmla="*/ 0 w 1009104"/>
                    <a:gd name="connsiteY3" fmla="*/ 914400 h 1198989"/>
                    <a:gd name="connsiteX4" fmla="*/ 96982 w 1009104"/>
                    <a:gd name="connsiteY4" fmla="*/ 0 h 1198989"/>
                    <a:gd name="connsiteX0" fmla="*/ 122020 w 1034142"/>
                    <a:gd name="connsiteY0" fmla="*/ 0 h 1198989"/>
                    <a:gd name="connsiteX1" fmla="*/ 1034142 w 1034142"/>
                    <a:gd name="connsiteY1" fmla="*/ 0 h 1198989"/>
                    <a:gd name="connsiteX2" fmla="*/ 1034142 w 1034142"/>
                    <a:gd name="connsiteY2" fmla="*/ 992909 h 1198989"/>
                    <a:gd name="connsiteX3" fmla="*/ 25038 w 1034142"/>
                    <a:gd name="connsiteY3" fmla="*/ 914400 h 1198989"/>
                    <a:gd name="connsiteX4" fmla="*/ 122020 w 1034142"/>
                    <a:gd name="connsiteY4" fmla="*/ 0 h 1198989"/>
                    <a:gd name="connsiteX0" fmla="*/ 116740 w 1028862"/>
                    <a:gd name="connsiteY0" fmla="*/ 0 h 1198989"/>
                    <a:gd name="connsiteX1" fmla="*/ 1028862 w 1028862"/>
                    <a:gd name="connsiteY1" fmla="*/ 0 h 1198989"/>
                    <a:gd name="connsiteX2" fmla="*/ 1028862 w 1028862"/>
                    <a:gd name="connsiteY2" fmla="*/ 992909 h 1198989"/>
                    <a:gd name="connsiteX3" fmla="*/ 19758 w 1028862"/>
                    <a:gd name="connsiteY3" fmla="*/ 914400 h 1198989"/>
                    <a:gd name="connsiteX4" fmla="*/ 116740 w 1028862"/>
                    <a:gd name="connsiteY4" fmla="*/ 0 h 1198989"/>
                    <a:gd name="connsiteX0" fmla="*/ 62618 w 974740"/>
                    <a:gd name="connsiteY0" fmla="*/ 0 h 1212690"/>
                    <a:gd name="connsiteX1" fmla="*/ 974740 w 974740"/>
                    <a:gd name="connsiteY1" fmla="*/ 0 h 1212690"/>
                    <a:gd name="connsiteX2" fmla="*/ 974740 w 974740"/>
                    <a:gd name="connsiteY2" fmla="*/ 992909 h 1212690"/>
                    <a:gd name="connsiteX3" fmla="*/ 25672 w 974740"/>
                    <a:gd name="connsiteY3" fmla="*/ 960582 h 1212690"/>
                    <a:gd name="connsiteX4" fmla="*/ 62618 w 974740"/>
                    <a:gd name="connsiteY4" fmla="*/ 0 h 1212690"/>
                    <a:gd name="connsiteX0" fmla="*/ 119707 w 1031829"/>
                    <a:gd name="connsiteY0" fmla="*/ 0 h 1212690"/>
                    <a:gd name="connsiteX1" fmla="*/ 1031829 w 1031829"/>
                    <a:gd name="connsiteY1" fmla="*/ 0 h 1212690"/>
                    <a:gd name="connsiteX2" fmla="*/ 1031829 w 1031829"/>
                    <a:gd name="connsiteY2" fmla="*/ 992909 h 1212690"/>
                    <a:gd name="connsiteX3" fmla="*/ 82761 w 1031829"/>
                    <a:gd name="connsiteY3" fmla="*/ 960582 h 1212690"/>
                    <a:gd name="connsiteX4" fmla="*/ 119707 w 1031829"/>
                    <a:gd name="connsiteY4" fmla="*/ 0 h 1212690"/>
                    <a:gd name="connsiteX0" fmla="*/ 119707 w 1031829"/>
                    <a:gd name="connsiteY0" fmla="*/ 0 h 1190144"/>
                    <a:gd name="connsiteX1" fmla="*/ 1031829 w 1031829"/>
                    <a:gd name="connsiteY1" fmla="*/ 0 h 1190144"/>
                    <a:gd name="connsiteX2" fmla="*/ 1031829 w 1031829"/>
                    <a:gd name="connsiteY2" fmla="*/ 992909 h 1190144"/>
                    <a:gd name="connsiteX3" fmla="*/ 82761 w 1031829"/>
                    <a:gd name="connsiteY3" fmla="*/ 960582 h 1190144"/>
                    <a:gd name="connsiteX4" fmla="*/ 119707 w 1031829"/>
                    <a:gd name="connsiteY4" fmla="*/ 0 h 1190144"/>
                    <a:gd name="connsiteX0" fmla="*/ 119707 w 1031829"/>
                    <a:gd name="connsiteY0" fmla="*/ 0 h 1155255"/>
                    <a:gd name="connsiteX1" fmla="*/ 1031829 w 1031829"/>
                    <a:gd name="connsiteY1" fmla="*/ 0 h 1155255"/>
                    <a:gd name="connsiteX2" fmla="*/ 1031829 w 1031829"/>
                    <a:gd name="connsiteY2" fmla="*/ 992909 h 1155255"/>
                    <a:gd name="connsiteX3" fmla="*/ 82761 w 1031829"/>
                    <a:gd name="connsiteY3" fmla="*/ 960582 h 1155255"/>
                    <a:gd name="connsiteX4" fmla="*/ 119707 w 1031829"/>
                    <a:gd name="connsiteY4" fmla="*/ 0 h 1155255"/>
                    <a:gd name="connsiteX0" fmla="*/ 119707 w 1031829"/>
                    <a:gd name="connsiteY0" fmla="*/ 0 h 1160623"/>
                    <a:gd name="connsiteX1" fmla="*/ 1031829 w 1031829"/>
                    <a:gd name="connsiteY1" fmla="*/ 0 h 1160623"/>
                    <a:gd name="connsiteX2" fmla="*/ 1031829 w 1031829"/>
                    <a:gd name="connsiteY2" fmla="*/ 992909 h 1160623"/>
                    <a:gd name="connsiteX3" fmla="*/ 82761 w 1031829"/>
                    <a:gd name="connsiteY3" fmla="*/ 960582 h 1160623"/>
                    <a:gd name="connsiteX4" fmla="*/ 119707 w 1031829"/>
                    <a:gd name="connsiteY4" fmla="*/ 0 h 1160623"/>
                    <a:gd name="connsiteX0" fmla="*/ 119707 w 1031829"/>
                    <a:gd name="connsiteY0" fmla="*/ 0 h 1219446"/>
                    <a:gd name="connsiteX1" fmla="*/ 1031829 w 1031829"/>
                    <a:gd name="connsiteY1" fmla="*/ 0 h 1219446"/>
                    <a:gd name="connsiteX2" fmla="*/ 1025298 w 1031829"/>
                    <a:gd name="connsiteY2" fmla="*/ 1071286 h 1219446"/>
                    <a:gd name="connsiteX3" fmla="*/ 82761 w 1031829"/>
                    <a:gd name="connsiteY3" fmla="*/ 960582 h 1219446"/>
                    <a:gd name="connsiteX4" fmla="*/ 119707 w 1031829"/>
                    <a:gd name="connsiteY4" fmla="*/ 0 h 121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29" h="1219446">
                      <a:moveTo>
                        <a:pt x="119707" y="0"/>
                      </a:moveTo>
                      <a:lnTo>
                        <a:pt x="1031829" y="0"/>
                      </a:lnTo>
                      <a:lnTo>
                        <a:pt x="1025298" y="1071286"/>
                      </a:lnTo>
                      <a:cubicBezTo>
                        <a:pt x="513439" y="1428425"/>
                        <a:pt x="142038" y="1037552"/>
                        <a:pt x="82761" y="960582"/>
                      </a:cubicBezTo>
                      <a:cubicBezTo>
                        <a:pt x="-134294" y="762000"/>
                        <a:pt x="147416" y="327891"/>
                        <a:pt x="119707"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05" name="Oval 901">
                  <a:extLst>
                    <a:ext uri="{FF2B5EF4-FFF2-40B4-BE49-F238E27FC236}">
                      <a16:creationId xmlns:a16="http://schemas.microsoft.com/office/drawing/2014/main" id="{B8EF67FD-B102-45B4-B9BA-497F798E6669}"/>
                    </a:ext>
                  </a:extLst>
                </p:cNvPr>
                <p:cNvSpPr/>
                <p:nvPr/>
              </p:nvSpPr>
              <p:spPr>
                <a:xfrm rot="826891">
                  <a:off x="1717765" y="1400594"/>
                  <a:ext cx="627191" cy="898932"/>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06" name="Oval 902">
                  <a:extLst>
                    <a:ext uri="{FF2B5EF4-FFF2-40B4-BE49-F238E27FC236}">
                      <a16:creationId xmlns:a16="http://schemas.microsoft.com/office/drawing/2014/main" id="{7B5DD78D-3C56-4C64-BD75-4F5DA1125473}"/>
                    </a:ext>
                  </a:extLst>
                </p:cNvPr>
                <p:cNvSpPr/>
                <p:nvPr/>
              </p:nvSpPr>
              <p:spPr>
                <a:xfrm rot="7541460">
                  <a:off x="1662416" y="1954145"/>
                  <a:ext cx="627191" cy="898932"/>
                </a:xfrm>
                <a:prstGeom prst="ellipse">
                  <a:avLst/>
                </a:prstGeom>
                <a:solidFill>
                  <a:srgbClr val="41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07" name="Oval 903">
                  <a:extLst>
                    <a:ext uri="{FF2B5EF4-FFF2-40B4-BE49-F238E27FC236}">
                      <a16:creationId xmlns:a16="http://schemas.microsoft.com/office/drawing/2014/main" id="{8CF59B25-BFDD-45E8-B062-5893A833DB4D}"/>
                    </a:ext>
                  </a:extLst>
                </p:cNvPr>
                <p:cNvSpPr/>
                <p:nvPr/>
              </p:nvSpPr>
              <p:spPr>
                <a:xfrm>
                  <a:off x="955965" y="1403928"/>
                  <a:ext cx="1174156" cy="1043708"/>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08" name="Rectangle 20">
                  <a:extLst>
                    <a:ext uri="{FF2B5EF4-FFF2-40B4-BE49-F238E27FC236}">
                      <a16:creationId xmlns:a16="http://schemas.microsoft.com/office/drawing/2014/main" id="{C8F6EA6D-D524-4C14-9EF1-7D1F8D1E283E}"/>
                    </a:ext>
                  </a:extLst>
                </p:cNvPr>
                <p:cNvSpPr/>
                <p:nvPr/>
              </p:nvSpPr>
              <p:spPr>
                <a:xfrm>
                  <a:off x="476017" y="3178193"/>
                  <a:ext cx="497109" cy="1123274"/>
                </a:xfrm>
                <a:custGeom>
                  <a:avLst/>
                  <a:gdLst>
                    <a:gd name="connsiteX0" fmla="*/ 0 w 456454"/>
                    <a:gd name="connsiteY0" fmla="*/ 0 h 1020471"/>
                    <a:gd name="connsiteX1" fmla="*/ 456454 w 456454"/>
                    <a:gd name="connsiteY1" fmla="*/ 0 h 1020471"/>
                    <a:gd name="connsiteX2" fmla="*/ 456454 w 456454"/>
                    <a:gd name="connsiteY2" fmla="*/ 1020471 h 1020471"/>
                    <a:gd name="connsiteX3" fmla="*/ 0 w 456454"/>
                    <a:gd name="connsiteY3" fmla="*/ 1020471 h 1020471"/>
                    <a:gd name="connsiteX4" fmla="*/ 0 w 456454"/>
                    <a:gd name="connsiteY4" fmla="*/ 0 h 1020471"/>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96989"/>
                    <a:gd name="connsiteY0" fmla="*/ 102803 h 1123274"/>
                    <a:gd name="connsiteX1" fmla="*/ 418580 w 496989"/>
                    <a:gd name="connsiteY1" fmla="*/ 0 h 1123274"/>
                    <a:gd name="connsiteX2" fmla="*/ 456454 w 496989"/>
                    <a:gd name="connsiteY2" fmla="*/ 1123274 h 1123274"/>
                    <a:gd name="connsiteX3" fmla="*/ 0 w 496989"/>
                    <a:gd name="connsiteY3" fmla="*/ 1123274 h 1123274"/>
                    <a:gd name="connsiteX4" fmla="*/ 0 w 496989"/>
                    <a:gd name="connsiteY4" fmla="*/ 102803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Lst>
                  <a:ahLst/>
                  <a:cxnLst>
                    <a:cxn ang="0">
                      <a:pos x="connsiteX0" y="connsiteY0"/>
                    </a:cxn>
                    <a:cxn ang="0">
                      <a:pos x="connsiteX1" y="connsiteY1"/>
                    </a:cxn>
                    <a:cxn ang="0">
                      <a:pos x="connsiteX2" y="connsiteY2"/>
                    </a:cxn>
                    <a:cxn ang="0">
                      <a:pos x="connsiteX3" y="connsiteY3"/>
                    </a:cxn>
                  </a:cxnLst>
                  <a:rect l="l" t="t" r="r" b="b"/>
                  <a:pathLst>
                    <a:path w="497109" h="1123274">
                      <a:moveTo>
                        <a:pt x="120" y="1123274"/>
                      </a:moveTo>
                      <a:cubicBezTo>
                        <a:pt x="-1030" y="808366"/>
                        <a:pt x="-2181" y="93071"/>
                        <a:pt x="418700" y="0"/>
                      </a:cubicBezTo>
                      <a:cubicBezTo>
                        <a:pt x="577412" y="98482"/>
                        <a:pt x="443949" y="748849"/>
                        <a:pt x="456574" y="1123274"/>
                      </a:cubicBezTo>
                      <a:lnTo>
                        <a:pt x="120" y="1123274"/>
                      </a:ln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09" name="Rectangle 21">
                  <a:extLst>
                    <a:ext uri="{FF2B5EF4-FFF2-40B4-BE49-F238E27FC236}">
                      <a16:creationId xmlns:a16="http://schemas.microsoft.com/office/drawing/2014/main" id="{9D608B1A-0471-4495-951C-AC77DD1A6744}"/>
                    </a:ext>
                  </a:extLst>
                </p:cNvPr>
                <p:cNvSpPr/>
                <p:nvPr/>
              </p:nvSpPr>
              <p:spPr>
                <a:xfrm>
                  <a:off x="808175" y="3075391"/>
                  <a:ext cx="777145" cy="2432652"/>
                </a:xfrm>
                <a:custGeom>
                  <a:avLst/>
                  <a:gdLst>
                    <a:gd name="connsiteX0" fmla="*/ 0 w 593183"/>
                    <a:gd name="connsiteY0" fmla="*/ 0 h 1480377"/>
                    <a:gd name="connsiteX1" fmla="*/ 593183 w 593183"/>
                    <a:gd name="connsiteY1" fmla="*/ 0 h 1480377"/>
                    <a:gd name="connsiteX2" fmla="*/ 593183 w 593183"/>
                    <a:gd name="connsiteY2" fmla="*/ 1480377 h 1480377"/>
                    <a:gd name="connsiteX3" fmla="*/ 0 w 593183"/>
                    <a:gd name="connsiteY3" fmla="*/ 1480377 h 1480377"/>
                    <a:gd name="connsiteX4" fmla="*/ 0 w 593183"/>
                    <a:gd name="connsiteY4" fmla="*/ 0 h 1480377"/>
                    <a:gd name="connsiteX0" fmla="*/ 0 w 593183"/>
                    <a:gd name="connsiteY0" fmla="*/ 205605 h 1685982"/>
                    <a:gd name="connsiteX1" fmla="*/ 365936 w 593183"/>
                    <a:gd name="connsiteY1" fmla="*/ 0 h 1685982"/>
                    <a:gd name="connsiteX2" fmla="*/ 593183 w 593183"/>
                    <a:gd name="connsiteY2" fmla="*/ 1685982 h 1685982"/>
                    <a:gd name="connsiteX3" fmla="*/ 0 w 593183"/>
                    <a:gd name="connsiteY3" fmla="*/ 1685982 h 1685982"/>
                    <a:gd name="connsiteX4" fmla="*/ 0 w 593183"/>
                    <a:gd name="connsiteY4" fmla="*/ 205605 h 1685982"/>
                    <a:gd name="connsiteX0" fmla="*/ 21643 w 593183"/>
                    <a:gd name="connsiteY0" fmla="*/ 97392 h 1685982"/>
                    <a:gd name="connsiteX1" fmla="*/ 365936 w 593183"/>
                    <a:gd name="connsiteY1" fmla="*/ 0 h 1685982"/>
                    <a:gd name="connsiteX2" fmla="*/ 593183 w 593183"/>
                    <a:gd name="connsiteY2" fmla="*/ 1685982 h 1685982"/>
                    <a:gd name="connsiteX3" fmla="*/ 0 w 593183"/>
                    <a:gd name="connsiteY3" fmla="*/ 1685982 h 1685982"/>
                    <a:gd name="connsiteX4" fmla="*/ 21643 w 593183"/>
                    <a:gd name="connsiteY4" fmla="*/ 97392 h 168598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777145"/>
                    <a:gd name="connsiteY0" fmla="*/ 97392 h 2432652"/>
                    <a:gd name="connsiteX1" fmla="*/ 447096 w 777145"/>
                    <a:gd name="connsiteY1" fmla="*/ 0 h 2432652"/>
                    <a:gd name="connsiteX2" fmla="*/ 777145 w 777145"/>
                    <a:gd name="connsiteY2" fmla="*/ 2367724 h 2432652"/>
                    <a:gd name="connsiteX3" fmla="*/ 0 w 777145"/>
                    <a:gd name="connsiteY3" fmla="*/ 2432652 h 2432652"/>
                    <a:gd name="connsiteX4" fmla="*/ 102803 w 777145"/>
                    <a:gd name="connsiteY4" fmla="*/ 97392 h 2432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145" h="2432652">
                      <a:moveTo>
                        <a:pt x="102803" y="97392"/>
                      </a:moveTo>
                      <a:lnTo>
                        <a:pt x="447096" y="0"/>
                      </a:lnTo>
                      <a:lnTo>
                        <a:pt x="777145" y="2367724"/>
                      </a:lnTo>
                      <a:lnTo>
                        <a:pt x="0" y="2432652"/>
                      </a:lnTo>
                      <a:cubicBezTo>
                        <a:pt x="223640" y="2119548"/>
                        <a:pt x="-39678" y="1113881"/>
                        <a:pt x="102803" y="97392"/>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10" name="Rectangle 22">
                  <a:extLst>
                    <a:ext uri="{FF2B5EF4-FFF2-40B4-BE49-F238E27FC236}">
                      <a16:creationId xmlns:a16="http://schemas.microsoft.com/office/drawing/2014/main" id="{85DF77B4-C94F-4017-B0C1-ECBB9672D678}"/>
                    </a:ext>
                  </a:extLst>
                </p:cNvPr>
                <p:cNvSpPr/>
                <p:nvPr/>
              </p:nvSpPr>
              <p:spPr>
                <a:xfrm>
                  <a:off x="2113234" y="3068493"/>
                  <a:ext cx="587398" cy="2451025"/>
                </a:xfrm>
                <a:custGeom>
                  <a:avLst/>
                  <a:gdLst>
                    <a:gd name="connsiteX0" fmla="*/ 0 w 82835"/>
                    <a:gd name="connsiteY0" fmla="*/ 0 h 2045226"/>
                    <a:gd name="connsiteX1" fmla="*/ 82835 w 82835"/>
                    <a:gd name="connsiteY1" fmla="*/ 0 h 2045226"/>
                    <a:gd name="connsiteX2" fmla="*/ 82835 w 82835"/>
                    <a:gd name="connsiteY2" fmla="*/ 2045226 h 2045226"/>
                    <a:gd name="connsiteX3" fmla="*/ 0 w 82835"/>
                    <a:gd name="connsiteY3" fmla="*/ 2045226 h 2045226"/>
                    <a:gd name="connsiteX4" fmla="*/ 0 w 82835"/>
                    <a:gd name="connsiteY4" fmla="*/ 0 h 2045226"/>
                    <a:gd name="connsiteX0" fmla="*/ 0 w 380421"/>
                    <a:gd name="connsiteY0" fmla="*/ 70339 h 2115565"/>
                    <a:gd name="connsiteX1" fmla="*/ 380421 w 380421"/>
                    <a:gd name="connsiteY1" fmla="*/ 0 h 2115565"/>
                    <a:gd name="connsiteX2" fmla="*/ 82835 w 380421"/>
                    <a:gd name="connsiteY2" fmla="*/ 2115565 h 2115565"/>
                    <a:gd name="connsiteX3" fmla="*/ 0 w 380421"/>
                    <a:gd name="connsiteY3" fmla="*/ 2115565 h 2115565"/>
                    <a:gd name="connsiteX4" fmla="*/ 0 w 380421"/>
                    <a:gd name="connsiteY4" fmla="*/ 70339 h 2115565"/>
                    <a:gd name="connsiteX0" fmla="*/ 0 w 391243"/>
                    <a:gd name="connsiteY0" fmla="*/ 0 h 2223777"/>
                    <a:gd name="connsiteX1" fmla="*/ 391243 w 391243"/>
                    <a:gd name="connsiteY1" fmla="*/ 108212 h 2223777"/>
                    <a:gd name="connsiteX2" fmla="*/ 93657 w 391243"/>
                    <a:gd name="connsiteY2" fmla="*/ 2223777 h 2223777"/>
                    <a:gd name="connsiteX3" fmla="*/ 10822 w 391243"/>
                    <a:gd name="connsiteY3" fmla="*/ 2223777 h 2223777"/>
                    <a:gd name="connsiteX4" fmla="*/ 0 w 391243"/>
                    <a:gd name="connsiteY4" fmla="*/ 0 h 2223777"/>
                    <a:gd name="connsiteX0" fmla="*/ 0 w 450760"/>
                    <a:gd name="connsiteY0" fmla="*/ 0 h 2391507"/>
                    <a:gd name="connsiteX1" fmla="*/ 391243 w 450760"/>
                    <a:gd name="connsiteY1" fmla="*/ 108212 h 2391507"/>
                    <a:gd name="connsiteX2" fmla="*/ 450760 w 450760"/>
                    <a:gd name="connsiteY2" fmla="*/ 2391507 h 2391507"/>
                    <a:gd name="connsiteX3" fmla="*/ 10822 w 450760"/>
                    <a:gd name="connsiteY3" fmla="*/ 2223777 h 2391507"/>
                    <a:gd name="connsiteX4" fmla="*/ 0 w 450760"/>
                    <a:gd name="connsiteY4" fmla="*/ 0 h 2391507"/>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21" h="2451025">
                      <a:moveTo>
                        <a:pt x="6065" y="0"/>
                      </a:moveTo>
                      <a:lnTo>
                        <a:pt x="397308" y="108212"/>
                      </a:lnTo>
                      <a:cubicBezTo>
                        <a:pt x="249417" y="301192"/>
                        <a:pt x="312541" y="1960459"/>
                        <a:pt x="505521" y="2407739"/>
                      </a:cubicBezTo>
                      <a:lnTo>
                        <a:pt x="655" y="2451025"/>
                      </a:lnTo>
                      <a:cubicBezTo>
                        <a:pt x="-2952" y="1709766"/>
                        <a:pt x="9672" y="741259"/>
                        <a:pt x="6065" y="0"/>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11" name="Rectangle 23">
                  <a:extLst>
                    <a:ext uri="{FF2B5EF4-FFF2-40B4-BE49-F238E27FC236}">
                      <a16:creationId xmlns:a16="http://schemas.microsoft.com/office/drawing/2014/main" id="{D7C6E030-1AEA-47C1-ADFA-C71EDE547F83}"/>
                    </a:ext>
                  </a:extLst>
                </p:cNvPr>
                <p:cNvSpPr/>
                <p:nvPr/>
              </p:nvSpPr>
              <p:spPr>
                <a:xfrm>
                  <a:off x="2434165" y="3146977"/>
                  <a:ext cx="480700" cy="1127438"/>
                </a:xfrm>
                <a:custGeom>
                  <a:avLst/>
                  <a:gdLst>
                    <a:gd name="connsiteX0" fmla="*/ 0 w 334358"/>
                    <a:gd name="connsiteY0" fmla="*/ 0 h 559320"/>
                    <a:gd name="connsiteX1" fmla="*/ 334358 w 334358"/>
                    <a:gd name="connsiteY1" fmla="*/ 0 h 559320"/>
                    <a:gd name="connsiteX2" fmla="*/ 334358 w 334358"/>
                    <a:gd name="connsiteY2" fmla="*/ 559320 h 559320"/>
                    <a:gd name="connsiteX3" fmla="*/ 0 w 334358"/>
                    <a:gd name="connsiteY3" fmla="*/ 559320 h 559320"/>
                    <a:gd name="connsiteX4" fmla="*/ 0 w 334358"/>
                    <a:gd name="connsiteY4" fmla="*/ 0 h 559320"/>
                    <a:gd name="connsiteX0" fmla="*/ 0 w 361411"/>
                    <a:gd name="connsiteY0" fmla="*/ 0 h 862316"/>
                    <a:gd name="connsiteX1" fmla="*/ 361411 w 361411"/>
                    <a:gd name="connsiteY1" fmla="*/ 302996 h 862316"/>
                    <a:gd name="connsiteX2" fmla="*/ 361411 w 361411"/>
                    <a:gd name="connsiteY2" fmla="*/ 862316 h 862316"/>
                    <a:gd name="connsiteX3" fmla="*/ 27053 w 361411"/>
                    <a:gd name="connsiteY3" fmla="*/ 862316 h 862316"/>
                    <a:gd name="connsiteX4" fmla="*/ 0 w 361411"/>
                    <a:gd name="connsiteY4" fmla="*/ 0 h 862316"/>
                    <a:gd name="connsiteX0" fmla="*/ 0 w 393875"/>
                    <a:gd name="connsiteY0" fmla="*/ 0 h 862316"/>
                    <a:gd name="connsiteX1" fmla="*/ 393875 w 393875"/>
                    <a:gd name="connsiteY1" fmla="*/ 351691 h 862316"/>
                    <a:gd name="connsiteX2" fmla="*/ 361411 w 393875"/>
                    <a:gd name="connsiteY2" fmla="*/ 862316 h 862316"/>
                    <a:gd name="connsiteX3" fmla="*/ 27053 w 393875"/>
                    <a:gd name="connsiteY3" fmla="*/ 862316 h 862316"/>
                    <a:gd name="connsiteX4" fmla="*/ 0 w 393875"/>
                    <a:gd name="connsiteY4" fmla="*/ 0 h 862316"/>
                    <a:gd name="connsiteX0" fmla="*/ 59517 w 453392"/>
                    <a:gd name="connsiteY0" fmla="*/ 0 h 970529"/>
                    <a:gd name="connsiteX1" fmla="*/ 453392 w 453392"/>
                    <a:gd name="connsiteY1" fmla="*/ 351691 h 970529"/>
                    <a:gd name="connsiteX2" fmla="*/ 420928 w 453392"/>
                    <a:gd name="connsiteY2" fmla="*/ 862316 h 970529"/>
                    <a:gd name="connsiteX3" fmla="*/ 0 w 453392"/>
                    <a:gd name="connsiteY3" fmla="*/ 970529 h 970529"/>
                    <a:gd name="connsiteX4" fmla="*/ 59517 w 453392"/>
                    <a:gd name="connsiteY4" fmla="*/ 0 h 970529"/>
                    <a:gd name="connsiteX0" fmla="*/ 59517 w 453392"/>
                    <a:gd name="connsiteY0" fmla="*/ 0 h 1127438"/>
                    <a:gd name="connsiteX1" fmla="*/ 453392 w 453392"/>
                    <a:gd name="connsiteY1" fmla="*/ 351691 h 1127438"/>
                    <a:gd name="connsiteX2" fmla="*/ 447981 w 453392"/>
                    <a:gd name="connsiteY2" fmla="*/ 1127438 h 1127438"/>
                    <a:gd name="connsiteX3" fmla="*/ 0 w 453392"/>
                    <a:gd name="connsiteY3" fmla="*/ 970529 h 1127438"/>
                    <a:gd name="connsiteX4" fmla="*/ 59517 w 453392"/>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48204"/>
                    <a:gd name="connsiteY0" fmla="*/ 0 h 1127438"/>
                    <a:gd name="connsiteX1" fmla="*/ 447981 w 448204"/>
                    <a:gd name="connsiteY1" fmla="*/ 1127438 h 1127438"/>
                    <a:gd name="connsiteX2" fmla="*/ 0 w 448204"/>
                    <a:gd name="connsiteY2" fmla="*/ 970529 h 1127438"/>
                    <a:gd name="connsiteX3" fmla="*/ 59517 w 448204"/>
                    <a:gd name="connsiteY3" fmla="*/ 0 h 1127438"/>
                    <a:gd name="connsiteX0" fmla="*/ 59517 w 457503"/>
                    <a:gd name="connsiteY0" fmla="*/ 0 h 1127438"/>
                    <a:gd name="connsiteX1" fmla="*/ 447981 w 457503"/>
                    <a:gd name="connsiteY1" fmla="*/ 1127438 h 1127438"/>
                    <a:gd name="connsiteX2" fmla="*/ 0 w 457503"/>
                    <a:gd name="connsiteY2" fmla="*/ 970529 h 1127438"/>
                    <a:gd name="connsiteX3" fmla="*/ 59517 w 457503"/>
                    <a:gd name="connsiteY3" fmla="*/ 0 h 1127438"/>
                    <a:gd name="connsiteX0" fmla="*/ 59517 w 468149"/>
                    <a:gd name="connsiteY0" fmla="*/ 0 h 1127438"/>
                    <a:gd name="connsiteX1" fmla="*/ 447981 w 468149"/>
                    <a:gd name="connsiteY1" fmla="*/ 1127438 h 1127438"/>
                    <a:gd name="connsiteX2" fmla="*/ 0 w 468149"/>
                    <a:gd name="connsiteY2" fmla="*/ 970529 h 1127438"/>
                    <a:gd name="connsiteX3" fmla="*/ 59517 w 468149"/>
                    <a:gd name="connsiteY3" fmla="*/ 0 h 1127438"/>
                    <a:gd name="connsiteX0" fmla="*/ 72068 w 480700"/>
                    <a:gd name="connsiteY0" fmla="*/ 0 h 1127438"/>
                    <a:gd name="connsiteX1" fmla="*/ 460532 w 480700"/>
                    <a:gd name="connsiteY1" fmla="*/ 1127438 h 1127438"/>
                    <a:gd name="connsiteX2" fmla="*/ 12551 w 480700"/>
                    <a:gd name="connsiteY2" fmla="*/ 970529 h 1127438"/>
                    <a:gd name="connsiteX3" fmla="*/ 72068 w 480700"/>
                    <a:gd name="connsiteY3" fmla="*/ 0 h 1127438"/>
                  </a:gdLst>
                  <a:ahLst/>
                  <a:cxnLst>
                    <a:cxn ang="0">
                      <a:pos x="connsiteX0" y="connsiteY0"/>
                    </a:cxn>
                    <a:cxn ang="0">
                      <a:pos x="connsiteX1" y="connsiteY1"/>
                    </a:cxn>
                    <a:cxn ang="0">
                      <a:pos x="connsiteX2" y="connsiteY2"/>
                    </a:cxn>
                    <a:cxn ang="0">
                      <a:pos x="connsiteX3" y="connsiteY3"/>
                    </a:cxn>
                  </a:cxnLst>
                  <a:rect l="l" t="t" r="r" b="b"/>
                  <a:pathLst>
                    <a:path w="480700" h="1127438">
                      <a:moveTo>
                        <a:pt x="72068" y="0"/>
                      </a:moveTo>
                      <a:cubicBezTo>
                        <a:pt x="401031" y="101900"/>
                        <a:pt x="535379" y="181139"/>
                        <a:pt x="460532" y="1127438"/>
                      </a:cubicBezTo>
                      <a:lnTo>
                        <a:pt x="12551" y="970529"/>
                      </a:lnTo>
                      <a:cubicBezTo>
                        <a:pt x="32390" y="647019"/>
                        <a:pt x="-58608" y="434346"/>
                        <a:pt x="72068" y="0"/>
                      </a:cubicBez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14" name="Rectangle 13">
                  <a:extLst>
                    <a:ext uri="{FF2B5EF4-FFF2-40B4-BE49-F238E27FC236}">
                      <a16:creationId xmlns:a16="http://schemas.microsoft.com/office/drawing/2014/main" id="{68D22F39-CAE0-488E-AFEE-CD07587D35FE}"/>
                    </a:ext>
                  </a:extLst>
                </p:cNvPr>
                <p:cNvSpPr/>
                <p:nvPr/>
              </p:nvSpPr>
              <p:spPr>
                <a:xfrm>
                  <a:off x="1169509" y="2820366"/>
                  <a:ext cx="949146" cy="629606"/>
                </a:xfrm>
                <a:custGeom>
                  <a:avLst/>
                  <a:gdLst>
                    <a:gd name="connsiteX0" fmla="*/ 0 w 551749"/>
                    <a:gd name="connsiteY0" fmla="*/ 0 h 579449"/>
                    <a:gd name="connsiteX1" fmla="*/ 551749 w 551749"/>
                    <a:gd name="connsiteY1" fmla="*/ 0 h 579449"/>
                    <a:gd name="connsiteX2" fmla="*/ 551749 w 551749"/>
                    <a:gd name="connsiteY2" fmla="*/ 579449 h 579449"/>
                    <a:gd name="connsiteX3" fmla="*/ 0 w 551749"/>
                    <a:gd name="connsiteY3" fmla="*/ 579449 h 579449"/>
                    <a:gd name="connsiteX4" fmla="*/ 0 w 551749"/>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146" h="629606">
                      <a:moveTo>
                        <a:pt x="258501" y="0"/>
                      </a:moveTo>
                      <a:lnTo>
                        <a:pt x="810250" y="0"/>
                      </a:lnTo>
                      <a:lnTo>
                        <a:pt x="949146" y="629606"/>
                      </a:lnTo>
                      <a:cubicBezTo>
                        <a:pt x="574891" y="625748"/>
                        <a:pt x="316382" y="444411"/>
                        <a:pt x="0" y="351814"/>
                      </a:cubicBezTo>
                      <a:cubicBezTo>
                        <a:pt x="425691" y="99505"/>
                        <a:pt x="218632" y="47823"/>
                        <a:pt x="258501" y="0"/>
                      </a:cubicBezTo>
                      <a:close/>
                    </a:path>
                  </a:pathLst>
                </a:custGeom>
                <a:solidFill>
                  <a:srgbClr val="E48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15" name="Rectangle: Rounded Corners 909">
                  <a:extLst>
                    <a:ext uri="{FF2B5EF4-FFF2-40B4-BE49-F238E27FC236}">
                      <a16:creationId xmlns:a16="http://schemas.microsoft.com/office/drawing/2014/main" id="{B7FECB60-7C4E-4F1E-9EEC-D14AE236AF61}"/>
                    </a:ext>
                  </a:extLst>
                </p:cNvPr>
                <p:cNvSpPr/>
                <p:nvPr/>
              </p:nvSpPr>
              <p:spPr>
                <a:xfrm>
                  <a:off x="1174764" y="1635786"/>
                  <a:ext cx="1072076" cy="1359074"/>
                </a:xfrm>
                <a:prstGeom prst="roundRect">
                  <a:avLst>
                    <a:gd name="adj" fmla="val 50000"/>
                  </a:avLst>
                </a:prstGeom>
                <a:solidFill>
                  <a:srgbClr val="F4B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16" name="Rectangle 19">
                  <a:extLst>
                    <a:ext uri="{FF2B5EF4-FFF2-40B4-BE49-F238E27FC236}">
                      <a16:creationId xmlns:a16="http://schemas.microsoft.com/office/drawing/2014/main" id="{B88DFAC6-54EE-43AF-AD91-2C47E3FE361F}"/>
                    </a:ext>
                  </a:extLst>
                </p:cNvPr>
                <p:cNvSpPr/>
                <p:nvPr/>
              </p:nvSpPr>
              <p:spPr>
                <a:xfrm>
                  <a:off x="1222807" y="3072415"/>
                  <a:ext cx="1063193" cy="2315655"/>
                </a:xfrm>
                <a:custGeom>
                  <a:avLst/>
                  <a:gdLst>
                    <a:gd name="connsiteX0" fmla="*/ 0 w 1063193"/>
                    <a:gd name="connsiteY0" fmla="*/ 0 h 2283191"/>
                    <a:gd name="connsiteX1" fmla="*/ 1063193 w 1063193"/>
                    <a:gd name="connsiteY1" fmla="*/ 0 h 2283191"/>
                    <a:gd name="connsiteX2" fmla="*/ 1063193 w 1063193"/>
                    <a:gd name="connsiteY2" fmla="*/ 2283191 h 2283191"/>
                    <a:gd name="connsiteX3" fmla="*/ 0 w 1063193"/>
                    <a:gd name="connsiteY3" fmla="*/ 2283191 h 2283191"/>
                    <a:gd name="connsiteX4" fmla="*/ 0 w 1063193"/>
                    <a:gd name="connsiteY4" fmla="*/ 0 h 2283191"/>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36140 w 1063193"/>
                    <a:gd name="connsiteY1" fmla="*/ 5411 h 2315655"/>
                    <a:gd name="connsiteX2" fmla="*/ 1063193 w 1063193"/>
                    <a:gd name="connsiteY2" fmla="*/ 2315655 h 2315655"/>
                    <a:gd name="connsiteX3" fmla="*/ 0 w 1063193"/>
                    <a:gd name="connsiteY3" fmla="*/ 2315655 h 2315655"/>
                    <a:gd name="connsiteX4" fmla="*/ 21643 w 1063193"/>
                    <a:gd name="connsiteY4" fmla="*/ 0 h 231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193" h="2315655">
                      <a:moveTo>
                        <a:pt x="21643" y="0"/>
                      </a:moveTo>
                      <a:cubicBezTo>
                        <a:pt x="287666" y="297585"/>
                        <a:pt x="764707" y="205606"/>
                        <a:pt x="1036140" y="5411"/>
                      </a:cubicBezTo>
                      <a:lnTo>
                        <a:pt x="1063193" y="2315655"/>
                      </a:lnTo>
                      <a:lnTo>
                        <a:pt x="0" y="2315655"/>
                      </a:lnTo>
                      <a:lnTo>
                        <a:pt x="21643" y="0"/>
                      </a:ln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19" name="Oval 911">
                  <a:extLst>
                    <a:ext uri="{FF2B5EF4-FFF2-40B4-BE49-F238E27FC236}">
                      <a16:creationId xmlns:a16="http://schemas.microsoft.com/office/drawing/2014/main" id="{79F6A564-D0B5-4E50-8C7A-112538B7A333}"/>
                    </a:ext>
                  </a:extLst>
                </p:cNvPr>
                <p:cNvSpPr/>
                <p:nvPr/>
              </p:nvSpPr>
              <p:spPr>
                <a:xfrm rot="4801032">
                  <a:off x="1027699" y="2354013"/>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22" name="Oval 912">
                  <a:extLst>
                    <a:ext uri="{FF2B5EF4-FFF2-40B4-BE49-F238E27FC236}">
                      <a16:creationId xmlns:a16="http://schemas.microsoft.com/office/drawing/2014/main" id="{366623A0-D6F2-4B0B-B0A9-6628784201A1}"/>
                    </a:ext>
                  </a:extLst>
                </p:cNvPr>
                <p:cNvSpPr/>
                <p:nvPr/>
              </p:nvSpPr>
              <p:spPr>
                <a:xfrm rot="6270557">
                  <a:off x="2093021" y="2297261"/>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23" name="Freeform: Shape 913">
                  <a:extLst>
                    <a:ext uri="{FF2B5EF4-FFF2-40B4-BE49-F238E27FC236}">
                      <a16:creationId xmlns:a16="http://schemas.microsoft.com/office/drawing/2014/main" id="{2590AA9D-5079-49FA-8A0E-FA9426747DC7}"/>
                    </a:ext>
                  </a:extLst>
                </p:cNvPr>
                <p:cNvSpPr/>
                <p:nvPr/>
              </p:nvSpPr>
              <p:spPr>
                <a:xfrm>
                  <a:off x="1109920" y="1604215"/>
                  <a:ext cx="1211912" cy="738859"/>
                </a:xfrm>
                <a:custGeom>
                  <a:avLst/>
                  <a:gdLst>
                    <a:gd name="connsiteX0" fmla="*/ 3856 w 1255713"/>
                    <a:gd name="connsiteY0" fmla="*/ 851497 h 893008"/>
                    <a:gd name="connsiteX1" fmla="*/ 149711 w 1255713"/>
                    <a:gd name="connsiteY1" fmla="*/ 801008 h 893008"/>
                    <a:gd name="connsiteX2" fmla="*/ 250687 w 1255713"/>
                    <a:gd name="connsiteY2" fmla="*/ 683202 h 893008"/>
                    <a:gd name="connsiteX3" fmla="*/ 261907 w 1255713"/>
                    <a:gd name="connsiteY3" fmla="*/ 537347 h 893008"/>
                    <a:gd name="connsiteX4" fmla="*/ 447031 w 1255713"/>
                    <a:gd name="connsiteY4" fmla="*/ 441980 h 893008"/>
                    <a:gd name="connsiteX5" fmla="*/ 570447 w 1255713"/>
                    <a:gd name="connsiteY5" fmla="*/ 256856 h 893008"/>
                    <a:gd name="connsiteX6" fmla="*/ 536788 w 1255713"/>
                    <a:gd name="connsiteY6" fmla="*/ 436370 h 893008"/>
                    <a:gd name="connsiteX7" fmla="*/ 559227 w 1255713"/>
                    <a:gd name="connsiteY7" fmla="*/ 559786 h 893008"/>
                    <a:gd name="connsiteX8" fmla="*/ 800449 w 1255713"/>
                    <a:gd name="connsiteY8" fmla="*/ 571006 h 893008"/>
                    <a:gd name="connsiteX9" fmla="*/ 1036062 w 1255713"/>
                    <a:gd name="connsiteY9" fmla="*/ 481249 h 893008"/>
                    <a:gd name="connsiteX10" fmla="*/ 1080940 w 1255713"/>
                    <a:gd name="connsiteY10" fmla="*/ 599055 h 893008"/>
                    <a:gd name="connsiteX11" fmla="*/ 1159478 w 1255713"/>
                    <a:gd name="connsiteY11" fmla="*/ 728081 h 893008"/>
                    <a:gd name="connsiteX12" fmla="*/ 1193137 w 1255713"/>
                    <a:gd name="connsiteY12" fmla="*/ 801008 h 893008"/>
                    <a:gd name="connsiteX13" fmla="*/ 1254845 w 1255713"/>
                    <a:gd name="connsiteY13" fmla="*/ 475639 h 893008"/>
                    <a:gd name="connsiteX14" fmla="*/ 1215576 w 1255713"/>
                    <a:gd name="connsiteY14" fmla="*/ 200758 h 893008"/>
                    <a:gd name="connsiteX15" fmla="*/ 1041672 w 1255713"/>
                    <a:gd name="connsiteY15" fmla="*/ 4415 h 893008"/>
                    <a:gd name="connsiteX16" fmla="*/ 895816 w 1255713"/>
                    <a:gd name="connsiteY16" fmla="*/ 71732 h 893008"/>
                    <a:gd name="connsiteX17" fmla="*/ 318005 w 1255713"/>
                    <a:gd name="connsiteY17" fmla="*/ 161489 h 893008"/>
                    <a:gd name="connsiteX18" fmla="*/ 3856 w 1255713"/>
                    <a:gd name="connsiteY18" fmla="*/ 851497 h 893008"/>
                    <a:gd name="connsiteX0" fmla="*/ 825 w 1252682"/>
                    <a:gd name="connsiteY0" fmla="*/ 861582 h 912360"/>
                    <a:gd name="connsiteX1" fmla="*/ 146680 w 1252682"/>
                    <a:gd name="connsiteY1" fmla="*/ 811093 h 912360"/>
                    <a:gd name="connsiteX2" fmla="*/ 247656 w 1252682"/>
                    <a:gd name="connsiteY2" fmla="*/ 693287 h 912360"/>
                    <a:gd name="connsiteX3" fmla="*/ 258876 w 1252682"/>
                    <a:gd name="connsiteY3" fmla="*/ 547432 h 912360"/>
                    <a:gd name="connsiteX4" fmla="*/ 444000 w 1252682"/>
                    <a:gd name="connsiteY4" fmla="*/ 452065 h 912360"/>
                    <a:gd name="connsiteX5" fmla="*/ 567416 w 1252682"/>
                    <a:gd name="connsiteY5" fmla="*/ 266941 h 912360"/>
                    <a:gd name="connsiteX6" fmla="*/ 533757 w 1252682"/>
                    <a:gd name="connsiteY6" fmla="*/ 446455 h 912360"/>
                    <a:gd name="connsiteX7" fmla="*/ 556196 w 1252682"/>
                    <a:gd name="connsiteY7" fmla="*/ 569871 h 912360"/>
                    <a:gd name="connsiteX8" fmla="*/ 797418 w 1252682"/>
                    <a:gd name="connsiteY8" fmla="*/ 581091 h 912360"/>
                    <a:gd name="connsiteX9" fmla="*/ 1033031 w 1252682"/>
                    <a:gd name="connsiteY9" fmla="*/ 491334 h 912360"/>
                    <a:gd name="connsiteX10" fmla="*/ 1077909 w 1252682"/>
                    <a:gd name="connsiteY10" fmla="*/ 609140 h 912360"/>
                    <a:gd name="connsiteX11" fmla="*/ 1156447 w 1252682"/>
                    <a:gd name="connsiteY11" fmla="*/ 738166 h 912360"/>
                    <a:gd name="connsiteX12" fmla="*/ 1190106 w 1252682"/>
                    <a:gd name="connsiteY12" fmla="*/ 811093 h 912360"/>
                    <a:gd name="connsiteX13" fmla="*/ 1251814 w 1252682"/>
                    <a:gd name="connsiteY13" fmla="*/ 485724 h 912360"/>
                    <a:gd name="connsiteX14" fmla="*/ 1212545 w 1252682"/>
                    <a:gd name="connsiteY14" fmla="*/ 210843 h 912360"/>
                    <a:gd name="connsiteX15" fmla="*/ 1038641 w 1252682"/>
                    <a:gd name="connsiteY15" fmla="*/ 14500 h 912360"/>
                    <a:gd name="connsiteX16" fmla="*/ 892785 w 1252682"/>
                    <a:gd name="connsiteY16" fmla="*/ 81817 h 912360"/>
                    <a:gd name="connsiteX17" fmla="*/ 217002 w 1252682"/>
                    <a:gd name="connsiteY17" fmla="*/ 44548 h 912360"/>
                    <a:gd name="connsiteX18" fmla="*/ 825 w 1252682"/>
                    <a:gd name="connsiteY18" fmla="*/ 861582 h 912360"/>
                    <a:gd name="connsiteX0" fmla="*/ 825 w 1252682"/>
                    <a:gd name="connsiteY0" fmla="*/ 907194 h 957973"/>
                    <a:gd name="connsiteX1" fmla="*/ 146680 w 1252682"/>
                    <a:gd name="connsiteY1" fmla="*/ 856705 h 957973"/>
                    <a:gd name="connsiteX2" fmla="*/ 247656 w 1252682"/>
                    <a:gd name="connsiteY2" fmla="*/ 738899 h 957973"/>
                    <a:gd name="connsiteX3" fmla="*/ 258876 w 1252682"/>
                    <a:gd name="connsiteY3" fmla="*/ 593044 h 957973"/>
                    <a:gd name="connsiteX4" fmla="*/ 444000 w 1252682"/>
                    <a:gd name="connsiteY4" fmla="*/ 497677 h 957973"/>
                    <a:gd name="connsiteX5" fmla="*/ 567416 w 1252682"/>
                    <a:gd name="connsiteY5" fmla="*/ 312553 h 957973"/>
                    <a:gd name="connsiteX6" fmla="*/ 533757 w 1252682"/>
                    <a:gd name="connsiteY6" fmla="*/ 492067 h 957973"/>
                    <a:gd name="connsiteX7" fmla="*/ 556196 w 1252682"/>
                    <a:gd name="connsiteY7" fmla="*/ 615483 h 957973"/>
                    <a:gd name="connsiteX8" fmla="*/ 797418 w 1252682"/>
                    <a:gd name="connsiteY8" fmla="*/ 626703 h 957973"/>
                    <a:gd name="connsiteX9" fmla="*/ 1033031 w 1252682"/>
                    <a:gd name="connsiteY9" fmla="*/ 536946 h 957973"/>
                    <a:gd name="connsiteX10" fmla="*/ 1077909 w 1252682"/>
                    <a:gd name="connsiteY10" fmla="*/ 654752 h 957973"/>
                    <a:gd name="connsiteX11" fmla="*/ 1156447 w 1252682"/>
                    <a:gd name="connsiteY11" fmla="*/ 783778 h 957973"/>
                    <a:gd name="connsiteX12" fmla="*/ 1190106 w 1252682"/>
                    <a:gd name="connsiteY12" fmla="*/ 856705 h 957973"/>
                    <a:gd name="connsiteX13" fmla="*/ 1251814 w 1252682"/>
                    <a:gd name="connsiteY13" fmla="*/ 531336 h 957973"/>
                    <a:gd name="connsiteX14" fmla="*/ 1212545 w 1252682"/>
                    <a:gd name="connsiteY14" fmla="*/ 256455 h 957973"/>
                    <a:gd name="connsiteX15" fmla="*/ 1038641 w 1252682"/>
                    <a:gd name="connsiteY15" fmla="*/ 60112 h 957973"/>
                    <a:gd name="connsiteX16" fmla="*/ 840534 w 1252682"/>
                    <a:gd name="connsiteY16" fmla="*/ 8871 h 957973"/>
                    <a:gd name="connsiteX17" fmla="*/ 217002 w 1252682"/>
                    <a:gd name="connsiteY17" fmla="*/ 90160 h 957973"/>
                    <a:gd name="connsiteX18" fmla="*/ 825 w 1252682"/>
                    <a:gd name="connsiteY18" fmla="*/ 907194 h 95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2682" h="957973">
                      <a:moveTo>
                        <a:pt x="825" y="907194"/>
                      </a:moveTo>
                      <a:cubicBezTo>
                        <a:pt x="-10895" y="1034951"/>
                        <a:pt x="105542" y="884754"/>
                        <a:pt x="146680" y="856705"/>
                      </a:cubicBezTo>
                      <a:cubicBezTo>
                        <a:pt x="187818" y="828656"/>
                        <a:pt x="228957" y="782842"/>
                        <a:pt x="247656" y="738899"/>
                      </a:cubicBezTo>
                      <a:cubicBezTo>
                        <a:pt x="266355" y="694956"/>
                        <a:pt x="226152" y="633248"/>
                        <a:pt x="258876" y="593044"/>
                      </a:cubicBezTo>
                      <a:cubicBezTo>
                        <a:pt x="291600" y="552840"/>
                        <a:pt x="392577" y="544425"/>
                        <a:pt x="444000" y="497677"/>
                      </a:cubicBezTo>
                      <a:cubicBezTo>
                        <a:pt x="495423" y="450928"/>
                        <a:pt x="552457" y="313488"/>
                        <a:pt x="567416" y="312553"/>
                      </a:cubicBezTo>
                      <a:cubicBezTo>
                        <a:pt x="582375" y="311618"/>
                        <a:pt x="535627" y="441579"/>
                        <a:pt x="533757" y="492067"/>
                      </a:cubicBezTo>
                      <a:cubicBezTo>
                        <a:pt x="531887" y="542555"/>
                        <a:pt x="512253" y="593044"/>
                        <a:pt x="556196" y="615483"/>
                      </a:cubicBezTo>
                      <a:cubicBezTo>
                        <a:pt x="600139" y="637922"/>
                        <a:pt x="717946" y="639792"/>
                        <a:pt x="797418" y="626703"/>
                      </a:cubicBezTo>
                      <a:cubicBezTo>
                        <a:pt x="876891" y="613613"/>
                        <a:pt x="986283" y="532271"/>
                        <a:pt x="1033031" y="536946"/>
                      </a:cubicBezTo>
                      <a:cubicBezTo>
                        <a:pt x="1079779" y="541621"/>
                        <a:pt x="1057340" y="613613"/>
                        <a:pt x="1077909" y="654752"/>
                      </a:cubicBezTo>
                      <a:cubicBezTo>
                        <a:pt x="1098478" y="695891"/>
                        <a:pt x="1137748" y="750119"/>
                        <a:pt x="1156447" y="783778"/>
                      </a:cubicBezTo>
                      <a:cubicBezTo>
                        <a:pt x="1175146" y="817437"/>
                        <a:pt x="1174211" y="898779"/>
                        <a:pt x="1190106" y="856705"/>
                      </a:cubicBezTo>
                      <a:cubicBezTo>
                        <a:pt x="1206001" y="814631"/>
                        <a:pt x="1248074" y="631378"/>
                        <a:pt x="1251814" y="531336"/>
                      </a:cubicBezTo>
                      <a:cubicBezTo>
                        <a:pt x="1255554" y="431294"/>
                        <a:pt x="1248074" y="334992"/>
                        <a:pt x="1212545" y="256455"/>
                      </a:cubicBezTo>
                      <a:cubicBezTo>
                        <a:pt x="1177016" y="177918"/>
                        <a:pt x="1100643" y="101376"/>
                        <a:pt x="1038641" y="60112"/>
                      </a:cubicBezTo>
                      <a:cubicBezTo>
                        <a:pt x="976639" y="18848"/>
                        <a:pt x="961145" y="-17308"/>
                        <a:pt x="840534" y="8871"/>
                      </a:cubicBezTo>
                      <a:cubicBezTo>
                        <a:pt x="719923" y="35050"/>
                        <a:pt x="356953" y="-59560"/>
                        <a:pt x="217002" y="90160"/>
                      </a:cubicBezTo>
                      <a:cubicBezTo>
                        <a:pt x="77051" y="239880"/>
                        <a:pt x="12545" y="779437"/>
                        <a:pt x="825" y="907194"/>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24" name="Freeform: Shape 914">
                  <a:extLst>
                    <a:ext uri="{FF2B5EF4-FFF2-40B4-BE49-F238E27FC236}">
                      <a16:creationId xmlns:a16="http://schemas.microsoft.com/office/drawing/2014/main" id="{EC36AD84-30ED-415C-997D-26C5096270CC}"/>
                    </a:ext>
                  </a:extLst>
                </p:cNvPr>
                <p:cNvSpPr/>
                <p:nvPr/>
              </p:nvSpPr>
              <p:spPr>
                <a:xfrm>
                  <a:off x="181346" y="1199439"/>
                  <a:ext cx="2925600" cy="3531849"/>
                </a:xfrm>
                <a:custGeom>
                  <a:avLst/>
                  <a:gdLst>
                    <a:gd name="connsiteX0" fmla="*/ 2071195 w 3841407"/>
                    <a:gd name="connsiteY0" fmla="*/ 0 h 4637431"/>
                    <a:gd name="connsiteX1" fmla="*/ 3515882 w 3841407"/>
                    <a:gd name="connsiteY1" fmla="*/ 1444687 h 4637431"/>
                    <a:gd name="connsiteX2" fmla="*/ 3515881 w 3841407"/>
                    <a:gd name="connsiteY2" fmla="*/ 2094796 h 4637431"/>
                    <a:gd name="connsiteX3" fmla="*/ 3508423 w 3841407"/>
                    <a:gd name="connsiteY3" fmla="*/ 2242507 h 4637431"/>
                    <a:gd name="connsiteX4" fmla="*/ 3494640 w 3841407"/>
                    <a:gd name="connsiteY4" fmla="*/ 2332814 h 4637431"/>
                    <a:gd name="connsiteX5" fmla="*/ 3596339 w 3841407"/>
                    <a:gd name="connsiteY5" fmla="*/ 2416723 h 4637431"/>
                    <a:gd name="connsiteX6" fmla="*/ 3841407 w 3841407"/>
                    <a:gd name="connsiteY6" fmla="*/ 3008369 h 4637431"/>
                    <a:gd name="connsiteX7" fmla="*/ 3698509 w 3841407"/>
                    <a:gd name="connsiteY7" fmla="*/ 3476184 h 4637431"/>
                    <a:gd name="connsiteX8" fmla="*/ 3657999 w 3841407"/>
                    <a:gd name="connsiteY8" fmla="*/ 3525283 h 4637431"/>
                    <a:gd name="connsiteX9" fmla="*/ 3667465 w 3841407"/>
                    <a:gd name="connsiteY9" fmla="*/ 3562098 h 4637431"/>
                    <a:gd name="connsiteX10" fmla="*/ 3684464 w 3841407"/>
                    <a:gd name="connsiteY10" fmla="*/ 3730725 h 4637431"/>
                    <a:gd name="connsiteX11" fmla="*/ 2847749 w 3841407"/>
                    <a:gd name="connsiteY11" fmla="*/ 4567439 h 4637431"/>
                    <a:gd name="connsiteX12" fmla="*/ 2011034 w 3841407"/>
                    <a:gd name="connsiteY12" fmla="*/ 3730725 h 4637431"/>
                    <a:gd name="connsiteX13" fmla="*/ 2028033 w 3841407"/>
                    <a:gd name="connsiteY13" fmla="*/ 3562098 h 4637431"/>
                    <a:gd name="connsiteX14" fmla="*/ 2034327 w 3841407"/>
                    <a:gd name="connsiteY14" fmla="*/ 3537620 h 4637431"/>
                    <a:gd name="connsiteX15" fmla="*/ 1929626 w 3841407"/>
                    <a:gd name="connsiteY15" fmla="*/ 3532334 h 4637431"/>
                    <a:gd name="connsiteX16" fmla="*/ 1936789 w 3841407"/>
                    <a:gd name="connsiteY16" fmla="*/ 3551904 h 4637431"/>
                    <a:gd name="connsiteX17" fmla="*/ 1974406 w 3841407"/>
                    <a:gd name="connsiteY17" fmla="*/ 3800717 h 4637431"/>
                    <a:gd name="connsiteX18" fmla="*/ 1137691 w 3841407"/>
                    <a:gd name="connsiteY18" fmla="*/ 4637431 h 4637431"/>
                    <a:gd name="connsiteX19" fmla="*/ 300976 w 3841407"/>
                    <a:gd name="connsiteY19" fmla="*/ 3800717 h 4637431"/>
                    <a:gd name="connsiteX20" fmla="*/ 338593 w 3841407"/>
                    <a:gd name="connsiteY20" fmla="*/ 3551904 h 4637431"/>
                    <a:gd name="connsiteX21" fmla="*/ 344083 w 3841407"/>
                    <a:gd name="connsiteY21" fmla="*/ 3536906 h 4637431"/>
                    <a:gd name="connsiteX22" fmla="*/ 245068 w 3841407"/>
                    <a:gd name="connsiteY22" fmla="*/ 3455212 h 4637431"/>
                    <a:gd name="connsiteX23" fmla="*/ 0 w 3841407"/>
                    <a:gd name="connsiteY23" fmla="*/ 2863566 h 4637431"/>
                    <a:gd name="connsiteX24" fmla="*/ 511028 w 3841407"/>
                    <a:gd name="connsiteY24" fmla="*/ 2092605 h 4637431"/>
                    <a:gd name="connsiteX25" fmla="*/ 626508 w 3841407"/>
                    <a:gd name="connsiteY25" fmla="*/ 2056758 h 4637431"/>
                    <a:gd name="connsiteX26" fmla="*/ 626508 w 3841407"/>
                    <a:gd name="connsiteY26" fmla="*/ 1444687 h 4637431"/>
                    <a:gd name="connsiteX27" fmla="*/ 2071195 w 3841407"/>
                    <a:gd name="connsiteY27" fmla="*/ 0 h 463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41407" h="4637431">
                      <a:moveTo>
                        <a:pt x="2071195" y="0"/>
                      </a:moveTo>
                      <a:cubicBezTo>
                        <a:pt x="2869074" y="0"/>
                        <a:pt x="3515882" y="646808"/>
                        <a:pt x="3515882" y="1444687"/>
                      </a:cubicBezTo>
                      <a:cubicBezTo>
                        <a:pt x="3515882" y="1661390"/>
                        <a:pt x="3515881" y="1878093"/>
                        <a:pt x="3515881" y="2094796"/>
                      </a:cubicBezTo>
                      <a:cubicBezTo>
                        <a:pt x="3515881" y="2144664"/>
                        <a:pt x="3513355" y="2193941"/>
                        <a:pt x="3508423" y="2242507"/>
                      </a:cubicBezTo>
                      <a:lnTo>
                        <a:pt x="3494640" y="2332814"/>
                      </a:lnTo>
                      <a:lnTo>
                        <a:pt x="3596339" y="2416723"/>
                      </a:lnTo>
                      <a:cubicBezTo>
                        <a:pt x="3747755" y="2568139"/>
                        <a:pt x="3841407" y="2777317"/>
                        <a:pt x="3841407" y="3008369"/>
                      </a:cubicBezTo>
                      <a:cubicBezTo>
                        <a:pt x="3841407" y="3181658"/>
                        <a:pt x="3788728" y="3342643"/>
                        <a:pt x="3698509" y="3476184"/>
                      </a:cubicBezTo>
                      <a:lnTo>
                        <a:pt x="3657999" y="3525283"/>
                      </a:lnTo>
                      <a:lnTo>
                        <a:pt x="3667465" y="3562098"/>
                      </a:lnTo>
                      <a:cubicBezTo>
                        <a:pt x="3678611" y="3616566"/>
                        <a:pt x="3684464" y="3672962"/>
                        <a:pt x="3684464" y="3730725"/>
                      </a:cubicBezTo>
                      <a:cubicBezTo>
                        <a:pt x="3684464" y="4192829"/>
                        <a:pt x="3309854" y="4567439"/>
                        <a:pt x="2847749" y="4567439"/>
                      </a:cubicBezTo>
                      <a:cubicBezTo>
                        <a:pt x="2385644" y="4567439"/>
                        <a:pt x="2011034" y="4192829"/>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4262821"/>
                        <a:pt x="1599796" y="4637431"/>
                        <a:pt x="1137691" y="4637431"/>
                      </a:cubicBezTo>
                      <a:cubicBezTo>
                        <a:pt x="675586" y="4637431"/>
                        <a:pt x="300976" y="4262821"/>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r>
                    <a:rPr lang="en-PH" sz="1235" dirty="0">
                      <a:solidFill>
                        <a:prstClr val="white"/>
                      </a:solidFill>
                      <a:latin typeface="Calibri" panose="020F0502020204030204"/>
                    </a:rPr>
                    <a:t>a</a:t>
                  </a:r>
                </a:p>
              </p:txBody>
            </p:sp>
            <p:sp>
              <p:nvSpPr>
                <p:cNvPr id="125" name="Freeform: Shape 915">
                  <a:extLst>
                    <a:ext uri="{FF2B5EF4-FFF2-40B4-BE49-F238E27FC236}">
                      <a16:creationId xmlns:a16="http://schemas.microsoft.com/office/drawing/2014/main" id="{50785A46-B359-4900-ACC2-1F46EAD2FE1A}"/>
                    </a:ext>
                  </a:extLst>
                </p:cNvPr>
                <p:cNvSpPr/>
                <p:nvPr/>
              </p:nvSpPr>
              <p:spPr>
                <a:xfrm>
                  <a:off x="307937" y="1211487"/>
                  <a:ext cx="2810984" cy="3518075"/>
                </a:xfrm>
                <a:custGeom>
                  <a:avLst/>
                  <a:gdLst>
                    <a:gd name="connsiteX0" fmla="*/ 2071195 w 3690916"/>
                    <a:gd name="connsiteY0" fmla="*/ 0 h 4619345"/>
                    <a:gd name="connsiteX1" fmla="*/ 2171104 w 3690916"/>
                    <a:gd name="connsiteY1" fmla="*/ 5045 h 4619345"/>
                    <a:gd name="connsiteX2" fmla="*/ 2211859 w 3690916"/>
                    <a:gd name="connsiteY2" fmla="*/ 11265 h 4619345"/>
                    <a:gd name="connsiteX3" fmla="*/ 3365391 w 3690916"/>
                    <a:gd name="connsiteY3" fmla="*/ 1426601 h 4619345"/>
                    <a:gd name="connsiteX4" fmla="*/ 3365390 w 3690916"/>
                    <a:gd name="connsiteY4" fmla="*/ 2076710 h 4619345"/>
                    <a:gd name="connsiteX5" fmla="*/ 3357932 w 3690916"/>
                    <a:gd name="connsiteY5" fmla="*/ 2224421 h 4619345"/>
                    <a:gd name="connsiteX6" fmla="*/ 3344149 w 3690916"/>
                    <a:gd name="connsiteY6" fmla="*/ 2314728 h 4619345"/>
                    <a:gd name="connsiteX7" fmla="*/ 3445848 w 3690916"/>
                    <a:gd name="connsiteY7" fmla="*/ 2398637 h 4619345"/>
                    <a:gd name="connsiteX8" fmla="*/ 3690916 w 3690916"/>
                    <a:gd name="connsiteY8" fmla="*/ 2990283 h 4619345"/>
                    <a:gd name="connsiteX9" fmla="*/ 3548018 w 3690916"/>
                    <a:gd name="connsiteY9" fmla="*/ 3458098 h 4619345"/>
                    <a:gd name="connsiteX10" fmla="*/ 3507508 w 3690916"/>
                    <a:gd name="connsiteY10" fmla="*/ 3507197 h 4619345"/>
                    <a:gd name="connsiteX11" fmla="*/ 3516974 w 3690916"/>
                    <a:gd name="connsiteY11" fmla="*/ 3544012 h 4619345"/>
                    <a:gd name="connsiteX12" fmla="*/ 3533973 w 3690916"/>
                    <a:gd name="connsiteY12" fmla="*/ 3712639 h 4619345"/>
                    <a:gd name="connsiteX13" fmla="*/ 2697258 w 3690916"/>
                    <a:gd name="connsiteY13" fmla="*/ 4549353 h 4619345"/>
                    <a:gd name="connsiteX14" fmla="*/ 2671417 w 3690916"/>
                    <a:gd name="connsiteY14" fmla="*/ 4548048 h 4619345"/>
                    <a:gd name="connsiteX15" fmla="*/ 2522062 w 3690916"/>
                    <a:gd name="connsiteY15" fmla="*/ 4501686 h 4619345"/>
                    <a:gd name="connsiteX16" fmla="*/ 2011034 w 3690916"/>
                    <a:gd name="connsiteY16" fmla="*/ 3730725 h 4619345"/>
                    <a:gd name="connsiteX17" fmla="*/ 2028033 w 3690916"/>
                    <a:gd name="connsiteY17" fmla="*/ 3562098 h 4619345"/>
                    <a:gd name="connsiteX18" fmla="*/ 2034327 w 3690916"/>
                    <a:gd name="connsiteY18" fmla="*/ 3537620 h 4619345"/>
                    <a:gd name="connsiteX19" fmla="*/ 1929626 w 3690916"/>
                    <a:gd name="connsiteY19" fmla="*/ 3532334 h 4619345"/>
                    <a:gd name="connsiteX20" fmla="*/ 1936789 w 3690916"/>
                    <a:gd name="connsiteY20" fmla="*/ 3551904 h 4619345"/>
                    <a:gd name="connsiteX21" fmla="*/ 1974406 w 3690916"/>
                    <a:gd name="connsiteY21" fmla="*/ 3800717 h 4619345"/>
                    <a:gd name="connsiteX22" fmla="*/ 1936789 w 3690916"/>
                    <a:gd name="connsiteY22" fmla="*/ 4049530 h 4619345"/>
                    <a:gd name="connsiteX23" fmla="*/ 1935013 w 3690916"/>
                    <a:gd name="connsiteY23" fmla="*/ 4054384 h 4619345"/>
                    <a:gd name="connsiteX24" fmla="*/ 1926296 w 3690916"/>
                    <a:gd name="connsiteY24" fmla="*/ 4038326 h 4619345"/>
                    <a:gd name="connsiteX25" fmla="*/ 1860543 w 3690916"/>
                    <a:gd name="connsiteY25" fmla="*/ 3712639 h 4619345"/>
                    <a:gd name="connsiteX26" fmla="*/ 1877542 w 3690916"/>
                    <a:gd name="connsiteY26" fmla="*/ 3544012 h 4619345"/>
                    <a:gd name="connsiteX27" fmla="*/ 1883836 w 3690916"/>
                    <a:gd name="connsiteY27" fmla="*/ 3519534 h 4619345"/>
                    <a:gd name="connsiteX28" fmla="*/ 1779135 w 3690916"/>
                    <a:gd name="connsiteY28" fmla="*/ 3514248 h 4619345"/>
                    <a:gd name="connsiteX29" fmla="*/ 1786298 w 3690916"/>
                    <a:gd name="connsiteY29" fmla="*/ 3533818 h 4619345"/>
                    <a:gd name="connsiteX30" fmla="*/ 1823915 w 3690916"/>
                    <a:gd name="connsiteY30" fmla="*/ 3782631 h 4619345"/>
                    <a:gd name="connsiteX31" fmla="*/ 987200 w 3690916"/>
                    <a:gd name="connsiteY31" fmla="*/ 4619345 h 4619345"/>
                    <a:gd name="connsiteX32" fmla="*/ 961359 w 3690916"/>
                    <a:gd name="connsiteY32" fmla="*/ 4618040 h 4619345"/>
                    <a:gd name="connsiteX33" fmla="*/ 812004 w 3690916"/>
                    <a:gd name="connsiteY33" fmla="*/ 4571678 h 4619345"/>
                    <a:gd name="connsiteX34" fmla="*/ 300976 w 3690916"/>
                    <a:gd name="connsiteY34" fmla="*/ 3800717 h 4619345"/>
                    <a:gd name="connsiteX35" fmla="*/ 338593 w 3690916"/>
                    <a:gd name="connsiteY35" fmla="*/ 3551904 h 4619345"/>
                    <a:gd name="connsiteX36" fmla="*/ 344083 w 3690916"/>
                    <a:gd name="connsiteY36" fmla="*/ 3536906 h 4619345"/>
                    <a:gd name="connsiteX37" fmla="*/ 245068 w 3690916"/>
                    <a:gd name="connsiteY37" fmla="*/ 3455212 h 4619345"/>
                    <a:gd name="connsiteX38" fmla="*/ 0 w 3690916"/>
                    <a:gd name="connsiteY38" fmla="*/ 2863566 h 4619345"/>
                    <a:gd name="connsiteX39" fmla="*/ 511028 w 3690916"/>
                    <a:gd name="connsiteY39" fmla="*/ 2092605 h 4619345"/>
                    <a:gd name="connsiteX40" fmla="*/ 626508 w 3690916"/>
                    <a:gd name="connsiteY40" fmla="*/ 2056758 h 4619345"/>
                    <a:gd name="connsiteX41" fmla="*/ 626508 w 3690916"/>
                    <a:gd name="connsiteY41" fmla="*/ 1444687 h 4619345"/>
                    <a:gd name="connsiteX42" fmla="*/ 2071195 w 3690916"/>
                    <a:gd name="connsiteY42" fmla="*/ 0 h 461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90916" h="4619345">
                      <a:moveTo>
                        <a:pt x="2071195" y="0"/>
                      </a:moveTo>
                      <a:lnTo>
                        <a:pt x="2171104" y="5045"/>
                      </a:lnTo>
                      <a:lnTo>
                        <a:pt x="2211859" y="11265"/>
                      </a:lnTo>
                      <a:cubicBezTo>
                        <a:pt x="2870179" y="145977"/>
                        <a:pt x="3365391" y="728457"/>
                        <a:pt x="3365391" y="1426601"/>
                      </a:cubicBezTo>
                      <a:cubicBezTo>
                        <a:pt x="3365391" y="1643304"/>
                        <a:pt x="3365390" y="1860007"/>
                        <a:pt x="3365390" y="2076710"/>
                      </a:cubicBezTo>
                      <a:cubicBezTo>
                        <a:pt x="3365390" y="2126578"/>
                        <a:pt x="3362864" y="2175855"/>
                        <a:pt x="3357932" y="2224421"/>
                      </a:cubicBezTo>
                      <a:lnTo>
                        <a:pt x="3344149" y="2314728"/>
                      </a:lnTo>
                      <a:lnTo>
                        <a:pt x="3445848" y="2398637"/>
                      </a:lnTo>
                      <a:cubicBezTo>
                        <a:pt x="3597264" y="2550053"/>
                        <a:pt x="3690916" y="2759231"/>
                        <a:pt x="3690916" y="2990283"/>
                      </a:cubicBezTo>
                      <a:cubicBezTo>
                        <a:pt x="3690916" y="3163572"/>
                        <a:pt x="3638237" y="3324557"/>
                        <a:pt x="3548018" y="3458098"/>
                      </a:cubicBezTo>
                      <a:lnTo>
                        <a:pt x="3507508" y="3507197"/>
                      </a:lnTo>
                      <a:lnTo>
                        <a:pt x="3516974" y="3544012"/>
                      </a:lnTo>
                      <a:cubicBezTo>
                        <a:pt x="3528120" y="3598480"/>
                        <a:pt x="3533973" y="3654876"/>
                        <a:pt x="3533973" y="3712639"/>
                      </a:cubicBezTo>
                      <a:cubicBezTo>
                        <a:pt x="3533973" y="4174743"/>
                        <a:pt x="3159363" y="4549353"/>
                        <a:pt x="2697258" y="4549353"/>
                      </a:cubicBezTo>
                      <a:lnTo>
                        <a:pt x="2671417" y="4548048"/>
                      </a:lnTo>
                      <a:lnTo>
                        <a:pt x="2522062" y="4501686"/>
                      </a:lnTo>
                      <a:cubicBezTo>
                        <a:pt x="2221752" y="4374666"/>
                        <a:pt x="2011034" y="4077303"/>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3887362"/>
                        <a:pt x="1961236" y="3970930"/>
                        <a:pt x="1936789" y="4049530"/>
                      </a:cubicBezTo>
                      <a:lnTo>
                        <a:pt x="1935013" y="4054384"/>
                      </a:lnTo>
                      <a:lnTo>
                        <a:pt x="1926296" y="4038326"/>
                      </a:lnTo>
                      <a:cubicBezTo>
                        <a:pt x="1883956" y="3938223"/>
                        <a:pt x="1860543" y="3828165"/>
                        <a:pt x="1860543" y="3712639"/>
                      </a:cubicBezTo>
                      <a:cubicBezTo>
                        <a:pt x="1860543" y="3654876"/>
                        <a:pt x="1866397" y="3598480"/>
                        <a:pt x="1877542" y="3544012"/>
                      </a:cubicBezTo>
                      <a:lnTo>
                        <a:pt x="1883836" y="3519534"/>
                      </a:lnTo>
                      <a:lnTo>
                        <a:pt x="1779135" y="3514248"/>
                      </a:lnTo>
                      <a:lnTo>
                        <a:pt x="1786298" y="3533818"/>
                      </a:lnTo>
                      <a:cubicBezTo>
                        <a:pt x="1810745" y="3612418"/>
                        <a:pt x="1823915" y="3695987"/>
                        <a:pt x="1823915" y="3782631"/>
                      </a:cubicBezTo>
                      <a:cubicBezTo>
                        <a:pt x="1823915" y="4244735"/>
                        <a:pt x="1449305" y="4619345"/>
                        <a:pt x="987200" y="4619345"/>
                      </a:cubicBezTo>
                      <a:lnTo>
                        <a:pt x="961359" y="4618040"/>
                      </a:lnTo>
                      <a:lnTo>
                        <a:pt x="812004" y="4571678"/>
                      </a:lnTo>
                      <a:cubicBezTo>
                        <a:pt x="511694" y="4444658"/>
                        <a:pt x="300976" y="4147295"/>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dirty="0">
                    <a:solidFill>
                      <a:prstClr val="white"/>
                    </a:solidFill>
                    <a:latin typeface="Calibri" panose="020F0502020204030204"/>
                  </a:endParaRPr>
                </a:p>
              </p:txBody>
            </p:sp>
            <p:sp>
              <p:nvSpPr>
                <p:cNvPr id="126" name="Rectangle: Rounded Corners 55">
                  <a:extLst>
                    <a:ext uri="{FF2B5EF4-FFF2-40B4-BE49-F238E27FC236}">
                      <a16:creationId xmlns:a16="http://schemas.microsoft.com/office/drawing/2014/main" id="{33C66BAF-C34B-4D71-BD88-98F510638A90}"/>
                    </a:ext>
                  </a:extLst>
                </p:cNvPr>
                <p:cNvSpPr/>
                <p:nvPr/>
              </p:nvSpPr>
              <p:spPr>
                <a:xfrm>
                  <a:off x="702191" y="3742955"/>
                  <a:ext cx="2107574" cy="1957549"/>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F9C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129" name="Rectangle: Rounded Corners 917">
                  <a:extLst>
                    <a:ext uri="{FF2B5EF4-FFF2-40B4-BE49-F238E27FC236}">
                      <a16:creationId xmlns:a16="http://schemas.microsoft.com/office/drawing/2014/main" id="{8344FA0F-355B-4FA1-98F1-79326685A078}"/>
                    </a:ext>
                  </a:extLst>
                </p:cNvPr>
                <p:cNvSpPr/>
                <p:nvPr/>
              </p:nvSpPr>
              <p:spPr>
                <a:xfrm>
                  <a:off x="1562608" y="3373787"/>
                  <a:ext cx="350700" cy="573994"/>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32" name="Rectangle: Rounded Corners 918">
                  <a:extLst>
                    <a:ext uri="{FF2B5EF4-FFF2-40B4-BE49-F238E27FC236}">
                      <a16:creationId xmlns:a16="http://schemas.microsoft.com/office/drawing/2014/main" id="{8EB81FAD-55AE-4E56-9A7A-8B012C36DFC2}"/>
                    </a:ext>
                  </a:extLst>
                </p:cNvPr>
                <p:cNvSpPr/>
                <p:nvPr/>
              </p:nvSpPr>
              <p:spPr>
                <a:xfrm>
                  <a:off x="978790" y="1561709"/>
                  <a:ext cx="1522037" cy="2035494"/>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33" name="Oval 919">
                  <a:extLst>
                    <a:ext uri="{FF2B5EF4-FFF2-40B4-BE49-F238E27FC236}">
                      <a16:creationId xmlns:a16="http://schemas.microsoft.com/office/drawing/2014/main" id="{986EC7DF-BCAA-4142-A5D5-A7D31B05F2A9}"/>
                    </a:ext>
                  </a:extLst>
                </p:cNvPr>
                <p:cNvSpPr/>
                <p:nvPr/>
              </p:nvSpPr>
              <p:spPr>
                <a:xfrm rot="19109762">
                  <a:off x="773495" y="1363883"/>
                  <a:ext cx="1388430" cy="1123167"/>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34" name="Oval 920">
                  <a:extLst>
                    <a:ext uri="{FF2B5EF4-FFF2-40B4-BE49-F238E27FC236}">
                      <a16:creationId xmlns:a16="http://schemas.microsoft.com/office/drawing/2014/main" id="{54C2B150-5A14-4E12-B92A-57F7E2640BF6}"/>
                    </a:ext>
                  </a:extLst>
                </p:cNvPr>
                <p:cNvSpPr/>
                <p:nvPr/>
              </p:nvSpPr>
              <p:spPr>
                <a:xfrm rot="19811341">
                  <a:off x="1972381" y="1590570"/>
                  <a:ext cx="680496" cy="992353"/>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35" name="Oval 227">
                  <a:extLst>
                    <a:ext uri="{FF2B5EF4-FFF2-40B4-BE49-F238E27FC236}">
                      <a16:creationId xmlns:a16="http://schemas.microsoft.com/office/drawing/2014/main" id="{BFA4F094-BEA8-483F-BDAC-DBB9E8A8931E}"/>
                    </a:ext>
                  </a:extLst>
                </p:cNvPr>
                <p:cNvSpPr/>
                <p:nvPr/>
              </p:nvSpPr>
              <p:spPr>
                <a:xfrm rot="19109762">
                  <a:off x="714405" y="1341482"/>
                  <a:ext cx="1522112" cy="1070858"/>
                </a:xfrm>
                <a:custGeom>
                  <a:avLst/>
                  <a:gdLst>
                    <a:gd name="connsiteX0" fmla="*/ 0 w 1998483"/>
                    <a:gd name="connsiteY0" fmla="*/ 770500 h 1540999"/>
                    <a:gd name="connsiteX1" fmla="*/ 999242 w 1998483"/>
                    <a:gd name="connsiteY1" fmla="*/ 0 h 1540999"/>
                    <a:gd name="connsiteX2" fmla="*/ 1998484 w 1998483"/>
                    <a:gd name="connsiteY2" fmla="*/ 770500 h 1540999"/>
                    <a:gd name="connsiteX3" fmla="*/ 999242 w 1998483"/>
                    <a:gd name="connsiteY3" fmla="*/ 1541000 h 1540999"/>
                    <a:gd name="connsiteX4" fmla="*/ 0 w 1998483"/>
                    <a:gd name="connsiteY4" fmla="*/ 770500 h 1540999"/>
                    <a:gd name="connsiteX0" fmla="*/ 63 w 1998547"/>
                    <a:gd name="connsiteY0" fmla="*/ 490692 h 1261192"/>
                    <a:gd name="connsiteX1" fmla="*/ 963518 w 1998547"/>
                    <a:gd name="connsiteY1" fmla="*/ 0 h 1261192"/>
                    <a:gd name="connsiteX2" fmla="*/ 1998547 w 1998547"/>
                    <a:gd name="connsiteY2" fmla="*/ 490692 h 1261192"/>
                    <a:gd name="connsiteX3" fmla="*/ 999305 w 1998547"/>
                    <a:gd name="connsiteY3" fmla="*/ 1261192 h 1261192"/>
                    <a:gd name="connsiteX4" fmla="*/ 63 w 1998547"/>
                    <a:gd name="connsiteY4" fmla="*/ 490692 h 1261192"/>
                    <a:gd name="connsiteX0" fmla="*/ 99 w 1998583"/>
                    <a:gd name="connsiteY0" fmla="*/ 635572 h 1406072"/>
                    <a:gd name="connsiteX1" fmla="*/ 954703 w 1998583"/>
                    <a:gd name="connsiteY1" fmla="*/ 0 h 1406072"/>
                    <a:gd name="connsiteX2" fmla="*/ 1998583 w 1998583"/>
                    <a:gd name="connsiteY2" fmla="*/ 635572 h 1406072"/>
                    <a:gd name="connsiteX3" fmla="*/ 999341 w 1998583"/>
                    <a:gd name="connsiteY3" fmla="*/ 1406072 h 1406072"/>
                    <a:gd name="connsiteX4" fmla="*/ 99 w 1998583"/>
                    <a:gd name="connsiteY4" fmla="*/ 635572 h 1406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83" h="1406072">
                      <a:moveTo>
                        <a:pt x="99" y="635572"/>
                      </a:moveTo>
                      <a:cubicBezTo>
                        <a:pt x="-7341" y="401227"/>
                        <a:pt x="402837" y="0"/>
                        <a:pt x="954703" y="0"/>
                      </a:cubicBezTo>
                      <a:cubicBezTo>
                        <a:pt x="1506569" y="0"/>
                        <a:pt x="1998583" y="210037"/>
                        <a:pt x="1998583" y="635572"/>
                      </a:cubicBezTo>
                      <a:cubicBezTo>
                        <a:pt x="1998583" y="1061107"/>
                        <a:pt x="1551207" y="1406072"/>
                        <a:pt x="999341" y="1406072"/>
                      </a:cubicBezTo>
                      <a:cubicBezTo>
                        <a:pt x="447475" y="1406072"/>
                        <a:pt x="7539" y="869917"/>
                        <a:pt x="99" y="63557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36" name="Oval 922">
                  <a:extLst>
                    <a:ext uri="{FF2B5EF4-FFF2-40B4-BE49-F238E27FC236}">
                      <a16:creationId xmlns:a16="http://schemas.microsoft.com/office/drawing/2014/main" id="{7A108CEC-E754-4147-A1B4-50232E25F8B0}"/>
                    </a:ext>
                  </a:extLst>
                </p:cNvPr>
                <p:cNvSpPr/>
                <p:nvPr/>
              </p:nvSpPr>
              <p:spPr>
                <a:xfrm rot="19811341">
                  <a:off x="2019460" y="1561708"/>
                  <a:ext cx="641824" cy="1017747"/>
                </a:xfrm>
                <a:prstGeom prst="ellipse">
                  <a:avLst/>
                </a:pr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37" name="Oval 923">
                  <a:extLst>
                    <a:ext uri="{FF2B5EF4-FFF2-40B4-BE49-F238E27FC236}">
                      <a16:creationId xmlns:a16="http://schemas.microsoft.com/office/drawing/2014/main" id="{1B9A7443-2D81-4D70-AF4F-3FA94B994BB2}"/>
                    </a:ext>
                  </a:extLst>
                </p:cNvPr>
                <p:cNvSpPr/>
                <p:nvPr/>
              </p:nvSpPr>
              <p:spPr>
                <a:xfrm>
                  <a:off x="1106888" y="2915604"/>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38" name="Oval 924">
                  <a:extLst>
                    <a:ext uri="{FF2B5EF4-FFF2-40B4-BE49-F238E27FC236}">
                      <a16:creationId xmlns:a16="http://schemas.microsoft.com/office/drawing/2014/main" id="{BEBF28A6-448C-4FFF-B60C-1D6B87BF7E9D}"/>
                    </a:ext>
                  </a:extLst>
                </p:cNvPr>
                <p:cNvSpPr/>
                <p:nvPr/>
              </p:nvSpPr>
              <p:spPr>
                <a:xfrm>
                  <a:off x="2101363" y="2918918"/>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139" name="Rectangle: Rounded Corners 925">
                  <a:extLst>
                    <a:ext uri="{FF2B5EF4-FFF2-40B4-BE49-F238E27FC236}">
                      <a16:creationId xmlns:a16="http://schemas.microsoft.com/office/drawing/2014/main" id="{1FBAF4EC-87C5-4A2D-91EB-0FD560A5184C}"/>
                    </a:ext>
                  </a:extLst>
                </p:cNvPr>
                <p:cNvSpPr/>
                <p:nvPr/>
              </p:nvSpPr>
              <p:spPr>
                <a:xfrm>
                  <a:off x="1205530" y="2506998"/>
                  <a:ext cx="219996" cy="94355"/>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40" name="Rectangle: Rounded Corners 926">
                  <a:extLst>
                    <a:ext uri="{FF2B5EF4-FFF2-40B4-BE49-F238E27FC236}">
                      <a16:creationId xmlns:a16="http://schemas.microsoft.com/office/drawing/2014/main" id="{0959A802-DF65-49A4-B834-BEE07A8B4967}"/>
                    </a:ext>
                  </a:extLst>
                </p:cNvPr>
                <p:cNvSpPr/>
                <p:nvPr/>
              </p:nvSpPr>
              <p:spPr>
                <a:xfrm>
                  <a:off x="2030167" y="2506997"/>
                  <a:ext cx="219996" cy="94354"/>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141" name="Group 927">
                  <a:extLst>
                    <a:ext uri="{FF2B5EF4-FFF2-40B4-BE49-F238E27FC236}">
                      <a16:creationId xmlns:a16="http://schemas.microsoft.com/office/drawing/2014/main" id="{BAA17AB8-F129-4DD8-B262-EB19003F4703}"/>
                    </a:ext>
                  </a:extLst>
                </p:cNvPr>
                <p:cNvGrpSpPr/>
                <p:nvPr/>
              </p:nvGrpSpPr>
              <p:grpSpPr>
                <a:xfrm rot="388752">
                  <a:off x="1164127" y="2654365"/>
                  <a:ext cx="358530" cy="409272"/>
                  <a:chOff x="4187699" y="2705837"/>
                  <a:chExt cx="369137" cy="421380"/>
                </a:xfrm>
              </p:grpSpPr>
              <p:sp>
                <p:nvSpPr>
                  <p:cNvPr id="174" name="Block Arc 954">
                    <a:extLst>
                      <a:ext uri="{FF2B5EF4-FFF2-40B4-BE49-F238E27FC236}">
                        <a16:creationId xmlns:a16="http://schemas.microsoft.com/office/drawing/2014/main" id="{9DEB5E61-075B-4B36-A564-F52CFEE6EDB9}"/>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175" name="Oval 955">
                    <a:extLst>
                      <a:ext uri="{FF2B5EF4-FFF2-40B4-BE49-F238E27FC236}">
                        <a16:creationId xmlns:a16="http://schemas.microsoft.com/office/drawing/2014/main" id="{9F57795D-09EE-4FD6-B6CC-CD4AF5A556F8}"/>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76" name="Oval 956">
                    <a:extLst>
                      <a:ext uri="{FF2B5EF4-FFF2-40B4-BE49-F238E27FC236}">
                        <a16:creationId xmlns:a16="http://schemas.microsoft.com/office/drawing/2014/main" id="{FDADFC63-0DBD-4DF5-B837-17B9E5593FCF}"/>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142" name="Rectangle: Rounded Corners 928">
                  <a:extLst>
                    <a:ext uri="{FF2B5EF4-FFF2-40B4-BE49-F238E27FC236}">
                      <a16:creationId xmlns:a16="http://schemas.microsoft.com/office/drawing/2014/main" id="{C53C45FD-DD36-4461-83EC-CB67181C94F2}"/>
                    </a:ext>
                  </a:extLst>
                </p:cNvPr>
                <p:cNvSpPr/>
                <p:nvPr/>
              </p:nvSpPr>
              <p:spPr>
                <a:xfrm rot="1906099">
                  <a:off x="1185271" y="2666449"/>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143" name="Group 929">
                  <a:extLst>
                    <a:ext uri="{FF2B5EF4-FFF2-40B4-BE49-F238E27FC236}">
                      <a16:creationId xmlns:a16="http://schemas.microsoft.com/office/drawing/2014/main" id="{7B479431-5D3A-4CB9-B250-5F9A68B42D30}"/>
                    </a:ext>
                  </a:extLst>
                </p:cNvPr>
                <p:cNvGrpSpPr/>
                <p:nvPr/>
              </p:nvGrpSpPr>
              <p:grpSpPr>
                <a:xfrm rot="21211248" flipH="1">
                  <a:off x="1925028" y="2642469"/>
                  <a:ext cx="358530" cy="409272"/>
                  <a:chOff x="4187699" y="2705837"/>
                  <a:chExt cx="369137" cy="421380"/>
                </a:xfrm>
              </p:grpSpPr>
              <p:sp>
                <p:nvSpPr>
                  <p:cNvPr id="171" name="Block Arc 951">
                    <a:extLst>
                      <a:ext uri="{FF2B5EF4-FFF2-40B4-BE49-F238E27FC236}">
                        <a16:creationId xmlns:a16="http://schemas.microsoft.com/office/drawing/2014/main" id="{1187345A-2167-4D57-9CB6-061BFC57AC9F}"/>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172" name="Oval 952">
                    <a:extLst>
                      <a:ext uri="{FF2B5EF4-FFF2-40B4-BE49-F238E27FC236}">
                        <a16:creationId xmlns:a16="http://schemas.microsoft.com/office/drawing/2014/main" id="{F06C2127-3E85-4960-A656-30B329B381E6}"/>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73" name="Oval 953">
                    <a:extLst>
                      <a:ext uri="{FF2B5EF4-FFF2-40B4-BE49-F238E27FC236}">
                        <a16:creationId xmlns:a16="http://schemas.microsoft.com/office/drawing/2014/main" id="{F0945F2A-5EDE-42F4-A681-2C6853590959}"/>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144" name="Rectangle: Rounded Corners 930">
                  <a:extLst>
                    <a:ext uri="{FF2B5EF4-FFF2-40B4-BE49-F238E27FC236}">
                      <a16:creationId xmlns:a16="http://schemas.microsoft.com/office/drawing/2014/main" id="{6B9FA039-86AC-4234-BEA5-086C996D2BB3}"/>
                    </a:ext>
                  </a:extLst>
                </p:cNvPr>
                <p:cNvSpPr/>
                <p:nvPr/>
              </p:nvSpPr>
              <p:spPr>
                <a:xfrm rot="19693901" flipV="1">
                  <a:off x="2139227" y="2648763"/>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45" name="Rectangle: Rounded Corners 931">
                  <a:extLst>
                    <a:ext uri="{FF2B5EF4-FFF2-40B4-BE49-F238E27FC236}">
                      <a16:creationId xmlns:a16="http://schemas.microsoft.com/office/drawing/2014/main" id="{9D67CAAD-E287-49AE-B059-F99584EC3ADB}"/>
                    </a:ext>
                  </a:extLst>
                </p:cNvPr>
                <p:cNvSpPr/>
                <p:nvPr/>
              </p:nvSpPr>
              <p:spPr>
                <a:xfrm>
                  <a:off x="1638740" y="2952402"/>
                  <a:ext cx="219996" cy="94354"/>
                </a:xfrm>
                <a:prstGeom prst="roundRect">
                  <a:avLst>
                    <a:gd name="adj" fmla="val 50000"/>
                  </a:avLst>
                </a:prstGeom>
                <a:solidFill>
                  <a:srgbClr val="F18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46" name="Freeform: Shape 932">
                  <a:extLst>
                    <a:ext uri="{FF2B5EF4-FFF2-40B4-BE49-F238E27FC236}">
                      <a16:creationId xmlns:a16="http://schemas.microsoft.com/office/drawing/2014/main" id="{3BFFCA63-F937-4E6C-AB63-E2F8F91BCA3B}"/>
                    </a:ext>
                  </a:extLst>
                </p:cNvPr>
                <p:cNvSpPr/>
                <p:nvPr/>
              </p:nvSpPr>
              <p:spPr>
                <a:xfrm>
                  <a:off x="778560" y="3737326"/>
                  <a:ext cx="2027181" cy="1953069"/>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147" name="Freeform: Shape 933">
                  <a:extLst>
                    <a:ext uri="{FF2B5EF4-FFF2-40B4-BE49-F238E27FC236}">
                      <a16:creationId xmlns:a16="http://schemas.microsoft.com/office/drawing/2014/main" id="{38814CC7-0242-4177-AAAB-C66CF02E0E73}"/>
                    </a:ext>
                  </a:extLst>
                </p:cNvPr>
                <p:cNvSpPr/>
                <p:nvPr/>
              </p:nvSpPr>
              <p:spPr>
                <a:xfrm>
                  <a:off x="1561226" y="3737326"/>
                  <a:ext cx="355371" cy="201540"/>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148" name="Rectangle: Rounded Corners 934">
                  <a:extLst>
                    <a:ext uri="{FF2B5EF4-FFF2-40B4-BE49-F238E27FC236}">
                      <a16:creationId xmlns:a16="http://schemas.microsoft.com/office/drawing/2014/main" id="{8082B96D-AC72-4955-A12D-CFFD49DEB543}"/>
                    </a:ext>
                  </a:extLst>
                </p:cNvPr>
                <p:cNvSpPr/>
                <p:nvPr/>
              </p:nvSpPr>
              <p:spPr>
                <a:xfrm>
                  <a:off x="850399" y="2747475"/>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49" name="Rectangle: Rounded Corners 935">
                  <a:extLst>
                    <a:ext uri="{FF2B5EF4-FFF2-40B4-BE49-F238E27FC236}">
                      <a16:creationId xmlns:a16="http://schemas.microsoft.com/office/drawing/2014/main" id="{D50339E9-EE81-48E7-9307-330D3D90E3ED}"/>
                    </a:ext>
                  </a:extLst>
                </p:cNvPr>
                <p:cNvSpPr/>
                <p:nvPr/>
              </p:nvSpPr>
              <p:spPr>
                <a:xfrm>
                  <a:off x="2377629" y="2751957"/>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50" name="Oval 936">
                  <a:extLst>
                    <a:ext uri="{FF2B5EF4-FFF2-40B4-BE49-F238E27FC236}">
                      <a16:creationId xmlns:a16="http://schemas.microsoft.com/office/drawing/2014/main" id="{A6441AAD-DEDE-4724-B9B1-297B1C893934}"/>
                    </a:ext>
                  </a:extLst>
                </p:cNvPr>
                <p:cNvSpPr/>
                <p:nvPr/>
              </p:nvSpPr>
              <p:spPr>
                <a:xfrm>
                  <a:off x="916050"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51" name="Oval 937">
                  <a:extLst>
                    <a:ext uri="{FF2B5EF4-FFF2-40B4-BE49-F238E27FC236}">
                      <a16:creationId xmlns:a16="http://schemas.microsoft.com/office/drawing/2014/main" id="{A43096D1-50CE-470D-8A1F-1C1DE4D4BD1A}"/>
                    </a:ext>
                  </a:extLst>
                </p:cNvPr>
                <p:cNvSpPr/>
                <p:nvPr/>
              </p:nvSpPr>
              <p:spPr>
                <a:xfrm>
                  <a:off x="2499039"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52" name="Oval 938">
                  <a:extLst>
                    <a:ext uri="{FF2B5EF4-FFF2-40B4-BE49-F238E27FC236}">
                      <a16:creationId xmlns:a16="http://schemas.microsoft.com/office/drawing/2014/main" id="{6A5B632F-31B5-4350-AE30-67E2155D3005}"/>
                    </a:ext>
                  </a:extLst>
                </p:cNvPr>
                <p:cNvSpPr/>
                <p:nvPr/>
              </p:nvSpPr>
              <p:spPr>
                <a:xfrm>
                  <a:off x="1269268" y="2683088"/>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53" name="Oval 939">
                  <a:extLst>
                    <a:ext uri="{FF2B5EF4-FFF2-40B4-BE49-F238E27FC236}">
                      <a16:creationId xmlns:a16="http://schemas.microsoft.com/office/drawing/2014/main" id="{CD931BED-ABF7-4A0C-91F2-4DD4C6A7A5D9}"/>
                    </a:ext>
                  </a:extLst>
                </p:cNvPr>
                <p:cNvSpPr/>
                <p:nvPr/>
              </p:nvSpPr>
              <p:spPr>
                <a:xfrm flipH="1">
                  <a:off x="2030167" y="2671189"/>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54" name="Freeform: Shape 940">
                  <a:extLst>
                    <a:ext uri="{FF2B5EF4-FFF2-40B4-BE49-F238E27FC236}">
                      <a16:creationId xmlns:a16="http://schemas.microsoft.com/office/drawing/2014/main" id="{CABE5065-3F95-45D6-A23E-8885E64BED7A}"/>
                    </a:ext>
                  </a:extLst>
                </p:cNvPr>
                <p:cNvSpPr/>
                <p:nvPr/>
              </p:nvSpPr>
              <p:spPr>
                <a:xfrm>
                  <a:off x="930060" y="1742987"/>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55" name="Freeform: Shape 941">
                  <a:extLst>
                    <a:ext uri="{FF2B5EF4-FFF2-40B4-BE49-F238E27FC236}">
                      <a16:creationId xmlns:a16="http://schemas.microsoft.com/office/drawing/2014/main" id="{73AC8AB0-4790-4578-842F-4BFFC8CD0499}"/>
                    </a:ext>
                  </a:extLst>
                </p:cNvPr>
                <p:cNvSpPr/>
                <p:nvPr/>
              </p:nvSpPr>
              <p:spPr>
                <a:xfrm flipH="1">
                  <a:off x="1998119" y="1656179"/>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cxnSp>
              <p:nvCxnSpPr>
                <p:cNvPr id="156" name="Straight Connector 942">
                  <a:extLst>
                    <a:ext uri="{FF2B5EF4-FFF2-40B4-BE49-F238E27FC236}">
                      <a16:creationId xmlns:a16="http://schemas.microsoft.com/office/drawing/2014/main" id="{925BCD58-B596-4821-9FA1-E88DFD2AAC77}"/>
                    </a:ext>
                  </a:extLst>
                </p:cNvPr>
                <p:cNvCxnSpPr>
                  <a:cxnSpLocks/>
                </p:cNvCxnSpPr>
                <p:nvPr/>
              </p:nvCxnSpPr>
              <p:spPr>
                <a:xfrm flipH="1">
                  <a:off x="1131439" y="4616077"/>
                  <a:ext cx="78073" cy="644985"/>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cxnSp>
              <p:nvCxnSpPr>
                <p:cNvPr id="157" name="Straight Connector 943">
                  <a:extLst>
                    <a:ext uri="{FF2B5EF4-FFF2-40B4-BE49-F238E27FC236}">
                      <a16:creationId xmlns:a16="http://schemas.microsoft.com/office/drawing/2014/main" id="{1E1CCA4C-FEF4-4DD0-A0D5-E3DD8AEA2C1B}"/>
                    </a:ext>
                  </a:extLst>
                </p:cNvPr>
                <p:cNvCxnSpPr>
                  <a:cxnSpLocks/>
                </p:cNvCxnSpPr>
                <p:nvPr/>
              </p:nvCxnSpPr>
              <p:spPr>
                <a:xfrm>
                  <a:off x="2438184" y="4599000"/>
                  <a:ext cx="53131" cy="438938"/>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sp>
              <p:nvSpPr>
                <p:cNvPr id="158" name="Freeform: Shape 944">
                  <a:extLst>
                    <a:ext uri="{FF2B5EF4-FFF2-40B4-BE49-F238E27FC236}">
                      <a16:creationId xmlns:a16="http://schemas.microsoft.com/office/drawing/2014/main" id="{80B85230-DA86-4681-A5FE-3FAB5998BE63}"/>
                    </a:ext>
                  </a:extLst>
                </p:cNvPr>
                <p:cNvSpPr/>
                <p:nvPr/>
              </p:nvSpPr>
              <p:spPr>
                <a:xfrm>
                  <a:off x="1327492" y="3737878"/>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59" name="Freeform: Shape 945">
                  <a:extLst>
                    <a:ext uri="{FF2B5EF4-FFF2-40B4-BE49-F238E27FC236}">
                      <a16:creationId xmlns:a16="http://schemas.microsoft.com/office/drawing/2014/main" id="{DA67FA6A-E034-4C5A-A63D-BC65AFBA2899}"/>
                    </a:ext>
                  </a:extLst>
                </p:cNvPr>
                <p:cNvSpPr/>
                <p:nvPr/>
              </p:nvSpPr>
              <p:spPr>
                <a:xfrm flipH="1">
                  <a:off x="1746173" y="3732707"/>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60" name="Rectangle: Rounded Corners 946">
                  <a:extLst>
                    <a:ext uri="{FF2B5EF4-FFF2-40B4-BE49-F238E27FC236}">
                      <a16:creationId xmlns:a16="http://schemas.microsoft.com/office/drawing/2014/main" id="{EADC9782-4422-4BB2-A03B-5BE29D356424}"/>
                    </a:ext>
                  </a:extLst>
                </p:cNvPr>
                <p:cNvSpPr/>
                <p:nvPr/>
              </p:nvSpPr>
              <p:spPr>
                <a:xfrm>
                  <a:off x="1601533" y="4577815"/>
                  <a:ext cx="304706" cy="460123"/>
                </a:xfrm>
                <a:prstGeom prst="roundRect">
                  <a:avLst/>
                </a:prstGeom>
                <a:solidFill>
                  <a:schemeClr val="bg1"/>
                </a:solid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64" name="Oval 947">
                  <a:extLst>
                    <a:ext uri="{FF2B5EF4-FFF2-40B4-BE49-F238E27FC236}">
                      <a16:creationId xmlns:a16="http://schemas.microsoft.com/office/drawing/2014/main" id="{3B450B02-68F3-4537-B586-79195683B8C4}"/>
                    </a:ext>
                  </a:extLst>
                </p:cNvPr>
                <p:cNvSpPr/>
                <p:nvPr/>
              </p:nvSpPr>
              <p:spPr>
                <a:xfrm>
                  <a:off x="1679235" y="4667553"/>
                  <a:ext cx="140913" cy="14091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65" name="Rectangle: Rounded Corners 948">
                  <a:extLst>
                    <a:ext uri="{FF2B5EF4-FFF2-40B4-BE49-F238E27FC236}">
                      <a16:creationId xmlns:a16="http://schemas.microsoft.com/office/drawing/2014/main" id="{7C069312-9BCC-4CE0-B2EF-A1A0B0615A63}"/>
                    </a:ext>
                  </a:extLst>
                </p:cNvPr>
                <p:cNvSpPr/>
                <p:nvPr/>
              </p:nvSpPr>
              <p:spPr>
                <a:xfrm>
                  <a:off x="1709073" y="4753019"/>
                  <a:ext cx="87663" cy="82497"/>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66" name="Oval 949">
                  <a:extLst>
                    <a:ext uri="{FF2B5EF4-FFF2-40B4-BE49-F238E27FC236}">
                      <a16:creationId xmlns:a16="http://schemas.microsoft.com/office/drawing/2014/main" id="{4F3BE322-FA7D-4BED-A68F-D93D620EDF2F}"/>
                    </a:ext>
                  </a:extLst>
                </p:cNvPr>
                <p:cNvSpPr/>
                <p:nvPr/>
              </p:nvSpPr>
              <p:spPr>
                <a:xfrm>
                  <a:off x="1729076" y="4705852"/>
                  <a:ext cx="48735" cy="4873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70" name="Freeform: Shape 950">
                  <a:extLst>
                    <a:ext uri="{FF2B5EF4-FFF2-40B4-BE49-F238E27FC236}">
                      <a16:creationId xmlns:a16="http://schemas.microsoft.com/office/drawing/2014/main" id="{5FCFC8B2-666E-4ED3-944E-9568834C307D}"/>
                    </a:ext>
                  </a:extLst>
                </p:cNvPr>
                <p:cNvSpPr/>
                <p:nvPr/>
              </p:nvSpPr>
              <p:spPr>
                <a:xfrm>
                  <a:off x="1683945" y="4779008"/>
                  <a:ext cx="140914" cy="117981"/>
                </a:xfrm>
                <a:custGeom>
                  <a:avLst/>
                  <a:gdLst>
                    <a:gd name="connsiteX0" fmla="*/ 186981 w 216278"/>
                    <a:gd name="connsiteY0" fmla="*/ 0 h 181080"/>
                    <a:gd name="connsiteX1" fmla="*/ 207780 w 216278"/>
                    <a:gd name="connsiteY1" fmla="*/ 30848 h 181080"/>
                    <a:gd name="connsiteX2" fmla="*/ 216278 w 216278"/>
                    <a:gd name="connsiteY2" fmla="*/ 72941 h 181080"/>
                    <a:gd name="connsiteX3" fmla="*/ 108139 w 216278"/>
                    <a:gd name="connsiteY3" fmla="*/ 181080 h 181080"/>
                    <a:gd name="connsiteX4" fmla="*/ 0 w 216278"/>
                    <a:gd name="connsiteY4" fmla="*/ 72941 h 181080"/>
                    <a:gd name="connsiteX5" fmla="*/ 8498 w 216278"/>
                    <a:gd name="connsiteY5" fmla="*/ 30848 h 181080"/>
                    <a:gd name="connsiteX6" fmla="*/ 23075 w 216278"/>
                    <a:gd name="connsiteY6" fmla="*/ 9228 h 181080"/>
                    <a:gd name="connsiteX7" fmla="*/ 25451 w 216278"/>
                    <a:gd name="connsiteY7" fmla="*/ 12752 h 181080"/>
                    <a:gd name="connsiteX8" fmla="*/ 101917 w 216278"/>
                    <a:gd name="connsiteY8" fmla="*/ 44425 h 181080"/>
                    <a:gd name="connsiteX9" fmla="*/ 178383 w 216278"/>
                    <a:gd name="connsiteY9" fmla="*/ 12752 h 18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278" h="181080">
                      <a:moveTo>
                        <a:pt x="186981" y="0"/>
                      </a:moveTo>
                      <a:lnTo>
                        <a:pt x="207780" y="30848"/>
                      </a:lnTo>
                      <a:cubicBezTo>
                        <a:pt x="213252" y="43786"/>
                        <a:pt x="216278" y="58010"/>
                        <a:pt x="216278" y="72941"/>
                      </a:cubicBezTo>
                      <a:cubicBezTo>
                        <a:pt x="216278" y="132665"/>
                        <a:pt x="167863" y="181080"/>
                        <a:pt x="108139" y="181080"/>
                      </a:cubicBezTo>
                      <a:cubicBezTo>
                        <a:pt x="48415" y="181080"/>
                        <a:pt x="0" y="132665"/>
                        <a:pt x="0" y="72941"/>
                      </a:cubicBezTo>
                      <a:cubicBezTo>
                        <a:pt x="0" y="58010"/>
                        <a:pt x="3026" y="43786"/>
                        <a:pt x="8498" y="30848"/>
                      </a:cubicBezTo>
                      <a:lnTo>
                        <a:pt x="23075" y="9228"/>
                      </a:lnTo>
                      <a:lnTo>
                        <a:pt x="25451" y="12752"/>
                      </a:lnTo>
                      <a:cubicBezTo>
                        <a:pt x="45020" y="32322"/>
                        <a:pt x="72055" y="44425"/>
                        <a:pt x="101917" y="44425"/>
                      </a:cubicBezTo>
                      <a:cubicBezTo>
                        <a:pt x="131779" y="44425"/>
                        <a:pt x="158814" y="32322"/>
                        <a:pt x="178383" y="127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2040">
                    <a:solidFill>
                      <a:prstClr val="white"/>
                    </a:solidFill>
                    <a:latin typeface="Calibri" panose="020F0502020204030204"/>
                  </a:endParaRPr>
                </a:p>
              </p:txBody>
            </p:sp>
          </p:grpSp>
          <p:grpSp>
            <p:nvGrpSpPr>
              <p:cNvPr id="96" name="Group 895">
                <a:extLst>
                  <a:ext uri="{FF2B5EF4-FFF2-40B4-BE49-F238E27FC236}">
                    <a16:creationId xmlns:a16="http://schemas.microsoft.com/office/drawing/2014/main" id="{FBD6B19B-3900-4EDA-AB81-0BD99A263E8E}"/>
                  </a:ext>
                </a:extLst>
              </p:cNvPr>
              <p:cNvGrpSpPr/>
              <p:nvPr/>
            </p:nvGrpSpPr>
            <p:grpSpPr>
              <a:xfrm rot="459843">
                <a:off x="2764451" y="3142039"/>
                <a:ext cx="532601" cy="981990"/>
                <a:chOff x="2535777" y="3065314"/>
                <a:chExt cx="532601" cy="981990"/>
              </a:xfrm>
            </p:grpSpPr>
            <p:sp>
              <p:nvSpPr>
                <p:cNvPr id="100" name="Rectangle: Rounded Corners 898">
                  <a:extLst>
                    <a:ext uri="{FF2B5EF4-FFF2-40B4-BE49-F238E27FC236}">
                      <a16:creationId xmlns:a16="http://schemas.microsoft.com/office/drawing/2014/main" id="{F69672A6-B1FD-43B8-9FF1-769068C701EB}"/>
                    </a:ext>
                  </a:extLst>
                </p:cNvPr>
                <p:cNvSpPr/>
                <p:nvPr/>
              </p:nvSpPr>
              <p:spPr>
                <a:xfrm rot="912596">
                  <a:off x="2535777" y="3135936"/>
                  <a:ext cx="196134" cy="91136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101" name="Oval 12">
                  <a:extLst>
                    <a:ext uri="{FF2B5EF4-FFF2-40B4-BE49-F238E27FC236}">
                      <a16:creationId xmlns:a16="http://schemas.microsoft.com/office/drawing/2014/main" id="{D339DB61-4B34-43EF-8637-EB9B69378226}"/>
                    </a:ext>
                  </a:extLst>
                </p:cNvPr>
                <p:cNvSpPr/>
                <p:nvPr/>
              </p:nvSpPr>
              <p:spPr>
                <a:xfrm rot="19627584">
                  <a:off x="2646424" y="3065314"/>
                  <a:ext cx="421954" cy="223855"/>
                </a:xfrm>
                <a:custGeom>
                  <a:avLst/>
                  <a:gdLst>
                    <a:gd name="connsiteX0" fmla="*/ 0 w 340404"/>
                    <a:gd name="connsiteY0" fmla="*/ 170202 h 340404"/>
                    <a:gd name="connsiteX1" fmla="*/ 170202 w 340404"/>
                    <a:gd name="connsiteY1" fmla="*/ 0 h 340404"/>
                    <a:gd name="connsiteX2" fmla="*/ 340404 w 340404"/>
                    <a:gd name="connsiteY2" fmla="*/ 170202 h 340404"/>
                    <a:gd name="connsiteX3" fmla="*/ 170202 w 340404"/>
                    <a:gd name="connsiteY3" fmla="*/ 340404 h 340404"/>
                    <a:gd name="connsiteX4" fmla="*/ 0 w 340404"/>
                    <a:gd name="connsiteY4" fmla="*/ 170202 h 340404"/>
                    <a:gd name="connsiteX0" fmla="*/ 58 w 340462"/>
                    <a:gd name="connsiteY0" fmla="*/ 46217 h 216419"/>
                    <a:gd name="connsiteX1" fmla="*/ 156510 w 340462"/>
                    <a:gd name="connsiteY1" fmla="*/ 30707 h 216419"/>
                    <a:gd name="connsiteX2" fmla="*/ 340462 w 340462"/>
                    <a:gd name="connsiteY2" fmla="*/ 46217 h 216419"/>
                    <a:gd name="connsiteX3" fmla="*/ 170260 w 340462"/>
                    <a:gd name="connsiteY3" fmla="*/ 216419 h 216419"/>
                    <a:gd name="connsiteX4" fmla="*/ 58 w 340462"/>
                    <a:gd name="connsiteY4" fmla="*/ 46217 h 216419"/>
                    <a:gd name="connsiteX0" fmla="*/ 3908 w 344312"/>
                    <a:gd name="connsiteY0" fmla="*/ 46217 h 216419"/>
                    <a:gd name="connsiteX1" fmla="*/ 160360 w 344312"/>
                    <a:gd name="connsiteY1" fmla="*/ 30707 h 216419"/>
                    <a:gd name="connsiteX2" fmla="*/ 344312 w 344312"/>
                    <a:gd name="connsiteY2" fmla="*/ 46217 h 216419"/>
                    <a:gd name="connsiteX3" fmla="*/ 174110 w 344312"/>
                    <a:gd name="connsiteY3" fmla="*/ 216419 h 216419"/>
                    <a:gd name="connsiteX4" fmla="*/ 3908 w 344312"/>
                    <a:gd name="connsiteY4" fmla="*/ 46217 h 2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2" h="216419">
                      <a:moveTo>
                        <a:pt x="3908" y="46217"/>
                      </a:moveTo>
                      <a:cubicBezTo>
                        <a:pt x="29117" y="-43174"/>
                        <a:pt x="66360" y="30707"/>
                        <a:pt x="160360" y="30707"/>
                      </a:cubicBezTo>
                      <a:cubicBezTo>
                        <a:pt x="254360" y="30707"/>
                        <a:pt x="344312" y="-47783"/>
                        <a:pt x="344312" y="46217"/>
                      </a:cubicBezTo>
                      <a:cubicBezTo>
                        <a:pt x="344312" y="140217"/>
                        <a:pt x="268110" y="216419"/>
                        <a:pt x="174110" y="216419"/>
                      </a:cubicBezTo>
                      <a:cubicBezTo>
                        <a:pt x="80110" y="216419"/>
                        <a:pt x="-21301" y="135608"/>
                        <a:pt x="3908" y="46217"/>
                      </a:cubicBezTo>
                      <a:close/>
                    </a:path>
                  </a:pathLst>
                </a:cu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grpSp>
          <p:sp>
            <p:nvSpPr>
              <p:cNvPr id="97" name="Rectangle 17">
                <a:extLst>
                  <a:ext uri="{FF2B5EF4-FFF2-40B4-BE49-F238E27FC236}">
                    <a16:creationId xmlns:a16="http://schemas.microsoft.com/office/drawing/2014/main" id="{C02AACBD-5B97-497B-AB3F-F4BFBC51145B}"/>
                  </a:ext>
                </a:extLst>
              </p:cNvPr>
              <p:cNvSpPr/>
              <p:nvPr/>
            </p:nvSpPr>
            <p:spPr>
              <a:xfrm>
                <a:off x="1401357" y="3915019"/>
                <a:ext cx="1778558" cy="930777"/>
              </a:xfrm>
              <a:custGeom>
                <a:avLst/>
                <a:gdLst>
                  <a:gd name="connsiteX0" fmla="*/ 0 w 1778558"/>
                  <a:gd name="connsiteY0" fmla="*/ 0 h 1038763"/>
                  <a:gd name="connsiteX1" fmla="*/ 1778558 w 1778558"/>
                  <a:gd name="connsiteY1" fmla="*/ 0 h 1038763"/>
                  <a:gd name="connsiteX2" fmla="*/ 1778558 w 1778558"/>
                  <a:gd name="connsiteY2" fmla="*/ 1038763 h 1038763"/>
                  <a:gd name="connsiteX3" fmla="*/ 0 w 1778558"/>
                  <a:gd name="connsiteY3" fmla="*/ 1038763 h 1038763"/>
                  <a:gd name="connsiteX4" fmla="*/ 0 w 1778558"/>
                  <a:gd name="connsiteY4" fmla="*/ 0 h 1038763"/>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58" h="1190685">
                    <a:moveTo>
                      <a:pt x="20065" y="103192"/>
                    </a:moveTo>
                    <a:cubicBezTo>
                      <a:pt x="470550" y="258936"/>
                      <a:pt x="923902" y="494942"/>
                      <a:pt x="1678232" y="0"/>
                    </a:cubicBezTo>
                    <a:lnTo>
                      <a:pt x="1778558" y="1190685"/>
                    </a:lnTo>
                    <a:lnTo>
                      <a:pt x="0" y="1190685"/>
                    </a:lnTo>
                    <a:lnTo>
                      <a:pt x="20065" y="103192"/>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sp>
            <p:nvSpPr>
              <p:cNvPr id="98" name="Freeform: Shape 897">
                <a:extLst>
                  <a:ext uri="{FF2B5EF4-FFF2-40B4-BE49-F238E27FC236}">
                    <a16:creationId xmlns:a16="http://schemas.microsoft.com/office/drawing/2014/main" id="{2BE8DA2E-288E-4A68-8430-EED43F378850}"/>
                  </a:ext>
                </a:extLst>
              </p:cNvPr>
              <p:cNvSpPr/>
              <p:nvPr/>
            </p:nvSpPr>
            <p:spPr>
              <a:xfrm>
                <a:off x="926589" y="335104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sp>
          <p:nvSpPr>
            <p:cNvPr id="83" name="Freeform: Shape 886">
              <a:extLst>
                <a:ext uri="{FF2B5EF4-FFF2-40B4-BE49-F238E27FC236}">
                  <a16:creationId xmlns:a16="http://schemas.microsoft.com/office/drawing/2014/main" id="{57145DDB-CBE4-4065-8E79-B2DF5B23F412}"/>
                </a:ext>
              </a:extLst>
            </p:cNvPr>
            <p:cNvSpPr/>
            <p:nvPr/>
          </p:nvSpPr>
          <p:spPr>
            <a:xfrm>
              <a:off x="4887481" y="5894181"/>
              <a:ext cx="215709" cy="215709"/>
            </a:xfrm>
            <a:custGeom>
              <a:avLst/>
              <a:gdLst>
                <a:gd name="connsiteX0" fmla="*/ 2571750 w 5143500"/>
                <a:gd name="connsiteY0" fmla="*/ 0 h 5143500"/>
                <a:gd name="connsiteX1" fmla="*/ 0 w 5143500"/>
                <a:gd name="connsiteY1" fmla="*/ 2571750 h 5143500"/>
                <a:gd name="connsiteX2" fmla="*/ 2571750 w 5143500"/>
                <a:gd name="connsiteY2" fmla="*/ 5143500 h 5143500"/>
                <a:gd name="connsiteX3" fmla="*/ 5143500 w 5143500"/>
                <a:gd name="connsiteY3" fmla="*/ 2571750 h 5143500"/>
                <a:gd name="connsiteX4" fmla="*/ 2571750 w 5143500"/>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0" h="5143500">
                  <a:moveTo>
                    <a:pt x="2571750" y="0"/>
                  </a:moveTo>
                  <a:cubicBezTo>
                    <a:pt x="1153631" y="0"/>
                    <a:pt x="0" y="1153631"/>
                    <a:pt x="0" y="2571750"/>
                  </a:cubicBezTo>
                  <a:cubicBezTo>
                    <a:pt x="0" y="3989869"/>
                    <a:pt x="1153631" y="5143500"/>
                    <a:pt x="2571750" y="5143500"/>
                  </a:cubicBezTo>
                  <a:cubicBezTo>
                    <a:pt x="3989869" y="5143500"/>
                    <a:pt x="5143500" y="3989869"/>
                    <a:pt x="5143500" y="2571750"/>
                  </a:cubicBezTo>
                  <a:cubicBezTo>
                    <a:pt x="5143500" y="1153631"/>
                    <a:pt x="3989869" y="0"/>
                    <a:pt x="2571750" y="0"/>
                  </a:cubicBezTo>
                  <a:close/>
                </a:path>
              </a:pathLst>
            </a:custGeom>
            <a:solidFill>
              <a:srgbClr val="F48093"/>
            </a:solidFill>
            <a:ln w="10046"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85" name="TextBox 887">
              <a:extLst>
                <a:ext uri="{FF2B5EF4-FFF2-40B4-BE49-F238E27FC236}">
                  <a16:creationId xmlns:a16="http://schemas.microsoft.com/office/drawing/2014/main" id="{C52DCF15-EC1A-4279-8C48-3B742AD4B8B8}"/>
                </a:ext>
              </a:extLst>
            </p:cNvPr>
            <p:cNvSpPr txBox="1"/>
            <p:nvPr/>
          </p:nvSpPr>
          <p:spPr>
            <a:xfrm>
              <a:off x="3108365" y="6702492"/>
              <a:ext cx="2954403" cy="690736"/>
            </a:xfrm>
            <a:prstGeom prst="rect">
              <a:avLst/>
            </a:prstGeom>
            <a:noFill/>
          </p:spPr>
          <p:txBody>
            <a:bodyPr wrap="square" rtlCol="0">
              <a:spAutoFit/>
            </a:bodyPr>
            <a:lstStyle/>
            <a:p>
              <a:pPr algn="ctr" defTabSz="457189"/>
              <a:r>
                <a:rPr lang="en-PH" sz="2800" b="1">
                  <a:solidFill>
                    <a:prstClr val="white"/>
                  </a:solidFill>
                  <a:latin typeface="Arial" panose="020B0604020202020204" pitchFamily="34" charset="0"/>
                  <a:cs typeface="Arial" panose="020B0604020202020204" pitchFamily="34" charset="0"/>
                </a:rPr>
                <a:t>Bạn Trả lời sai rồi </a:t>
              </a:r>
              <a:r>
                <a:rPr lang="en-PH" sz="2800" b="1">
                  <a:solidFill>
                    <a:prstClr val="white"/>
                  </a:solidFill>
                  <a:latin typeface="Arial" panose="020B0604020202020204" pitchFamily="34" charset="0"/>
                  <a:cs typeface="Arial" panose="020B0604020202020204" pitchFamily="34" charset="0"/>
                  <a:sym typeface="Wingdings" panose="05000000000000000000" pitchFamily="2" charset="2"/>
                </a:rPr>
                <a:t>=(((((</a:t>
              </a:r>
              <a:endParaRPr lang="en-PH" sz="2800" b="1" dirty="0">
                <a:solidFill>
                  <a:prstClr val="white"/>
                </a:solidFill>
                <a:latin typeface="Arial" panose="020B0604020202020204" pitchFamily="34" charset="0"/>
                <a:cs typeface="Arial" panose="020B0604020202020204" pitchFamily="34" charset="0"/>
              </a:endParaRPr>
            </a:p>
          </p:txBody>
        </p:sp>
        <p:sp>
          <p:nvSpPr>
            <p:cNvPr id="86" name="Rectangle: Rounded Corners 888">
              <a:extLst>
                <a:ext uri="{FF2B5EF4-FFF2-40B4-BE49-F238E27FC236}">
                  <a16:creationId xmlns:a16="http://schemas.microsoft.com/office/drawing/2014/main" id="{3B1CE55C-9BA3-4CA1-8D9D-CE2A85AC4895}"/>
                </a:ext>
              </a:extLst>
            </p:cNvPr>
            <p:cNvSpPr/>
            <p:nvPr/>
          </p:nvSpPr>
          <p:spPr>
            <a:xfrm>
              <a:off x="4480414" y="5917972"/>
              <a:ext cx="98532" cy="66544"/>
            </a:xfrm>
            <a:prstGeom prst="roundRect">
              <a:avLst>
                <a:gd name="adj" fmla="val 50000"/>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sp>
          <p:nvSpPr>
            <p:cNvPr id="87" name="Freeform: Shape 889">
              <a:extLst>
                <a:ext uri="{FF2B5EF4-FFF2-40B4-BE49-F238E27FC236}">
                  <a16:creationId xmlns:a16="http://schemas.microsoft.com/office/drawing/2014/main" id="{4C0C2895-C26F-489D-91A3-616A2E3D6C94}"/>
                </a:ext>
              </a:extLst>
            </p:cNvPr>
            <p:cNvSpPr/>
            <p:nvPr/>
          </p:nvSpPr>
          <p:spPr>
            <a:xfrm>
              <a:off x="4483484" y="5953514"/>
              <a:ext cx="92392" cy="31739"/>
            </a:xfrm>
            <a:custGeom>
              <a:avLst/>
              <a:gdLst>
                <a:gd name="connsiteX0" fmla="*/ 638486 w 1297360"/>
                <a:gd name="connsiteY0" fmla="*/ 0 h 445680"/>
                <a:gd name="connsiteX1" fmla="*/ 1074382 w 1297360"/>
                <a:gd name="connsiteY1" fmla="*/ 65439 h 445680"/>
                <a:gd name="connsiteX2" fmla="*/ 1297360 w 1297360"/>
                <a:gd name="connsiteY2" fmla="*/ 177224 h 445680"/>
                <a:gd name="connsiteX3" fmla="*/ 1263452 w 1297360"/>
                <a:gd name="connsiteY3" fmla="*/ 239695 h 445680"/>
                <a:gd name="connsiteX4" fmla="*/ 876040 w 1297360"/>
                <a:gd name="connsiteY4" fmla="*/ 445680 h 445680"/>
                <a:gd name="connsiteX5" fmla="*/ 426866 w 1297360"/>
                <a:gd name="connsiteY5" fmla="*/ 445680 h 445680"/>
                <a:gd name="connsiteX6" fmla="*/ 39455 w 1297360"/>
                <a:gd name="connsiteY6" fmla="*/ 239695 h 445680"/>
                <a:gd name="connsiteX7" fmla="*/ 0 w 1297360"/>
                <a:gd name="connsiteY7" fmla="*/ 167004 h 445680"/>
                <a:gd name="connsiteX8" fmla="*/ 202590 w 1297360"/>
                <a:gd name="connsiteY8" fmla="*/ 65439 h 445680"/>
                <a:gd name="connsiteX9" fmla="*/ 638486 w 1297360"/>
                <a:gd name="connsiteY9" fmla="*/ 0 h 4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360" h="445680">
                  <a:moveTo>
                    <a:pt x="638486" y="0"/>
                  </a:moveTo>
                  <a:cubicBezTo>
                    <a:pt x="793104" y="0"/>
                    <a:pt x="940406" y="23304"/>
                    <a:pt x="1074382" y="65439"/>
                  </a:cubicBezTo>
                  <a:lnTo>
                    <a:pt x="1297360" y="177224"/>
                  </a:lnTo>
                  <a:lnTo>
                    <a:pt x="1263452" y="239695"/>
                  </a:lnTo>
                  <a:cubicBezTo>
                    <a:pt x="1179492" y="363972"/>
                    <a:pt x="1037308" y="445680"/>
                    <a:pt x="876040" y="445680"/>
                  </a:cubicBezTo>
                  <a:lnTo>
                    <a:pt x="426866" y="445680"/>
                  </a:lnTo>
                  <a:cubicBezTo>
                    <a:pt x="265598" y="445680"/>
                    <a:pt x="123414" y="363972"/>
                    <a:pt x="39455" y="239695"/>
                  </a:cubicBezTo>
                  <a:lnTo>
                    <a:pt x="0" y="167004"/>
                  </a:lnTo>
                  <a:lnTo>
                    <a:pt x="202590" y="65439"/>
                  </a:lnTo>
                  <a:cubicBezTo>
                    <a:pt x="336566" y="23304"/>
                    <a:pt x="483868" y="0"/>
                    <a:pt x="638486"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sp>
          <p:nvSpPr>
            <p:cNvPr id="89" name="Freeform: Shape 890">
              <a:extLst>
                <a:ext uri="{FF2B5EF4-FFF2-40B4-BE49-F238E27FC236}">
                  <a16:creationId xmlns:a16="http://schemas.microsoft.com/office/drawing/2014/main" id="{6ADB3D72-CD8C-40FB-8618-12E5BF4F7C15}"/>
                </a:ext>
              </a:extLst>
            </p:cNvPr>
            <p:cNvSpPr/>
            <p:nvPr/>
          </p:nvSpPr>
          <p:spPr>
            <a:xfrm>
              <a:off x="4485945" y="5917873"/>
              <a:ext cx="84943" cy="23041"/>
            </a:xfrm>
            <a:custGeom>
              <a:avLst/>
              <a:gdLst>
                <a:gd name="connsiteX0" fmla="*/ 390328 w 1192765"/>
                <a:gd name="connsiteY0" fmla="*/ 0 h 323541"/>
                <a:gd name="connsiteX1" fmla="*/ 839502 w 1192765"/>
                <a:gd name="connsiteY1" fmla="*/ 0 h 323541"/>
                <a:gd name="connsiteX2" fmla="*/ 1169864 w 1192765"/>
                <a:gd name="connsiteY2" fmla="*/ 136840 h 323541"/>
                <a:gd name="connsiteX3" fmla="*/ 1192765 w 1192765"/>
                <a:gd name="connsiteY3" fmla="*/ 164597 h 323541"/>
                <a:gd name="connsiteX4" fmla="*/ 1192765 w 1192765"/>
                <a:gd name="connsiteY4" fmla="*/ 243006 h 323541"/>
                <a:gd name="connsiteX5" fmla="*/ 1112230 w 1192765"/>
                <a:gd name="connsiteY5" fmla="*/ 323541 h 323541"/>
                <a:gd name="connsiteX6" fmla="*/ 80535 w 1192765"/>
                <a:gd name="connsiteY6" fmla="*/ 323541 h 323541"/>
                <a:gd name="connsiteX7" fmla="*/ 0 w 1192765"/>
                <a:gd name="connsiteY7" fmla="*/ 243006 h 323541"/>
                <a:gd name="connsiteX8" fmla="*/ 0 w 1192765"/>
                <a:gd name="connsiteY8" fmla="*/ 211358 h 323541"/>
                <a:gd name="connsiteX9" fmla="*/ 2917 w 1192765"/>
                <a:gd name="connsiteY9" fmla="*/ 205985 h 323541"/>
                <a:gd name="connsiteX10" fmla="*/ 390328 w 1192765"/>
                <a:gd name="connsiteY10" fmla="*/ 0 h 32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2765" h="323541">
                  <a:moveTo>
                    <a:pt x="390328" y="0"/>
                  </a:moveTo>
                  <a:lnTo>
                    <a:pt x="839502" y="0"/>
                  </a:lnTo>
                  <a:cubicBezTo>
                    <a:pt x="968517" y="0"/>
                    <a:pt x="1085317" y="52293"/>
                    <a:pt x="1169864" y="136840"/>
                  </a:cubicBezTo>
                  <a:lnTo>
                    <a:pt x="1192765" y="164597"/>
                  </a:lnTo>
                  <a:lnTo>
                    <a:pt x="1192765" y="243006"/>
                  </a:lnTo>
                  <a:cubicBezTo>
                    <a:pt x="1192765" y="287484"/>
                    <a:pt x="1156708" y="323541"/>
                    <a:pt x="1112230" y="323541"/>
                  </a:cubicBezTo>
                  <a:lnTo>
                    <a:pt x="80535" y="323541"/>
                  </a:lnTo>
                  <a:cubicBezTo>
                    <a:pt x="36057" y="323541"/>
                    <a:pt x="0" y="287484"/>
                    <a:pt x="0" y="243006"/>
                  </a:cubicBezTo>
                  <a:lnTo>
                    <a:pt x="0" y="211358"/>
                  </a:lnTo>
                  <a:lnTo>
                    <a:pt x="2917" y="205985"/>
                  </a:lnTo>
                  <a:cubicBezTo>
                    <a:pt x="86876" y="81708"/>
                    <a:pt x="229060" y="0"/>
                    <a:pt x="3903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pic>
          <p:nvPicPr>
            <p:cNvPr id="90" name="Graphic 891">
              <a:extLst>
                <a:ext uri="{FF2B5EF4-FFF2-40B4-BE49-F238E27FC236}">
                  <a16:creationId xmlns:a16="http://schemas.microsoft.com/office/drawing/2014/main" id="{744ABF0D-369F-4996-A748-645972EB39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47239" y="5952946"/>
              <a:ext cx="97990" cy="97990"/>
            </a:xfrm>
            <a:prstGeom prst="rect">
              <a:avLst/>
            </a:prstGeom>
          </p:spPr>
        </p:pic>
      </p:grpSp>
      <p:sp>
        <p:nvSpPr>
          <p:cNvPr id="177" name="try again">
            <a:extLst>
              <a:ext uri="{FF2B5EF4-FFF2-40B4-BE49-F238E27FC236}">
                <a16:creationId xmlns:a16="http://schemas.microsoft.com/office/drawing/2014/main" id="{7B668E18-9695-4A13-8D98-4C242B4B6ABC}"/>
              </a:ext>
            </a:extLst>
          </p:cNvPr>
          <p:cNvSpPr/>
          <p:nvPr/>
        </p:nvSpPr>
        <p:spPr>
          <a:xfrm>
            <a:off x="4736644" y="10191990"/>
            <a:ext cx="2741351" cy="5596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PH" sz="2800" dirty="0">
                <a:solidFill>
                  <a:srgbClr val="F48093"/>
                </a:solidFill>
                <a:latin typeface="Gilroy ExtraBold" panose="00000900000000000000" pitchFamily="50" charset="0"/>
              </a:rPr>
              <a:t>Try again</a:t>
            </a:r>
            <a:endParaRPr lang="en-PH" sz="3200" dirty="0">
              <a:solidFill>
                <a:srgbClr val="F48093"/>
              </a:solidFill>
              <a:latin typeface="Gilroy ExtraBold" panose="00000900000000000000" pitchFamily="50" charset="0"/>
            </a:endParaRPr>
          </a:p>
        </p:txBody>
      </p:sp>
      <p:grpSp>
        <p:nvGrpSpPr>
          <p:cNvPr id="254" name="Group 883">
            <a:extLst>
              <a:ext uri="{FF2B5EF4-FFF2-40B4-BE49-F238E27FC236}">
                <a16:creationId xmlns:a16="http://schemas.microsoft.com/office/drawing/2014/main" id="{872140A5-482F-45A9-8FDB-81B7279170AD}"/>
              </a:ext>
            </a:extLst>
          </p:cNvPr>
          <p:cNvGrpSpPr/>
          <p:nvPr/>
        </p:nvGrpSpPr>
        <p:grpSpPr>
          <a:xfrm>
            <a:off x="-36746" y="6948667"/>
            <a:ext cx="12219710" cy="4159331"/>
            <a:chOff x="0" y="5234318"/>
            <a:chExt cx="9144000" cy="3011191"/>
          </a:xfrm>
        </p:grpSpPr>
        <p:sp>
          <p:nvSpPr>
            <p:cNvPr id="255" name="Freeform: Shape 884">
              <a:extLst>
                <a:ext uri="{FF2B5EF4-FFF2-40B4-BE49-F238E27FC236}">
                  <a16:creationId xmlns:a16="http://schemas.microsoft.com/office/drawing/2014/main" id="{3CDED49C-D0F1-4C80-863B-54A13A1A1999}"/>
                </a:ext>
              </a:extLst>
            </p:cNvPr>
            <p:cNvSpPr/>
            <p:nvPr/>
          </p:nvSpPr>
          <p:spPr>
            <a:xfrm>
              <a:off x="0" y="6124812"/>
              <a:ext cx="9144000" cy="2120697"/>
            </a:xfrm>
            <a:custGeom>
              <a:avLst/>
              <a:gdLst>
                <a:gd name="connsiteX0" fmla="*/ 180643 w 9144000"/>
                <a:gd name="connsiteY0" fmla="*/ 0 h 2120697"/>
                <a:gd name="connsiteX1" fmla="*/ 8963357 w 9144000"/>
                <a:gd name="connsiteY1" fmla="*/ 0 h 2120697"/>
                <a:gd name="connsiteX2" fmla="*/ 9144000 w 9144000"/>
                <a:gd name="connsiteY2" fmla="*/ 180643 h 2120697"/>
                <a:gd name="connsiteX3" fmla="*/ 9144000 w 9144000"/>
                <a:gd name="connsiteY3" fmla="*/ 2120697 h 2120697"/>
                <a:gd name="connsiteX4" fmla="*/ 0 w 9144000"/>
                <a:gd name="connsiteY4" fmla="*/ 2120697 h 2120697"/>
                <a:gd name="connsiteX5" fmla="*/ 0 w 9144000"/>
                <a:gd name="connsiteY5" fmla="*/ 180643 h 2120697"/>
                <a:gd name="connsiteX6" fmla="*/ 180643 w 9144000"/>
                <a:gd name="connsiteY6" fmla="*/ 0 h 21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120697">
                  <a:moveTo>
                    <a:pt x="180643" y="0"/>
                  </a:moveTo>
                  <a:lnTo>
                    <a:pt x="8963357" y="0"/>
                  </a:lnTo>
                  <a:cubicBezTo>
                    <a:pt x="9063123" y="0"/>
                    <a:pt x="9144000" y="80877"/>
                    <a:pt x="9144000" y="180643"/>
                  </a:cubicBezTo>
                  <a:lnTo>
                    <a:pt x="9144000" y="2120697"/>
                  </a:lnTo>
                  <a:lnTo>
                    <a:pt x="0" y="2120697"/>
                  </a:lnTo>
                  <a:lnTo>
                    <a:pt x="0" y="180643"/>
                  </a:lnTo>
                  <a:cubicBezTo>
                    <a:pt x="0" y="80877"/>
                    <a:pt x="80877" y="0"/>
                    <a:pt x="180643" y="0"/>
                  </a:cubicBez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grpSp>
          <p:nvGrpSpPr>
            <p:cNvPr id="256" name="Group 885">
              <a:extLst>
                <a:ext uri="{FF2B5EF4-FFF2-40B4-BE49-F238E27FC236}">
                  <a16:creationId xmlns:a16="http://schemas.microsoft.com/office/drawing/2014/main" id="{E929A047-A676-4B69-B251-32C71BD870AA}"/>
                </a:ext>
              </a:extLst>
            </p:cNvPr>
            <p:cNvGrpSpPr/>
            <p:nvPr/>
          </p:nvGrpSpPr>
          <p:grpSpPr>
            <a:xfrm>
              <a:off x="3821715" y="5234318"/>
              <a:ext cx="1402401" cy="1798542"/>
              <a:chOff x="877552" y="1545017"/>
              <a:chExt cx="2573761" cy="3300779"/>
            </a:xfrm>
          </p:grpSpPr>
          <p:sp>
            <p:nvSpPr>
              <p:cNvPr id="263" name="Freeform: Shape 892">
                <a:extLst>
                  <a:ext uri="{FF2B5EF4-FFF2-40B4-BE49-F238E27FC236}">
                    <a16:creationId xmlns:a16="http://schemas.microsoft.com/office/drawing/2014/main" id="{535A9C51-3FA7-4DA9-96D7-E96295A937E0}"/>
                  </a:ext>
                </a:extLst>
              </p:cNvPr>
              <p:cNvSpPr/>
              <p:nvPr/>
            </p:nvSpPr>
            <p:spPr>
              <a:xfrm>
                <a:off x="877552" y="1545017"/>
                <a:ext cx="2573761" cy="2436855"/>
              </a:xfrm>
              <a:custGeom>
                <a:avLst/>
                <a:gdLst>
                  <a:gd name="connsiteX0" fmla="*/ 1286880 w 2573760"/>
                  <a:gd name="connsiteY0" fmla="*/ 0 h 2436855"/>
                  <a:gd name="connsiteX1" fmla="*/ 2573760 w 2573760"/>
                  <a:gd name="connsiteY1" fmla="*/ 1286880 h 2436855"/>
                  <a:gd name="connsiteX2" fmla="*/ 2472631 w 2573760"/>
                  <a:gd name="connsiteY2" fmla="*/ 1787792 h 2436855"/>
                  <a:gd name="connsiteX3" fmla="*/ 2439988 w 2573760"/>
                  <a:gd name="connsiteY3" fmla="*/ 1855553 h 2436855"/>
                  <a:gd name="connsiteX4" fmla="*/ 2386760 w 2573760"/>
                  <a:gd name="connsiteY4" fmla="*/ 1926734 h 2436855"/>
                  <a:gd name="connsiteX5" fmla="*/ 1305071 w 2573760"/>
                  <a:gd name="connsiteY5" fmla="*/ 2436855 h 2436855"/>
                  <a:gd name="connsiteX6" fmla="*/ 72470 w 2573760"/>
                  <a:gd name="connsiteY6" fmla="*/ 1703241 h 2436855"/>
                  <a:gd name="connsiteX7" fmla="*/ 62953 w 2573760"/>
                  <a:gd name="connsiteY7" fmla="*/ 1683484 h 2436855"/>
                  <a:gd name="connsiteX8" fmla="*/ 57856 w 2573760"/>
                  <a:gd name="connsiteY8" fmla="*/ 1669559 h 2436855"/>
                  <a:gd name="connsiteX9" fmla="*/ 0 w 2573760"/>
                  <a:gd name="connsiteY9" fmla="*/ 1286880 h 2436855"/>
                  <a:gd name="connsiteX10" fmla="*/ 1286880 w 2573760"/>
                  <a:gd name="connsiteY10" fmla="*/ 0 h 24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3760" h="2436855">
                    <a:moveTo>
                      <a:pt x="1286880" y="0"/>
                    </a:moveTo>
                    <a:cubicBezTo>
                      <a:pt x="1997604" y="0"/>
                      <a:pt x="2573760" y="576156"/>
                      <a:pt x="2573760" y="1286880"/>
                    </a:cubicBezTo>
                    <a:cubicBezTo>
                      <a:pt x="2573760" y="1464561"/>
                      <a:pt x="2537750" y="1633832"/>
                      <a:pt x="2472631" y="1787792"/>
                    </a:cubicBezTo>
                    <a:lnTo>
                      <a:pt x="2439988" y="1855553"/>
                    </a:lnTo>
                    <a:lnTo>
                      <a:pt x="2386760" y="1926734"/>
                    </a:lnTo>
                    <a:cubicBezTo>
                      <a:pt x="2129651" y="2238278"/>
                      <a:pt x="1740551" y="2436855"/>
                      <a:pt x="1305071" y="2436855"/>
                    </a:cubicBezTo>
                    <a:cubicBezTo>
                      <a:pt x="772818" y="2436855"/>
                      <a:pt x="309848" y="2140215"/>
                      <a:pt x="72470" y="1703241"/>
                    </a:cubicBezTo>
                    <a:lnTo>
                      <a:pt x="62953" y="1683484"/>
                    </a:lnTo>
                    <a:lnTo>
                      <a:pt x="57856" y="1669559"/>
                    </a:lnTo>
                    <a:cubicBezTo>
                      <a:pt x="20256" y="1548671"/>
                      <a:pt x="0" y="1420141"/>
                      <a:pt x="0" y="1286880"/>
                    </a:cubicBezTo>
                    <a:cubicBezTo>
                      <a:pt x="0" y="576156"/>
                      <a:pt x="576156" y="0"/>
                      <a:pt x="1286880" y="0"/>
                    </a:cubicBez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sp>
            <p:nvSpPr>
              <p:cNvPr id="264" name="Freeform: Shape 893">
                <a:extLst>
                  <a:ext uri="{FF2B5EF4-FFF2-40B4-BE49-F238E27FC236}">
                    <a16:creationId xmlns:a16="http://schemas.microsoft.com/office/drawing/2014/main" id="{17A50879-AF6F-44E0-978F-72B692010069}"/>
                  </a:ext>
                </a:extLst>
              </p:cNvPr>
              <p:cNvSpPr/>
              <p:nvPr/>
            </p:nvSpPr>
            <p:spPr>
              <a:xfrm>
                <a:off x="940506" y="322373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nvGrpSpPr>
              <p:cNvPr id="265" name="Group 894">
                <a:extLst>
                  <a:ext uri="{FF2B5EF4-FFF2-40B4-BE49-F238E27FC236}">
                    <a16:creationId xmlns:a16="http://schemas.microsoft.com/office/drawing/2014/main" id="{DD92B44A-D70D-41FE-8CD0-AF2EBDBA8A06}"/>
                  </a:ext>
                </a:extLst>
              </p:cNvPr>
              <p:cNvGrpSpPr/>
              <p:nvPr/>
            </p:nvGrpSpPr>
            <p:grpSpPr>
              <a:xfrm>
                <a:off x="1237986" y="1637676"/>
                <a:ext cx="1758490" cy="2694426"/>
                <a:chOff x="181346" y="1199439"/>
                <a:chExt cx="2937575" cy="4501065"/>
              </a:xfrm>
            </p:grpSpPr>
            <p:sp>
              <p:nvSpPr>
                <p:cNvPr id="271" name="Rectangle 7">
                  <a:extLst>
                    <a:ext uri="{FF2B5EF4-FFF2-40B4-BE49-F238E27FC236}">
                      <a16:creationId xmlns:a16="http://schemas.microsoft.com/office/drawing/2014/main" id="{EF2CA063-3CE7-455C-9CA0-BA38AC313F79}"/>
                    </a:ext>
                  </a:extLst>
                </p:cNvPr>
                <p:cNvSpPr/>
                <p:nvPr/>
              </p:nvSpPr>
              <p:spPr>
                <a:xfrm>
                  <a:off x="861900" y="1931457"/>
                  <a:ext cx="1031829" cy="1219446"/>
                </a:xfrm>
                <a:custGeom>
                  <a:avLst/>
                  <a:gdLst>
                    <a:gd name="connsiteX0" fmla="*/ 0 w 912122"/>
                    <a:gd name="connsiteY0" fmla="*/ 0 h 992909"/>
                    <a:gd name="connsiteX1" fmla="*/ 912122 w 912122"/>
                    <a:gd name="connsiteY1" fmla="*/ 0 h 992909"/>
                    <a:gd name="connsiteX2" fmla="*/ 912122 w 912122"/>
                    <a:gd name="connsiteY2" fmla="*/ 992909 h 992909"/>
                    <a:gd name="connsiteX3" fmla="*/ 0 w 912122"/>
                    <a:gd name="connsiteY3" fmla="*/ 992909 h 992909"/>
                    <a:gd name="connsiteX4" fmla="*/ 0 w 912122"/>
                    <a:gd name="connsiteY4" fmla="*/ 0 h 992909"/>
                    <a:gd name="connsiteX0" fmla="*/ 96982 w 1009104"/>
                    <a:gd name="connsiteY0" fmla="*/ 0 h 992909"/>
                    <a:gd name="connsiteX1" fmla="*/ 1009104 w 1009104"/>
                    <a:gd name="connsiteY1" fmla="*/ 0 h 992909"/>
                    <a:gd name="connsiteX2" fmla="*/ 1009104 w 1009104"/>
                    <a:gd name="connsiteY2" fmla="*/ 992909 h 992909"/>
                    <a:gd name="connsiteX3" fmla="*/ 0 w 1009104"/>
                    <a:gd name="connsiteY3" fmla="*/ 914400 h 992909"/>
                    <a:gd name="connsiteX4" fmla="*/ 96982 w 1009104"/>
                    <a:gd name="connsiteY4" fmla="*/ 0 h 992909"/>
                    <a:gd name="connsiteX0" fmla="*/ 96982 w 1009104"/>
                    <a:gd name="connsiteY0" fmla="*/ 0 h 1173074"/>
                    <a:gd name="connsiteX1" fmla="*/ 1009104 w 1009104"/>
                    <a:gd name="connsiteY1" fmla="*/ 0 h 1173074"/>
                    <a:gd name="connsiteX2" fmla="*/ 1009104 w 1009104"/>
                    <a:gd name="connsiteY2" fmla="*/ 992909 h 1173074"/>
                    <a:gd name="connsiteX3" fmla="*/ 0 w 1009104"/>
                    <a:gd name="connsiteY3" fmla="*/ 914400 h 1173074"/>
                    <a:gd name="connsiteX4" fmla="*/ 96982 w 1009104"/>
                    <a:gd name="connsiteY4" fmla="*/ 0 h 1173074"/>
                    <a:gd name="connsiteX0" fmla="*/ 96982 w 1009104"/>
                    <a:gd name="connsiteY0" fmla="*/ 0 h 1198989"/>
                    <a:gd name="connsiteX1" fmla="*/ 1009104 w 1009104"/>
                    <a:gd name="connsiteY1" fmla="*/ 0 h 1198989"/>
                    <a:gd name="connsiteX2" fmla="*/ 1009104 w 1009104"/>
                    <a:gd name="connsiteY2" fmla="*/ 992909 h 1198989"/>
                    <a:gd name="connsiteX3" fmla="*/ 0 w 1009104"/>
                    <a:gd name="connsiteY3" fmla="*/ 914400 h 1198989"/>
                    <a:gd name="connsiteX4" fmla="*/ 96982 w 1009104"/>
                    <a:gd name="connsiteY4" fmla="*/ 0 h 1198989"/>
                    <a:gd name="connsiteX0" fmla="*/ 122020 w 1034142"/>
                    <a:gd name="connsiteY0" fmla="*/ 0 h 1198989"/>
                    <a:gd name="connsiteX1" fmla="*/ 1034142 w 1034142"/>
                    <a:gd name="connsiteY1" fmla="*/ 0 h 1198989"/>
                    <a:gd name="connsiteX2" fmla="*/ 1034142 w 1034142"/>
                    <a:gd name="connsiteY2" fmla="*/ 992909 h 1198989"/>
                    <a:gd name="connsiteX3" fmla="*/ 25038 w 1034142"/>
                    <a:gd name="connsiteY3" fmla="*/ 914400 h 1198989"/>
                    <a:gd name="connsiteX4" fmla="*/ 122020 w 1034142"/>
                    <a:gd name="connsiteY4" fmla="*/ 0 h 1198989"/>
                    <a:gd name="connsiteX0" fmla="*/ 116740 w 1028862"/>
                    <a:gd name="connsiteY0" fmla="*/ 0 h 1198989"/>
                    <a:gd name="connsiteX1" fmla="*/ 1028862 w 1028862"/>
                    <a:gd name="connsiteY1" fmla="*/ 0 h 1198989"/>
                    <a:gd name="connsiteX2" fmla="*/ 1028862 w 1028862"/>
                    <a:gd name="connsiteY2" fmla="*/ 992909 h 1198989"/>
                    <a:gd name="connsiteX3" fmla="*/ 19758 w 1028862"/>
                    <a:gd name="connsiteY3" fmla="*/ 914400 h 1198989"/>
                    <a:gd name="connsiteX4" fmla="*/ 116740 w 1028862"/>
                    <a:gd name="connsiteY4" fmla="*/ 0 h 1198989"/>
                    <a:gd name="connsiteX0" fmla="*/ 62618 w 974740"/>
                    <a:gd name="connsiteY0" fmla="*/ 0 h 1212690"/>
                    <a:gd name="connsiteX1" fmla="*/ 974740 w 974740"/>
                    <a:gd name="connsiteY1" fmla="*/ 0 h 1212690"/>
                    <a:gd name="connsiteX2" fmla="*/ 974740 w 974740"/>
                    <a:gd name="connsiteY2" fmla="*/ 992909 h 1212690"/>
                    <a:gd name="connsiteX3" fmla="*/ 25672 w 974740"/>
                    <a:gd name="connsiteY3" fmla="*/ 960582 h 1212690"/>
                    <a:gd name="connsiteX4" fmla="*/ 62618 w 974740"/>
                    <a:gd name="connsiteY4" fmla="*/ 0 h 1212690"/>
                    <a:gd name="connsiteX0" fmla="*/ 119707 w 1031829"/>
                    <a:gd name="connsiteY0" fmla="*/ 0 h 1212690"/>
                    <a:gd name="connsiteX1" fmla="*/ 1031829 w 1031829"/>
                    <a:gd name="connsiteY1" fmla="*/ 0 h 1212690"/>
                    <a:gd name="connsiteX2" fmla="*/ 1031829 w 1031829"/>
                    <a:gd name="connsiteY2" fmla="*/ 992909 h 1212690"/>
                    <a:gd name="connsiteX3" fmla="*/ 82761 w 1031829"/>
                    <a:gd name="connsiteY3" fmla="*/ 960582 h 1212690"/>
                    <a:gd name="connsiteX4" fmla="*/ 119707 w 1031829"/>
                    <a:gd name="connsiteY4" fmla="*/ 0 h 1212690"/>
                    <a:gd name="connsiteX0" fmla="*/ 119707 w 1031829"/>
                    <a:gd name="connsiteY0" fmla="*/ 0 h 1190144"/>
                    <a:gd name="connsiteX1" fmla="*/ 1031829 w 1031829"/>
                    <a:gd name="connsiteY1" fmla="*/ 0 h 1190144"/>
                    <a:gd name="connsiteX2" fmla="*/ 1031829 w 1031829"/>
                    <a:gd name="connsiteY2" fmla="*/ 992909 h 1190144"/>
                    <a:gd name="connsiteX3" fmla="*/ 82761 w 1031829"/>
                    <a:gd name="connsiteY3" fmla="*/ 960582 h 1190144"/>
                    <a:gd name="connsiteX4" fmla="*/ 119707 w 1031829"/>
                    <a:gd name="connsiteY4" fmla="*/ 0 h 1190144"/>
                    <a:gd name="connsiteX0" fmla="*/ 119707 w 1031829"/>
                    <a:gd name="connsiteY0" fmla="*/ 0 h 1155255"/>
                    <a:gd name="connsiteX1" fmla="*/ 1031829 w 1031829"/>
                    <a:gd name="connsiteY1" fmla="*/ 0 h 1155255"/>
                    <a:gd name="connsiteX2" fmla="*/ 1031829 w 1031829"/>
                    <a:gd name="connsiteY2" fmla="*/ 992909 h 1155255"/>
                    <a:gd name="connsiteX3" fmla="*/ 82761 w 1031829"/>
                    <a:gd name="connsiteY3" fmla="*/ 960582 h 1155255"/>
                    <a:gd name="connsiteX4" fmla="*/ 119707 w 1031829"/>
                    <a:gd name="connsiteY4" fmla="*/ 0 h 1155255"/>
                    <a:gd name="connsiteX0" fmla="*/ 119707 w 1031829"/>
                    <a:gd name="connsiteY0" fmla="*/ 0 h 1160623"/>
                    <a:gd name="connsiteX1" fmla="*/ 1031829 w 1031829"/>
                    <a:gd name="connsiteY1" fmla="*/ 0 h 1160623"/>
                    <a:gd name="connsiteX2" fmla="*/ 1031829 w 1031829"/>
                    <a:gd name="connsiteY2" fmla="*/ 992909 h 1160623"/>
                    <a:gd name="connsiteX3" fmla="*/ 82761 w 1031829"/>
                    <a:gd name="connsiteY3" fmla="*/ 960582 h 1160623"/>
                    <a:gd name="connsiteX4" fmla="*/ 119707 w 1031829"/>
                    <a:gd name="connsiteY4" fmla="*/ 0 h 1160623"/>
                    <a:gd name="connsiteX0" fmla="*/ 119707 w 1031829"/>
                    <a:gd name="connsiteY0" fmla="*/ 0 h 1219446"/>
                    <a:gd name="connsiteX1" fmla="*/ 1031829 w 1031829"/>
                    <a:gd name="connsiteY1" fmla="*/ 0 h 1219446"/>
                    <a:gd name="connsiteX2" fmla="*/ 1025298 w 1031829"/>
                    <a:gd name="connsiteY2" fmla="*/ 1071286 h 1219446"/>
                    <a:gd name="connsiteX3" fmla="*/ 82761 w 1031829"/>
                    <a:gd name="connsiteY3" fmla="*/ 960582 h 1219446"/>
                    <a:gd name="connsiteX4" fmla="*/ 119707 w 1031829"/>
                    <a:gd name="connsiteY4" fmla="*/ 0 h 121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29" h="1219446">
                      <a:moveTo>
                        <a:pt x="119707" y="0"/>
                      </a:moveTo>
                      <a:lnTo>
                        <a:pt x="1031829" y="0"/>
                      </a:lnTo>
                      <a:lnTo>
                        <a:pt x="1025298" y="1071286"/>
                      </a:lnTo>
                      <a:cubicBezTo>
                        <a:pt x="513439" y="1428425"/>
                        <a:pt x="142038" y="1037552"/>
                        <a:pt x="82761" y="960582"/>
                      </a:cubicBezTo>
                      <a:cubicBezTo>
                        <a:pt x="-134294" y="762000"/>
                        <a:pt x="147416" y="327891"/>
                        <a:pt x="119707"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72" name="Oval 901">
                  <a:extLst>
                    <a:ext uri="{FF2B5EF4-FFF2-40B4-BE49-F238E27FC236}">
                      <a16:creationId xmlns:a16="http://schemas.microsoft.com/office/drawing/2014/main" id="{BA85F046-A499-41F9-B1B7-17B98BFB4509}"/>
                    </a:ext>
                  </a:extLst>
                </p:cNvPr>
                <p:cNvSpPr/>
                <p:nvPr/>
              </p:nvSpPr>
              <p:spPr>
                <a:xfrm rot="826891">
                  <a:off x="1717765" y="1400594"/>
                  <a:ext cx="627191" cy="898932"/>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73" name="Oval 902">
                  <a:extLst>
                    <a:ext uri="{FF2B5EF4-FFF2-40B4-BE49-F238E27FC236}">
                      <a16:creationId xmlns:a16="http://schemas.microsoft.com/office/drawing/2014/main" id="{B50A0D57-0FDE-4D09-AE65-139309CA25B1}"/>
                    </a:ext>
                  </a:extLst>
                </p:cNvPr>
                <p:cNvSpPr/>
                <p:nvPr/>
              </p:nvSpPr>
              <p:spPr>
                <a:xfrm rot="7541460">
                  <a:off x="1662416" y="1954145"/>
                  <a:ext cx="627191" cy="898932"/>
                </a:xfrm>
                <a:prstGeom prst="ellipse">
                  <a:avLst/>
                </a:prstGeom>
                <a:solidFill>
                  <a:srgbClr val="41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74" name="Oval 903">
                  <a:extLst>
                    <a:ext uri="{FF2B5EF4-FFF2-40B4-BE49-F238E27FC236}">
                      <a16:creationId xmlns:a16="http://schemas.microsoft.com/office/drawing/2014/main" id="{77F8E34B-991D-46C1-9C69-207331A12445}"/>
                    </a:ext>
                  </a:extLst>
                </p:cNvPr>
                <p:cNvSpPr/>
                <p:nvPr/>
              </p:nvSpPr>
              <p:spPr>
                <a:xfrm>
                  <a:off x="955965" y="1403928"/>
                  <a:ext cx="1174156" cy="1043708"/>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75" name="Rectangle 20">
                  <a:extLst>
                    <a:ext uri="{FF2B5EF4-FFF2-40B4-BE49-F238E27FC236}">
                      <a16:creationId xmlns:a16="http://schemas.microsoft.com/office/drawing/2014/main" id="{9ED40281-3505-4689-B86C-C7C3E49EE32E}"/>
                    </a:ext>
                  </a:extLst>
                </p:cNvPr>
                <p:cNvSpPr/>
                <p:nvPr/>
              </p:nvSpPr>
              <p:spPr>
                <a:xfrm>
                  <a:off x="476017" y="3178193"/>
                  <a:ext cx="497109" cy="1123274"/>
                </a:xfrm>
                <a:custGeom>
                  <a:avLst/>
                  <a:gdLst>
                    <a:gd name="connsiteX0" fmla="*/ 0 w 456454"/>
                    <a:gd name="connsiteY0" fmla="*/ 0 h 1020471"/>
                    <a:gd name="connsiteX1" fmla="*/ 456454 w 456454"/>
                    <a:gd name="connsiteY1" fmla="*/ 0 h 1020471"/>
                    <a:gd name="connsiteX2" fmla="*/ 456454 w 456454"/>
                    <a:gd name="connsiteY2" fmla="*/ 1020471 h 1020471"/>
                    <a:gd name="connsiteX3" fmla="*/ 0 w 456454"/>
                    <a:gd name="connsiteY3" fmla="*/ 1020471 h 1020471"/>
                    <a:gd name="connsiteX4" fmla="*/ 0 w 456454"/>
                    <a:gd name="connsiteY4" fmla="*/ 0 h 1020471"/>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96989"/>
                    <a:gd name="connsiteY0" fmla="*/ 102803 h 1123274"/>
                    <a:gd name="connsiteX1" fmla="*/ 418580 w 496989"/>
                    <a:gd name="connsiteY1" fmla="*/ 0 h 1123274"/>
                    <a:gd name="connsiteX2" fmla="*/ 456454 w 496989"/>
                    <a:gd name="connsiteY2" fmla="*/ 1123274 h 1123274"/>
                    <a:gd name="connsiteX3" fmla="*/ 0 w 496989"/>
                    <a:gd name="connsiteY3" fmla="*/ 1123274 h 1123274"/>
                    <a:gd name="connsiteX4" fmla="*/ 0 w 496989"/>
                    <a:gd name="connsiteY4" fmla="*/ 102803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Lst>
                  <a:ahLst/>
                  <a:cxnLst>
                    <a:cxn ang="0">
                      <a:pos x="connsiteX0" y="connsiteY0"/>
                    </a:cxn>
                    <a:cxn ang="0">
                      <a:pos x="connsiteX1" y="connsiteY1"/>
                    </a:cxn>
                    <a:cxn ang="0">
                      <a:pos x="connsiteX2" y="connsiteY2"/>
                    </a:cxn>
                    <a:cxn ang="0">
                      <a:pos x="connsiteX3" y="connsiteY3"/>
                    </a:cxn>
                  </a:cxnLst>
                  <a:rect l="l" t="t" r="r" b="b"/>
                  <a:pathLst>
                    <a:path w="497109" h="1123274">
                      <a:moveTo>
                        <a:pt x="120" y="1123274"/>
                      </a:moveTo>
                      <a:cubicBezTo>
                        <a:pt x="-1030" y="808366"/>
                        <a:pt x="-2181" y="93071"/>
                        <a:pt x="418700" y="0"/>
                      </a:cubicBezTo>
                      <a:cubicBezTo>
                        <a:pt x="577412" y="98482"/>
                        <a:pt x="443949" y="748849"/>
                        <a:pt x="456574" y="1123274"/>
                      </a:cubicBezTo>
                      <a:lnTo>
                        <a:pt x="120" y="1123274"/>
                      </a:ln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76" name="Rectangle 21">
                  <a:extLst>
                    <a:ext uri="{FF2B5EF4-FFF2-40B4-BE49-F238E27FC236}">
                      <a16:creationId xmlns:a16="http://schemas.microsoft.com/office/drawing/2014/main" id="{C7D84BB8-5F7F-4FF8-BE9A-F5842D1F9793}"/>
                    </a:ext>
                  </a:extLst>
                </p:cNvPr>
                <p:cNvSpPr/>
                <p:nvPr/>
              </p:nvSpPr>
              <p:spPr>
                <a:xfrm>
                  <a:off x="808175" y="3075391"/>
                  <a:ext cx="777145" cy="2432652"/>
                </a:xfrm>
                <a:custGeom>
                  <a:avLst/>
                  <a:gdLst>
                    <a:gd name="connsiteX0" fmla="*/ 0 w 593183"/>
                    <a:gd name="connsiteY0" fmla="*/ 0 h 1480377"/>
                    <a:gd name="connsiteX1" fmla="*/ 593183 w 593183"/>
                    <a:gd name="connsiteY1" fmla="*/ 0 h 1480377"/>
                    <a:gd name="connsiteX2" fmla="*/ 593183 w 593183"/>
                    <a:gd name="connsiteY2" fmla="*/ 1480377 h 1480377"/>
                    <a:gd name="connsiteX3" fmla="*/ 0 w 593183"/>
                    <a:gd name="connsiteY3" fmla="*/ 1480377 h 1480377"/>
                    <a:gd name="connsiteX4" fmla="*/ 0 w 593183"/>
                    <a:gd name="connsiteY4" fmla="*/ 0 h 1480377"/>
                    <a:gd name="connsiteX0" fmla="*/ 0 w 593183"/>
                    <a:gd name="connsiteY0" fmla="*/ 205605 h 1685982"/>
                    <a:gd name="connsiteX1" fmla="*/ 365936 w 593183"/>
                    <a:gd name="connsiteY1" fmla="*/ 0 h 1685982"/>
                    <a:gd name="connsiteX2" fmla="*/ 593183 w 593183"/>
                    <a:gd name="connsiteY2" fmla="*/ 1685982 h 1685982"/>
                    <a:gd name="connsiteX3" fmla="*/ 0 w 593183"/>
                    <a:gd name="connsiteY3" fmla="*/ 1685982 h 1685982"/>
                    <a:gd name="connsiteX4" fmla="*/ 0 w 593183"/>
                    <a:gd name="connsiteY4" fmla="*/ 205605 h 1685982"/>
                    <a:gd name="connsiteX0" fmla="*/ 21643 w 593183"/>
                    <a:gd name="connsiteY0" fmla="*/ 97392 h 1685982"/>
                    <a:gd name="connsiteX1" fmla="*/ 365936 w 593183"/>
                    <a:gd name="connsiteY1" fmla="*/ 0 h 1685982"/>
                    <a:gd name="connsiteX2" fmla="*/ 593183 w 593183"/>
                    <a:gd name="connsiteY2" fmla="*/ 1685982 h 1685982"/>
                    <a:gd name="connsiteX3" fmla="*/ 0 w 593183"/>
                    <a:gd name="connsiteY3" fmla="*/ 1685982 h 1685982"/>
                    <a:gd name="connsiteX4" fmla="*/ 21643 w 593183"/>
                    <a:gd name="connsiteY4" fmla="*/ 97392 h 168598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777145"/>
                    <a:gd name="connsiteY0" fmla="*/ 97392 h 2432652"/>
                    <a:gd name="connsiteX1" fmla="*/ 447096 w 777145"/>
                    <a:gd name="connsiteY1" fmla="*/ 0 h 2432652"/>
                    <a:gd name="connsiteX2" fmla="*/ 777145 w 777145"/>
                    <a:gd name="connsiteY2" fmla="*/ 2367724 h 2432652"/>
                    <a:gd name="connsiteX3" fmla="*/ 0 w 777145"/>
                    <a:gd name="connsiteY3" fmla="*/ 2432652 h 2432652"/>
                    <a:gd name="connsiteX4" fmla="*/ 102803 w 777145"/>
                    <a:gd name="connsiteY4" fmla="*/ 97392 h 2432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145" h="2432652">
                      <a:moveTo>
                        <a:pt x="102803" y="97392"/>
                      </a:moveTo>
                      <a:lnTo>
                        <a:pt x="447096" y="0"/>
                      </a:lnTo>
                      <a:lnTo>
                        <a:pt x="777145" y="2367724"/>
                      </a:lnTo>
                      <a:lnTo>
                        <a:pt x="0" y="2432652"/>
                      </a:lnTo>
                      <a:cubicBezTo>
                        <a:pt x="223640" y="2119548"/>
                        <a:pt x="-39678" y="1113881"/>
                        <a:pt x="102803" y="97392"/>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77" name="Rectangle 22">
                  <a:extLst>
                    <a:ext uri="{FF2B5EF4-FFF2-40B4-BE49-F238E27FC236}">
                      <a16:creationId xmlns:a16="http://schemas.microsoft.com/office/drawing/2014/main" id="{E4B9C0B1-F06D-441A-A721-F43DFE2D6223}"/>
                    </a:ext>
                  </a:extLst>
                </p:cNvPr>
                <p:cNvSpPr/>
                <p:nvPr/>
              </p:nvSpPr>
              <p:spPr>
                <a:xfrm>
                  <a:off x="2113234" y="3068493"/>
                  <a:ext cx="587398" cy="2451025"/>
                </a:xfrm>
                <a:custGeom>
                  <a:avLst/>
                  <a:gdLst>
                    <a:gd name="connsiteX0" fmla="*/ 0 w 82835"/>
                    <a:gd name="connsiteY0" fmla="*/ 0 h 2045226"/>
                    <a:gd name="connsiteX1" fmla="*/ 82835 w 82835"/>
                    <a:gd name="connsiteY1" fmla="*/ 0 h 2045226"/>
                    <a:gd name="connsiteX2" fmla="*/ 82835 w 82835"/>
                    <a:gd name="connsiteY2" fmla="*/ 2045226 h 2045226"/>
                    <a:gd name="connsiteX3" fmla="*/ 0 w 82835"/>
                    <a:gd name="connsiteY3" fmla="*/ 2045226 h 2045226"/>
                    <a:gd name="connsiteX4" fmla="*/ 0 w 82835"/>
                    <a:gd name="connsiteY4" fmla="*/ 0 h 2045226"/>
                    <a:gd name="connsiteX0" fmla="*/ 0 w 380421"/>
                    <a:gd name="connsiteY0" fmla="*/ 70339 h 2115565"/>
                    <a:gd name="connsiteX1" fmla="*/ 380421 w 380421"/>
                    <a:gd name="connsiteY1" fmla="*/ 0 h 2115565"/>
                    <a:gd name="connsiteX2" fmla="*/ 82835 w 380421"/>
                    <a:gd name="connsiteY2" fmla="*/ 2115565 h 2115565"/>
                    <a:gd name="connsiteX3" fmla="*/ 0 w 380421"/>
                    <a:gd name="connsiteY3" fmla="*/ 2115565 h 2115565"/>
                    <a:gd name="connsiteX4" fmla="*/ 0 w 380421"/>
                    <a:gd name="connsiteY4" fmla="*/ 70339 h 2115565"/>
                    <a:gd name="connsiteX0" fmla="*/ 0 w 391243"/>
                    <a:gd name="connsiteY0" fmla="*/ 0 h 2223777"/>
                    <a:gd name="connsiteX1" fmla="*/ 391243 w 391243"/>
                    <a:gd name="connsiteY1" fmla="*/ 108212 h 2223777"/>
                    <a:gd name="connsiteX2" fmla="*/ 93657 w 391243"/>
                    <a:gd name="connsiteY2" fmla="*/ 2223777 h 2223777"/>
                    <a:gd name="connsiteX3" fmla="*/ 10822 w 391243"/>
                    <a:gd name="connsiteY3" fmla="*/ 2223777 h 2223777"/>
                    <a:gd name="connsiteX4" fmla="*/ 0 w 391243"/>
                    <a:gd name="connsiteY4" fmla="*/ 0 h 2223777"/>
                    <a:gd name="connsiteX0" fmla="*/ 0 w 450760"/>
                    <a:gd name="connsiteY0" fmla="*/ 0 h 2391507"/>
                    <a:gd name="connsiteX1" fmla="*/ 391243 w 450760"/>
                    <a:gd name="connsiteY1" fmla="*/ 108212 h 2391507"/>
                    <a:gd name="connsiteX2" fmla="*/ 450760 w 450760"/>
                    <a:gd name="connsiteY2" fmla="*/ 2391507 h 2391507"/>
                    <a:gd name="connsiteX3" fmla="*/ 10822 w 450760"/>
                    <a:gd name="connsiteY3" fmla="*/ 2223777 h 2391507"/>
                    <a:gd name="connsiteX4" fmla="*/ 0 w 450760"/>
                    <a:gd name="connsiteY4" fmla="*/ 0 h 2391507"/>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21" h="2451025">
                      <a:moveTo>
                        <a:pt x="6065" y="0"/>
                      </a:moveTo>
                      <a:lnTo>
                        <a:pt x="397308" y="108212"/>
                      </a:lnTo>
                      <a:cubicBezTo>
                        <a:pt x="249417" y="301192"/>
                        <a:pt x="312541" y="1960459"/>
                        <a:pt x="505521" y="2407739"/>
                      </a:cubicBezTo>
                      <a:lnTo>
                        <a:pt x="655" y="2451025"/>
                      </a:lnTo>
                      <a:cubicBezTo>
                        <a:pt x="-2952" y="1709766"/>
                        <a:pt x="9672" y="741259"/>
                        <a:pt x="6065" y="0"/>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78" name="Rectangle 23">
                  <a:extLst>
                    <a:ext uri="{FF2B5EF4-FFF2-40B4-BE49-F238E27FC236}">
                      <a16:creationId xmlns:a16="http://schemas.microsoft.com/office/drawing/2014/main" id="{4272D3AA-9213-496C-B14D-533787FBB689}"/>
                    </a:ext>
                  </a:extLst>
                </p:cNvPr>
                <p:cNvSpPr/>
                <p:nvPr/>
              </p:nvSpPr>
              <p:spPr>
                <a:xfrm>
                  <a:off x="2434165" y="3146977"/>
                  <a:ext cx="480700" cy="1127438"/>
                </a:xfrm>
                <a:custGeom>
                  <a:avLst/>
                  <a:gdLst>
                    <a:gd name="connsiteX0" fmla="*/ 0 w 334358"/>
                    <a:gd name="connsiteY0" fmla="*/ 0 h 559320"/>
                    <a:gd name="connsiteX1" fmla="*/ 334358 w 334358"/>
                    <a:gd name="connsiteY1" fmla="*/ 0 h 559320"/>
                    <a:gd name="connsiteX2" fmla="*/ 334358 w 334358"/>
                    <a:gd name="connsiteY2" fmla="*/ 559320 h 559320"/>
                    <a:gd name="connsiteX3" fmla="*/ 0 w 334358"/>
                    <a:gd name="connsiteY3" fmla="*/ 559320 h 559320"/>
                    <a:gd name="connsiteX4" fmla="*/ 0 w 334358"/>
                    <a:gd name="connsiteY4" fmla="*/ 0 h 559320"/>
                    <a:gd name="connsiteX0" fmla="*/ 0 w 361411"/>
                    <a:gd name="connsiteY0" fmla="*/ 0 h 862316"/>
                    <a:gd name="connsiteX1" fmla="*/ 361411 w 361411"/>
                    <a:gd name="connsiteY1" fmla="*/ 302996 h 862316"/>
                    <a:gd name="connsiteX2" fmla="*/ 361411 w 361411"/>
                    <a:gd name="connsiteY2" fmla="*/ 862316 h 862316"/>
                    <a:gd name="connsiteX3" fmla="*/ 27053 w 361411"/>
                    <a:gd name="connsiteY3" fmla="*/ 862316 h 862316"/>
                    <a:gd name="connsiteX4" fmla="*/ 0 w 361411"/>
                    <a:gd name="connsiteY4" fmla="*/ 0 h 862316"/>
                    <a:gd name="connsiteX0" fmla="*/ 0 w 393875"/>
                    <a:gd name="connsiteY0" fmla="*/ 0 h 862316"/>
                    <a:gd name="connsiteX1" fmla="*/ 393875 w 393875"/>
                    <a:gd name="connsiteY1" fmla="*/ 351691 h 862316"/>
                    <a:gd name="connsiteX2" fmla="*/ 361411 w 393875"/>
                    <a:gd name="connsiteY2" fmla="*/ 862316 h 862316"/>
                    <a:gd name="connsiteX3" fmla="*/ 27053 w 393875"/>
                    <a:gd name="connsiteY3" fmla="*/ 862316 h 862316"/>
                    <a:gd name="connsiteX4" fmla="*/ 0 w 393875"/>
                    <a:gd name="connsiteY4" fmla="*/ 0 h 862316"/>
                    <a:gd name="connsiteX0" fmla="*/ 59517 w 453392"/>
                    <a:gd name="connsiteY0" fmla="*/ 0 h 970529"/>
                    <a:gd name="connsiteX1" fmla="*/ 453392 w 453392"/>
                    <a:gd name="connsiteY1" fmla="*/ 351691 h 970529"/>
                    <a:gd name="connsiteX2" fmla="*/ 420928 w 453392"/>
                    <a:gd name="connsiteY2" fmla="*/ 862316 h 970529"/>
                    <a:gd name="connsiteX3" fmla="*/ 0 w 453392"/>
                    <a:gd name="connsiteY3" fmla="*/ 970529 h 970529"/>
                    <a:gd name="connsiteX4" fmla="*/ 59517 w 453392"/>
                    <a:gd name="connsiteY4" fmla="*/ 0 h 970529"/>
                    <a:gd name="connsiteX0" fmla="*/ 59517 w 453392"/>
                    <a:gd name="connsiteY0" fmla="*/ 0 h 1127438"/>
                    <a:gd name="connsiteX1" fmla="*/ 453392 w 453392"/>
                    <a:gd name="connsiteY1" fmla="*/ 351691 h 1127438"/>
                    <a:gd name="connsiteX2" fmla="*/ 447981 w 453392"/>
                    <a:gd name="connsiteY2" fmla="*/ 1127438 h 1127438"/>
                    <a:gd name="connsiteX3" fmla="*/ 0 w 453392"/>
                    <a:gd name="connsiteY3" fmla="*/ 970529 h 1127438"/>
                    <a:gd name="connsiteX4" fmla="*/ 59517 w 453392"/>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48204"/>
                    <a:gd name="connsiteY0" fmla="*/ 0 h 1127438"/>
                    <a:gd name="connsiteX1" fmla="*/ 447981 w 448204"/>
                    <a:gd name="connsiteY1" fmla="*/ 1127438 h 1127438"/>
                    <a:gd name="connsiteX2" fmla="*/ 0 w 448204"/>
                    <a:gd name="connsiteY2" fmla="*/ 970529 h 1127438"/>
                    <a:gd name="connsiteX3" fmla="*/ 59517 w 448204"/>
                    <a:gd name="connsiteY3" fmla="*/ 0 h 1127438"/>
                    <a:gd name="connsiteX0" fmla="*/ 59517 w 457503"/>
                    <a:gd name="connsiteY0" fmla="*/ 0 h 1127438"/>
                    <a:gd name="connsiteX1" fmla="*/ 447981 w 457503"/>
                    <a:gd name="connsiteY1" fmla="*/ 1127438 h 1127438"/>
                    <a:gd name="connsiteX2" fmla="*/ 0 w 457503"/>
                    <a:gd name="connsiteY2" fmla="*/ 970529 h 1127438"/>
                    <a:gd name="connsiteX3" fmla="*/ 59517 w 457503"/>
                    <a:gd name="connsiteY3" fmla="*/ 0 h 1127438"/>
                    <a:gd name="connsiteX0" fmla="*/ 59517 w 468149"/>
                    <a:gd name="connsiteY0" fmla="*/ 0 h 1127438"/>
                    <a:gd name="connsiteX1" fmla="*/ 447981 w 468149"/>
                    <a:gd name="connsiteY1" fmla="*/ 1127438 h 1127438"/>
                    <a:gd name="connsiteX2" fmla="*/ 0 w 468149"/>
                    <a:gd name="connsiteY2" fmla="*/ 970529 h 1127438"/>
                    <a:gd name="connsiteX3" fmla="*/ 59517 w 468149"/>
                    <a:gd name="connsiteY3" fmla="*/ 0 h 1127438"/>
                    <a:gd name="connsiteX0" fmla="*/ 72068 w 480700"/>
                    <a:gd name="connsiteY0" fmla="*/ 0 h 1127438"/>
                    <a:gd name="connsiteX1" fmla="*/ 460532 w 480700"/>
                    <a:gd name="connsiteY1" fmla="*/ 1127438 h 1127438"/>
                    <a:gd name="connsiteX2" fmla="*/ 12551 w 480700"/>
                    <a:gd name="connsiteY2" fmla="*/ 970529 h 1127438"/>
                    <a:gd name="connsiteX3" fmla="*/ 72068 w 480700"/>
                    <a:gd name="connsiteY3" fmla="*/ 0 h 1127438"/>
                  </a:gdLst>
                  <a:ahLst/>
                  <a:cxnLst>
                    <a:cxn ang="0">
                      <a:pos x="connsiteX0" y="connsiteY0"/>
                    </a:cxn>
                    <a:cxn ang="0">
                      <a:pos x="connsiteX1" y="connsiteY1"/>
                    </a:cxn>
                    <a:cxn ang="0">
                      <a:pos x="connsiteX2" y="connsiteY2"/>
                    </a:cxn>
                    <a:cxn ang="0">
                      <a:pos x="connsiteX3" y="connsiteY3"/>
                    </a:cxn>
                  </a:cxnLst>
                  <a:rect l="l" t="t" r="r" b="b"/>
                  <a:pathLst>
                    <a:path w="480700" h="1127438">
                      <a:moveTo>
                        <a:pt x="72068" y="0"/>
                      </a:moveTo>
                      <a:cubicBezTo>
                        <a:pt x="401031" y="101900"/>
                        <a:pt x="535379" y="181139"/>
                        <a:pt x="460532" y="1127438"/>
                      </a:cubicBezTo>
                      <a:lnTo>
                        <a:pt x="12551" y="970529"/>
                      </a:lnTo>
                      <a:cubicBezTo>
                        <a:pt x="32390" y="647019"/>
                        <a:pt x="-58608" y="434346"/>
                        <a:pt x="72068" y="0"/>
                      </a:cubicBez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79" name="Rectangle 13">
                  <a:extLst>
                    <a:ext uri="{FF2B5EF4-FFF2-40B4-BE49-F238E27FC236}">
                      <a16:creationId xmlns:a16="http://schemas.microsoft.com/office/drawing/2014/main" id="{AAC93ECA-9B37-4B9A-9779-288C985611FD}"/>
                    </a:ext>
                  </a:extLst>
                </p:cNvPr>
                <p:cNvSpPr/>
                <p:nvPr/>
              </p:nvSpPr>
              <p:spPr>
                <a:xfrm>
                  <a:off x="1169509" y="2820366"/>
                  <a:ext cx="949146" cy="629606"/>
                </a:xfrm>
                <a:custGeom>
                  <a:avLst/>
                  <a:gdLst>
                    <a:gd name="connsiteX0" fmla="*/ 0 w 551749"/>
                    <a:gd name="connsiteY0" fmla="*/ 0 h 579449"/>
                    <a:gd name="connsiteX1" fmla="*/ 551749 w 551749"/>
                    <a:gd name="connsiteY1" fmla="*/ 0 h 579449"/>
                    <a:gd name="connsiteX2" fmla="*/ 551749 w 551749"/>
                    <a:gd name="connsiteY2" fmla="*/ 579449 h 579449"/>
                    <a:gd name="connsiteX3" fmla="*/ 0 w 551749"/>
                    <a:gd name="connsiteY3" fmla="*/ 579449 h 579449"/>
                    <a:gd name="connsiteX4" fmla="*/ 0 w 551749"/>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146" h="629606">
                      <a:moveTo>
                        <a:pt x="258501" y="0"/>
                      </a:moveTo>
                      <a:lnTo>
                        <a:pt x="810250" y="0"/>
                      </a:lnTo>
                      <a:lnTo>
                        <a:pt x="949146" y="629606"/>
                      </a:lnTo>
                      <a:cubicBezTo>
                        <a:pt x="574891" y="625748"/>
                        <a:pt x="316382" y="444411"/>
                        <a:pt x="0" y="351814"/>
                      </a:cubicBezTo>
                      <a:cubicBezTo>
                        <a:pt x="425691" y="99505"/>
                        <a:pt x="218632" y="47823"/>
                        <a:pt x="258501" y="0"/>
                      </a:cubicBezTo>
                      <a:close/>
                    </a:path>
                  </a:pathLst>
                </a:custGeom>
                <a:solidFill>
                  <a:srgbClr val="E48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80" name="Rectangle: Rounded Corners 909">
                  <a:extLst>
                    <a:ext uri="{FF2B5EF4-FFF2-40B4-BE49-F238E27FC236}">
                      <a16:creationId xmlns:a16="http://schemas.microsoft.com/office/drawing/2014/main" id="{2412EDC7-D31E-427B-89F7-E3C842CFF87E}"/>
                    </a:ext>
                  </a:extLst>
                </p:cNvPr>
                <p:cNvSpPr/>
                <p:nvPr/>
              </p:nvSpPr>
              <p:spPr>
                <a:xfrm>
                  <a:off x="1174764" y="1635786"/>
                  <a:ext cx="1072076" cy="1359074"/>
                </a:xfrm>
                <a:prstGeom prst="roundRect">
                  <a:avLst>
                    <a:gd name="adj" fmla="val 50000"/>
                  </a:avLst>
                </a:prstGeom>
                <a:solidFill>
                  <a:srgbClr val="F4B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81" name="Rectangle 19">
                  <a:extLst>
                    <a:ext uri="{FF2B5EF4-FFF2-40B4-BE49-F238E27FC236}">
                      <a16:creationId xmlns:a16="http://schemas.microsoft.com/office/drawing/2014/main" id="{4C986515-7367-4426-903C-7FBF64D4CCEB}"/>
                    </a:ext>
                  </a:extLst>
                </p:cNvPr>
                <p:cNvSpPr/>
                <p:nvPr/>
              </p:nvSpPr>
              <p:spPr>
                <a:xfrm>
                  <a:off x="1222807" y="3072415"/>
                  <a:ext cx="1063193" cy="2315655"/>
                </a:xfrm>
                <a:custGeom>
                  <a:avLst/>
                  <a:gdLst>
                    <a:gd name="connsiteX0" fmla="*/ 0 w 1063193"/>
                    <a:gd name="connsiteY0" fmla="*/ 0 h 2283191"/>
                    <a:gd name="connsiteX1" fmla="*/ 1063193 w 1063193"/>
                    <a:gd name="connsiteY1" fmla="*/ 0 h 2283191"/>
                    <a:gd name="connsiteX2" fmla="*/ 1063193 w 1063193"/>
                    <a:gd name="connsiteY2" fmla="*/ 2283191 h 2283191"/>
                    <a:gd name="connsiteX3" fmla="*/ 0 w 1063193"/>
                    <a:gd name="connsiteY3" fmla="*/ 2283191 h 2283191"/>
                    <a:gd name="connsiteX4" fmla="*/ 0 w 1063193"/>
                    <a:gd name="connsiteY4" fmla="*/ 0 h 2283191"/>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36140 w 1063193"/>
                    <a:gd name="connsiteY1" fmla="*/ 5411 h 2315655"/>
                    <a:gd name="connsiteX2" fmla="*/ 1063193 w 1063193"/>
                    <a:gd name="connsiteY2" fmla="*/ 2315655 h 2315655"/>
                    <a:gd name="connsiteX3" fmla="*/ 0 w 1063193"/>
                    <a:gd name="connsiteY3" fmla="*/ 2315655 h 2315655"/>
                    <a:gd name="connsiteX4" fmla="*/ 21643 w 1063193"/>
                    <a:gd name="connsiteY4" fmla="*/ 0 h 231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193" h="2315655">
                      <a:moveTo>
                        <a:pt x="21643" y="0"/>
                      </a:moveTo>
                      <a:cubicBezTo>
                        <a:pt x="287666" y="297585"/>
                        <a:pt x="764707" y="205606"/>
                        <a:pt x="1036140" y="5411"/>
                      </a:cubicBezTo>
                      <a:lnTo>
                        <a:pt x="1063193" y="2315655"/>
                      </a:lnTo>
                      <a:lnTo>
                        <a:pt x="0" y="2315655"/>
                      </a:lnTo>
                      <a:lnTo>
                        <a:pt x="21643" y="0"/>
                      </a:ln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82" name="Oval 911">
                  <a:extLst>
                    <a:ext uri="{FF2B5EF4-FFF2-40B4-BE49-F238E27FC236}">
                      <a16:creationId xmlns:a16="http://schemas.microsoft.com/office/drawing/2014/main" id="{A6924706-57B3-4210-891B-3F0A467B08A4}"/>
                    </a:ext>
                  </a:extLst>
                </p:cNvPr>
                <p:cNvSpPr/>
                <p:nvPr/>
              </p:nvSpPr>
              <p:spPr>
                <a:xfrm rot="4801032">
                  <a:off x="1027699" y="2354013"/>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83" name="Oval 912">
                  <a:extLst>
                    <a:ext uri="{FF2B5EF4-FFF2-40B4-BE49-F238E27FC236}">
                      <a16:creationId xmlns:a16="http://schemas.microsoft.com/office/drawing/2014/main" id="{DD79FB69-89A3-42A5-8474-A1266A57763C}"/>
                    </a:ext>
                  </a:extLst>
                </p:cNvPr>
                <p:cNvSpPr/>
                <p:nvPr/>
              </p:nvSpPr>
              <p:spPr>
                <a:xfrm rot="6270557">
                  <a:off x="2093021" y="2297261"/>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84" name="Freeform: Shape 913">
                  <a:extLst>
                    <a:ext uri="{FF2B5EF4-FFF2-40B4-BE49-F238E27FC236}">
                      <a16:creationId xmlns:a16="http://schemas.microsoft.com/office/drawing/2014/main" id="{CBA1EC58-64B2-4D9E-9C73-5BC1F1AFD5EC}"/>
                    </a:ext>
                  </a:extLst>
                </p:cNvPr>
                <p:cNvSpPr/>
                <p:nvPr/>
              </p:nvSpPr>
              <p:spPr>
                <a:xfrm>
                  <a:off x="1109920" y="1604215"/>
                  <a:ext cx="1211912" cy="738859"/>
                </a:xfrm>
                <a:custGeom>
                  <a:avLst/>
                  <a:gdLst>
                    <a:gd name="connsiteX0" fmla="*/ 3856 w 1255713"/>
                    <a:gd name="connsiteY0" fmla="*/ 851497 h 893008"/>
                    <a:gd name="connsiteX1" fmla="*/ 149711 w 1255713"/>
                    <a:gd name="connsiteY1" fmla="*/ 801008 h 893008"/>
                    <a:gd name="connsiteX2" fmla="*/ 250687 w 1255713"/>
                    <a:gd name="connsiteY2" fmla="*/ 683202 h 893008"/>
                    <a:gd name="connsiteX3" fmla="*/ 261907 w 1255713"/>
                    <a:gd name="connsiteY3" fmla="*/ 537347 h 893008"/>
                    <a:gd name="connsiteX4" fmla="*/ 447031 w 1255713"/>
                    <a:gd name="connsiteY4" fmla="*/ 441980 h 893008"/>
                    <a:gd name="connsiteX5" fmla="*/ 570447 w 1255713"/>
                    <a:gd name="connsiteY5" fmla="*/ 256856 h 893008"/>
                    <a:gd name="connsiteX6" fmla="*/ 536788 w 1255713"/>
                    <a:gd name="connsiteY6" fmla="*/ 436370 h 893008"/>
                    <a:gd name="connsiteX7" fmla="*/ 559227 w 1255713"/>
                    <a:gd name="connsiteY7" fmla="*/ 559786 h 893008"/>
                    <a:gd name="connsiteX8" fmla="*/ 800449 w 1255713"/>
                    <a:gd name="connsiteY8" fmla="*/ 571006 h 893008"/>
                    <a:gd name="connsiteX9" fmla="*/ 1036062 w 1255713"/>
                    <a:gd name="connsiteY9" fmla="*/ 481249 h 893008"/>
                    <a:gd name="connsiteX10" fmla="*/ 1080940 w 1255713"/>
                    <a:gd name="connsiteY10" fmla="*/ 599055 h 893008"/>
                    <a:gd name="connsiteX11" fmla="*/ 1159478 w 1255713"/>
                    <a:gd name="connsiteY11" fmla="*/ 728081 h 893008"/>
                    <a:gd name="connsiteX12" fmla="*/ 1193137 w 1255713"/>
                    <a:gd name="connsiteY12" fmla="*/ 801008 h 893008"/>
                    <a:gd name="connsiteX13" fmla="*/ 1254845 w 1255713"/>
                    <a:gd name="connsiteY13" fmla="*/ 475639 h 893008"/>
                    <a:gd name="connsiteX14" fmla="*/ 1215576 w 1255713"/>
                    <a:gd name="connsiteY14" fmla="*/ 200758 h 893008"/>
                    <a:gd name="connsiteX15" fmla="*/ 1041672 w 1255713"/>
                    <a:gd name="connsiteY15" fmla="*/ 4415 h 893008"/>
                    <a:gd name="connsiteX16" fmla="*/ 895816 w 1255713"/>
                    <a:gd name="connsiteY16" fmla="*/ 71732 h 893008"/>
                    <a:gd name="connsiteX17" fmla="*/ 318005 w 1255713"/>
                    <a:gd name="connsiteY17" fmla="*/ 161489 h 893008"/>
                    <a:gd name="connsiteX18" fmla="*/ 3856 w 1255713"/>
                    <a:gd name="connsiteY18" fmla="*/ 851497 h 893008"/>
                    <a:gd name="connsiteX0" fmla="*/ 825 w 1252682"/>
                    <a:gd name="connsiteY0" fmla="*/ 861582 h 912360"/>
                    <a:gd name="connsiteX1" fmla="*/ 146680 w 1252682"/>
                    <a:gd name="connsiteY1" fmla="*/ 811093 h 912360"/>
                    <a:gd name="connsiteX2" fmla="*/ 247656 w 1252682"/>
                    <a:gd name="connsiteY2" fmla="*/ 693287 h 912360"/>
                    <a:gd name="connsiteX3" fmla="*/ 258876 w 1252682"/>
                    <a:gd name="connsiteY3" fmla="*/ 547432 h 912360"/>
                    <a:gd name="connsiteX4" fmla="*/ 444000 w 1252682"/>
                    <a:gd name="connsiteY4" fmla="*/ 452065 h 912360"/>
                    <a:gd name="connsiteX5" fmla="*/ 567416 w 1252682"/>
                    <a:gd name="connsiteY5" fmla="*/ 266941 h 912360"/>
                    <a:gd name="connsiteX6" fmla="*/ 533757 w 1252682"/>
                    <a:gd name="connsiteY6" fmla="*/ 446455 h 912360"/>
                    <a:gd name="connsiteX7" fmla="*/ 556196 w 1252682"/>
                    <a:gd name="connsiteY7" fmla="*/ 569871 h 912360"/>
                    <a:gd name="connsiteX8" fmla="*/ 797418 w 1252682"/>
                    <a:gd name="connsiteY8" fmla="*/ 581091 h 912360"/>
                    <a:gd name="connsiteX9" fmla="*/ 1033031 w 1252682"/>
                    <a:gd name="connsiteY9" fmla="*/ 491334 h 912360"/>
                    <a:gd name="connsiteX10" fmla="*/ 1077909 w 1252682"/>
                    <a:gd name="connsiteY10" fmla="*/ 609140 h 912360"/>
                    <a:gd name="connsiteX11" fmla="*/ 1156447 w 1252682"/>
                    <a:gd name="connsiteY11" fmla="*/ 738166 h 912360"/>
                    <a:gd name="connsiteX12" fmla="*/ 1190106 w 1252682"/>
                    <a:gd name="connsiteY12" fmla="*/ 811093 h 912360"/>
                    <a:gd name="connsiteX13" fmla="*/ 1251814 w 1252682"/>
                    <a:gd name="connsiteY13" fmla="*/ 485724 h 912360"/>
                    <a:gd name="connsiteX14" fmla="*/ 1212545 w 1252682"/>
                    <a:gd name="connsiteY14" fmla="*/ 210843 h 912360"/>
                    <a:gd name="connsiteX15" fmla="*/ 1038641 w 1252682"/>
                    <a:gd name="connsiteY15" fmla="*/ 14500 h 912360"/>
                    <a:gd name="connsiteX16" fmla="*/ 892785 w 1252682"/>
                    <a:gd name="connsiteY16" fmla="*/ 81817 h 912360"/>
                    <a:gd name="connsiteX17" fmla="*/ 217002 w 1252682"/>
                    <a:gd name="connsiteY17" fmla="*/ 44548 h 912360"/>
                    <a:gd name="connsiteX18" fmla="*/ 825 w 1252682"/>
                    <a:gd name="connsiteY18" fmla="*/ 861582 h 912360"/>
                    <a:gd name="connsiteX0" fmla="*/ 825 w 1252682"/>
                    <a:gd name="connsiteY0" fmla="*/ 907194 h 957973"/>
                    <a:gd name="connsiteX1" fmla="*/ 146680 w 1252682"/>
                    <a:gd name="connsiteY1" fmla="*/ 856705 h 957973"/>
                    <a:gd name="connsiteX2" fmla="*/ 247656 w 1252682"/>
                    <a:gd name="connsiteY2" fmla="*/ 738899 h 957973"/>
                    <a:gd name="connsiteX3" fmla="*/ 258876 w 1252682"/>
                    <a:gd name="connsiteY3" fmla="*/ 593044 h 957973"/>
                    <a:gd name="connsiteX4" fmla="*/ 444000 w 1252682"/>
                    <a:gd name="connsiteY4" fmla="*/ 497677 h 957973"/>
                    <a:gd name="connsiteX5" fmla="*/ 567416 w 1252682"/>
                    <a:gd name="connsiteY5" fmla="*/ 312553 h 957973"/>
                    <a:gd name="connsiteX6" fmla="*/ 533757 w 1252682"/>
                    <a:gd name="connsiteY6" fmla="*/ 492067 h 957973"/>
                    <a:gd name="connsiteX7" fmla="*/ 556196 w 1252682"/>
                    <a:gd name="connsiteY7" fmla="*/ 615483 h 957973"/>
                    <a:gd name="connsiteX8" fmla="*/ 797418 w 1252682"/>
                    <a:gd name="connsiteY8" fmla="*/ 626703 h 957973"/>
                    <a:gd name="connsiteX9" fmla="*/ 1033031 w 1252682"/>
                    <a:gd name="connsiteY9" fmla="*/ 536946 h 957973"/>
                    <a:gd name="connsiteX10" fmla="*/ 1077909 w 1252682"/>
                    <a:gd name="connsiteY10" fmla="*/ 654752 h 957973"/>
                    <a:gd name="connsiteX11" fmla="*/ 1156447 w 1252682"/>
                    <a:gd name="connsiteY11" fmla="*/ 783778 h 957973"/>
                    <a:gd name="connsiteX12" fmla="*/ 1190106 w 1252682"/>
                    <a:gd name="connsiteY12" fmla="*/ 856705 h 957973"/>
                    <a:gd name="connsiteX13" fmla="*/ 1251814 w 1252682"/>
                    <a:gd name="connsiteY13" fmla="*/ 531336 h 957973"/>
                    <a:gd name="connsiteX14" fmla="*/ 1212545 w 1252682"/>
                    <a:gd name="connsiteY14" fmla="*/ 256455 h 957973"/>
                    <a:gd name="connsiteX15" fmla="*/ 1038641 w 1252682"/>
                    <a:gd name="connsiteY15" fmla="*/ 60112 h 957973"/>
                    <a:gd name="connsiteX16" fmla="*/ 840534 w 1252682"/>
                    <a:gd name="connsiteY16" fmla="*/ 8871 h 957973"/>
                    <a:gd name="connsiteX17" fmla="*/ 217002 w 1252682"/>
                    <a:gd name="connsiteY17" fmla="*/ 90160 h 957973"/>
                    <a:gd name="connsiteX18" fmla="*/ 825 w 1252682"/>
                    <a:gd name="connsiteY18" fmla="*/ 907194 h 95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2682" h="957973">
                      <a:moveTo>
                        <a:pt x="825" y="907194"/>
                      </a:moveTo>
                      <a:cubicBezTo>
                        <a:pt x="-10895" y="1034951"/>
                        <a:pt x="105542" y="884754"/>
                        <a:pt x="146680" y="856705"/>
                      </a:cubicBezTo>
                      <a:cubicBezTo>
                        <a:pt x="187818" y="828656"/>
                        <a:pt x="228957" y="782842"/>
                        <a:pt x="247656" y="738899"/>
                      </a:cubicBezTo>
                      <a:cubicBezTo>
                        <a:pt x="266355" y="694956"/>
                        <a:pt x="226152" y="633248"/>
                        <a:pt x="258876" y="593044"/>
                      </a:cubicBezTo>
                      <a:cubicBezTo>
                        <a:pt x="291600" y="552840"/>
                        <a:pt x="392577" y="544425"/>
                        <a:pt x="444000" y="497677"/>
                      </a:cubicBezTo>
                      <a:cubicBezTo>
                        <a:pt x="495423" y="450928"/>
                        <a:pt x="552457" y="313488"/>
                        <a:pt x="567416" y="312553"/>
                      </a:cubicBezTo>
                      <a:cubicBezTo>
                        <a:pt x="582375" y="311618"/>
                        <a:pt x="535627" y="441579"/>
                        <a:pt x="533757" y="492067"/>
                      </a:cubicBezTo>
                      <a:cubicBezTo>
                        <a:pt x="531887" y="542555"/>
                        <a:pt x="512253" y="593044"/>
                        <a:pt x="556196" y="615483"/>
                      </a:cubicBezTo>
                      <a:cubicBezTo>
                        <a:pt x="600139" y="637922"/>
                        <a:pt x="717946" y="639792"/>
                        <a:pt x="797418" y="626703"/>
                      </a:cubicBezTo>
                      <a:cubicBezTo>
                        <a:pt x="876891" y="613613"/>
                        <a:pt x="986283" y="532271"/>
                        <a:pt x="1033031" y="536946"/>
                      </a:cubicBezTo>
                      <a:cubicBezTo>
                        <a:pt x="1079779" y="541621"/>
                        <a:pt x="1057340" y="613613"/>
                        <a:pt x="1077909" y="654752"/>
                      </a:cubicBezTo>
                      <a:cubicBezTo>
                        <a:pt x="1098478" y="695891"/>
                        <a:pt x="1137748" y="750119"/>
                        <a:pt x="1156447" y="783778"/>
                      </a:cubicBezTo>
                      <a:cubicBezTo>
                        <a:pt x="1175146" y="817437"/>
                        <a:pt x="1174211" y="898779"/>
                        <a:pt x="1190106" y="856705"/>
                      </a:cubicBezTo>
                      <a:cubicBezTo>
                        <a:pt x="1206001" y="814631"/>
                        <a:pt x="1248074" y="631378"/>
                        <a:pt x="1251814" y="531336"/>
                      </a:cubicBezTo>
                      <a:cubicBezTo>
                        <a:pt x="1255554" y="431294"/>
                        <a:pt x="1248074" y="334992"/>
                        <a:pt x="1212545" y="256455"/>
                      </a:cubicBezTo>
                      <a:cubicBezTo>
                        <a:pt x="1177016" y="177918"/>
                        <a:pt x="1100643" y="101376"/>
                        <a:pt x="1038641" y="60112"/>
                      </a:cubicBezTo>
                      <a:cubicBezTo>
                        <a:pt x="976639" y="18848"/>
                        <a:pt x="961145" y="-17308"/>
                        <a:pt x="840534" y="8871"/>
                      </a:cubicBezTo>
                      <a:cubicBezTo>
                        <a:pt x="719923" y="35050"/>
                        <a:pt x="356953" y="-59560"/>
                        <a:pt x="217002" y="90160"/>
                      </a:cubicBezTo>
                      <a:cubicBezTo>
                        <a:pt x="77051" y="239880"/>
                        <a:pt x="12545" y="779437"/>
                        <a:pt x="825" y="907194"/>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85" name="Freeform: Shape 914">
                  <a:extLst>
                    <a:ext uri="{FF2B5EF4-FFF2-40B4-BE49-F238E27FC236}">
                      <a16:creationId xmlns:a16="http://schemas.microsoft.com/office/drawing/2014/main" id="{DFC66AFF-428E-4F6C-BF35-BC40F3ED0C8E}"/>
                    </a:ext>
                  </a:extLst>
                </p:cNvPr>
                <p:cNvSpPr/>
                <p:nvPr/>
              </p:nvSpPr>
              <p:spPr>
                <a:xfrm>
                  <a:off x="181346" y="1199439"/>
                  <a:ext cx="2925600" cy="3531849"/>
                </a:xfrm>
                <a:custGeom>
                  <a:avLst/>
                  <a:gdLst>
                    <a:gd name="connsiteX0" fmla="*/ 2071195 w 3841407"/>
                    <a:gd name="connsiteY0" fmla="*/ 0 h 4637431"/>
                    <a:gd name="connsiteX1" fmla="*/ 3515882 w 3841407"/>
                    <a:gd name="connsiteY1" fmla="*/ 1444687 h 4637431"/>
                    <a:gd name="connsiteX2" fmla="*/ 3515881 w 3841407"/>
                    <a:gd name="connsiteY2" fmla="*/ 2094796 h 4637431"/>
                    <a:gd name="connsiteX3" fmla="*/ 3508423 w 3841407"/>
                    <a:gd name="connsiteY3" fmla="*/ 2242507 h 4637431"/>
                    <a:gd name="connsiteX4" fmla="*/ 3494640 w 3841407"/>
                    <a:gd name="connsiteY4" fmla="*/ 2332814 h 4637431"/>
                    <a:gd name="connsiteX5" fmla="*/ 3596339 w 3841407"/>
                    <a:gd name="connsiteY5" fmla="*/ 2416723 h 4637431"/>
                    <a:gd name="connsiteX6" fmla="*/ 3841407 w 3841407"/>
                    <a:gd name="connsiteY6" fmla="*/ 3008369 h 4637431"/>
                    <a:gd name="connsiteX7" fmla="*/ 3698509 w 3841407"/>
                    <a:gd name="connsiteY7" fmla="*/ 3476184 h 4637431"/>
                    <a:gd name="connsiteX8" fmla="*/ 3657999 w 3841407"/>
                    <a:gd name="connsiteY8" fmla="*/ 3525283 h 4637431"/>
                    <a:gd name="connsiteX9" fmla="*/ 3667465 w 3841407"/>
                    <a:gd name="connsiteY9" fmla="*/ 3562098 h 4637431"/>
                    <a:gd name="connsiteX10" fmla="*/ 3684464 w 3841407"/>
                    <a:gd name="connsiteY10" fmla="*/ 3730725 h 4637431"/>
                    <a:gd name="connsiteX11" fmla="*/ 2847749 w 3841407"/>
                    <a:gd name="connsiteY11" fmla="*/ 4567439 h 4637431"/>
                    <a:gd name="connsiteX12" fmla="*/ 2011034 w 3841407"/>
                    <a:gd name="connsiteY12" fmla="*/ 3730725 h 4637431"/>
                    <a:gd name="connsiteX13" fmla="*/ 2028033 w 3841407"/>
                    <a:gd name="connsiteY13" fmla="*/ 3562098 h 4637431"/>
                    <a:gd name="connsiteX14" fmla="*/ 2034327 w 3841407"/>
                    <a:gd name="connsiteY14" fmla="*/ 3537620 h 4637431"/>
                    <a:gd name="connsiteX15" fmla="*/ 1929626 w 3841407"/>
                    <a:gd name="connsiteY15" fmla="*/ 3532334 h 4637431"/>
                    <a:gd name="connsiteX16" fmla="*/ 1936789 w 3841407"/>
                    <a:gd name="connsiteY16" fmla="*/ 3551904 h 4637431"/>
                    <a:gd name="connsiteX17" fmla="*/ 1974406 w 3841407"/>
                    <a:gd name="connsiteY17" fmla="*/ 3800717 h 4637431"/>
                    <a:gd name="connsiteX18" fmla="*/ 1137691 w 3841407"/>
                    <a:gd name="connsiteY18" fmla="*/ 4637431 h 4637431"/>
                    <a:gd name="connsiteX19" fmla="*/ 300976 w 3841407"/>
                    <a:gd name="connsiteY19" fmla="*/ 3800717 h 4637431"/>
                    <a:gd name="connsiteX20" fmla="*/ 338593 w 3841407"/>
                    <a:gd name="connsiteY20" fmla="*/ 3551904 h 4637431"/>
                    <a:gd name="connsiteX21" fmla="*/ 344083 w 3841407"/>
                    <a:gd name="connsiteY21" fmla="*/ 3536906 h 4637431"/>
                    <a:gd name="connsiteX22" fmla="*/ 245068 w 3841407"/>
                    <a:gd name="connsiteY22" fmla="*/ 3455212 h 4637431"/>
                    <a:gd name="connsiteX23" fmla="*/ 0 w 3841407"/>
                    <a:gd name="connsiteY23" fmla="*/ 2863566 h 4637431"/>
                    <a:gd name="connsiteX24" fmla="*/ 511028 w 3841407"/>
                    <a:gd name="connsiteY24" fmla="*/ 2092605 h 4637431"/>
                    <a:gd name="connsiteX25" fmla="*/ 626508 w 3841407"/>
                    <a:gd name="connsiteY25" fmla="*/ 2056758 h 4637431"/>
                    <a:gd name="connsiteX26" fmla="*/ 626508 w 3841407"/>
                    <a:gd name="connsiteY26" fmla="*/ 1444687 h 4637431"/>
                    <a:gd name="connsiteX27" fmla="*/ 2071195 w 3841407"/>
                    <a:gd name="connsiteY27" fmla="*/ 0 h 463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41407" h="4637431">
                      <a:moveTo>
                        <a:pt x="2071195" y="0"/>
                      </a:moveTo>
                      <a:cubicBezTo>
                        <a:pt x="2869074" y="0"/>
                        <a:pt x="3515882" y="646808"/>
                        <a:pt x="3515882" y="1444687"/>
                      </a:cubicBezTo>
                      <a:cubicBezTo>
                        <a:pt x="3515882" y="1661390"/>
                        <a:pt x="3515881" y="1878093"/>
                        <a:pt x="3515881" y="2094796"/>
                      </a:cubicBezTo>
                      <a:cubicBezTo>
                        <a:pt x="3515881" y="2144664"/>
                        <a:pt x="3513355" y="2193941"/>
                        <a:pt x="3508423" y="2242507"/>
                      </a:cubicBezTo>
                      <a:lnTo>
                        <a:pt x="3494640" y="2332814"/>
                      </a:lnTo>
                      <a:lnTo>
                        <a:pt x="3596339" y="2416723"/>
                      </a:lnTo>
                      <a:cubicBezTo>
                        <a:pt x="3747755" y="2568139"/>
                        <a:pt x="3841407" y="2777317"/>
                        <a:pt x="3841407" y="3008369"/>
                      </a:cubicBezTo>
                      <a:cubicBezTo>
                        <a:pt x="3841407" y="3181658"/>
                        <a:pt x="3788728" y="3342643"/>
                        <a:pt x="3698509" y="3476184"/>
                      </a:cubicBezTo>
                      <a:lnTo>
                        <a:pt x="3657999" y="3525283"/>
                      </a:lnTo>
                      <a:lnTo>
                        <a:pt x="3667465" y="3562098"/>
                      </a:lnTo>
                      <a:cubicBezTo>
                        <a:pt x="3678611" y="3616566"/>
                        <a:pt x="3684464" y="3672962"/>
                        <a:pt x="3684464" y="3730725"/>
                      </a:cubicBezTo>
                      <a:cubicBezTo>
                        <a:pt x="3684464" y="4192829"/>
                        <a:pt x="3309854" y="4567439"/>
                        <a:pt x="2847749" y="4567439"/>
                      </a:cubicBezTo>
                      <a:cubicBezTo>
                        <a:pt x="2385644" y="4567439"/>
                        <a:pt x="2011034" y="4192829"/>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4262821"/>
                        <a:pt x="1599796" y="4637431"/>
                        <a:pt x="1137691" y="4637431"/>
                      </a:cubicBezTo>
                      <a:cubicBezTo>
                        <a:pt x="675586" y="4637431"/>
                        <a:pt x="300976" y="4262821"/>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r>
                    <a:rPr lang="en-PH" sz="1235" dirty="0">
                      <a:solidFill>
                        <a:prstClr val="white"/>
                      </a:solidFill>
                      <a:latin typeface="Calibri" panose="020F0502020204030204"/>
                    </a:rPr>
                    <a:t>a</a:t>
                  </a:r>
                </a:p>
              </p:txBody>
            </p:sp>
            <p:sp>
              <p:nvSpPr>
                <p:cNvPr id="286" name="Freeform: Shape 915">
                  <a:extLst>
                    <a:ext uri="{FF2B5EF4-FFF2-40B4-BE49-F238E27FC236}">
                      <a16:creationId xmlns:a16="http://schemas.microsoft.com/office/drawing/2014/main" id="{E7A8A9D4-1F85-4D0C-8DFC-6DD0AC9BF3FB}"/>
                    </a:ext>
                  </a:extLst>
                </p:cNvPr>
                <p:cNvSpPr/>
                <p:nvPr/>
              </p:nvSpPr>
              <p:spPr>
                <a:xfrm>
                  <a:off x="307937" y="1211487"/>
                  <a:ext cx="2810984" cy="3518075"/>
                </a:xfrm>
                <a:custGeom>
                  <a:avLst/>
                  <a:gdLst>
                    <a:gd name="connsiteX0" fmla="*/ 2071195 w 3690916"/>
                    <a:gd name="connsiteY0" fmla="*/ 0 h 4619345"/>
                    <a:gd name="connsiteX1" fmla="*/ 2171104 w 3690916"/>
                    <a:gd name="connsiteY1" fmla="*/ 5045 h 4619345"/>
                    <a:gd name="connsiteX2" fmla="*/ 2211859 w 3690916"/>
                    <a:gd name="connsiteY2" fmla="*/ 11265 h 4619345"/>
                    <a:gd name="connsiteX3" fmla="*/ 3365391 w 3690916"/>
                    <a:gd name="connsiteY3" fmla="*/ 1426601 h 4619345"/>
                    <a:gd name="connsiteX4" fmla="*/ 3365390 w 3690916"/>
                    <a:gd name="connsiteY4" fmla="*/ 2076710 h 4619345"/>
                    <a:gd name="connsiteX5" fmla="*/ 3357932 w 3690916"/>
                    <a:gd name="connsiteY5" fmla="*/ 2224421 h 4619345"/>
                    <a:gd name="connsiteX6" fmla="*/ 3344149 w 3690916"/>
                    <a:gd name="connsiteY6" fmla="*/ 2314728 h 4619345"/>
                    <a:gd name="connsiteX7" fmla="*/ 3445848 w 3690916"/>
                    <a:gd name="connsiteY7" fmla="*/ 2398637 h 4619345"/>
                    <a:gd name="connsiteX8" fmla="*/ 3690916 w 3690916"/>
                    <a:gd name="connsiteY8" fmla="*/ 2990283 h 4619345"/>
                    <a:gd name="connsiteX9" fmla="*/ 3548018 w 3690916"/>
                    <a:gd name="connsiteY9" fmla="*/ 3458098 h 4619345"/>
                    <a:gd name="connsiteX10" fmla="*/ 3507508 w 3690916"/>
                    <a:gd name="connsiteY10" fmla="*/ 3507197 h 4619345"/>
                    <a:gd name="connsiteX11" fmla="*/ 3516974 w 3690916"/>
                    <a:gd name="connsiteY11" fmla="*/ 3544012 h 4619345"/>
                    <a:gd name="connsiteX12" fmla="*/ 3533973 w 3690916"/>
                    <a:gd name="connsiteY12" fmla="*/ 3712639 h 4619345"/>
                    <a:gd name="connsiteX13" fmla="*/ 2697258 w 3690916"/>
                    <a:gd name="connsiteY13" fmla="*/ 4549353 h 4619345"/>
                    <a:gd name="connsiteX14" fmla="*/ 2671417 w 3690916"/>
                    <a:gd name="connsiteY14" fmla="*/ 4548048 h 4619345"/>
                    <a:gd name="connsiteX15" fmla="*/ 2522062 w 3690916"/>
                    <a:gd name="connsiteY15" fmla="*/ 4501686 h 4619345"/>
                    <a:gd name="connsiteX16" fmla="*/ 2011034 w 3690916"/>
                    <a:gd name="connsiteY16" fmla="*/ 3730725 h 4619345"/>
                    <a:gd name="connsiteX17" fmla="*/ 2028033 w 3690916"/>
                    <a:gd name="connsiteY17" fmla="*/ 3562098 h 4619345"/>
                    <a:gd name="connsiteX18" fmla="*/ 2034327 w 3690916"/>
                    <a:gd name="connsiteY18" fmla="*/ 3537620 h 4619345"/>
                    <a:gd name="connsiteX19" fmla="*/ 1929626 w 3690916"/>
                    <a:gd name="connsiteY19" fmla="*/ 3532334 h 4619345"/>
                    <a:gd name="connsiteX20" fmla="*/ 1936789 w 3690916"/>
                    <a:gd name="connsiteY20" fmla="*/ 3551904 h 4619345"/>
                    <a:gd name="connsiteX21" fmla="*/ 1974406 w 3690916"/>
                    <a:gd name="connsiteY21" fmla="*/ 3800717 h 4619345"/>
                    <a:gd name="connsiteX22" fmla="*/ 1936789 w 3690916"/>
                    <a:gd name="connsiteY22" fmla="*/ 4049530 h 4619345"/>
                    <a:gd name="connsiteX23" fmla="*/ 1935013 w 3690916"/>
                    <a:gd name="connsiteY23" fmla="*/ 4054384 h 4619345"/>
                    <a:gd name="connsiteX24" fmla="*/ 1926296 w 3690916"/>
                    <a:gd name="connsiteY24" fmla="*/ 4038326 h 4619345"/>
                    <a:gd name="connsiteX25" fmla="*/ 1860543 w 3690916"/>
                    <a:gd name="connsiteY25" fmla="*/ 3712639 h 4619345"/>
                    <a:gd name="connsiteX26" fmla="*/ 1877542 w 3690916"/>
                    <a:gd name="connsiteY26" fmla="*/ 3544012 h 4619345"/>
                    <a:gd name="connsiteX27" fmla="*/ 1883836 w 3690916"/>
                    <a:gd name="connsiteY27" fmla="*/ 3519534 h 4619345"/>
                    <a:gd name="connsiteX28" fmla="*/ 1779135 w 3690916"/>
                    <a:gd name="connsiteY28" fmla="*/ 3514248 h 4619345"/>
                    <a:gd name="connsiteX29" fmla="*/ 1786298 w 3690916"/>
                    <a:gd name="connsiteY29" fmla="*/ 3533818 h 4619345"/>
                    <a:gd name="connsiteX30" fmla="*/ 1823915 w 3690916"/>
                    <a:gd name="connsiteY30" fmla="*/ 3782631 h 4619345"/>
                    <a:gd name="connsiteX31" fmla="*/ 987200 w 3690916"/>
                    <a:gd name="connsiteY31" fmla="*/ 4619345 h 4619345"/>
                    <a:gd name="connsiteX32" fmla="*/ 961359 w 3690916"/>
                    <a:gd name="connsiteY32" fmla="*/ 4618040 h 4619345"/>
                    <a:gd name="connsiteX33" fmla="*/ 812004 w 3690916"/>
                    <a:gd name="connsiteY33" fmla="*/ 4571678 h 4619345"/>
                    <a:gd name="connsiteX34" fmla="*/ 300976 w 3690916"/>
                    <a:gd name="connsiteY34" fmla="*/ 3800717 h 4619345"/>
                    <a:gd name="connsiteX35" fmla="*/ 338593 w 3690916"/>
                    <a:gd name="connsiteY35" fmla="*/ 3551904 h 4619345"/>
                    <a:gd name="connsiteX36" fmla="*/ 344083 w 3690916"/>
                    <a:gd name="connsiteY36" fmla="*/ 3536906 h 4619345"/>
                    <a:gd name="connsiteX37" fmla="*/ 245068 w 3690916"/>
                    <a:gd name="connsiteY37" fmla="*/ 3455212 h 4619345"/>
                    <a:gd name="connsiteX38" fmla="*/ 0 w 3690916"/>
                    <a:gd name="connsiteY38" fmla="*/ 2863566 h 4619345"/>
                    <a:gd name="connsiteX39" fmla="*/ 511028 w 3690916"/>
                    <a:gd name="connsiteY39" fmla="*/ 2092605 h 4619345"/>
                    <a:gd name="connsiteX40" fmla="*/ 626508 w 3690916"/>
                    <a:gd name="connsiteY40" fmla="*/ 2056758 h 4619345"/>
                    <a:gd name="connsiteX41" fmla="*/ 626508 w 3690916"/>
                    <a:gd name="connsiteY41" fmla="*/ 1444687 h 4619345"/>
                    <a:gd name="connsiteX42" fmla="*/ 2071195 w 3690916"/>
                    <a:gd name="connsiteY42" fmla="*/ 0 h 461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90916" h="4619345">
                      <a:moveTo>
                        <a:pt x="2071195" y="0"/>
                      </a:moveTo>
                      <a:lnTo>
                        <a:pt x="2171104" y="5045"/>
                      </a:lnTo>
                      <a:lnTo>
                        <a:pt x="2211859" y="11265"/>
                      </a:lnTo>
                      <a:cubicBezTo>
                        <a:pt x="2870179" y="145977"/>
                        <a:pt x="3365391" y="728457"/>
                        <a:pt x="3365391" y="1426601"/>
                      </a:cubicBezTo>
                      <a:cubicBezTo>
                        <a:pt x="3365391" y="1643304"/>
                        <a:pt x="3365390" y="1860007"/>
                        <a:pt x="3365390" y="2076710"/>
                      </a:cubicBezTo>
                      <a:cubicBezTo>
                        <a:pt x="3365390" y="2126578"/>
                        <a:pt x="3362864" y="2175855"/>
                        <a:pt x="3357932" y="2224421"/>
                      </a:cubicBezTo>
                      <a:lnTo>
                        <a:pt x="3344149" y="2314728"/>
                      </a:lnTo>
                      <a:lnTo>
                        <a:pt x="3445848" y="2398637"/>
                      </a:lnTo>
                      <a:cubicBezTo>
                        <a:pt x="3597264" y="2550053"/>
                        <a:pt x="3690916" y="2759231"/>
                        <a:pt x="3690916" y="2990283"/>
                      </a:cubicBezTo>
                      <a:cubicBezTo>
                        <a:pt x="3690916" y="3163572"/>
                        <a:pt x="3638237" y="3324557"/>
                        <a:pt x="3548018" y="3458098"/>
                      </a:cubicBezTo>
                      <a:lnTo>
                        <a:pt x="3507508" y="3507197"/>
                      </a:lnTo>
                      <a:lnTo>
                        <a:pt x="3516974" y="3544012"/>
                      </a:lnTo>
                      <a:cubicBezTo>
                        <a:pt x="3528120" y="3598480"/>
                        <a:pt x="3533973" y="3654876"/>
                        <a:pt x="3533973" y="3712639"/>
                      </a:cubicBezTo>
                      <a:cubicBezTo>
                        <a:pt x="3533973" y="4174743"/>
                        <a:pt x="3159363" y="4549353"/>
                        <a:pt x="2697258" y="4549353"/>
                      </a:cubicBezTo>
                      <a:lnTo>
                        <a:pt x="2671417" y="4548048"/>
                      </a:lnTo>
                      <a:lnTo>
                        <a:pt x="2522062" y="4501686"/>
                      </a:lnTo>
                      <a:cubicBezTo>
                        <a:pt x="2221752" y="4374666"/>
                        <a:pt x="2011034" y="4077303"/>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3887362"/>
                        <a:pt x="1961236" y="3970930"/>
                        <a:pt x="1936789" y="4049530"/>
                      </a:cubicBezTo>
                      <a:lnTo>
                        <a:pt x="1935013" y="4054384"/>
                      </a:lnTo>
                      <a:lnTo>
                        <a:pt x="1926296" y="4038326"/>
                      </a:lnTo>
                      <a:cubicBezTo>
                        <a:pt x="1883956" y="3938223"/>
                        <a:pt x="1860543" y="3828165"/>
                        <a:pt x="1860543" y="3712639"/>
                      </a:cubicBezTo>
                      <a:cubicBezTo>
                        <a:pt x="1860543" y="3654876"/>
                        <a:pt x="1866397" y="3598480"/>
                        <a:pt x="1877542" y="3544012"/>
                      </a:cubicBezTo>
                      <a:lnTo>
                        <a:pt x="1883836" y="3519534"/>
                      </a:lnTo>
                      <a:lnTo>
                        <a:pt x="1779135" y="3514248"/>
                      </a:lnTo>
                      <a:lnTo>
                        <a:pt x="1786298" y="3533818"/>
                      </a:lnTo>
                      <a:cubicBezTo>
                        <a:pt x="1810745" y="3612418"/>
                        <a:pt x="1823915" y="3695987"/>
                        <a:pt x="1823915" y="3782631"/>
                      </a:cubicBezTo>
                      <a:cubicBezTo>
                        <a:pt x="1823915" y="4244735"/>
                        <a:pt x="1449305" y="4619345"/>
                        <a:pt x="987200" y="4619345"/>
                      </a:cubicBezTo>
                      <a:lnTo>
                        <a:pt x="961359" y="4618040"/>
                      </a:lnTo>
                      <a:lnTo>
                        <a:pt x="812004" y="4571678"/>
                      </a:lnTo>
                      <a:cubicBezTo>
                        <a:pt x="511694" y="4444658"/>
                        <a:pt x="300976" y="4147295"/>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dirty="0">
                    <a:solidFill>
                      <a:prstClr val="white"/>
                    </a:solidFill>
                    <a:latin typeface="Calibri" panose="020F0502020204030204"/>
                  </a:endParaRPr>
                </a:p>
              </p:txBody>
            </p:sp>
            <p:sp>
              <p:nvSpPr>
                <p:cNvPr id="287" name="Rectangle: Rounded Corners 55">
                  <a:extLst>
                    <a:ext uri="{FF2B5EF4-FFF2-40B4-BE49-F238E27FC236}">
                      <a16:creationId xmlns:a16="http://schemas.microsoft.com/office/drawing/2014/main" id="{0064A551-ECDE-4FA9-9C5A-1B31418FF924}"/>
                    </a:ext>
                  </a:extLst>
                </p:cNvPr>
                <p:cNvSpPr/>
                <p:nvPr/>
              </p:nvSpPr>
              <p:spPr>
                <a:xfrm>
                  <a:off x="702191" y="3742955"/>
                  <a:ext cx="2107574" cy="1957549"/>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F9C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288" name="Rectangle: Rounded Corners 917">
                  <a:extLst>
                    <a:ext uri="{FF2B5EF4-FFF2-40B4-BE49-F238E27FC236}">
                      <a16:creationId xmlns:a16="http://schemas.microsoft.com/office/drawing/2014/main" id="{B6A5A208-500E-4842-9277-AA9D55336532}"/>
                    </a:ext>
                  </a:extLst>
                </p:cNvPr>
                <p:cNvSpPr/>
                <p:nvPr/>
              </p:nvSpPr>
              <p:spPr>
                <a:xfrm>
                  <a:off x="1562608" y="3373787"/>
                  <a:ext cx="350700" cy="573994"/>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89" name="Rectangle: Rounded Corners 918">
                  <a:extLst>
                    <a:ext uri="{FF2B5EF4-FFF2-40B4-BE49-F238E27FC236}">
                      <a16:creationId xmlns:a16="http://schemas.microsoft.com/office/drawing/2014/main" id="{3DBD6158-0A08-4D4F-B1B3-99A4C64C23A3}"/>
                    </a:ext>
                  </a:extLst>
                </p:cNvPr>
                <p:cNvSpPr/>
                <p:nvPr/>
              </p:nvSpPr>
              <p:spPr>
                <a:xfrm>
                  <a:off x="978790" y="1561709"/>
                  <a:ext cx="1522037" cy="2035494"/>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90" name="Oval 919">
                  <a:extLst>
                    <a:ext uri="{FF2B5EF4-FFF2-40B4-BE49-F238E27FC236}">
                      <a16:creationId xmlns:a16="http://schemas.microsoft.com/office/drawing/2014/main" id="{8CCC4F5B-88FC-46F5-930B-8C245F860F0F}"/>
                    </a:ext>
                  </a:extLst>
                </p:cNvPr>
                <p:cNvSpPr/>
                <p:nvPr/>
              </p:nvSpPr>
              <p:spPr>
                <a:xfrm rot="19109762">
                  <a:off x="773495" y="1363883"/>
                  <a:ext cx="1388430" cy="1123167"/>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91" name="Oval 920">
                  <a:extLst>
                    <a:ext uri="{FF2B5EF4-FFF2-40B4-BE49-F238E27FC236}">
                      <a16:creationId xmlns:a16="http://schemas.microsoft.com/office/drawing/2014/main" id="{0C8EF330-F81C-4C13-8031-6F4403A68DEB}"/>
                    </a:ext>
                  </a:extLst>
                </p:cNvPr>
                <p:cNvSpPr/>
                <p:nvPr/>
              </p:nvSpPr>
              <p:spPr>
                <a:xfrm rot="19811341">
                  <a:off x="1972381" y="1590570"/>
                  <a:ext cx="680496" cy="992353"/>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92" name="Oval 227">
                  <a:extLst>
                    <a:ext uri="{FF2B5EF4-FFF2-40B4-BE49-F238E27FC236}">
                      <a16:creationId xmlns:a16="http://schemas.microsoft.com/office/drawing/2014/main" id="{53085053-AC3C-40E0-8FF7-B4111D5F9ACF}"/>
                    </a:ext>
                  </a:extLst>
                </p:cNvPr>
                <p:cNvSpPr/>
                <p:nvPr/>
              </p:nvSpPr>
              <p:spPr>
                <a:xfrm rot="19109762">
                  <a:off x="714405" y="1341482"/>
                  <a:ext cx="1522112" cy="1070858"/>
                </a:xfrm>
                <a:custGeom>
                  <a:avLst/>
                  <a:gdLst>
                    <a:gd name="connsiteX0" fmla="*/ 0 w 1998483"/>
                    <a:gd name="connsiteY0" fmla="*/ 770500 h 1540999"/>
                    <a:gd name="connsiteX1" fmla="*/ 999242 w 1998483"/>
                    <a:gd name="connsiteY1" fmla="*/ 0 h 1540999"/>
                    <a:gd name="connsiteX2" fmla="*/ 1998484 w 1998483"/>
                    <a:gd name="connsiteY2" fmla="*/ 770500 h 1540999"/>
                    <a:gd name="connsiteX3" fmla="*/ 999242 w 1998483"/>
                    <a:gd name="connsiteY3" fmla="*/ 1541000 h 1540999"/>
                    <a:gd name="connsiteX4" fmla="*/ 0 w 1998483"/>
                    <a:gd name="connsiteY4" fmla="*/ 770500 h 1540999"/>
                    <a:gd name="connsiteX0" fmla="*/ 63 w 1998547"/>
                    <a:gd name="connsiteY0" fmla="*/ 490692 h 1261192"/>
                    <a:gd name="connsiteX1" fmla="*/ 963518 w 1998547"/>
                    <a:gd name="connsiteY1" fmla="*/ 0 h 1261192"/>
                    <a:gd name="connsiteX2" fmla="*/ 1998547 w 1998547"/>
                    <a:gd name="connsiteY2" fmla="*/ 490692 h 1261192"/>
                    <a:gd name="connsiteX3" fmla="*/ 999305 w 1998547"/>
                    <a:gd name="connsiteY3" fmla="*/ 1261192 h 1261192"/>
                    <a:gd name="connsiteX4" fmla="*/ 63 w 1998547"/>
                    <a:gd name="connsiteY4" fmla="*/ 490692 h 1261192"/>
                    <a:gd name="connsiteX0" fmla="*/ 99 w 1998583"/>
                    <a:gd name="connsiteY0" fmla="*/ 635572 h 1406072"/>
                    <a:gd name="connsiteX1" fmla="*/ 954703 w 1998583"/>
                    <a:gd name="connsiteY1" fmla="*/ 0 h 1406072"/>
                    <a:gd name="connsiteX2" fmla="*/ 1998583 w 1998583"/>
                    <a:gd name="connsiteY2" fmla="*/ 635572 h 1406072"/>
                    <a:gd name="connsiteX3" fmla="*/ 999341 w 1998583"/>
                    <a:gd name="connsiteY3" fmla="*/ 1406072 h 1406072"/>
                    <a:gd name="connsiteX4" fmla="*/ 99 w 1998583"/>
                    <a:gd name="connsiteY4" fmla="*/ 635572 h 1406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83" h="1406072">
                      <a:moveTo>
                        <a:pt x="99" y="635572"/>
                      </a:moveTo>
                      <a:cubicBezTo>
                        <a:pt x="-7341" y="401227"/>
                        <a:pt x="402837" y="0"/>
                        <a:pt x="954703" y="0"/>
                      </a:cubicBezTo>
                      <a:cubicBezTo>
                        <a:pt x="1506569" y="0"/>
                        <a:pt x="1998583" y="210037"/>
                        <a:pt x="1998583" y="635572"/>
                      </a:cubicBezTo>
                      <a:cubicBezTo>
                        <a:pt x="1998583" y="1061107"/>
                        <a:pt x="1551207" y="1406072"/>
                        <a:pt x="999341" y="1406072"/>
                      </a:cubicBezTo>
                      <a:cubicBezTo>
                        <a:pt x="447475" y="1406072"/>
                        <a:pt x="7539" y="869917"/>
                        <a:pt x="99" y="63557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93" name="Oval 922">
                  <a:extLst>
                    <a:ext uri="{FF2B5EF4-FFF2-40B4-BE49-F238E27FC236}">
                      <a16:creationId xmlns:a16="http://schemas.microsoft.com/office/drawing/2014/main" id="{41A29A2C-68A7-41F3-BA1C-98B854188994}"/>
                    </a:ext>
                  </a:extLst>
                </p:cNvPr>
                <p:cNvSpPr/>
                <p:nvPr/>
              </p:nvSpPr>
              <p:spPr>
                <a:xfrm rot="19811341">
                  <a:off x="2019460" y="1561708"/>
                  <a:ext cx="641824" cy="1017747"/>
                </a:xfrm>
                <a:prstGeom prst="ellipse">
                  <a:avLst/>
                </a:pr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94" name="Oval 923">
                  <a:extLst>
                    <a:ext uri="{FF2B5EF4-FFF2-40B4-BE49-F238E27FC236}">
                      <a16:creationId xmlns:a16="http://schemas.microsoft.com/office/drawing/2014/main" id="{5DF3C2B9-E89A-4101-AFCD-125DF544D93D}"/>
                    </a:ext>
                  </a:extLst>
                </p:cNvPr>
                <p:cNvSpPr/>
                <p:nvPr/>
              </p:nvSpPr>
              <p:spPr>
                <a:xfrm>
                  <a:off x="1106888" y="2915604"/>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95" name="Oval 924">
                  <a:extLst>
                    <a:ext uri="{FF2B5EF4-FFF2-40B4-BE49-F238E27FC236}">
                      <a16:creationId xmlns:a16="http://schemas.microsoft.com/office/drawing/2014/main" id="{737449E7-E22A-4565-B9F1-D51FAE9B50CC}"/>
                    </a:ext>
                  </a:extLst>
                </p:cNvPr>
                <p:cNvSpPr/>
                <p:nvPr/>
              </p:nvSpPr>
              <p:spPr>
                <a:xfrm>
                  <a:off x="2101363" y="2918918"/>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296" name="Rectangle: Rounded Corners 925">
                  <a:extLst>
                    <a:ext uri="{FF2B5EF4-FFF2-40B4-BE49-F238E27FC236}">
                      <a16:creationId xmlns:a16="http://schemas.microsoft.com/office/drawing/2014/main" id="{B76CFA2C-5AA2-4618-868E-1C8BA44B90BB}"/>
                    </a:ext>
                  </a:extLst>
                </p:cNvPr>
                <p:cNvSpPr/>
                <p:nvPr/>
              </p:nvSpPr>
              <p:spPr>
                <a:xfrm>
                  <a:off x="1205530" y="2506998"/>
                  <a:ext cx="219996" cy="94355"/>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97" name="Rectangle: Rounded Corners 926">
                  <a:extLst>
                    <a:ext uri="{FF2B5EF4-FFF2-40B4-BE49-F238E27FC236}">
                      <a16:creationId xmlns:a16="http://schemas.microsoft.com/office/drawing/2014/main" id="{D9A8EDB7-41FE-4BA7-9DF1-0DB996C694FB}"/>
                    </a:ext>
                  </a:extLst>
                </p:cNvPr>
                <p:cNvSpPr/>
                <p:nvPr/>
              </p:nvSpPr>
              <p:spPr>
                <a:xfrm>
                  <a:off x="2030167" y="2506997"/>
                  <a:ext cx="219996" cy="94354"/>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298" name="Group 927">
                  <a:extLst>
                    <a:ext uri="{FF2B5EF4-FFF2-40B4-BE49-F238E27FC236}">
                      <a16:creationId xmlns:a16="http://schemas.microsoft.com/office/drawing/2014/main" id="{7F546007-63DF-46E1-8649-E0FB678AB1FF}"/>
                    </a:ext>
                  </a:extLst>
                </p:cNvPr>
                <p:cNvGrpSpPr/>
                <p:nvPr/>
              </p:nvGrpSpPr>
              <p:grpSpPr>
                <a:xfrm rot="388752">
                  <a:off x="1164127" y="2654365"/>
                  <a:ext cx="358530" cy="409272"/>
                  <a:chOff x="4187699" y="2705837"/>
                  <a:chExt cx="369137" cy="421380"/>
                </a:xfrm>
              </p:grpSpPr>
              <p:sp>
                <p:nvSpPr>
                  <p:cNvPr id="325" name="Block Arc 954">
                    <a:extLst>
                      <a:ext uri="{FF2B5EF4-FFF2-40B4-BE49-F238E27FC236}">
                        <a16:creationId xmlns:a16="http://schemas.microsoft.com/office/drawing/2014/main" id="{E2891A97-6ABE-4D29-B9EE-4E6ED7B05306}"/>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326" name="Oval 955">
                    <a:extLst>
                      <a:ext uri="{FF2B5EF4-FFF2-40B4-BE49-F238E27FC236}">
                        <a16:creationId xmlns:a16="http://schemas.microsoft.com/office/drawing/2014/main" id="{BC67EBB8-E07A-41B3-BEB3-C3D6F0159059}"/>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327" name="Oval 956">
                    <a:extLst>
                      <a:ext uri="{FF2B5EF4-FFF2-40B4-BE49-F238E27FC236}">
                        <a16:creationId xmlns:a16="http://schemas.microsoft.com/office/drawing/2014/main" id="{92DFD28F-7277-440D-B6E7-2C12BCDF01AF}"/>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299" name="Rectangle: Rounded Corners 928">
                  <a:extLst>
                    <a:ext uri="{FF2B5EF4-FFF2-40B4-BE49-F238E27FC236}">
                      <a16:creationId xmlns:a16="http://schemas.microsoft.com/office/drawing/2014/main" id="{3E78FA00-C4FB-41B0-8426-C2D060C34CD4}"/>
                    </a:ext>
                  </a:extLst>
                </p:cNvPr>
                <p:cNvSpPr/>
                <p:nvPr/>
              </p:nvSpPr>
              <p:spPr>
                <a:xfrm rot="1906099">
                  <a:off x="1185271" y="2666449"/>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300" name="Group 929">
                  <a:extLst>
                    <a:ext uri="{FF2B5EF4-FFF2-40B4-BE49-F238E27FC236}">
                      <a16:creationId xmlns:a16="http://schemas.microsoft.com/office/drawing/2014/main" id="{01D95A92-8414-4D14-97BA-79AC2DAB9005}"/>
                    </a:ext>
                  </a:extLst>
                </p:cNvPr>
                <p:cNvGrpSpPr/>
                <p:nvPr/>
              </p:nvGrpSpPr>
              <p:grpSpPr>
                <a:xfrm rot="21211248" flipH="1">
                  <a:off x="1925028" y="2642469"/>
                  <a:ext cx="358530" cy="409272"/>
                  <a:chOff x="4187699" y="2705837"/>
                  <a:chExt cx="369137" cy="421380"/>
                </a:xfrm>
              </p:grpSpPr>
              <p:sp>
                <p:nvSpPr>
                  <p:cNvPr id="322" name="Block Arc 951">
                    <a:extLst>
                      <a:ext uri="{FF2B5EF4-FFF2-40B4-BE49-F238E27FC236}">
                        <a16:creationId xmlns:a16="http://schemas.microsoft.com/office/drawing/2014/main" id="{5205E022-BAE4-46FE-BF13-097D00FE0B07}"/>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323" name="Oval 952">
                    <a:extLst>
                      <a:ext uri="{FF2B5EF4-FFF2-40B4-BE49-F238E27FC236}">
                        <a16:creationId xmlns:a16="http://schemas.microsoft.com/office/drawing/2014/main" id="{2FBFE961-5DA1-4052-96F0-0EED6BD8F9AA}"/>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324" name="Oval 953">
                    <a:extLst>
                      <a:ext uri="{FF2B5EF4-FFF2-40B4-BE49-F238E27FC236}">
                        <a16:creationId xmlns:a16="http://schemas.microsoft.com/office/drawing/2014/main" id="{38219CB2-5C82-4D15-A6A7-85FC5301547A}"/>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301" name="Rectangle: Rounded Corners 930">
                  <a:extLst>
                    <a:ext uri="{FF2B5EF4-FFF2-40B4-BE49-F238E27FC236}">
                      <a16:creationId xmlns:a16="http://schemas.microsoft.com/office/drawing/2014/main" id="{634D161A-68AF-49B2-A150-48F549657095}"/>
                    </a:ext>
                  </a:extLst>
                </p:cNvPr>
                <p:cNvSpPr/>
                <p:nvPr/>
              </p:nvSpPr>
              <p:spPr>
                <a:xfrm rot="19693901" flipV="1">
                  <a:off x="2139227" y="2648763"/>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302" name="Rectangle: Rounded Corners 931">
                  <a:extLst>
                    <a:ext uri="{FF2B5EF4-FFF2-40B4-BE49-F238E27FC236}">
                      <a16:creationId xmlns:a16="http://schemas.microsoft.com/office/drawing/2014/main" id="{B075CDD4-EEF6-4458-BFFB-D3DC34360395}"/>
                    </a:ext>
                  </a:extLst>
                </p:cNvPr>
                <p:cNvSpPr/>
                <p:nvPr/>
              </p:nvSpPr>
              <p:spPr>
                <a:xfrm>
                  <a:off x="1638740" y="2952402"/>
                  <a:ext cx="219996" cy="94354"/>
                </a:xfrm>
                <a:prstGeom prst="roundRect">
                  <a:avLst>
                    <a:gd name="adj" fmla="val 50000"/>
                  </a:avLst>
                </a:prstGeom>
                <a:solidFill>
                  <a:srgbClr val="F18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303" name="Freeform: Shape 932">
                  <a:extLst>
                    <a:ext uri="{FF2B5EF4-FFF2-40B4-BE49-F238E27FC236}">
                      <a16:creationId xmlns:a16="http://schemas.microsoft.com/office/drawing/2014/main" id="{81A8F6BE-7D16-4010-B2AC-B3B0413C699D}"/>
                    </a:ext>
                  </a:extLst>
                </p:cNvPr>
                <p:cNvSpPr/>
                <p:nvPr/>
              </p:nvSpPr>
              <p:spPr>
                <a:xfrm>
                  <a:off x="778560" y="3737326"/>
                  <a:ext cx="2027181" cy="1953069"/>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304" name="Freeform: Shape 933">
                  <a:extLst>
                    <a:ext uri="{FF2B5EF4-FFF2-40B4-BE49-F238E27FC236}">
                      <a16:creationId xmlns:a16="http://schemas.microsoft.com/office/drawing/2014/main" id="{DB012E89-D041-4AE4-BF7B-FB15BDE34CE2}"/>
                    </a:ext>
                  </a:extLst>
                </p:cNvPr>
                <p:cNvSpPr/>
                <p:nvPr/>
              </p:nvSpPr>
              <p:spPr>
                <a:xfrm>
                  <a:off x="1561226" y="3737326"/>
                  <a:ext cx="355371" cy="201540"/>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305" name="Rectangle: Rounded Corners 934">
                  <a:extLst>
                    <a:ext uri="{FF2B5EF4-FFF2-40B4-BE49-F238E27FC236}">
                      <a16:creationId xmlns:a16="http://schemas.microsoft.com/office/drawing/2014/main" id="{64BC7C1E-5536-4437-B337-F28DDD4E6F18}"/>
                    </a:ext>
                  </a:extLst>
                </p:cNvPr>
                <p:cNvSpPr/>
                <p:nvPr/>
              </p:nvSpPr>
              <p:spPr>
                <a:xfrm>
                  <a:off x="850399" y="2747475"/>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306" name="Rectangle: Rounded Corners 935">
                  <a:extLst>
                    <a:ext uri="{FF2B5EF4-FFF2-40B4-BE49-F238E27FC236}">
                      <a16:creationId xmlns:a16="http://schemas.microsoft.com/office/drawing/2014/main" id="{7C00A93D-48DE-4885-86D3-3FB480FF3062}"/>
                    </a:ext>
                  </a:extLst>
                </p:cNvPr>
                <p:cNvSpPr/>
                <p:nvPr/>
              </p:nvSpPr>
              <p:spPr>
                <a:xfrm>
                  <a:off x="2377629" y="2751957"/>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307" name="Oval 936">
                  <a:extLst>
                    <a:ext uri="{FF2B5EF4-FFF2-40B4-BE49-F238E27FC236}">
                      <a16:creationId xmlns:a16="http://schemas.microsoft.com/office/drawing/2014/main" id="{92EECC94-9A24-46E2-8DFD-05B1E120E591}"/>
                    </a:ext>
                  </a:extLst>
                </p:cNvPr>
                <p:cNvSpPr/>
                <p:nvPr/>
              </p:nvSpPr>
              <p:spPr>
                <a:xfrm>
                  <a:off x="916050"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308" name="Oval 937">
                  <a:extLst>
                    <a:ext uri="{FF2B5EF4-FFF2-40B4-BE49-F238E27FC236}">
                      <a16:creationId xmlns:a16="http://schemas.microsoft.com/office/drawing/2014/main" id="{4E98A496-D6F2-4A50-AE72-4DF0561BA82E}"/>
                    </a:ext>
                  </a:extLst>
                </p:cNvPr>
                <p:cNvSpPr/>
                <p:nvPr/>
              </p:nvSpPr>
              <p:spPr>
                <a:xfrm>
                  <a:off x="2499039"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309" name="Oval 938">
                  <a:extLst>
                    <a:ext uri="{FF2B5EF4-FFF2-40B4-BE49-F238E27FC236}">
                      <a16:creationId xmlns:a16="http://schemas.microsoft.com/office/drawing/2014/main" id="{58808B3C-5FE5-48BC-8F4F-2CFF95C62F00}"/>
                    </a:ext>
                  </a:extLst>
                </p:cNvPr>
                <p:cNvSpPr/>
                <p:nvPr/>
              </p:nvSpPr>
              <p:spPr>
                <a:xfrm>
                  <a:off x="1269268" y="2683088"/>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310" name="Oval 939">
                  <a:extLst>
                    <a:ext uri="{FF2B5EF4-FFF2-40B4-BE49-F238E27FC236}">
                      <a16:creationId xmlns:a16="http://schemas.microsoft.com/office/drawing/2014/main" id="{C1E55B68-3C39-476B-895D-29E6608842FD}"/>
                    </a:ext>
                  </a:extLst>
                </p:cNvPr>
                <p:cNvSpPr/>
                <p:nvPr/>
              </p:nvSpPr>
              <p:spPr>
                <a:xfrm flipH="1">
                  <a:off x="2030167" y="2671189"/>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311" name="Freeform: Shape 940">
                  <a:extLst>
                    <a:ext uri="{FF2B5EF4-FFF2-40B4-BE49-F238E27FC236}">
                      <a16:creationId xmlns:a16="http://schemas.microsoft.com/office/drawing/2014/main" id="{BBC2B76F-097D-4174-BC86-613C4167C777}"/>
                    </a:ext>
                  </a:extLst>
                </p:cNvPr>
                <p:cNvSpPr/>
                <p:nvPr/>
              </p:nvSpPr>
              <p:spPr>
                <a:xfrm>
                  <a:off x="930060" y="1742987"/>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312" name="Freeform: Shape 941">
                  <a:extLst>
                    <a:ext uri="{FF2B5EF4-FFF2-40B4-BE49-F238E27FC236}">
                      <a16:creationId xmlns:a16="http://schemas.microsoft.com/office/drawing/2014/main" id="{7C9177A7-3343-4608-B1E3-0017666843A1}"/>
                    </a:ext>
                  </a:extLst>
                </p:cNvPr>
                <p:cNvSpPr/>
                <p:nvPr/>
              </p:nvSpPr>
              <p:spPr>
                <a:xfrm flipH="1">
                  <a:off x="1998119" y="1656179"/>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cxnSp>
              <p:nvCxnSpPr>
                <p:cNvPr id="313" name="Straight Connector 942">
                  <a:extLst>
                    <a:ext uri="{FF2B5EF4-FFF2-40B4-BE49-F238E27FC236}">
                      <a16:creationId xmlns:a16="http://schemas.microsoft.com/office/drawing/2014/main" id="{FE9258F1-C662-4C74-AA45-B3978606E451}"/>
                    </a:ext>
                  </a:extLst>
                </p:cNvPr>
                <p:cNvCxnSpPr>
                  <a:cxnSpLocks/>
                </p:cNvCxnSpPr>
                <p:nvPr/>
              </p:nvCxnSpPr>
              <p:spPr>
                <a:xfrm flipH="1">
                  <a:off x="1131439" y="4616077"/>
                  <a:ext cx="78073" cy="644985"/>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cxnSp>
              <p:nvCxnSpPr>
                <p:cNvPr id="314" name="Straight Connector 943">
                  <a:extLst>
                    <a:ext uri="{FF2B5EF4-FFF2-40B4-BE49-F238E27FC236}">
                      <a16:creationId xmlns:a16="http://schemas.microsoft.com/office/drawing/2014/main" id="{EEA0A807-47B3-4286-B9C5-4082B85C58AC}"/>
                    </a:ext>
                  </a:extLst>
                </p:cNvPr>
                <p:cNvCxnSpPr>
                  <a:cxnSpLocks/>
                </p:cNvCxnSpPr>
                <p:nvPr/>
              </p:nvCxnSpPr>
              <p:spPr>
                <a:xfrm>
                  <a:off x="2438184" y="4599000"/>
                  <a:ext cx="53131" cy="438938"/>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sp>
              <p:nvSpPr>
                <p:cNvPr id="315" name="Freeform: Shape 944">
                  <a:extLst>
                    <a:ext uri="{FF2B5EF4-FFF2-40B4-BE49-F238E27FC236}">
                      <a16:creationId xmlns:a16="http://schemas.microsoft.com/office/drawing/2014/main" id="{05A49D0F-C852-4857-A1F5-44050E153B62}"/>
                    </a:ext>
                  </a:extLst>
                </p:cNvPr>
                <p:cNvSpPr/>
                <p:nvPr/>
              </p:nvSpPr>
              <p:spPr>
                <a:xfrm>
                  <a:off x="1327492" y="3737878"/>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16" name="Freeform: Shape 945">
                  <a:extLst>
                    <a:ext uri="{FF2B5EF4-FFF2-40B4-BE49-F238E27FC236}">
                      <a16:creationId xmlns:a16="http://schemas.microsoft.com/office/drawing/2014/main" id="{80985E14-1CD8-40D2-8643-795029AE43DB}"/>
                    </a:ext>
                  </a:extLst>
                </p:cNvPr>
                <p:cNvSpPr/>
                <p:nvPr/>
              </p:nvSpPr>
              <p:spPr>
                <a:xfrm flipH="1">
                  <a:off x="1746173" y="3732707"/>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17" name="Rectangle: Rounded Corners 946">
                  <a:extLst>
                    <a:ext uri="{FF2B5EF4-FFF2-40B4-BE49-F238E27FC236}">
                      <a16:creationId xmlns:a16="http://schemas.microsoft.com/office/drawing/2014/main" id="{6146D3CC-BC53-4DC2-922F-CEC66B23111C}"/>
                    </a:ext>
                  </a:extLst>
                </p:cNvPr>
                <p:cNvSpPr/>
                <p:nvPr/>
              </p:nvSpPr>
              <p:spPr>
                <a:xfrm>
                  <a:off x="1601533" y="4577815"/>
                  <a:ext cx="304706" cy="460123"/>
                </a:xfrm>
                <a:prstGeom prst="roundRect">
                  <a:avLst/>
                </a:prstGeom>
                <a:solidFill>
                  <a:schemeClr val="bg1"/>
                </a:solid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18" name="Oval 947">
                  <a:extLst>
                    <a:ext uri="{FF2B5EF4-FFF2-40B4-BE49-F238E27FC236}">
                      <a16:creationId xmlns:a16="http://schemas.microsoft.com/office/drawing/2014/main" id="{223B079C-5CE0-47C3-80C3-577F5B8F0FF3}"/>
                    </a:ext>
                  </a:extLst>
                </p:cNvPr>
                <p:cNvSpPr/>
                <p:nvPr/>
              </p:nvSpPr>
              <p:spPr>
                <a:xfrm>
                  <a:off x="1679235" y="4667553"/>
                  <a:ext cx="140913" cy="14091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19" name="Rectangle: Rounded Corners 948">
                  <a:extLst>
                    <a:ext uri="{FF2B5EF4-FFF2-40B4-BE49-F238E27FC236}">
                      <a16:creationId xmlns:a16="http://schemas.microsoft.com/office/drawing/2014/main" id="{27EC98A1-B879-4AD9-BEA6-199BECFE2C69}"/>
                    </a:ext>
                  </a:extLst>
                </p:cNvPr>
                <p:cNvSpPr/>
                <p:nvPr/>
              </p:nvSpPr>
              <p:spPr>
                <a:xfrm>
                  <a:off x="1709073" y="4753019"/>
                  <a:ext cx="87663" cy="82497"/>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20" name="Oval 949">
                  <a:extLst>
                    <a:ext uri="{FF2B5EF4-FFF2-40B4-BE49-F238E27FC236}">
                      <a16:creationId xmlns:a16="http://schemas.microsoft.com/office/drawing/2014/main" id="{74D07F0E-861B-41B6-A70D-A15BA9672B94}"/>
                    </a:ext>
                  </a:extLst>
                </p:cNvPr>
                <p:cNvSpPr/>
                <p:nvPr/>
              </p:nvSpPr>
              <p:spPr>
                <a:xfrm>
                  <a:off x="1729076" y="4705852"/>
                  <a:ext cx="48735" cy="4873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21" name="Freeform: Shape 950">
                  <a:extLst>
                    <a:ext uri="{FF2B5EF4-FFF2-40B4-BE49-F238E27FC236}">
                      <a16:creationId xmlns:a16="http://schemas.microsoft.com/office/drawing/2014/main" id="{C335C2F7-92D0-46FE-ABA4-CAF7CEA13FA8}"/>
                    </a:ext>
                  </a:extLst>
                </p:cNvPr>
                <p:cNvSpPr/>
                <p:nvPr/>
              </p:nvSpPr>
              <p:spPr>
                <a:xfrm>
                  <a:off x="1683945" y="4779008"/>
                  <a:ext cx="140914" cy="117981"/>
                </a:xfrm>
                <a:custGeom>
                  <a:avLst/>
                  <a:gdLst>
                    <a:gd name="connsiteX0" fmla="*/ 186981 w 216278"/>
                    <a:gd name="connsiteY0" fmla="*/ 0 h 181080"/>
                    <a:gd name="connsiteX1" fmla="*/ 207780 w 216278"/>
                    <a:gd name="connsiteY1" fmla="*/ 30848 h 181080"/>
                    <a:gd name="connsiteX2" fmla="*/ 216278 w 216278"/>
                    <a:gd name="connsiteY2" fmla="*/ 72941 h 181080"/>
                    <a:gd name="connsiteX3" fmla="*/ 108139 w 216278"/>
                    <a:gd name="connsiteY3" fmla="*/ 181080 h 181080"/>
                    <a:gd name="connsiteX4" fmla="*/ 0 w 216278"/>
                    <a:gd name="connsiteY4" fmla="*/ 72941 h 181080"/>
                    <a:gd name="connsiteX5" fmla="*/ 8498 w 216278"/>
                    <a:gd name="connsiteY5" fmla="*/ 30848 h 181080"/>
                    <a:gd name="connsiteX6" fmla="*/ 23075 w 216278"/>
                    <a:gd name="connsiteY6" fmla="*/ 9228 h 181080"/>
                    <a:gd name="connsiteX7" fmla="*/ 25451 w 216278"/>
                    <a:gd name="connsiteY7" fmla="*/ 12752 h 181080"/>
                    <a:gd name="connsiteX8" fmla="*/ 101917 w 216278"/>
                    <a:gd name="connsiteY8" fmla="*/ 44425 h 181080"/>
                    <a:gd name="connsiteX9" fmla="*/ 178383 w 216278"/>
                    <a:gd name="connsiteY9" fmla="*/ 12752 h 18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278" h="181080">
                      <a:moveTo>
                        <a:pt x="186981" y="0"/>
                      </a:moveTo>
                      <a:lnTo>
                        <a:pt x="207780" y="30848"/>
                      </a:lnTo>
                      <a:cubicBezTo>
                        <a:pt x="213252" y="43786"/>
                        <a:pt x="216278" y="58010"/>
                        <a:pt x="216278" y="72941"/>
                      </a:cubicBezTo>
                      <a:cubicBezTo>
                        <a:pt x="216278" y="132665"/>
                        <a:pt x="167863" y="181080"/>
                        <a:pt x="108139" y="181080"/>
                      </a:cubicBezTo>
                      <a:cubicBezTo>
                        <a:pt x="48415" y="181080"/>
                        <a:pt x="0" y="132665"/>
                        <a:pt x="0" y="72941"/>
                      </a:cubicBezTo>
                      <a:cubicBezTo>
                        <a:pt x="0" y="58010"/>
                        <a:pt x="3026" y="43786"/>
                        <a:pt x="8498" y="30848"/>
                      </a:cubicBezTo>
                      <a:lnTo>
                        <a:pt x="23075" y="9228"/>
                      </a:lnTo>
                      <a:lnTo>
                        <a:pt x="25451" y="12752"/>
                      </a:lnTo>
                      <a:cubicBezTo>
                        <a:pt x="45020" y="32322"/>
                        <a:pt x="72055" y="44425"/>
                        <a:pt x="101917" y="44425"/>
                      </a:cubicBezTo>
                      <a:cubicBezTo>
                        <a:pt x="131779" y="44425"/>
                        <a:pt x="158814" y="32322"/>
                        <a:pt x="178383" y="127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2040">
                    <a:solidFill>
                      <a:prstClr val="white"/>
                    </a:solidFill>
                    <a:latin typeface="Calibri" panose="020F0502020204030204"/>
                  </a:endParaRPr>
                </a:p>
              </p:txBody>
            </p:sp>
          </p:grpSp>
          <p:grpSp>
            <p:nvGrpSpPr>
              <p:cNvPr id="266" name="Group 895">
                <a:extLst>
                  <a:ext uri="{FF2B5EF4-FFF2-40B4-BE49-F238E27FC236}">
                    <a16:creationId xmlns:a16="http://schemas.microsoft.com/office/drawing/2014/main" id="{AE174D1B-6CFD-4E81-90FE-2C1978BA59EB}"/>
                  </a:ext>
                </a:extLst>
              </p:cNvPr>
              <p:cNvGrpSpPr/>
              <p:nvPr/>
            </p:nvGrpSpPr>
            <p:grpSpPr>
              <a:xfrm rot="459843">
                <a:off x="2764451" y="3142039"/>
                <a:ext cx="532601" cy="981990"/>
                <a:chOff x="2535777" y="3065314"/>
                <a:chExt cx="532601" cy="981990"/>
              </a:xfrm>
            </p:grpSpPr>
            <p:sp>
              <p:nvSpPr>
                <p:cNvPr id="269" name="Rectangle: Rounded Corners 898">
                  <a:extLst>
                    <a:ext uri="{FF2B5EF4-FFF2-40B4-BE49-F238E27FC236}">
                      <a16:creationId xmlns:a16="http://schemas.microsoft.com/office/drawing/2014/main" id="{C4B73680-D493-4B89-A328-37E28BB4067B}"/>
                    </a:ext>
                  </a:extLst>
                </p:cNvPr>
                <p:cNvSpPr/>
                <p:nvPr/>
              </p:nvSpPr>
              <p:spPr>
                <a:xfrm rot="912596">
                  <a:off x="2535777" y="3135936"/>
                  <a:ext cx="196134" cy="91136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270" name="Oval 12">
                  <a:extLst>
                    <a:ext uri="{FF2B5EF4-FFF2-40B4-BE49-F238E27FC236}">
                      <a16:creationId xmlns:a16="http://schemas.microsoft.com/office/drawing/2014/main" id="{F805E5ED-802A-40AF-911F-D72B3DDEE623}"/>
                    </a:ext>
                  </a:extLst>
                </p:cNvPr>
                <p:cNvSpPr/>
                <p:nvPr/>
              </p:nvSpPr>
              <p:spPr>
                <a:xfrm rot="19627584">
                  <a:off x="2646424" y="3065314"/>
                  <a:ext cx="421954" cy="223855"/>
                </a:xfrm>
                <a:custGeom>
                  <a:avLst/>
                  <a:gdLst>
                    <a:gd name="connsiteX0" fmla="*/ 0 w 340404"/>
                    <a:gd name="connsiteY0" fmla="*/ 170202 h 340404"/>
                    <a:gd name="connsiteX1" fmla="*/ 170202 w 340404"/>
                    <a:gd name="connsiteY1" fmla="*/ 0 h 340404"/>
                    <a:gd name="connsiteX2" fmla="*/ 340404 w 340404"/>
                    <a:gd name="connsiteY2" fmla="*/ 170202 h 340404"/>
                    <a:gd name="connsiteX3" fmla="*/ 170202 w 340404"/>
                    <a:gd name="connsiteY3" fmla="*/ 340404 h 340404"/>
                    <a:gd name="connsiteX4" fmla="*/ 0 w 340404"/>
                    <a:gd name="connsiteY4" fmla="*/ 170202 h 340404"/>
                    <a:gd name="connsiteX0" fmla="*/ 58 w 340462"/>
                    <a:gd name="connsiteY0" fmla="*/ 46217 h 216419"/>
                    <a:gd name="connsiteX1" fmla="*/ 156510 w 340462"/>
                    <a:gd name="connsiteY1" fmla="*/ 30707 h 216419"/>
                    <a:gd name="connsiteX2" fmla="*/ 340462 w 340462"/>
                    <a:gd name="connsiteY2" fmla="*/ 46217 h 216419"/>
                    <a:gd name="connsiteX3" fmla="*/ 170260 w 340462"/>
                    <a:gd name="connsiteY3" fmla="*/ 216419 h 216419"/>
                    <a:gd name="connsiteX4" fmla="*/ 58 w 340462"/>
                    <a:gd name="connsiteY4" fmla="*/ 46217 h 216419"/>
                    <a:gd name="connsiteX0" fmla="*/ 3908 w 344312"/>
                    <a:gd name="connsiteY0" fmla="*/ 46217 h 216419"/>
                    <a:gd name="connsiteX1" fmla="*/ 160360 w 344312"/>
                    <a:gd name="connsiteY1" fmla="*/ 30707 h 216419"/>
                    <a:gd name="connsiteX2" fmla="*/ 344312 w 344312"/>
                    <a:gd name="connsiteY2" fmla="*/ 46217 h 216419"/>
                    <a:gd name="connsiteX3" fmla="*/ 174110 w 344312"/>
                    <a:gd name="connsiteY3" fmla="*/ 216419 h 216419"/>
                    <a:gd name="connsiteX4" fmla="*/ 3908 w 344312"/>
                    <a:gd name="connsiteY4" fmla="*/ 46217 h 2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2" h="216419">
                      <a:moveTo>
                        <a:pt x="3908" y="46217"/>
                      </a:moveTo>
                      <a:cubicBezTo>
                        <a:pt x="29117" y="-43174"/>
                        <a:pt x="66360" y="30707"/>
                        <a:pt x="160360" y="30707"/>
                      </a:cubicBezTo>
                      <a:cubicBezTo>
                        <a:pt x="254360" y="30707"/>
                        <a:pt x="344312" y="-47783"/>
                        <a:pt x="344312" y="46217"/>
                      </a:cubicBezTo>
                      <a:cubicBezTo>
                        <a:pt x="344312" y="140217"/>
                        <a:pt x="268110" y="216419"/>
                        <a:pt x="174110" y="216419"/>
                      </a:cubicBezTo>
                      <a:cubicBezTo>
                        <a:pt x="80110" y="216419"/>
                        <a:pt x="-21301" y="135608"/>
                        <a:pt x="3908" y="46217"/>
                      </a:cubicBezTo>
                      <a:close/>
                    </a:path>
                  </a:pathLst>
                </a:cu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grpSp>
          <p:sp>
            <p:nvSpPr>
              <p:cNvPr id="267" name="Rectangle 17">
                <a:extLst>
                  <a:ext uri="{FF2B5EF4-FFF2-40B4-BE49-F238E27FC236}">
                    <a16:creationId xmlns:a16="http://schemas.microsoft.com/office/drawing/2014/main" id="{B7629B72-486F-47BA-9E00-F2457A2435B6}"/>
                  </a:ext>
                </a:extLst>
              </p:cNvPr>
              <p:cNvSpPr/>
              <p:nvPr/>
            </p:nvSpPr>
            <p:spPr>
              <a:xfrm>
                <a:off x="1401357" y="3915019"/>
                <a:ext cx="1778558" cy="930777"/>
              </a:xfrm>
              <a:custGeom>
                <a:avLst/>
                <a:gdLst>
                  <a:gd name="connsiteX0" fmla="*/ 0 w 1778558"/>
                  <a:gd name="connsiteY0" fmla="*/ 0 h 1038763"/>
                  <a:gd name="connsiteX1" fmla="*/ 1778558 w 1778558"/>
                  <a:gd name="connsiteY1" fmla="*/ 0 h 1038763"/>
                  <a:gd name="connsiteX2" fmla="*/ 1778558 w 1778558"/>
                  <a:gd name="connsiteY2" fmla="*/ 1038763 h 1038763"/>
                  <a:gd name="connsiteX3" fmla="*/ 0 w 1778558"/>
                  <a:gd name="connsiteY3" fmla="*/ 1038763 h 1038763"/>
                  <a:gd name="connsiteX4" fmla="*/ 0 w 1778558"/>
                  <a:gd name="connsiteY4" fmla="*/ 0 h 1038763"/>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58" h="1190685">
                    <a:moveTo>
                      <a:pt x="20065" y="103192"/>
                    </a:moveTo>
                    <a:cubicBezTo>
                      <a:pt x="470550" y="258936"/>
                      <a:pt x="923902" y="494942"/>
                      <a:pt x="1678232" y="0"/>
                    </a:cubicBezTo>
                    <a:lnTo>
                      <a:pt x="1778558" y="1190685"/>
                    </a:lnTo>
                    <a:lnTo>
                      <a:pt x="0" y="1190685"/>
                    </a:lnTo>
                    <a:lnTo>
                      <a:pt x="20065" y="103192"/>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sp>
            <p:nvSpPr>
              <p:cNvPr id="268" name="Freeform: Shape 897">
                <a:extLst>
                  <a:ext uri="{FF2B5EF4-FFF2-40B4-BE49-F238E27FC236}">
                    <a16:creationId xmlns:a16="http://schemas.microsoft.com/office/drawing/2014/main" id="{FD493C99-A759-4193-B4DA-E5A461B7C6BB}"/>
                  </a:ext>
                </a:extLst>
              </p:cNvPr>
              <p:cNvSpPr/>
              <p:nvPr/>
            </p:nvSpPr>
            <p:spPr>
              <a:xfrm>
                <a:off x="926589" y="335104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sp>
          <p:nvSpPr>
            <p:cNvPr id="257" name="Freeform: Shape 886">
              <a:extLst>
                <a:ext uri="{FF2B5EF4-FFF2-40B4-BE49-F238E27FC236}">
                  <a16:creationId xmlns:a16="http://schemas.microsoft.com/office/drawing/2014/main" id="{52A65C06-3395-42CD-9746-4E7C1196A9A5}"/>
                </a:ext>
              </a:extLst>
            </p:cNvPr>
            <p:cNvSpPr/>
            <p:nvPr/>
          </p:nvSpPr>
          <p:spPr>
            <a:xfrm>
              <a:off x="4887481" y="5894181"/>
              <a:ext cx="215709" cy="215709"/>
            </a:xfrm>
            <a:custGeom>
              <a:avLst/>
              <a:gdLst>
                <a:gd name="connsiteX0" fmla="*/ 2571750 w 5143500"/>
                <a:gd name="connsiteY0" fmla="*/ 0 h 5143500"/>
                <a:gd name="connsiteX1" fmla="*/ 0 w 5143500"/>
                <a:gd name="connsiteY1" fmla="*/ 2571750 h 5143500"/>
                <a:gd name="connsiteX2" fmla="*/ 2571750 w 5143500"/>
                <a:gd name="connsiteY2" fmla="*/ 5143500 h 5143500"/>
                <a:gd name="connsiteX3" fmla="*/ 5143500 w 5143500"/>
                <a:gd name="connsiteY3" fmla="*/ 2571750 h 5143500"/>
                <a:gd name="connsiteX4" fmla="*/ 2571750 w 5143500"/>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0" h="5143500">
                  <a:moveTo>
                    <a:pt x="2571750" y="0"/>
                  </a:moveTo>
                  <a:cubicBezTo>
                    <a:pt x="1153631" y="0"/>
                    <a:pt x="0" y="1153631"/>
                    <a:pt x="0" y="2571750"/>
                  </a:cubicBezTo>
                  <a:cubicBezTo>
                    <a:pt x="0" y="3989869"/>
                    <a:pt x="1153631" y="5143500"/>
                    <a:pt x="2571750" y="5143500"/>
                  </a:cubicBezTo>
                  <a:cubicBezTo>
                    <a:pt x="3989869" y="5143500"/>
                    <a:pt x="5143500" y="3989869"/>
                    <a:pt x="5143500" y="2571750"/>
                  </a:cubicBezTo>
                  <a:cubicBezTo>
                    <a:pt x="5143500" y="1153631"/>
                    <a:pt x="3989869" y="0"/>
                    <a:pt x="2571750" y="0"/>
                  </a:cubicBezTo>
                  <a:close/>
                </a:path>
              </a:pathLst>
            </a:custGeom>
            <a:solidFill>
              <a:srgbClr val="F48093"/>
            </a:solidFill>
            <a:ln w="10046"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258" name="TextBox 887">
              <a:extLst>
                <a:ext uri="{FF2B5EF4-FFF2-40B4-BE49-F238E27FC236}">
                  <a16:creationId xmlns:a16="http://schemas.microsoft.com/office/drawing/2014/main" id="{00D895D1-D859-4B56-8CF9-C949939899A7}"/>
                </a:ext>
              </a:extLst>
            </p:cNvPr>
            <p:cNvSpPr txBox="1"/>
            <p:nvPr/>
          </p:nvSpPr>
          <p:spPr>
            <a:xfrm>
              <a:off x="3108365" y="6702492"/>
              <a:ext cx="2954403" cy="690736"/>
            </a:xfrm>
            <a:prstGeom prst="rect">
              <a:avLst/>
            </a:prstGeom>
            <a:noFill/>
          </p:spPr>
          <p:txBody>
            <a:bodyPr wrap="square" rtlCol="0">
              <a:spAutoFit/>
            </a:bodyPr>
            <a:lstStyle/>
            <a:p>
              <a:pPr algn="ctr" defTabSz="457189"/>
              <a:r>
                <a:rPr lang="en-PH" sz="2800" b="1">
                  <a:solidFill>
                    <a:prstClr val="white"/>
                  </a:solidFill>
                  <a:latin typeface="Arial" panose="020B0604020202020204" pitchFamily="34" charset="0"/>
                  <a:cs typeface="Arial" panose="020B0604020202020204" pitchFamily="34" charset="0"/>
                </a:rPr>
                <a:t>Bạn Trả lời sai rồi </a:t>
              </a:r>
              <a:r>
                <a:rPr lang="en-PH" sz="2800" b="1">
                  <a:solidFill>
                    <a:prstClr val="white"/>
                  </a:solidFill>
                  <a:latin typeface="Arial" panose="020B0604020202020204" pitchFamily="34" charset="0"/>
                  <a:cs typeface="Arial" panose="020B0604020202020204" pitchFamily="34" charset="0"/>
                  <a:sym typeface="Wingdings" panose="05000000000000000000" pitchFamily="2" charset="2"/>
                </a:rPr>
                <a:t>=(((((</a:t>
              </a:r>
              <a:endParaRPr lang="en-PH" sz="2800" b="1" dirty="0">
                <a:solidFill>
                  <a:prstClr val="white"/>
                </a:solidFill>
                <a:latin typeface="Arial" panose="020B0604020202020204" pitchFamily="34" charset="0"/>
                <a:cs typeface="Arial" panose="020B0604020202020204" pitchFamily="34" charset="0"/>
              </a:endParaRPr>
            </a:p>
          </p:txBody>
        </p:sp>
        <p:sp>
          <p:nvSpPr>
            <p:cNvPr id="259" name="Rectangle: Rounded Corners 888">
              <a:extLst>
                <a:ext uri="{FF2B5EF4-FFF2-40B4-BE49-F238E27FC236}">
                  <a16:creationId xmlns:a16="http://schemas.microsoft.com/office/drawing/2014/main" id="{C2CD202F-BE8E-41C8-B373-1A708B192B0C}"/>
                </a:ext>
              </a:extLst>
            </p:cNvPr>
            <p:cNvSpPr/>
            <p:nvPr/>
          </p:nvSpPr>
          <p:spPr>
            <a:xfrm>
              <a:off x="4480414" y="5917972"/>
              <a:ext cx="98532" cy="66544"/>
            </a:xfrm>
            <a:prstGeom prst="roundRect">
              <a:avLst>
                <a:gd name="adj" fmla="val 50000"/>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sp>
          <p:nvSpPr>
            <p:cNvPr id="260" name="Freeform: Shape 889">
              <a:extLst>
                <a:ext uri="{FF2B5EF4-FFF2-40B4-BE49-F238E27FC236}">
                  <a16:creationId xmlns:a16="http://schemas.microsoft.com/office/drawing/2014/main" id="{5C776541-A8DA-4A9E-9E41-801BC9C5BEBC}"/>
                </a:ext>
              </a:extLst>
            </p:cNvPr>
            <p:cNvSpPr/>
            <p:nvPr/>
          </p:nvSpPr>
          <p:spPr>
            <a:xfrm>
              <a:off x="4483484" y="5953514"/>
              <a:ext cx="92392" cy="31739"/>
            </a:xfrm>
            <a:custGeom>
              <a:avLst/>
              <a:gdLst>
                <a:gd name="connsiteX0" fmla="*/ 638486 w 1297360"/>
                <a:gd name="connsiteY0" fmla="*/ 0 h 445680"/>
                <a:gd name="connsiteX1" fmla="*/ 1074382 w 1297360"/>
                <a:gd name="connsiteY1" fmla="*/ 65439 h 445680"/>
                <a:gd name="connsiteX2" fmla="*/ 1297360 w 1297360"/>
                <a:gd name="connsiteY2" fmla="*/ 177224 h 445680"/>
                <a:gd name="connsiteX3" fmla="*/ 1263452 w 1297360"/>
                <a:gd name="connsiteY3" fmla="*/ 239695 h 445680"/>
                <a:gd name="connsiteX4" fmla="*/ 876040 w 1297360"/>
                <a:gd name="connsiteY4" fmla="*/ 445680 h 445680"/>
                <a:gd name="connsiteX5" fmla="*/ 426866 w 1297360"/>
                <a:gd name="connsiteY5" fmla="*/ 445680 h 445680"/>
                <a:gd name="connsiteX6" fmla="*/ 39455 w 1297360"/>
                <a:gd name="connsiteY6" fmla="*/ 239695 h 445680"/>
                <a:gd name="connsiteX7" fmla="*/ 0 w 1297360"/>
                <a:gd name="connsiteY7" fmla="*/ 167004 h 445680"/>
                <a:gd name="connsiteX8" fmla="*/ 202590 w 1297360"/>
                <a:gd name="connsiteY8" fmla="*/ 65439 h 445680"/>
                <a:gd name="connsiteX9" fmla="*/ 638486 w 1297360"/>
                <a:gd name="connsiteY9" fmla="*/ 0 h 4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360" h="445680">
                  <a:moveTo>
                    <a:pt x="638486" y="0"/>
                  </a:moveTo>
                  <a:cubicBezTo>
                    <a:pt x="793104" y="0"/>
                    <a:pt x="940406" y="23304"/>
                    <a:pt x="1074382" y="65439"/>
                  </a:cubicBezTo>
                  <a:lnTo>
                    <a:pt x="1297360" y="177224"/>
                  </a:lnTo>
                  <a:lnTo>
                    <a:pt x="1263452" y="239695"/>
                  </a:lnTo>
                  <a:cubicBezTo>
                    <a:pt x="1179492" y="363972"/>
                    <a:pt x="1037308" y="445680"/>
                    <a:pt x="876040" y="445680"/>
                  </a:cubicBezTo>
                  <a:lnTo>
                    <a:pt x="426866" y="445680"/>
                  </a:lnTo>
                  <a:cubicBezTo>
                    <a:pt x="265598" y="445680"/>
                    <a:pt x="123414" y="363972"/>
                    <a:pt x="39455" y="239695"/>
                  </a:cubicBezTo>
                  <a:lnTo>
                    <a:pt x="0" y="167004"/>
                  </a:lnTo>
                  <a:lnTo>
                    <a:pt x="202590" y="65439"/>
                  </a:lnTo>
                  <a:cubicBezTo>
                    <a:pt x="336566" y="23304"/>
                    <a:pt x="483868" y="0"/>
                    <a:pt x="638486"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sp>
          <p:nvSpPr>
            <p:cNvPr id="261" name="Freeform: Shape 890">
              <a:extLst>
                <a:ext uri="{FF2B5EF4-FFF2-40B4-BE49-F238E27FC236}">
                  <a16:creationId xmlns:a16="http://schemas.microsoft.com/office/drawing/2014/main" id="{88830FA5-91D2-4F1F-ADA7-D6F8CA3FC0B7}"/>
                </a:ext>
              </a:extLst>
            </p:cNvPr>
            <p:cNvSpPr/>
            <p:nvPr/>
          </p:nvSpPr>
          <p:spPr>
            <a:xfrm>
              <a:off x="4485945" y="5917873"/>
              <a:ext cx="84943" cy="23041"/>
            </a:xfrm>
            <a:custGeom>
              <a:avLst/>
              <a:gdLst>
                <a:gd name="connsiteX0" fmla="*/ 390328 w 1192765"/>
                <a:gd name="connsiteY0" fmla="*/ 0 h 323541"/>
                <a:gd name="connsiteX1" fmla="*/ 839502 w 1192765"/>
                <a:gd name="connsiteY1" fmla="*/ 0 h 323541"/>
                <a:gd name="connsiteX2" fmla="*/ 1169864 w 1192765"/>
                <a:gd name="connsiteY2" fmla="*/ 136840 h 323541"/>
                <a:gd name="connsiteX3" fmla="*/ 1192765 w 1192765"/>
                <a:gd name="connsiteY3" fmla="*/ 164597 h 323541"/>
                <a:gd name="connsiteX4" fmla="*/ 1192765 w 1192765"/>
                <a:gd name="connsiteY4" fmla="*/ 243006 h 323541"/>
                <a:gd name="connsiteX5" fmla="*/ 1112230 w 1192765"/>
                <a:gd name="connsiteY5" fmla="*/ 323541 h 323541"/>
                <a:gd name="connsiteX6" fmla="*/ 80535 w 1192765"/>
                <a:gd name="connsiteY6" fmla="*/ 323541 h 323541"/>
                <a:gd name="connsiteX7" fmla="*/ 0 w 1192765"/>
                <a:gd name="connsiteY7" fmla="*/ 243006 h 323541"/>
                <a:gd name="connsiteX8" fmla="*/ 0 w 1192765"/>
                <a:gd name="connsiteY8" fmla="*/ 211358 h 323541"/>
                <a:gd name="connsiteX9" fmla="*/ 2917 w 1192765"/>
                <a:gd name="connsiteY9" fmla="*/ 205985 h 323541"/>
                <a:gd name="connsiteX10" fmla="*/ 390328 w 1192765"/>
                <a:gd name="connsiteY10" fmla="*/ 0 h 32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2765" h="323541">
                  <a:moveTo>
                    <a:pt x="390328" y="0"/>
                  </a:moveTo>
                  <a:lnTo>
                    <a:pt x="839502" y="0"/>
                  </a:lnTo>
                  <a:cubicBezTo>
                    <a:pt x="968517" y="0"/>
                    <a:pt x="1085317" y="52293"/>
                    <a:pt x="1169864" y="136840"/>
                  </a:cubicBezTo>
                  <a:lnTo>
                    <a:pt x="1192765" y="164597"/>
                  </a:lnTo>
                  <a:lnTo>
                    <a:pt x="1192765" y="243006"/>
                  </a:lnTo>
                  <a:cubicBezTo>
                    <a:pt x="1192765" y="287484"/>
                    <a:pt x="1156708" y="323541"/>
                    <a:pt x="1112230" y="323541"/>
                  </a:cubicBezTo>
                  <a:lnTo>
                    <a:pt x="80535" y="323541"/>
                  </a:lnTo>
                  <a:cubicBezTo>
                    <a:pt x="36057" y="323541"/>
                    <a:pt x="0" y="287484"/>
                    <a:pt x="0" y="243006"/>
                  </a:cubicBezTo>
                  <a:lnTo>
                    <a:pt x="0" y="211358"/>
                  </a:lnTo>
                  <a:lnTo>
                    <a:pt x="2917" y="205985"/>
                  </a:lnTo>
                  <a:cubicBezTo>
                    <a:pt x="86876" y="81708"/>
                    <a:pt x="229060" y="0"/>
                    <a:pt x="3903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pic>
          <p:nvPicPr>
            <p:cNvPr id="262" name="Graphic 891">
              <a:extLst>
                <a:ext uri="{FF2B5EF4-FFF2-40B4-BE49-F238E27FC236}">
                  <a16:creationId xmlns:a16="http://schemas.microsoft.com/office/drawing/2014/main" id="{06355158-6595-4931-A2C2-C6DB12BB7E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47239" y="5952946"/>
              <a:ext cx="97990" cy="97990"/>
            </a:xfrm>
            <a:prstGeom prst="rect">
              <a:avLst/>
            </a:prstGeom>
          </p:spPr>
        </p:pic>
      </p:grpSp>
      <p:sp>
        <p:nvSpPr>
          <p:cNvPr id="328" name="try again">
            <a:extLst>
              <a:ext uri="{FF2B5EF4-FFF2-40B4-BE49-F238E27FC236}">
                <a16:creationId xmlns:a16="http://schemas.microsoft.com/office/drawing/2014/main" id="{D20385F2-8EE2-4FE6-A97B-B66695D81843}"/>
              </a:ext>
            </a:extLst>
          </p:cNvPr>
          <p:cNvSpPr/>
          <p:nvPr/>
        </p:nvSpPr>
        <p:spPr>
          <a:xfrm>
            <a:off x="4727608" y="10164293"/>
            <a:ext cx="2741351" cy="5596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PH" sz="2800" dirty="0">
                <a:solidFill>
                  <a:srgbClr val="F48093"/>
                </a:solidFill>
                <a:latin typeface="Gilroy ExtraBold" panose="00000900000000000000" pitchFamily="50" charset="0"/>
              </a:rPr>
              <a:t>Try again</a:t>
            </a:r>
            <a:endParaRPr lang="en-PH" sz="3200" dirty="0">
              <a:solidFill>
                <a:srgbClr val="F48093"/>
              </a:solidFill>
              <a:latin typeface="Gilroy ExtraBold" panose="00000900000000000000" pitchFamily="50" charset="0"/>
            </a:endParaRPr>
          </a:p>
        </p:txBody>
      </p:sp>
      <p:grpSp>
        <p:nvGrpSpPr>
          <p:cNvPr id="631" name="Group 883">
            <a:extLst>
              <a:ext uri="{FF2B5EF4-FFF2-40B4-BE49-F238E27FC236}">
                <a16:creationId xmlns:a16="http://schemas.microsoft.com/office/drawing/2014/main" id="{0B3B5A61-C283-46F2-A0F9-EBA542E189AA}"/>
              </a:ext>
            </a:extLst>
          </p:cNvPr>
          <p:cNvGrpSpPr/>
          <p:nvPr/>
        </p:nvGrpSpPr>
        <p:grpSpPr>
          <a:xfrm>
            <a:off x="37979" y="6957509"/>
            <a:ext cx="12219710" cy="4159331"/>
            <a:chOff x="0" y="5234318"/>
            <a:chExt cx="9144000" cy="3011191"/>
          </a:xfrm>
        </p:grpSpPr>
        <p:sp>
          <p:nvSpPr>
            <p:cNvPr id="632" name="Freeform: Shape 884">
              <a:extLst>
                <a:ext uri="{FF2B5EF4-FFF2-40B4-BE49-F238E27FC236}">
                  <a16:creationId xmlns:a16="http://schemas.microsoft.com/office/drawing/2014/main" id="{CB09B75D-9F01-4B26-966A-3D1B67A1B389}"/>
                </a:ext>
              </a:extLst>
            </p:cNvPr>
            <p:cNvSpPr/>
            <p:nvPr/>
          </p:nvSpPr>
          <p:spPr>
            <a:xfrm>
              <a:off x="0" y="6124812"/>
              <a:ext cx="9144000" cy="2120697"/>
            </a:xfrm>
            <a:custGeom>
              <a:avLst/>
              <a:gdLst>
                <a:gd name="connsiteX0" fmla="*/ 180643 w 9144000"/>
                <a:gd name="connsiteY0" fmla="*/ 0 h 2120697"/>
                <a:gd name="connsiteX1" fmla="*/ 8963357 w 9144000"/>
                <a:gd name="connsiteY1" fmla="*/ 0 h 2120697"/>
                <a:gd name="connsiteX2" fmla="*/ 9144000 w 9144000"/>
                <a:gd name="connsiteY2" fmla="*/ 180643 h 2120697"/>
                <a:gd name="connsiteX3" fmla="*/ 9144000 w 9144000"/>
                <a:gd name="connsiteY3" fmla="*/ 2120697 h 2120697"/>
                <a:gd name="connsiteX4" fmla="*/ 0 w 9144000"/>
                <a:gd name="connsiteY4" fmla="*/ 2120697 h 2120697"/>
                <a:gd name="connsiteX5" fmla="*/ 0 w 9144000"/>
                <a:gd name="connsiteY5" fmla="*/ 180643 h 2120697"/>
                <a:gd name="connsiteX6" fmla="*/ 180643 w 9144000"/>
                <a:gd name="connsiteY6" fmla="*/ 0 h 21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120697">
                  <a:moveTo>
                    <a:pt x="180643" y="0"/>
                  </a:moveTo>
                  <a:lnTo>
                    <a:pt x="8963357" y="0"/>
                  </a:lnTo>
                  <a:cubicBezTo>
                    <a:pt x="9063123" y="0"/>
                    <a:pt x="9144000" y="80877"/>
                    <a:pt x="9144000" y="180643"/>
                  </a:cubicBezTo>
                  <a:lnTo>
                    <a:pt x="9144000" y="2120697"/>
                  </a:lnTo>
                  <a:lnTo>
                    <a:pt x="0" y="2120697"/>
                  </a:lnTo>
                  <a:lnTo>
                    <a:pt x="0" y="180643"/>
                  </a:lnTo>
                  <a:cubicBezTo>
                    <a:pt x="0" y="80877"/>
                    <a:pt x="80877" y="0"/>
                    <a:pt x="180643" y="0"/>
                  </a:cubicBez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grpSp>
          <p:nvGrpSpPr>
            <p:cNvPr id="633" name="Group 885">
              <a:extLst>
                <a:ext uri="{FF2B5EF4-FFF2-40B4-BE49-F238E27FC236}">
                  <a16:creationId xmlns:a16="http://schemas.microsoft.com/office/drawing/2014/main" id="{47E6597A-5534-4DDD-B317-573279DBB6B1}"/>
                </a:ext>
              </a:extLst>
            </p:cNvPr>
            <p:cNvGrpSpPr/>
            <p:nvPr/>
          </p:nvGrpSpPr>
          <p:grpSpPr>
            <a:xfrm>
              <a:off x="3821715" y="5234318"/>
              <a:ext cx="1402401" cy="1798542"/>
              <a:chOff x="877552" y="1545017"/>
              <a:chExt cx="2573761" cy="3300779"/>
            </a:xfrm>
          </p:grpSpPr>
          <p:sp>
            <p:nvSpPr>
              <p:cNvPr id="640" name="Freeform: Shape 892">
                <a:extLst>
                  <a:ext uri="{FF2B5EF4-FFF2-40B4-BE49-F238E27FC236}">
                    <a16:creationId xmlns:a16="http://schemas.microsoft.com/office/drawing/2014/main" id="{3E4ED7DE-8FC1-407B-BD51-CA9B056AD8B4}"/>
                  </a:ext>
                </a:extLst>
              </p:cNvPr>
              <p:cNvSpPr/>
              <p:nvPr/>
            </p:nvSpPr>
            <p:spPr>
              <a:xfrm>
                <a:off x="877552" y="1545017"/>
                <a:ext cx="2573761" cy="2436855"/>
              </a:xfrm>
              <a:custGeom>
                <a:avLst/>
                <a:gdLst>
                  <a:gd name="connsiteX0" fmla="*/ 1286880 w 2573760"/>
                  <a:gd name="connsiteY0" fmla="*/ 0 h 2436855"/>
                  <a:gd name="connsiteX1" fmla="*/ 2573760 w 2573760"/>
                  <a:gd name="connsiteY1" fmla="*/ 1286880 h 2436855"/>
                  <a:gd name="connsiteX2" fmla="*/ 2472631 w 2573760"/>
                  <a:gd name="connsiteY2" fmla="*/ 1787792 h 2436855"/>
                  <a:gd name="connsiteX3" fmla="*/ 2439988 w 2573760"/>
                  <a:gd name="connsiteY3" fmla="*/ 1855553 h 2436855"/>
                  <a:gd name="connsiteX4" fmla="*/ 2386760 w 2573760"/>
                  <a:gd name="connsiteY4" fmla="*/ 1926734 h 2436855"/>
                  <a:gd name="connsiteX5" fmla="*/ 1305071 w 2573760"/>
                  <a:gd name="connsiteY5" fmla="*/ 2436855 h 2436855"/>
                  <a:gd name="connsiteX6" fmla="*/ 72470 w 2573760"/>
                  <a:gd name="connsiteY6" fmla="*/ 1703241 h 2436855"/>
                  <a:gd name="connsiteX7" fmla="*/ 62953 w 2573760"/>
                  <a:gd name="connsiteY7" fmla="*/ 1683484 h 2436855"/>
                  <a:gd name="connsiteX8" fmla="*/ 57856 w 2573760"/>
                  <a:gd name="connsiteY8" fmla="*/ 1669559 h 2436855"/>
                  <a:gd name="connsiteX9" fmla="*/ 0 w 2573760"/>
                  <a:gd name="connsiteY9" fmla="*/ 1286880 h 2436855"/>
                  <a:gd name="connsiteX10" fmla="*/ 1286880 w 2573760"/>
                  <a:gd name="connsiteY10" fmla="*/ 0 h 24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3760" h="2436855">
                    <a:moveTo>
                      <a:pt x="1286880" y="0"/>
                    </a:moveTo>
                    <a:cubicBezTo>
                      <a:pt x="1997604" y="0"/>
                      <a:pt x="2573760" y="576156"/>
                      <a:pt x="2573760" y="1286880"/>
                    </a:cubicBezTo>
                    <a:cubicBezTo>
                      <a:pt x="2573760" y="1464561"/>
                      <a:pt x="2537750" y="1633832"/>
                      <a:pt x="2472631" y="1787792"/>
                    </a:cubicBezTo>
                    <a:lnTo>
                      <a:pt x="2439988" y="1855553"/>
                    </a:lnTo>
                    <a:lnTo>
                      <a:pt x="2386760" y="1926734"/>
                    </a:lnTo>
                    <a:cubicBezTo>
                      <a:pt x="2129651" y="2238278"/>
                      <a:pt x="1740551" y="2436855"/>
                      <a:pt x="1305071" y="2436855"/>
                    </a:cubicBezTo>
                    <a:cubicBezTo>
                      <a:pt x="772818" y="2436855"/>
                      <a:pt x="309848" y="2140215"/>
                      <a:pt x="72470" y="1703241"/>
                    </a:cubicBezTo>
                    <a:lnTo>
                      <a:pt x="62953" y="1683484"/>
                    </a:lnTo>
                    <a:lnTo>
                      <a:pt x="57856" y="1669559"/>
                    </a:lnTo>
                    <a:cubicBezTo>
                      <a:pt x="20256" y="1548671"/>
                      <a:pt x="0" y="1420141"/>
                      <a:pt x="0" y="1286880"/>
                    </a:cubicBezTo>
                    <a:cubicBezTo>
                      <a:pt x="0" y="576156"/>
                      <a:pt x="576156" y="0"/>
                      <a:pt x="1286880" y="0"/>
                    </a:cubicBez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sp>
            <p:nvSpPr>
              <p:cNvPr id="641" name="Freeform: Shape 893">
                <a:extLst>
                  <a:ext uri="{FF2B5EF4-FFF2-40B4-BE49-F238E27FC236}">
                    <a16:creationId xmlns:a16="http://schemas.microsoft.com/office/drawing/2014/main" id="{41BB22FB-703D-4716-82CF-1CBFA2C9F6DB}"/>
                  </a:ext>
                </a:extLst>
              </p:cNvPr>
              <p:cNvSpPr/>
              <p:nvPr/>
            </p:nvSpPr>
            <p:spPr>
              <a:xfrm>
                <a:off x="940506" y="322373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nvGrpSpPr>
              <p:cNvPr id="642" name="Group 894">
                <a:extLst>
                  <a:ext uri="{FF2B5EF4-FFF2-40B4-BE49-F238E27FC236}">
                    <a16:creationId xmlns:a16="http://schemas.microsoft.com/office/drawing/2014/main" id="{A2433331-9193-4A8F-A793-926C49C8CA6C}"/>
                  </a:ext>
                </a:extLst>
              </p:cNvPr>
              <p:cNvGrpSpPr/>
              <p:nvPr/>
            </p:nvGrpSpPr>
            <p:grpSpPr>
              <a:xfrm>
                <a:off x="1237986" y="1637676"/>
                <a:ext cx="1758490" cy="2694426"/>
                <a:chOff x="181346" y="1199439"/>
                <a:chExt cx="2937575" cy="4501065"/>
              </a:xfrm>
            </p:grpSpPr>
            <p:sp>
              <p:nvSpPr>
                <p:cNvPr id="648" name="Rectangle 7">
                  <a:extLst>
                    <a:ext uri="{FF2B5EF4-FFF2-40B4-BE49-F238E27FC236}">
                      <a16:creationId xmlns:a16="http://schemas.microsoft.com/office/drawing/2014/main" id="{57EA5CDE-BDD0-4FC1-B00E-863F6BFAEC52}"/>
                    </a:ext>
                  </a:extLst>
                </p:cNvPr>
                <p:cNvSpPr/>
                <p:nvPr/>
              </p:nvSpPr>
              <p:spPr>
                <a:xfrm>
                  <a:off x="861900" y="1931457"/>
                  <a:ext cx="1031829" cy="1219446"/>
                </a:xfrm>
                <a:custGeom>
                  <a:avLst/>
                  <a:gdLst>
                    <a:gd name="connsiteX0" fmla="*/ 0 w 912122"/>
                    <a:gd name="connsiteY0" fmla="*/ 0 h 992909"/>
                    <a:gd name="connsiteX1" fmla="*/ 912122 w 912122"/>
                    <a:gd name="connsiteY1" fmla="*/ 0 h 992909"/>
                    <a:gd name="connsiteX2" fmla="*/ 912122 w 912122"/>
                    <a:gd name="connsiteY2" fmla="*/ 992909 h 992909"/>
                    <a:gd name="connsiteX3" fmla="*/ 0 w 912122"/>
                    <a:gd name="connsiteY3" fmla="*/ 992909 h 992909"/>
                    <a:gd name="connsiteX4" fmla="*/ 0 w 912122"/>
                    <a:gd name="connsiteY4" fmla="*/ 0 h 992909"/>
                    <a:gd name="connsiteX0" fmla="*/ 96982 w 1009104"/>
                    <a:gd name="connsiteY0" fmla="*/ 0 h 992909"/>
                    <a:gd name="connsiteX1" fmla="*/ 1009104 w 1009104"/>
                    <a:gd name="connsiteY1" fmla="*/ 0 h 992909"/>
                    <a:gd name="connsiteX2" fmla="*/ 1009104 w 1009104"/>
                    <a:gd name="connsiteY2" fmla="*/ 992909 h 992909"/>
                    <a:gd name="connsiteX3" fmla="*/ 0 w 1009104"/>
                    <a:gd name="connsiteY3" fmla="*/ 914400 h 992909"/>
                    <a:gd name="connsiteX4" fmla="*/ 96982 w 1009104"/>
                    <a:gd name="connsiteY4" fmla="*/ 0 h 992909"/>
                    <a:gd name="connsiteX0" fmla="*/ 96982 w 1009104"/>
                    <a:gd name="connsiteY0" fmla="*/ 0 h 1173074"/>
                    <a:gd name="connsiteX1" fmla="*/ 1009104 w 1009104"/>
                    <a:gd name="connsiteY1" fmla="*/ 0 h 1173074"/>
                    <a:gd name="connsiteX2" fmla="*/ 1009104 w 1009104"/>
                    <a:gd name="connsiteY2" fmla="*/ 992909 h 1173074"/>
                    <a:gd name="connsiteX3" fmla="*/ 0 w 1009104"/>
                    <a:gd name="connsiteY3" fmla="*/ 914400 h 1173074"/>
                    <a:gd name="connsiteX4" fmla="*/ 96982 w 1009104"/>
                    <a:gd name="connsiteY4" fmla="*/ 0 h 1173074"/>
                    <a:gd name="connsiteX0" fmla="*/ 96982 w 1009104"/>
                    <a:gd name="connsiteY0" fmla="*/ 0 h 1198989"/>
                    <a:gd name="connsiteX1" fmla="*/ 1009104 w 1009104"/>
                    <a:gd name="connsiteY1" fmla="*/ 0 h 1198989"/>
                    <a:gd name="connsiteX2" fmla="*/ 1009104 w 1009104"/>
                    <a:gd name="connsiteY2" fmla="*/ 992909 h 1198989"/>
                    <a:gd name="connsiteX3" fmla="*/ 0 w 1009104"/>
                    <a:gd name="connsiteY3" fmla="*/ 914400 h 1198989"/>
                    <a:gd name="connsiteX4" fmla="*/ 96982 w 1009104"/>
                    <a:gd name="connsiteY4" fmla="*/ 0 h 1198989"/>
                    <a:gd name="connsiteX0" fmla="*/ 122020 w 1034142"/>
                    <a:gd name="connsiteY0" fmla="*/ 0 h 1198989"/>
                    <a:gd name="connsiteX1" fmla="*/ 1034142 w 1034142"/>
                    <a:gd name="connsiteY1" fmla="*/ 0 h 1198989"/>
                    <a:gd name="connsiteX2" fmla="*/ 1034142 w 1034142"/>
                    <a:gd name="connsiteY2" fmla="*/ 992909 h 1198989"/>
                    <a:gd name="connsiteX3" fmla="*/ 25038 w 1034142"/>
                    <a:gd name="connsiteY3" fmla="*/ 914400 h 1198989"/>
                    <a:gd name="connsiteX4" fmla="*/ 122020 w 1034142"/>
                    <a:gd name="connsiteY4" fmla="*/ 0 h 1198989"/>
                    <a:gd name="connsiteX0" fmla="*/ 116740 w 1028862"/>
                    <a:gd name="connsiteY0" fmla="*/ 0 h 1198989"/>
                    <a:gd name="connsiteX1" fmla="*/ 1028862 w 1028862"/>
                    <a:gd name="connsiteY1" fmla="*/ 0 h 1198989"/>
                    <a:gd name="connsiteX2" fmla="*/ 1028862 w 1028862"/>
                    <a:gd name="connsiteY2" fmla="*/ 992909 h 1198989"/>
                    <a:gd name="connsiteX3" fmla="*/ 19758 w 1028862"/>
                    <a:gd name="connsiteY3" fmla="*/ 914400 h 1198989"/>
                    <a:gd name="connsiteX4" fmla="*/ 116740 w 1028862"/>
                    <a:gd name="connsiteY4" fmla="*/ 0 h 1198989"/>
                    <a:gd name="connsiteX0" fmla="*/ 62618 w 974740"/>
                    <a:gd name="connsiteY0" fmla="*/ 0 h 1212690"/>
                    <a:gd name="connsiteX1" fmla="*/ 974740 w 974740"/>
                    <a:gd name="connsiteY1" fmla="*/ 0 h 1212690"/>
                    <a:gd name="connsiteX2" fmla="*/ 974740 w 974740"/>
                    <a:gd name="connsiteY2" fmla="*/ 992909 h 1212690"/>
                    <a:gd name="connsiteX3" fmla="*/ 25672 w 974740"/>
                    <a:gd name="connsiteY3" fmla="*/ 960582 h 1212690"/>
                    <a:gd name="connsiteX4" fmla="*/ 62618 w 974740"/>
                    <a:gd name="connsiteY4" fmla="*/ 0 h 1212690"/>
                    <a:gd name="connsiteX0" fmla="*/ 119707 w 1031829"/>
                    <a:gd name="connsiteY0" fmla="*/ 0 h 1212690"/>
                    <a:gd name="connsiteX1" fmla="*/ 1031829 w 1031829"/>
                    <a:gd name="connsiteY1" fmla="*/ 0 h 1212690"/>
                    <a:gd name="connsiteX2" fmla="*/ 1031829 w 1031829"/>
                    <a:gd name="connsiteY2" fmla="*/ 992909 h 1212690"/>
                    <a:gd name="connsiteX3" fmla="*/ 82761 w 1031829"/>
                    <a:gd name="connsiteY3" fmla="*/ 960582 h 1212690"/>
                    <a:gd name="connsiteX4" fmla="*/ 119707 w 1031829"/>
                    <a:gd name="connsiteY4" fmla="*/ 0 h 1212690"/>
                    <a:gd name="connsiteX0" fmla="*/ 119707 w 1031829"/>
                    <a:gd name="connsiteY0" fmla="*/ 0 h 1190144"/>
                    <a:gd name="connsiteX1" fmla="*/ 1031829 w 1031829"/>
                    <a:gd name="connsiteY1" fmla="*/ 0 h 1190144"/>
                    <a:gd name="connsiteX2" fmla="*/ 1031829 w 1031829"/>
                    <a:gd name="connsiteY2" fmla="*/ 992909 h 1190144"/>
                    <a:gd name="connsiteX3" fmla="*/ 82761 w 1031829"/>
                    <a:gd name="connsiteY3" fmla="*/ 960582 h 1190144"/>
                    <a:gd name="connsiteX4" fmla="*/ 119707 w 1031829"/>
                    <a:gd name="connsiteY4" fmla="*/ 0 h 1190144"/>
                    <a:gd name="connsiteX0" fmla="*/ 119707 w 1031829"/>
                    <a:gd name="connsiteY0" fmla="*/ 0 h 1155255"/>
                    <a:gd name="connsiteX1" fmla="*/ 1031829 w 1031829"/>
                    <a:gd name="connsiteY1" fmla="*/ 0 h 1155255"/>
                    <a:gd name="connsiteX2" fmla="*/ 1031829 w 1031829"/>
                    <a:gd name="connsiteY2" fmla="*/ 992909 h 1155255"/>
                    <a:gd name="connsiteX3" fmla="*/ 82761 w 1031829"/>
                    <a:gd name="connsiteY3" fmla="*/ 960582 h 1155255"/>
                    <a:gd name="connsiteX4" fmla="*/ 119707 w 1031829"/>
                    <a:gd name="connsiteY4" fmla="*/ 0 h 1155255"/>
                    <a:gd name="connsiteX0" fmla="*/ 119707 w 1031829"/>
                    <a:gd name="connsiteY0" fmla="*/ 0 h 1160623"/>
                    <a:gd name="connsiteX1" fmla="*/ 1031829 w 1031829"/>
                    <a:gd name="connsiteY1" fmla="*/ 0 h 1160623"/>
                    <a:gd name="connsiteX2" fmla="*/ 1031829 w 1031829"/>
                    <a:gd name="connsiteY2" fmla="*/ 992909 h 1160623"/>
                    <a:gd name="connsiteX3" fmla="*/ 82761 w 1031829"/>
                    <a:gd name="connsiteY3" fmla="*/ 960582 h 1160623"/>
                    <a:gd name="connsiteX4" fmla="*/ 119707 w 1031829"/>
                    <a:gd name="connsiteY4" fmla="*/ 0 h 1160623"/>
                    <a:gd name="connsiteX0" fmla="*/ 119707 w 1031829"/>
                    <a:gd name="connsiteY0" fmla="*/ 0 h 1219446"/>
                    <a:gd name="connsiteX1" fmla="*/ 1031829 w 1031829"/>
                    <a:gd name="connsiteY1" fmla="*/ 0 h 1219446"/>
                    <a:gd name="connsiteX2" fmla="*/ 1025298 w 1031829"/>
                    <a:gd name="connsiteY2" fmla="*/ 1071286 h 1219446"/>
                    <a:gd name="connsiteX3" fmla="*/ 82761 w 1031829"/>
                    <a:gd name="connsiteY3" fmla="*/ 960582 h 1219446"/>
                    <a:gd name="connsiteX4" fmla="*/ 119707 w 1031829"/>
                    <a:gd name="connsiteY4" fmla="*/ 0 h 121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29" h="1219446">
                      <a:moveTo>
                        <a:pt x="119707" y="0"/>
                      </a:moveTo>
                      <a:lnTo>
                        <a:pt x="1031829" y="0"/>
                      </a:lnTo>
                      <a:lnTo>
                        <a:pt x="1025298" y="1071286"/>
                      </a:lnTo>
                      <a:cubicBezTo>
                        <a:pt x="513439" y="1428425"/>
                        <a:pt x="142038" y="1037552"/>
                        <a:pt x="82761" y="960582"/>
                      </a:cubicBezTo>
                      <a:cubicBezTo>
                        <a:pt x="-134294" y="762000"/>
                        <a:pt x="147416" y="327891"/>
                        <a:pt x="119707"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49" name="Oval 901">
                  <a:extLst>
                    <a:ext uri="{FF2B5EF4-FFF2-40B4-BE49-F238E27FC236}">
                      <a16:creationId xmlns:a16="http://schemas.microsoft.com/office/drawing/2014/main" id="{28BD616A-60E7-4D0D-8266-C0C58CA70E93}"/>
                    </a:ext>
                  </a:extLst>
                </p:cNvPr>
                <p:cNvSpPr/>
                <p:nvPr/>
              </p:nvSpPr>
              <p:spPr>
                <a:xfrm rot="826891">
                  <a:off x="1717765" y="1400594"/>
                  <a:ext cx="627191" cy="898932"/>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50" name="Oval 902">
                  <a:extLst>
                    <a:ext uri="{FF2B5EF4-FFF2-40B4-BE49-F238E27FC236}">
                      <a16:creationId xmlns:a16="http://schemas.microsoft.com/office/drawing/2014/main" id="{12845F8F-E6FD-4F52-AD35-1311CDF06B4C}"/>
                    </a:ext>
                  </a:extLst>
                </p:cNvPr>
                <p:cNvSpPr/>
                <p:nvPr/>
              </p:nvSpPr>
              <p:spPr>
                <a:xfrm rot="7541460">
                  <a:off x="1662416" y="1954145"/>
                  <a:ext cx="627191" cy="898932"/>
                </a:xfrm>
                <a:prstGeom prst="ellipse">
                  <a:avLst/>
                </a:prstGeom>
                <a:solidFill>
                  <a:srgbClr val="41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51" name="Oval 903">
                  <a:extLst>
                    <a:ext uri="{FF2B5EF4-FFF2-40B4-BE49-F238E27FC236}">
                      <a16:creationId xmlns:a16="http://schemas.microsoft.com/office/drawing/2014/main" id="{6D58B02D-6765-4370-AEB4-F9192B13188F}"/>
                    </a:ext>
                  </a:extLst>
                </p:cNvPr>
                <p:cNvSpPr/>
                <p:nvPr/>
              </p:nvSpPr>
              <p:spPr>
                <a:xfrm>
                  <a:off x="955965" y="1403928"/>
                  <a:ext cx="1174156" cy="1043708"/>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52" name="Rectangle 20">
                  <a:extLst>
                    <a:ext uri="{FF2B5EF4-FFF2-40B4-BE49-F238E27FC236}">
                      <a16:creationId xmlns:a16="http://schemas.microsoft.com/office/drawing/2014/main" id="{CE29B798-AA65-4595-A131-D21243827E89}"/>
                    </a:ext>
                  </a:extLst>
                </p:cNvPr>
                <p:cNvSpPr/>
                <p:nvPr/>
              </p:nvSpPr>
              <p:spPr>
                <a:xfrm>
                  <a:off x="476017" y="3178193"/>
                  <a:ext cx="497109" cy="1123274"/>
                </a:xfrm>
                <a:custGeom>
                  <a:avLst/>
                  <a:gdLst>
                    <a:gd name="connsiteX0" fmla="*/ 0 w 456454"/>
                    <a:gd name="connsiteY0" fmla="*/ 0 h 1020471"/>
                    <a:gd name="connsiteX1" fmla="*/ 456454 w 456454"/>
                    <a:gd name="connsiteY1" fmla="*/ 0 h 1020471"/>
                    <a:gd name="connsiteX2" fmla="*/ 456454 w 456454"/>
                    <a:gd name="connsiteY2" fmla="*/ 1020471 h 1020471"/>
                    <a:gd name="connsiteX3" fmla="*/ 0 w 456454"/>
                    <a:gd name="connsiteY3" fmla="*/ 1020471 h 1020471"/>
                    <a:gd name="connsiteX4" fmla="*/ 0 w 456454"/>
                    <a:gd name="connsiteY4" fmla="*/ 0 h 1020471"/>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96989"/>
                    <a:gd name="connsiteY0" fmla="*/ 102803 h 1123274"/>
                    <a:gd name="connsiteX1" fmla="*/ 418580 w 496989"/>
                    <a:gd name="connsiteY1" fmla="*/ 0 h 1123274"/>
                    <a:gd name="connsiteX2" fmla="*/ 456454 w 496989"/>
                    <a:gd name="connsiteY2" fmla="*/ 1123274 h 1123274"/>
                    <a:gd name="connsiteX3" fmla="*/ 0 w 496989"/>
                    <a:gd name="connsiteY3" fmla="*/ 1123274 h 1123274"/>
                    <a:gd name="connsiteX4" fmla="*/ 0 w 496989"/>
                    <a:gd name="connsiteY4" fmla="*/ 102803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Lst>
                  <a:ahLst/>
                  <a:cxnLst>
                    <a:cxn ang="0">
                      <a:pos x="connsiteX0" y="connsiteY0"/>
                    </a:cxn>
                    <a:cxn ang="0">
                      <a:pos x="connsiteX1" y="connsiteY1"/>
                    </a:cxn>
                    <a:cxn ang="0">
                      <a:pos x="connsiteX2" y="connsiteY2"/>
                    </a:cxn>
                    <a:cxn ang="0">
                      <a:pos x="connsiteX3" y="connsiteY3"/>
                    </a:cxn>
                  </a:cxnLst>
                  <a:rect l="l" t="t" r="r" b="b"/>
                  <a:pathLst>
                    <a:path w="497109" h="1123274">
                      <a:moveTo>
                        <a:pt x="120" y="1123274"/>
                      </a:moveTo>
                      <a:cubicBezTo>
                        <a:pt x="-1030" y="808366"/>
                        <a:pt x="-2181" y="93071"/>
                        <a:pt x="418700" y="0"/>
                      </a:cubicBezTo>
                      <a:cubicBezTo>
                        <a:pt x="577412" y="98482"/>
                        <a:pt x="443949" y="748849"/>
                        <a:pt x="456574" y="1123274"/>
                      </a:cubicBezTo>
                      <a:lnTo>
                        <a:pt x="120" y="1123274"/>
                      </a:ln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53" name="Rectangle 21">
                  <a:extLst>
                    <a:ext uri="{FF2B5EF4-FFF2-40B4-BE49-F238E27FC236}">
                      <a16:creationId xmlns:a16="http://schemas.microsoft.com/office/drawing/2014/main" id="{D51F123A-818E-4A49-95A3-AE70BC697D1C}"/>
                    </a:ext>
                  </a:extLst>
                </p:cNvPr>
                <p:cNvSpPr/>
                <p:nvPr/>
              </p:nvSpPr>
              <p:spPr>
                <a:xfrm>
                  <a:off x="808175" y="3075391"/>
                  <a:ext cx="777145" cy="2432652"/>
                </a:xfrm>
                <a:custGeom>
                  <a:avLst/>
                  <a:gdLst>
                    <a:gd name="connsiteX0" fmla="*/ 0 w 593183"/>
                    <a:gd name="connsiteY0" fmla="*/ 0 h 1480377"/>
                    <a:gd name="connsiteX1" fmla="*/ 593183 w 593183"/>
                    <a:gd name="connsiteY1" fmla="*/ 0 h 1480377"/>
                    <a:gd name="connsiteX2" fmla="*/ 593183 w 593183"/>
                    <a:gd name="connsiteY2" fmla="*/ 1480377 h 1480377"/>
                    <a:gd name="connsiteX3" fmla="*/ 0 w 593183"/>
                    <a:gd name="connsiteY3" fmla="*/ 1480377 h 1480377"/>
                    <a:gd name="connsiteX4" fmla="*/ 0 w 593183"/>
                    <a:gd name="connsiteY4" fmla="*/ 0 h 1480377"/>
                    <a:gd name="connsiteX0" fmla="*/ 0 w 593183"/>
                    <a:gd name="connsiteY0" fmla="*/ 205605 h 1685982"/>
                    <a:gd name="connsiteX1" fmla="*/ 365936 w 593183"/>
                    <a:gd name="connsiteY1" fmla="*/ 0 h 1685982"/>
                    <a:gd name="connsiteX2" fmla="*/ 593183 w 593183"/>
                    <a:gd name="connsiteY2" fmla="*/ 1685982 h 1685982"/>
                    <a:gd name="connsiteX3" fmla="*/ 0 w 593183"/>
                    <a:gd name="connsiteY3" fmla="*/ 1685982 h 1685982"/>
                    <a:gd name="connsiteX4" fmla="*/ 0 w 593183"/>
                    <a:gd name="connsiteY4" fmla="*/ 205605 h 1685982"/>
                    <a:gd name="connsiteX0" fmla="*/ 21643 w 593183"/>
                    <a:gd name="connsiteY0" fmla="*/ 97392 h 1685982"/>
                    <a:gd name="connsiteX1" fmla="*/ 365936 w 593183"/>
                    <a:gd name="connsiteY1" fmla="*/ 0 h 1685982"/>
                    <a:gd name="connsiteX2" fmla="*/ 593183 w 593183"/>
                    <a:gd name="connsiteY2" fmla="*/ 1685982 h 1685982"/>
                    <a:gd name="connsiteX3" fmla="*/ 0 w 593183"/>
                    <a:gd name="connsiteY3" fmla="*/ 1685982 h 1685982"/>
                    <a:gd name="connsiteX4" fmla="*/ 21643 w 593183"/>
                    <a:gd name="connsiteY4" fmla="*/ 97392 h 168598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777145"/>
                    <a:gd name="connsiteY0" fmla="*/ 97392 h 2432652"/>
                    <a:gd name="connsiteX1" fmla="*/ 447096 w 777145"/>
                    <a:gd name="connsiteY1" fmla="*/ 0 h 2432652"/>
                    <a:gd name="connsiteX2" fmla="*/ 777145 w 777145"/>
                    <a:gd name="connsiteY2" fmla="*/ 2367724 h 2432652"/>
                    <a:gd name="connsiteX3" fmla="*/ 0 w 777145"/>
                    <a:gd name="connsiteY3" fmla="*/ 2432652 h 2432652"/>
                    <a:gd name="connsiteX4" fmla="*/ 102803 w 777145"/>
                    <a:gd name="connsiteY4" fmla="*/ 97392 h 2432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145" h="2432652">
                      <a:moveTo>
                        <a:pt x="102803" y="97392"/>
                      </a:moveTo>
                      <a:lnTo>
                        <a:pt x="447096" y="0"/>
                      </a:lnTo>
                      <a:lnTo>
                        <a:pt x="777145" y="2367724"/>
                      </a:lnTo>
                      <a:lnTo>
                        <a:pt x="0" y="2432652"/>
                      </a:lnTo>
                      <a:cubicBezTo>
                        <a:pt x="223640" y="2119548"/>
                        <a:pt x="-39678" y="1113881"/>
                        <a:pt x="102803" y="97392"/>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54" name="Rectangle 22">
                  <a:extLst>
                    <a:ext uri="{FF2B5EF4-FFF2-40B4-BE49-F238E27FC236}">
                      <a16:creationId xmlns:a16="http://schemas.microsoft.com/office/drawing/2014/main" id="{AE4B9542-AD60-44C0-9337-210EF9A198C8}"/>
                    </a:ext>
                  </a:extLst>
                </p:cNvPr>
                <p:cNvSpPr/>
                <p:nvPr/>
              </p:nvSpPr>
              <p:spPr>
                <a:xfrm>
                  <a:off x="2113234" y="3068493"/>
                  <a:ext cx="587398" cy="2451025"/>
                </a:xfrm>
                <a:custGeom>
                  <a:avLst/>
                  <a:gdLst>
                    <a:gd name="connsiteX0" fmla="*/ 0 w 82835"/>
                    <a:gd name="connsiteY0" fmla="*/ 0 h 2045226"/>
                    <a:gd name="connsiteX1" fmla="*/ 82835 w 82835"/>
                    <a:gd name="connsiteY1" fmla="*/ 0 h 2045226"/>
                    <a:gd name="connsiteX2" fmla="*/ 82835 w 82835"/>
                    <a:gd name="connsiteY2" fmla="*/ 2045226 h 2045226"/>
                    <a:gd name="connsiteX3" fmla="*/ 0 w 82835"/>
                    <a:gd name="connsiteY3" fmla="*/ 2045226 h 2045226"/>
                    <a:gd name="connsiteX4" fmla="*/ 0 w 82835"/>
                    <a:gd name="connsiteY4" fmla="*/ 0 h 2045226"/>
                    <a:gd name="connsiteX0" fmla="*/ 0 w 380421"/>
                    <a:gd name="connsiteY0" fmla="*/ 70339 h 2115565"/>
                    <a:gd name="connsiteX1" fmla="*/ 380421 w 380421"/>
                    <a:gd name="connsiteY1" fmla="*/ 0 h 2115565"/>
                    <a:gd name="connsiteX2" fmla="*/ 82835 w 380421"/>
                    <a:gd name="connsiteY2" fmla="*/ 2115565 h 2115565"/>
                    <a:gd name="connsiteX3" fmla="*/ 0 w 380421"/>
                    <a:gd name="connsiteY3" fmla="*/ 2115565 h 2115565"/>
                    <a:gd name="connsiteX4" fmla="*/ 0 w 380421"/>
                    <a:gd name="connsiteY4" fmla="*/ 70339 h 2115565"/>
                    <a:gd name="connsiteX0" fmla="*/ 0 w 391243"/>
                    <a:gd name="connsiteY0" fmla="*/ 0 h 2223777"/>
                    <a:gd name="connsiteX1" fmla="*/ 391243 w 391243"/>
                    <a:gd name="connsiteY1" fmla="*/ 108212 h 2223777"/>
                    <a:gd name="connsiteX2" fmla="*/ 93657 w 391243"/>
                    <a:gd name="connsiteY2" fmla="*/ 2223777 h 2223777"/>
                    <a:gd name="connsiteX3" fmla="*/ 10822 w 391243"/>
                    <a:gd name="connsiteY3" fmla="*/ 2223777 h 2223777"/>
                    <a:gd name="connsiteX4" fmla="*/ 0 w 391243"/>
                    <a:gd name="connsiteY4" fmla="*/ 0 h 2223777"/>
                    <a:gd name="connsiteX0" fmla="*/ 0 w 450760"/>
                    <a:gd name="connsiteY0" fmla="*/ 0 h 2391507"/>
                    <a:gd name="connsiteX1" fmla="*/ 391243 w 450760"/>
                    <a:gd name="connsiteY1" fmla="*/ 108212 h 2391507"/>
                    <a:gd name="connsiteX2" fmla="*/ 450760 w 450760"/>
                    <a:gd name="connsiteY2" fmla="*/ 2391507 h 2391507"/>
                    <a:gd name="connsiteX3" fmla="*/ 10822 w 450760"/>
                    <a:gd name="connsiteY3" fmla="*/ 2223777 h 2391507"/>
                    <a:gd name="connsiteX4" fmla="*/ 0 w 450760"/>
                    <a:gd name="connsiteY4" fmla="*/ 0 h 2391507"/>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21" h="2451025">
                      <a:moveTo>
                        <a:pt x="6065" y="0"/>
                      </a:moveTo>
                      <a:lnTo>
                        <a:pt x="397308" y="108212"/>
                      </a:lnTo>
                      <a:cubicBezTo>
                        <a:pt x="249417" y="301192"/>
                        <a:pt x="312541" y="1960459"/>
                        <a:pt x="505521" y="2407739"/>
                      </a:cubicBezTo>
                      <a:lnTo>
                        <a:pt x="655" y="2451025"/>
                      </a:lnTo>
                      <a:cubicBezTo>
                        <a:pt x="-2952" y="1709766"/>
                        <a:pt x="9672" y="741259"/>
                        <a:pt x="6065" y="0"/>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55" name="Rectangle 23">
                  <a:extLst>
                    <a:ext uri="{FF2B5EF4-FFF2-40B4-BE49-F238E27FC236}">
                      <a16:creationId xmlns:a16="http://schemas.microsoft.com/office/drawing/2014/main" id="{1C68FED6-34C8-41BF-8B54-D1F0FAB7D6E7}"/>
                    </a:ext>
                  </a:extLst>
                </p:cNvPr>
                <p:cNvSpPr/>
                <p:nvPr/>
              </p:nvSpPr>
              <p:spPr>
                <a:xfrm>
                  <a:off x="2434165" y="3146977"/>
                  <a:ext cx="480700" cy="1127438"/>
                </a:xfrm>
                <a:custGeom>
                  <a:avLst/>
                  <a:gdLst>
                    <a:gd name="connsiteX0" fmla="*/ 0 w 334358"/>
                    <a:gd name="connsiteY0" fmla="*/ 0 h 559320"/>
                    <a:gd name="connsiteX1" fmla="*/ 334358 w 334358"/>
                    <a:gd name="connsiteY1" fmla="*/ 0 h 559320"/>
                    <a:gd name="connsiteX2" fmla="*/ 334358 w 334358"/>
                    <a:gd name="connsiteY2" fmla="*/ 559320 h 559320"/>
                    <a:gd name="connsiteX3" fmla="*/ 0 w 334358"/>
                    <a:gd name="connsiteY3" fmla="*/ 559320 h 559320"/>
                    <a:gd name="connsiteX4" fmla="*/ 0 w 334358"/>
                    <a:gd name="connsiteY4" fmla="*/ 0 h 559320"/>
                    <a:gd name="connsiteX0" fmla="*/ 0 w 361411"/>
                    <a:gd name="connsiteY0" fmla="*/ 0 h 862316"/>
                    <a:gd name="connsiteX1" fmla="*/ 361411 w 361411"/>
                    <a:gd name="connsiteY1" fmla="*/ 302996 h 862316"/>
                    <a:gd name="connsiteX2" fmla="*/ 361411 w 361411"/>
                    <a:gd name="connsiteY2" fmla="*/ 862316 h 862316"/>
                    <a:gd name="connsiteX3" fmla="*/ 27053 w 361411"/>
                    <a:gd name="connsiteY3" fmla="*/ 862316 h 862316"/>
                    <a:gd name="connsiteX4" fmla="*/ 0 w 361411"/>
                    <a:gd name="connsiteY4" fmla="*/ 0 h 862316"/>
                    <a:gd name="connsiteX0" fmla="*/ 0 w 393875"/>
                    <a:gd name="connsiteY0" fmla="*/ 0 h 862316"/>
                    <a:gd name="connsiteX1" fmla="*/ 393875 w 393875"/>
                    <a:gd name="connsiteY1" fmla="*/ 351691 h 862316"/>
                    <a:gd name="connsiteX2" fmla="*/ 361411 w 393875"/>
                    <a:gd name="connsiteY2" fmla="*/ 862316 h 862316"/>
                    <a:gd name="connsiteX3" fmla="*/ 27053 w 393875"/>
                    <a:gd name="connsiteY3" fmla="*/ 862316 h 862316"/>
                    <a:gd name="connsiteX4" fmla="*/ 0 w 393875"/>
                    <a:gd name="connsiteY4" fmla="*/ 0 h 862316"/>
                    <a:gd name="connsiteX0" fmla="*/ 59517 w 453392"/>
                    <a:gd name="connsiteY0" fmla="*/ 0 h 970529"/>
                    <a:gd name="connsiteX1" fmla="*/ 453392 w 453392"/>
                    <a:gd name="connsiteY1" fmla="*/ 351691 h 970529"/>
                    <a:gd name="connsiteX2" fmla="*/ 420928 w 453392"/>
                    <a:gd name="connsiteY2" fmla="*/ 862316 h 970529"/>
                    <a:gd name="connsiteX3" fmla="*/ 0 w 453392"/>
                    <a:gd name="connsiteY3" fmla="*/ 970529 h 970529"/>
                    <a:gd name="connsiteX4" fmla="*/ 59517 w 453392"/>
                    <a:gd name="connsiteY4" fmla="*/ 0 h 970529"/>
                    <a:gd name="connsiteX0" fmla="*/ 59517 w 453392"/>
                    <a:gd name="connsiteY0" fmla="*/ 0 h 1127438"/>
                    <a:gd name="connsiteX1" fmla="*/ 453392 w 453392"/>
                    <a:gd name="connsiteY1" fmla="*/ 351691 h 1127438"/>
                    <a:gd name="connsiteX2" fmla="*/ 447981 w 453392"/>
                    <a:gd name="connsiteY2" fmla="*/ 1127438 h 1127438"/>
                    <a:gd name="connsiteX3" fmla="*/ 0 w 453392"/>
                    <a:gd name="connsiteY3" fmla="*/ 970529 h 1127438"/>
                    <a:gd name="connsiteX4" fmla="*/ 59517 w 453392"/>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48204"/>
                    <a:gd name="connsiteY0" fmla="*/ 0 h 1127438"/>
                    <a:gd name="connsiteX1" fmla="*/ 447981 w 448204"/>
                    <a:gd name="connsiteY1" fmla="*/ 1127438 h 1127438"/>
                    <a:gd name="connsiteX2" fmla="*/ 0 w 448204"/>
                    <a:gd name="connsiteY2" fmla="*/ 970529 h 1127438"/>
                    <a:gd name="connsiteX3" fmla="*/ 59517 w 448204"/>
                    <a:gd name="connsiteY3" fmla="*/ 0 h 1127438"/>
                    <a:gd name="connsiteX0" fmla="*/ 59517 w 457503"/>
                    <a:gd name="connsiteY0" fmla="*/ 0 h 1127438"/>
                    <a:gd name="connsiteX1" fmla="*/ 447981 w 457503"/>
                    <a:gd name="connsiteY1" fmla="*/ 1127438 h 1127438"/>
                    <a:gd name="connsiteX2" fmla="*/ 0 w 457503"/>
                    <a:gd name="connsiteY2" fmla="*/ 970529 h 1127438"/>
                    <a:gd name="connsiteX3" fmla="*/ 59517 w 457503"/>
                    <a:gd name="connsiteY3" fmla="*/ 0 h 1127438"/>
                    <a:gd name="connsiteX0" fmla="*/ 59517 w 468149"/>
                    <a:gd name="connsiteY0" fmla="*/ 0 h 1127438"/>
                    <a:gd name="connsiteX1" fmla="*/ 447981 w 468149"/>
                    <a:gd name="connsiteY1" fmla="*/ 1127438 h 1127438"/>
                    <a:gd name="connsiteX2" fmla="*/ 0 w 468149"/>
                    <a:gd name="connsiteY2" fmla="*/ 970529 h 1127438"/>
                    <a:gd name="connsiteX3" fmla="*/ 59517 w 468149"/>
                    <a:gd name="connsiteY3" fmla="*/ 0 h 1127438"/>
                    <a:gd name="connsiteX0" fmla="*/ 72068 w 480700"/>
                    <a:gd name="connsiteY0" fmla="*/ 0 h 1127438"/>
                    <a:gd name="connsiteX1" fmla="*/ 460532 w 480700"/>
                    <a:gd name="connsiteY1" fmla="*/ 1127438 h 1127438"/>
                    <a:gd name="connsiteX2" fmla="*/ 12551 w 480700"/>
                    <a:gd name="connsiteY2" fmla="*/ 970529 h 1127438"/>
                    <a:gd name="connsiteX3" fmla="*/ 72068 w 480700"/>
                    <a:gd name="connsiteY3" fmla="*/ 0 h 1127438"/>
                  </a:gdLst>
                  <a:ahLst/>
                  <a:cxnLst>
                    <a:cxn ang="0">
                      <a:pos x="connsiteX0" y="connsiteY0"/>
                    </a:cxn>
                    <a:cxn ang="0">
                      <a:pos x="connsiteX1" y="connsiteY1"/>
                    </a:cxn>
                    <a:cxn ang="0">
                      <a:pos x="connsiteX2" y="connsiteY2"/>
                    </a:cxn>
                    <a:cxn ang="0">
                      <a:pos x="connsiteX3" y="connsiteY3"/>
                    </a:cxn>
                  </a:cxnLst>
                  <a:rect l="l" t="t" r="r" b="b"/>
                  <a:pathLst>
                    <a:path w="480700" h="1127438">
                      <a:moveTo>
                        <a:pt x="72068" y="0"/>
                      </a:moveTo>
                      <a:cubicBezTo>
                        <a:pt x="401031" y="101900"/>
                        <a:pt x="535379" y="181139"/>
                        <a:pt x="460532" y="1127438"/>
                      </a:cubicBezTo>
                      <a:lnTo>
                        <a:pt x="12551" y="970529"/>
                      </a:lnTo>
                      <a:cubicBezTo>
                        <a:pt x="32390" y="647019"/>
                        <a:pt x="-58608" y="434346"/>
                        <a:pt x="72068" y="0"/>
                      </a:cubicBez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56" name="Rectangle 13">
                  <a:extLst>
                    <a:ext uri="{FF2B5EF4-FFF2-40B4-BE49-F238E27FC236}">
                      <a16:creationId xmlns:a16="http://schemas.microsoft.com/office/drawing/2014/main" id="{89662CA4-98FE-45C9-9A7F-940A807B0A95}"/>
                    </a:ext>
                  </a:extLst>
                </p:cNvPr>
                <p:cNvSpPr/>
                <p:nvPr/>
              </p:nvSpPr>
              <p:spPr>
                <a:xfrm>
                  <a:off x="1169509" y="2820366"/>
                  <a:ext cx="949146" cy="629606"/>
                </a:xfrm>
                <a:custGeom>
                  <a:avLst/>
                  <a:gdLst>
                    <a:gd name="connsiteX0" fmla="*/ 0 w 551749"/>
                    <a:gd name="connsiteY0" fmla="*/ 0 h 579449"/>
                    <a:gd name="connsiteX1" fmla="*/ 551749 w 551749"/>
                    <a:gd name="connsiteY1" fmla="*/ 0 h 579449"/>
                    <a:gd name="connsiteX2" fmla="*/ 551749 w 551749"/>
                    <a:gd name="connsiteY2" fmla="*/ 579449 h 579449"/>
                    <a:gd name="connsiteX3" fmla="*/ 0 w 551749"/>
                    <a:gd name="connsiteY3" fmla="*/ 579449 h 579449"/>
                    <a:gd name="connsiteX4" fmla="*/ 0 w 551749"/>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146" h="629606">
                      <a:moveTo>
                        <a:pt x="258501" y="0"/>
                      </a:moveTo>
                      <a:lnTo>
                        <a:pt x="810250" y="0"/>
                      </a:lnTo>
                      <a:lnTo>
                        <a:pt x="949146" y="629606"/>
                      </a:lnTo>
                      <a:cubicBezTo>
                        <a:pt x="574891" y="625748"/>
                        <a:pt x="316382" y="444411"/>
                        <a:pt x="0" y="351814"/>
                      </a:cubicBezTo>
                      <a:cubicBezTo>
                        <a:pt x="425691" y="99505"/>
                        <a:pt x="218632" y="47823"/>
                        <a:pt x="258501" y="0"/>
                      </a:cubicBezTo>
                      <a:close/>
                    </a:path>
                  </a:pathLst>
                </a:custGeom>
                <a:solidFill>
                  <a:srgbClr val="E48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57" name="Rectangle: Rounded Corners 909">
                  <a:extLst>
                    <a:ext uri="{FF2B5EF4-FFF2-40B4-BE49-F238E27FC236}">
                      <a16:creationId xmlns:a16="http://schemas.microsoft.com/office/drawing/2014/main" id="{F2FB65AB-6D27-4B65-AC26-30297E929AB1}"/>
                    </a:ext>
                  </a:extLst>
                </p:cNvPr>
                <p:cNvSpPr/>
                <p:nvPr/>
              </p:nvSpPr>
              <p:spPr>
                <a:xfrm>
                  <a:off x="1174764" y="1635786"/>
                  <a:ext cx="1072076" cy="1359074"/>
                </a:xfrm>
                <a:prstGeom prst="roundRect">
                  <a:avLst>
                    <a:gd name="adj" fmla="val 50000"/>
                  </a:avLst>
                </a:prstGeom>
                <a:solidFill>
                  <a:srgbClr val="F4B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58" name="Rectangle 19">
                  <a:extLst>
                    <a:ext uri="{FF2B5EF4-FFF2-40B4-BE49-F238E27FC236}">
                      <a16:creationId xmlns:a16="http://schemas.microsoft.com/office/drawing/2014/main" id="{41D3A8DC-3570-4104-BF1E-4C2081C90CF3}"/>
                    </a:ext>
                  </a:extLst>
                </p:cNvPr>
                <p:cNvSpPr/>
                <p:nvPr/>
              </p:nvSpPr>
              <p:spPr>
                <a:xfrm>
                  <a:off x="1222807" y="3072415"/>
                  <a:ext cx="1063193" cy="2315655"/>
                </a:xfrm>
                <a:custGeom>
                  <a:avLst/>
                  <a:gdLst>
                    <a:gd name="connsiteX0" fmla="*/ 0 w 1063193"/>
                    <a:gd name="connsiteY0" fmla="*/ 0 h 2283191"/>
                    <a:gd name="connsiteX1" fmla="*/ 1063193 w 1063193"/>
                    <a:gd name="connsiteY1" fmla="*/ 0 h 2283191"/>
                    <a:gd name="connsiteX2" fmla="*/ 1063193 w 1063193"/>
                    <a:gd name="connsiteY2" fmla="*/ 2283191 h 2283191"/>
                    <a:gd name="connsiteX3" fmla="*/ 0 w 1063193"/>
                    <a:gd name="connsiteY3" fmla="*/ 2283191 h 2283191"/>
                    <a:gd name="connsiteX4" fmla="*/ 0 w 1063193"/>
                    <a:gd name="connsiteY4" fmla="*/ 0 h 2283191"/>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36140 w 1063193"/>
                    <a:gd name="connsiteY1" fmla="*/ 5411 h 2315655"/>
                    <a:gd name="connsiteX2" fmla="*/ 1063193 w 1063193"/>
                    <a:gd name="connsiteY2" fmla="*/ 2315655 h 2315655"/>
                    <a:gd name="connsiteX3" fmla="*/ 0 w 1063193"/>
                    <a:gd name="connsiteY3" fmla="*/ 2315655 h 2315655"/>
                    <a:gd name="connsiteX4" fmla="*/ 21643 w 1063193"/>
                    <a:gd name="connsiteY4" fmla="*/ 0 h 231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193" h="2315655">
                      <a:moveTo>
                        <a:pt x="21643" y="0"/>
                      </a:moveTo>
                      <a:cubicBezTo>
                        <a:pt x="287666" y="297585"/>
                        <a:pt x="764707" y="205606"/>
                        <a:pt x="1036140" y="5411"/>
                      </a:cubicBezTo>
                      <a:lnTo>
                        <a:pt x="1063193" y="2315655"/>
                      </a:lnTo>
                      <a:lnTo>
                        <a:pt x="0" y="2315655"/>
                      </a:lnTo>
                      <a:lnTo>
                        <a:pt x="21643" y="0"/>
                      </a:ln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59" name="Oval 911">
                  <a:extLst>
                    <a:ext uri="{FF2B5EF4-FFF2-40B4-BE49-F238E27FC236}">
                      <a16:creationId xmlns:a16="http://schemas.microsoft.com/office/drawing/2014/main" id="{E5434701-F018-4498-AF36-AFB277F58C2E}"/>
                    </a:ext>
                  </a:extLst>
                </p:cNvPr>
                <p:cNvSpPr/>
                <p:nvPr/>
              </p:nvSpPr>
              <p:spPr>
                <a:xfrm rot="4801032">
                  <a:off x="1027699" y="2354013"/>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60" name="Oval 912">
                  <a:extLst>
                    <a:ext uri="{FF2B5EF4-FFF2-40B4-BE49-F238E27FC236}">
                      <a16:creationId xmlns:a16="http://schemas.microsoft.com/office/drawing/2014/main" id="{1B1A77E2-A39A-4F1B-B178-E4ED45C9375A}"/>
                    </a:ext>
                  </a:extLst>
                </p:cNvPr>
                <p:cNvSpPr/>
                <p:nvPr/>
              </p:nvSpPr>
              <p:spPr>
                <a:xfrm rot="6270557">
                  <a:off x="2093021" y="2297261"/>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61" name="Freeform: Shape 913">
                  <a:extLst>
                    <a:ext uri="{FF2B5EF4-FFF2-40B4-BE49-F238E27FC236}">
                      <a16:creationId xmlns:a16="http://schemas.microsoft.com/office/drawing/2014/main" id="{5CFC7814-FA9D-478D-B4A2-ACA43D91EB85}"/>
                    </a:ext>
                  </a:extLst>
                </p:cNvPr>
                <p:cNvSpPr/>
                <p:nvPr/>
              </p:nvSpPr>
              <p:spPr>
                <a:xfrm>
                  <a:off x="1109920" y="1604215"/>
                  <a:ext cx="1211912" cy="738859"/>
                </a:xfrm>
                <a:custGeom>
                  <a:avLst/>
                  <a:gdLst>
                    <a:gd name="connsiteX0" fmla="*/ 3856 w 1255713"/>
                    <a:gd name="connsiteY0" fmla="*/ 851497 h 893008"/>
                    <a:gd name="connsiteX1" fmla="*/ 149711 w 1255713"/>
                    <a:gd name="connsiteY1" fmla="*/ 801008 h 893008"/>
                    <a:gd name="connsiteX2" fmla="*/ 250687 w 1255713"/>
                    <a:gd name="connsiteY2" fmla="*/ 683202 h 893008"/>
                    <a:gd name="connsiteX3" fmla="*/ 261907 w 1255713"/>
                    <a:gd name="connsiteY3" fmla="*/ 537347 h 893008"/>
                    <a:gd name="connsiteX4" fmla="*/ 447031 w 1255713"/>
                    <a:gd name="connsiteY4" fmla="*/ 441980 h 893008"/>
                    <a:gd name="connsiteX5" fmla="*/ 570447 w 1255713"/>
                    <a:gd name="connsiteY5" fmla="*/ 256856 h 893008"/>
                    <a:gd name="connsiteX6" fmla="*/ 536788 w 1255713"/>
                    <a:gd name="connsiteY6" fmla="*/ 436370 h 893008"/>
                    <a:gd name="connsiteX7" fmla="*/ 559227 w 1255713"/>
                    <a:gd name="connsiteY7" fmla="*/ 559786 h 893008"/>
                    <a:gd name="connsiteX8" fmla="*/ 800449 w 1255713"/>
                    <a:gd name="connsiteY8" fmla="*/ 571006 h 893008"/>
                    <a:gd name="connsiteX9" fmla="*/ 1036062 w 1255713"/>
                    <a:gd name="connsiteY9" fmla="*/ 481249 h 893008"/>
                    <a:gd name="connsiteX10" fmla="*/ 1080940 w 1255713"/>
                    <a:gd name="connsiteY10" fmla="*/ 599055 h 893008"/>
                    <a:gd name="connsiteX11" fmla="*/ 1159478 w 1255713"/>
                    <a:gd name="connsiteY11" fmla="*/ 728081 h 893008"/>
                    <a:gd name="connsiteX12" fmla="*/ 1193137 w 1255713"/>
                    <a:gd name="connsiteY12" fmla="*/ 801008 h 893008"/>
                    <a:gd name="connsiteX13" fmla="*/ 1254845 w 1255713"/>
                    <a:gd name="connsiteY13" fmla="*/ 475639 h 893008"/>
                    <a:gd name="connsiteX14" fmla="*/ 1215576 w 1255713"/>
                    <a:gd name="connsiteY14" fmla="*/ 200758 h 893008"/>
                    <a:gd name="connsiteX15" fmla="*/ 1041672 w 1255713"/>
                    <a:gd name="connsiteY15" fmla="*/ 4415 h 893008"/>
                    <a:gd name="connsiteX16" fmla="*/ 895816 w 1255713"/>
                    <a:gd name="connsiteY16" fmla="*/ 71732 h 893008"/>
                    <a:gd name="connsiteX17" fmla="*/ 318005 w 1255713"/>
                    <a:gd name="connsiteY17" fmla="*/ 161489 h 893008"/>
                    <a:gd name="connsiteX18" fmla="*/ 3856 w 1255713"/>
                    <a:gd name="connsiteY18" fmla="*/ 851497 h 893008"/>
                    <a:gd name="connsiteX0" fmla="*/ 825 w 1252682"/>
                    <a:gd name="connsiteY0" fmla="*/ 861582 h 912360"/>
                    <a:gd name="connsiteX1" fmla="*/ 146680 w 1252682"/>
                    <a:gd name="connsiteY1" fmla="*/ 811093 h 912360"/>
                    <a:gd name="connsiteX2" fmla="*/ 247656 w 1252682"/>
                    <a:gd name="connsiteY2" fmla="*/ 693287 h 912360"/>
                    <a:gd name="connsiteX3" fmla="*/ 258876 w 1252682"/>
                    <a:gd name="connsiteY3" fmla="*/ 547432 h 912360"/>
                    <a:gd name="connsiteX4" fmla="*/ 444000 w 1252682"/>
                    <a:gd name="connsiteY4" fmla="*/ 452065 h 912360"/>
                    <a:gd name="connsiteX5" fmla="*/ 567416 w 1252682"/>
                    <a:gd name="connsiteY5" fmla="*/ 266941 h 912360"/>
                    <a:gd name="connsiteX6" fmla="*/ 533757 w 1252682"/>
                    <a:gd name="connsiteY6" fmla="*/ 446455 h 912360"/>
                    <a:gd name="connsiteX7" fmla="*/ 556196 w 1252682"/>
                    <a:gd name="connsiteY7" fmla="*/ 569871 h 912360"/>
                    <a:gd name="connsiteX8" fmla="*/ 797418 w 1252682"/>
                    <a:gd name="connsiteY8" fmla="*/ 581091 h 912360"/>
                    <a:gd name="connsiteX9" fmla="*/ 1033031 w 1252682"/>
                    <a:gd name="connsiteY9" fmla="*/ 491334 h 912360"/>
                    <a:gd name="connsiteX10" fmla="*/ 1077909 w 1252682"/>
                    <a:gd name="connsiteY10" fmla="*/ 609140 h 912360"/>
                    <a:gd name="connsiteX11" fmla="*/ 1156447 w 1252682"/>
                    <a:gd name="connsiteY11" fmla="*/ 738166 h 912360"/>
                    <a:gd name="connsiteX12" fmla="*/ 1190106 w 1252682"/>
                    <a:gd name="connsiteY12" fmla="*/ 811093 h 912360"/>
                    <a:gd name="connsiteX13" fmla="*/ 1251814 w 1252682"/>
                    <a:gd name="connsiteY13" fmla="*/ 485724 h 912360"/>
                    <a:gd name="connsiteX14" fmla="*/ 1212545 w 1252682"/>
                    <a:gd name="connsiteY14" fmla="*/ 210843 h 912360"/>
                    <a:gd name="connsiteX15" fmla="*/ 1038641 w 1252682"/>
                    <a:gd name="connsiteY15" fmla="*/ 14500 h 912360"/>
                    <a:gd name="connsiteX16" fmla="*/ 892785 w 1252682"/>
                    <a:gd name="connsiteY16" fmla="*/ 81817 h 912360"/>
                    <a:gd name="connsiteX17" fmla="*/ 217002 w 1252682"/>
                    <a:gd name="connsiteY17" fmla="*/ 44548 h 912360"/>
                    <a:gd name="connsiteX18" fmla="*/ 825 w 1252682"/>
                    <a:gd name="connsiteY18" fmla="*/ 861582 h 912360"/>
                    <a:gd name="connsiteX0" fmla="*/ 825 w 1252682"/>
                    <a:gd name="connsiteY0" fmla="*/ 907194 h 957973"/>
                    <a:gd name="connsiteX1" fmla="*/ 146680 w 1252682"/>
                    <a:gd name="connsiteY1" fmla="*/ 856705 h 957973"/>
                    <a:gd name="connsiteX2" fmla="*/ 247656 w 1252682"/>
                    <a:gd name="connsiteY2" fmla="*/ 738899 h 957973"/>
                    <a:gd name="connsiteX3" fmla="*/ 258876 w 1252682"/>
                    <a:gd name="connsiteY3" fmla="*/ 593044 h 957973"/>
                    <a:gd name="connsiteX4" fmla="*/ 444000 w 1252682"/>
                    <a:gd name="connsiteY4" fmla="*/ 497677 h 957973"/>
                    <a:gd name="connsiteX5" fmla="*/ 567416 w 1252682"/>
                    <a:gd name="connsiteY5" fmla="*/ 312553 h 957973"/>
                    <a:gd name="connsiteX6" fmla="*/ 533757 w 1252682"/>
                    <a:gd name="connsiteY6" fmla="*/ 492067 h 957973"/>
                    <a:gd name="connsiteX7" fmla="*/ 556196 w 1252682"/>
                    <a:gd name="connsiteY7" fmla="*/ 615483 h 957973"/>
                    <a:gd name="connsiteX8" fmla="*/ 797418 w 1252682"/>
                    <a:gd name="connsiteY8" fmla="*/ 626703 h 957973"/>
                    <a:gd name="connsiteX9" fmla="*/ 1033031 w 1252682"/>
                    <a:gd name="connsiteY9" fmla="*/ 536946 h 957973"/>
                    <a:gd name="connsiteX10" fmla="*/ 1077909 w 1252682"/>
                    <a:gd name="connsiteY10" fmla="*/ 654752 h 957973"/>
                    <a:gd name="connsiteX11" fmla="*/ 1156447 w 1252682"/>
                    <a:gd name="connsiteY11" fmla="*/ 783778 h 957973"/>
                    <a:gd name="connsiteX12" fmla="*/ 1190106 w 1252682"/>
                    <a:gd name="connsiteY12" fmla="*/ 856705 h 957973"/>
                    <a:gd name="connsiteX13" fmla="*/ 1251814 w 1252682"/>
                    <a:gd name="connsiteY13" fmla="*/ 531336 h 957973"/>
                    <a:gd name="connsiteX14" fmla="*/ 1212545 w 1252682"/>
                    <a:gd name="connsiteY14" fmla="*/ 256455 h 957973"/>
                    <a:gd name="connsiteX15" fmla="*/ 1038641 w 1252682"/>
                    <a:gd name="connsiteY15" fmla="*/ 60112 h 957973"/>
                    <a:gd name="connsiteX16" fmla="*/ 840534 w 1252682"/>
                    <a:gd name="connsiteY16" fmla="*/ 8871 h 957973"/>
                    <a:gd name="connsiteX17" fmla="*/ 217002 w 1252682"/>
                    <a:gd name="connsiteY17" fmla="*/ 90160 h 957973"/>
                    <a:gd name="connsiteX18" fmla="*/ 825 w 1252682"/>
                    <a:gd name="connsiteY18" fmla="*/ 907194 h 95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2682" h="957973">
                      <a:moveTo>
                        <a:pt x="825" y="907194"/>
                      </a:moveTo>
                      <a:cubicBezTo>
                        <a:pt x="-10895" y="1034951"/>
                        <a:pt x="105542" y="884754"/>
                        <a:pt x="146680" y="856705"/>
                      </a:cubicBezTo>
                      <a:cubicBezTo>
                        <a:pt x="187818" y="828656"/>
                        <a:pt x="228957" y="782842"/>
                        <a:pt x="247656" y="738899"/>
                      </a:cubicBezTo>
                      <a:cubicBezTo>
                        <a:pt x="266355" y="694956"/>
                        <a:pt x="226152" y="633248"/>
                        <a:pt x="258876" y="593044"/>
                      </a:cubicBezTo>
                      <a:cubicBezTo>
                        <a:pt x="291600" y="552840"/>
                        <a:pt x="392577" y="544425"/>
                        <a:pt x="444000" y="497677"/>
                      </a:cubicBezTo>
                      <a:cubicBezTo>
                        <a:pt x="495423" y="450928"/>
                        <a:pt x="552457" y="313488"/>
                        <a:pt x="567416" y="312553"/>
                      </a:cubicBezTo>
                      <a:cubicBezTo>
                        <a:pt x="582375" y="311618"/>
                        <a:pt x="535627" y="441579"/>
                        <a:pt x="533757" y="492067"/>
                      </a:cubicBezTo>
                      <a:cubicBezTo>
                        <a:pt x="531887" y="542555"/>
                        <a:pt x="512253" y="593044"/>
                        <a:pt x="556196" y="615483"/>
                      </a:cubicBezTo>
                      <a:cubicBezTo>
                        <a:pt x="600139" y="637922"/>
                        <a:pt x="717946" y="639792"/>
                        <a:pt x="797418" y="626703"/>
                      </a:cubicBezTo>
                      <a:cubicBezTo>
                        <a:pt x="876891" y="613613"/>
                        <a:pt x="986283" y="532271"/>
                        <a:pt x="1033031" y="536946"/>
                      </a:cubicBezTo>
                      <a:cubicBezTo>
                        <a:pt x="1079779" y="541621"/>
                        <a:pt x="1057340" y="613613"/>
                        <a:pt x="1077909" y="654752"/>
                      </a:cubicBezTo>
                      <a:cubicBezTo>
                        <a:pt x="1098478" y="695891"/>
                        <a:pt x="1137748" y="750119"/>
                        <a:pt x="1156447" y="783778"/>
                      </a:cubicBezTo>
                      <a:cubicBezTo>
                        <a:pt x="1175146" y="817437"/>
                        <a:pt x="1174211" y="898779"/>
                        <a:pt x="1190106" y="856705"/>
                      </a:cubicBezTo>
                      <a:cubicBezTo>
                        <a:pt x="1206001" y="814631"/>
                        <a:pt x="1248074" y="631378"/>
                        <a:pt x="1251814" y="531336"/>
                      </a:cubicBezTo>
                      <a:cubicBezTo>
                        <a:pt x="1255554" y="431294"/>
                        <a:pt x="1248074" y="334992"/>
                        <a:pt x="1212545" y="256455"/>
                      </a:cubicBezTo>
                      <a:cubicBezTo>
                        <a:pt x="1177016" y="177918"/>
                        <a:pt x="1100643" y="101376"/>
                        <a:pt x="1038641" y="60112"/>
                      </a:cubicBezTo>
                      <a:cubicBezTo>
                        <a:pt x="976639" y="18848"/>
                        <a:pt x="961145" y="-17308"/>
                        <a:pt x="840534" y="8871"/>
                      </a:cubicBezTo>
                      <a:cubicBezTo>
                        <a:pt x="719923" y="35050"/>
                        <a:pt x="356953" y="-59560"/>
                        <a:pt x="217002" y="90160"/>
                      </a:cubicBezTo>
                      <a:cubicBezTo>
                        <a:pt x="77051" y="239880"/>
                        <a:pt x="12545" y="779437"/>
                        <a:pt x="825" y="907194"/>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62" name="Freeform: Shape 914">
                  <a:extLst>
                    <a:ext uri="{FF2B5EF4-FFF2-40B4-BE49-F238E27FC236}">
                      <a16:creationId xmlns:a16="http://schemas.microsoft.com/office/drawing/2014/main" id="{64E6932B-F1D3-4FD1-BABF-0CA7CE0B4D97}"/>
                    </a:ext>
                  </a:extLst>
                </p:cNvPr>
                <p:cNvSpPr/>
                <p:nvPr/>
              </p:nvSpPr>
              <p:spPr>
                <a:xfrm>
                  <a:off x="181346" y="1199439"/>
                  <a:ext cx="2925600" cy="3531849"/>
                </a:xfrm>
                <a:custGeom>
                  <a:avLst/>
                  <a:gdLst>
                    <a:gd name="connsiteX0" fmla="*/ 2071195 w 3841407"/>
                    <a:gd name="connsiteY0" fmla="*/ 0 h 4637431"/>
                    <a:gd name="connsiteX1" fmla="*/ 3515882 w 3841407"/>
                    <a:gd name="connsiteY1" fmla="*/ 1444687 h 4637431"/>
                    <a:gd name="connsiteX2" fmla="*/ 3515881 w 3841407"/>
                    <a:gd name="connsiteY2" fmla="*/ 2094796 h 4637431"/>
                    <a:gd name="connsiteX3" fmla="*/ 3508423 w 3841407"/>
                    <a:gd name="connsiteY3" fmla="*/ 2242507 h 4637431"/>
                    <a:gd name="connsiteX4" fmla="*/ 3494640 w 3841407"/>
                    <a:gd name="connsiteY4" fmla="*/ 2332814 h 4637431"/>
                    <a:gd name="connsiteX5" fmla="*/ 3596339 w 3841407"/>
                    <a:gd name="connsiteY5" fmla="*/ 2416723 h 4637431"/>
                    <a:gd name="connsiteX6" fmla="*/ 3841407 w 3841407"/>
                    <a:gd name="connsiteY6" fmla="*/ 3008369 h 4637431"/>
                    <a:gd name="connsiteX7" fmla="*/ 3698509 w 3841407"/>
                    <a:gd name="connsiteY7" fmla="*/ 3476184 h 4637431"/>
                    <a:gd name="connsiteX8" fmla="*/ 3657999 w 3841407"/>
                    <a:gd name="connsiteY8" fmla="*/ 3525283 h 4637431"/>
                    <a:gd name="connsiteX9" fmla="*/ 3667465 w 3841407"/>
                    <a:gd name="connsiteY9" fmla="*/ 3562098 h 4637431"/>
                    <a:gd name="connsiteX10" fmla="*/ 3684464 w 3841407"/>
                    <a:gd name="connsiteY10" fmla="*/ 3730725 h 4637431"/>
                    <a:gd name="connsiteX11" fmla="*/ 2847749 w 3841407"/>
                    <a:gd name="connsiteY11" fmla="*/ 4567439 h 4637431"/>
                    <a:gd name="connsiteX12" fmla="*/ 2011034 w 3841407"/>
                    <a:gd name="connsiteY12" fmla="*/ 3730725 h 4637431"/>
                    <a:gd name="connsiteX13" fmla="*/ 2028033 w 3841407"/>
                    <a:gd name="connsiteY13" fmla="*/ 3562098 h 4637431"/>
                    <a:gd name="connsiteX14" fmla="*/ 2034327 w 3841407"/>
                    <a:gd name="connsiteY14" fmla="*/ 3537620 h 4637431"/>
                    <a:gd name="connsiteX15" fmla="*/ 1929626 w 3841407"/>
                    <a:gd name="connsiteY15" fmla="*/ 3532334 h 4637431"/>
                    <a:gd name="connsiteX16" fmla="*/ 1936789 w 3841407"/>
                    <a:gd name="connsiteY16" fmla="*/ 3551904 h 4637431"/>
                    <a:gd name="connsiteX17" fmla="*/ 1974406 w 3841407"/>
                    <a:gd name="connsiteY17" fmla="*/ 3800717 h 4637431"/>
                    <a:gd name="connsiteX18" fmla="*/ 1137691 w 3841407"/>
                    <a:gd name="connsiteY18" fmla="*/ 4637431 h 4637431"/>
                    <a:gd name="connsiteX19" fmla="*/ 300976 w 3841407"/>
                    <a:gd name="connsiteY19" fmla="*/ 3800717 h 4637431"/>
                    <a:gd name="connsiteX20" fmla="*/ 338593 w 3841407"/>
                    <a:gd name="connsiteY20" fmla="*/ 3551904 h 4637431"/>
                    <a:gd name="connsiteX21" fmla="*/ 344083 w 3841407"/>
                    <a:gd name="connsiteY21" fmla="*/ 3536906 h 4637431"/>
                    <a:gd name="connsiteX22" fmla="*/ 245068 w 3841407"/>
                    <a:gd name="connsiteY22" fmla="*/ 3455212 h 4637431"/>
                    <a:gd name="connsiteX23" fmla="*/ 0 w 3841407"/>
                    <a:gd name="connsiteY23" fmla="*/ 2863566 h 4637431"/>
                    <a:gd name="connsiteX24" fmla="*/ 511028 w 3841407"/>
                    <a:gd name="connsiteY24" fmla="*/ 2092605 h 4637431"/>
                    <a:gd name="connsiteX25" fmla="*/ 626508 w 3841407"/>
                    <a:gd name="connsiteY25" fmla="*/ 2056758 h 4637431"/>
                    <a:gd name="connsiteX26" fmla="*/ 626508 w 3841407"/>
                    <a:gd name="connsiteY26" fmla="*/ 1444687 h 4637431"/>
                    <a:gd name="connsiteX27" fmla="*/ 2071195 w 3841407"/>
                    <a:gd name="connsiteY27" fmla="*/ 0 h 463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41407" h="4637431">
                      <a:moveTo>
                        <a:pt x="2071195" y="0"/>
                      </a:moveTo>
                      <a:cubicBezTo>
                        <a:pt x="2869074" y="0"/>
                        <a:pt x="3515882" y="646808"/>
                        <a:pt x="3515882" y="1444687"/>
                      </a:cubicBezTo>
                      <a:cubicBezTo>
                        <a:pt x="3515882" y="1661390"/>
                        <a:pt x="3515881" y="1878093"/>
                        <a:pt x="3515881" y="2094796"/>
                      </a:cubicBezTo>
                      <a:cubicBezTo>
                        <a:pt x="3515881" y="2144664"/>
                        <a:pt x="3513355" y="2193941"/>
                        <a:pt x="3508423" y="2242507"/>
                      </a:cubicBezTo>
                      <a:lnTo>
                        <a:pt x="3494640" y="2332814"/>
                      </a:lnTo>
                      <a:lnTo>
                        <a:pt x="3596339" y="2416723"/>
                      </a:lnTo>
                      <a:cubicBezTo>
                        <a:pt x="3747755" y="2568139"/>
                        <a:pt x="3841407" y="2777317"/>
                        <a:pt x="3841407" y="3008369"/>
                      </a:cubicBezTo>
                      <a:cubicBezTo>
                        <a:pt x="3841407" y="3181658"/>
                        <a:pt x="3788728" y="3342643"/>
                        <a:pt x="3698509" y="3476184"/>
                      </a:cubicBezTo>
                      <a:lnTo>
                        <a:pt x="3657999" y="3525283"/>
                      </a:lnTo>
                      <a:lnTo>
                        <a:pt x="3667465" y="3562098"/>
                      </a:lnTo>
                      <a:cubicBezTo>
                        <a:pt x="3678611" y="3616566"/>
                        <a:pt x="3684464" y="3672962"/>
                        <a:pt x="3684464" y="3730725"/>
                      </a:cubicBezTo>
                      <a:cubicBezTo>
                        <a:pt x="3684464" y="4192829"/>
                        <a:pt x="3309854" y="4567439"/>
                        <a:pt x="2847749" y="4567439"/>
                      </a:cubicBezTo>
                      <a:cubicBezTo>
                        <a:pt x="2385644" y="4567439"/>
                        <a:pt x="2011034" y="4192829"/>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4262821"/>
                        <a:pt x="1599796" y="4637431"/>
                        <a:pt x="1137691" y="4637431"/>
                      </a:cubicBezTo>
                      <a:cubicBezTo>
                        <a:pt x="675586" y="4637431"/>
                        <a:pt x="300976" y="4262821"/>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r>
                    <a:rPr lang="en-PH" sz="1235" dirty="0">
                      <a:solidFill>
                        <a:prstClr val="white"/>
                      </a:solidFill>
                      <a:latin typeface="Calibri" panose="020F0502020204030204"/>
                    </a:rPr>
                    <a:t>a</a:t>
                  </a:r>
                </a:p>
              </p:txBody>
            </p:sp>
            <p:sp>
              <p:nvSpPr>
                <p:cNvPr id="663" name="Freeform: Shape 915">
                  <a:extLst>
                    <a:ext uri="{FF2B5EF4-FFF2-40B4-BE49-F238E27FC236}">
                      <a16:creationId xmlns:a16="http://schemas.microsoft.com/office/drawing/2014/main" id="{C23E8326-2FFC-404B-BB36-54F320316D46}"/>
                    </a:ext>
                  </a:extLst>
                </p:cNvPr>
                <p:cNvSpPr/>
                <p:nvPr/>
              </p:nvSpPr>
              <p:spPr>
                <a:xfrm>
                  <a:off x="307937" y="1211487"/>
                  <a:ext cx="2810984" cy="3518075"/>
                </a:xfrm>
                <a:custGeom>
                  <a:avLst/>
                  <a:gdLst>
                    <a:gd name="connsiteX0" fmla="*/ 2071195 w 3690916"/>
                    <a:gd name="connsiteY0" fmla="*/ 0 h 4619345"/>
                    <a:gd name="connsiteX1" fmla="*/ 2171104 w 3690916"/>
                    <a:gd name="connsiteY1" fmla="*/ 5045 h 4619345"/>
                    <a:gd name="connsiteX2" fmla="*/ 2211859 w 3690916"/>
                    <a:gd name="connsiteY2" fmla="*/ 11265 h 4619345"/>
                    <a:gd name="connsiteX3" fmla="*/ 3365391 w 3690916"/>
                    <a:gd name="connsiteY3" fmla="*/ 1426601 h 4619345"/>
                    <a:gd name="connsiteX4" fmla="*/ 3365390 w 3690916"/>
                    <a:gd name="connsiteY4" fmla="*/ 2076710 h 4619345"/>
                    <a:gd name="connsiteX5" fmla="*/ 3357932 w 3690916"/>
                    <a:gd name="connsiteY5" fmla="*/ 2224421 h 4619345"/>
                    <a:gd name="connsiteX6" fmla="*/ 3344149 w 3690916"/>
                    <a:gd name="connsiteY6" fmla="*/ 2314728 h 4619345"/>
                    <a:gd name="connsiteX7" fmla="*/ 3445848 w 3690916"/>
                    <a:gd name="connsiteY7" fmla="*/ 2398637 h 4619345"/>
                    <a:gd name="connsiteX8" fmla="*/ 3690916 w 3690916"/>
                    <a:gd name="connsiteY8" fmla="*/ 2990283 h 4619345"/>
                    <a:gd name="connsiteX9" fmla="*/ 3548018 w 3690916"/>
                    <a:gd name="connsiteY9" fmla="*/ 3458098 h 4619345"/>
                    <a:gd name="connsiteX10" fmla="*/ 3507508 w 3690916"/>
                    <a:gd name="connsiteY10" fmla="*/ 3507197 h 4619345"/>
                    <a:gd name="connsiteX11" fmla="*/ 3516974 w 3690916"/>
                    <a:gd name="connsiteY11" fmla="*/ 3544012 h 4619345"/>
                    <a:gd name="connsiteX12" fmla="*/ 3533973 w 3690916"/>
                    <a:gd name="connsiteY12" fmla="*/ 3712639 h 4619345"/>
                    <a:gd name="connsiteX13" fmla="*/ 2697258 w 3690916"/>
                    <a:gd name="connsiteY13" fmla="*/ 4549353 h 4619345"/>
                    <a:gd name="connsiteX14" fmla="*/ 2671417 w 3690916"/>
                    <a:gd name="connsiteY14" fmla="*/ 4548048 h 4619345"/>
                    <a:gd name="connsiteX15" fmla="*/ 2522062 w 3690916"/>
                    <a:gd name="connsiteY15" fmla="*/ 4501686 h 4619345"/>
                    <a:gd name="connsiteX16" fmla="*/ 2011034 w 3690916"/>
                    <a:gd name="connsiteY16" fmla="*/ 3730725 h 4619345"/>
                    <a:gd name="connsiteX17" fmla="*/ 2028033 w 3690916"/>
                    <a:gd name="connsiteY17" fmla="*/ 3562098 h 4619345"/>
                    <a:gd name="connsiteX18" fmla="*/ 2034327 w 3690916"/>
                    <a:gd name="connsiteY18" fmla="*/ 3537620 h 4619345"/>
                    <a:gd name="connsiteX19" fmla="*/ 1929626 w 3690916"/>
                    <a:gd name="connsiteY19" fmla="*/ 3532334 h 4619345"/>
                    <a:gd name="connsiteX20" fmla="*/ 1936789 w 3690916"/>
                    <a:gd name="connsiteY20" fmla="*/ 3551904 h 4619345"/>
                    <a:gd name="connsiteX21" fmla="*/ 1974406 w 3690916"/>
                    <a:gd name="connsiteY21" fmla="*/ 3800717 h 4619345"/>
                    <a:gd name="connsiteX22" fmla="*/ 1936789 w 3690916"/>
                    <a:gd name="connsiteY22" fmla="*/ 4049530 h 4619345"/>
                    <a:gd name="connsiteX23" fmla="*/ 1935013 w 3690916"/>
                    <a:gd name="connsiteY23" fmla="*/ 4054384 h 4619345"/>
                    <a:gd name="connsiteX24" fmla="*/ 1926296 w 3690916"/>
                    <a:gd name="connsiteY24" fmla="*/ 4038326 h 4619345"/>
                    <a:gd name="connsiteX25" fmla="*/ 1860543 w 3690916"/>
                    <a:gd name="connsiteY25" fmla="*/ 3712639 h 4619345"/>
                    <a:gd name="connsiteX26" fmla="*/ 1877542 w 3690916"/>
                    <a:gd name="connsiteY26" fmla="*/ 3544012 h 4619345"/>
                    <a:gd name="connsiteX27" fmla="*/ 1883836 w 3690916"/>
                    <a:gd name="connsiteY27" fmla="*/ 3519534 h 4619345"/>
                    <a:gd name="connsiteX28" fmla="*/ 1779135 w 3690916"/>
                    <a:gd name="connsiteY28" fmla="*/ 3514248 h 4619345"/>
                    <a:gd name="connsiteX29" fmla="*/ 1786298 w 3690916"/>
                    <a:gd name="connsiteY29" fmla="*/ 3533818 h 4619345"/>
                    <a:gd name="connsiteX30" fmla="*/ 1823915 w 3690916"/>
                    <a:gd name="connsiteY30" fmla="*/ 3782631 h 4619345"/>
                    <a:gd name="connsiteX31" fmla="*/ 987200 w 3690916"/>
                    <a:gd name="connsiteY31" fmla="*/ 4619345 h 4619345"/>
                    <a:gd name="connsiteX32" fmla="*/ 961359 w 3690916"/>
                    <a:gd name="connsiteY32" fmla="*/ 4618040 h 4619345"/>
                    <a:gd name="connsiteX33" fmla="*/ 812004 w 3690916"/>
                    <a:gd name="connsiteY33" fmla="*/ 4571678 h 4619345"/>
                    <a:gd name="connsiteX34" fmla="*/ 300976 w 3690916"/>
                    <a:gd name="connsiteY34" fmla="*/ 3800717 h 4619345"/>
                    <a:gd name="connsiteX35" fmla="*/ 338593 w 3690916"/>
                    <a:gd name="connsiteY35" fmla="*/ 3551904 h 4619345"/>
                    <a:gd name="connsiteX36" fmla="*/ 344083 w 3690916"/>
                    <a:gd name="connsiteY36" fmla="*/ 3536906 h 4619345"/>
                    <a:gd name="connsiteX37" fmla="*/ 245068 w 3690916"/>
                    <a:gd name="connsiteY37" fmla="*/ 3455212 h 4619345"/>
                    <a:gd name="connsiteX38" fmla="*/ 0 w 3690916"/>
                    <a:gd name="connsiteY38" fmla="*/ 2863566 h 4619345"/>
                    <a:gd name="connsiteX39" fmla="*/ 511028 w 3690916"/>
                    <a:gd name="connsiteY39" fmla="*/ 2092605 h 4619345"/>
                    <a:gd name="connsiteX40" fmla="*/ 626508 w 3690916"/>
                    <a:gd name="connsiteY40" fmla="*/ 2056758 h 4619345"/>
                    <a:gd name="connsiteX41" fmla="*/ 626508 w 3690916"/>
                    <a:gd name="connsiteY41" fmla="*/ 1444687 h 4619345"/>
                    <a:gd name="connsiteX42" fmla="*/ 2071195 w 3690916"/>
                    <a:gd name="connsiteY42" fmla="*/ 0 h 461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90916" h="4619345">
                      <a:moveTo>
                        <a:pt x="2071195" y="0"/>
                      </a:moveTo>
                      <a:lnTo>
                        <a:pt x="2171104" y="5045"/>
                      </a:lnTo>
                      <a:lnTo>
                        <a:pt x="2211859" y="11265"/>
                      </a:lnTo>
                      <a:cubicBezTo>
                        <a:pt x="2870179" y="145977"/>
                        <a:pt x="3365391" y="728457"/>
                        <a:pt x="3365391" y="1426601"/>
                      </a:cubicBezTo>
                      <a:cubicBezTo>
                        <a:pt x="3365391" y="1643304"/>
                        <a:pt x="3365390" y="1860007"/>
                        <a:pt x="3365390" y="2076710"/>
                      </a:cubicBezTo>
                      <a:cubicBezTo>
                        <a:pt x="3365390" y="2126578"/>
                        <a:pt x="3362864" y="2175855"/>
                        <a:pt x="3357932" y="2224421"/>
                      </a:cubicBezTo>
                      <a:lnTo>
                        <a:pt x="3344149" y="2314728"/>
                      </a:lnTo>
                      <a:lnTo>
                        <a:pt x="3445848" y="2398637"/>
                      </a:lnTo>
                      <a:cubicBezTo>
                        <a:pt x="3597264" y="2550053"/>
                        <a:pt x="3690916" y="2759231"/>
                        <a:pt x="3690916" y="2990283"/>
                      </a:cubicBezTo>
                      <a:cubicBezTo>
                        <a:pt x="3690916" y="3163572"/>
                        <a:pt x="3638237" y="3324557"/>
                        <a:pt x="3548018" y="3458098"/>
                      </a:cubicBezTo>
                      <a:lnTo>
                        <a:pt x="3507508" y="3507197"/>
                      </a:lnTo>
                      <a:lnTo>
                        <a:pt x="3516974" y="3544012"/>
                      </a:lnTo>
                      <a:cubicBezTo>
                        <a:pt x="3528120" y="3598480"/>
                        <a:pt x="3533973" y="3654876"/>
                        <a:pt x="3533973" y="3712639"/>
                      </a:cubicBezTo>
                      <a:cubicBezTo>
                        <a:pt x="3533973" y="4174743"/>
                        <a:pt x="3159363" y="4549353"/>
                        <a:pt x="2697258" y="4549353"/>
                      </a:cubicBezTo>
                      <a:lnTo>
                        <a:pt x="2671417" y="4548048"/>
                      </a:lnTo>
                      <a:lnTo>
                        <a:pt x="2522062" y="4501686"/>
                      </a:lnTo>
                      <a:cubicBezTo>
                        <a:pt x="2221752" y="4374666"/>
                        <a:pt x="2011034" y="4077303"/>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3887362"/>
                        <a:pt x="1961236" y="3970930"/>
                        <a:pt x="1936789" y="4049530"/>
                      </a:cubicBezTo>
                      <a:lnTo>
                        <a:pt x="1935013" y="4054384"/>
                      </a:lnTo>
                      <a:lnTo>
                        <a:pt x="1926296" y="4038326"/>
                      </a:lnTo>
                      <a:cubicBezTo>
                        <a:pt x="1883956" y="3938223"/>
                        <a:pt x="1860543" y="3828165"/>
                        <a:pt x="1860543" y="3712639"/>
                      </a:cubicBezTo>
                      <a:cubicBezTo>
                        <a:pt x="1860543" y="3654876"/>
                        <a:pt x="1866397" y="3598480"/>
                        <a:pt x="1877542" y="3544012"/>
                      </a:cubicBezTo>
                      <a:lnTo>
                        <a:pt x="1883836" y="3519534"/>
                      </a:lnTo>
                      <a:lnTo>
                        <a:pt x="1779135" y="3514248"/>
                      </a:lnTo>
                      <a:lnTo>
                        <a:pt x="1786298" y="3533818"/>
                      </a:lnTo>
                      <a:cubicBezTo>
                        <a:pt x="1810745" y="3612418"/>
                        <a:pt x="1823915" y="3695987"/>
                        <a:pt x="1823915" y="3782631"/>
                      </a:cubicBezTo>
                      <a:cubicBezTo>
                        <a:pt x="1823915" y="4244735"/>
                        <a:pt x="1449305" y="4619345"/>
                        <a:pt x="987200" y="4619345"/>
                      </a:cubicBezTo>
                      <a:lnTo>
                        <a:pt x="961359" y="4618040"/>
                      </a:lnTo>
                      <a:lnTo>
                        <a:pt x="812004" y="4571678"/>
                      </a:lnTo>
                      <a:cubicBezTo>
                        <a:pt x="511694" y="4444658"/>
                        <a:pt x="300976" y="4147295"/>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dirty="0">
                    <a:solidFill>
                      <a:prstClr val="white"/>
                    </a:solidFill>
                    <a:latin typeface="Calibri" panose="020F0502020204030204"/>
                  </a:endParaRPr>
                </a:p>
              </p:txBody>
            </p:sp>
            <p:sp>
              <p:nvSpPr>
                <p:cNvPr id="664" name="Rectangle: Rounded Corners 55">
                  <a:extLst>
                    <a:ext uri="{FF2B5EF4-FFF2-40B4-BE49-F238E27FC236}">
                      <a16:creationId xmlns:a16="http://schemas.microsoft.com/office/drawing/2014/main" id="{D41CCAC9-DA76-4207-A9FD-938F071D69CB}"/>
                    </a:ext>
                  </a:extLst>
                </p:cNvPr>
                <p:cNvSpPr/>
                <p:nvPr/>
              </p:nvSpPr>
              <p:spPr>
                <a:xfrm>
                  <a:off x="702191" y="3742955"/>
                  <a:ext cx="2107574" cy="1957549"/>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F9C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665" name="Rectangle: Rounded Corners 917">
                  <a:extLst>
                    <a:ext uri="{FF2B5EF4-FFF2-40B4-BE49-F238E27FC236}">
                      <a16:creationId xmlns:a16="http://schemas.microsoft.com/office/drawing/2014/main" id="{177EC94D-A7B5-4FDD-9DA8-C7CE1F181D77}"/>
                    </a:ext>
                  </a:extLst>
                </p:cNvPr>
                <p:cNvSpPr/>
                <p:nvPr/>
              </p:nvSpPr>
              <p:spPr>
                <a:xfrm>
                  <a:off x="1562608" y="3373787"/>
                  <a:ext cx="350700" cy="573994"/>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66" name="Rectangle: Rounded Corners 918">
                  <a:extLst>
                    <a:ext uri="{FF2B5EF4-FFF2-40B4-BE49-F238E27FC236}">
                      <a16:creationId xmlns:a16="http://schemas.microsoft.com/office/drawing/2014/main" id="{EB14455B-1F24-48F7-ADD1-46AA68E6D6B2}"/>
                    </a:ext>
                  </a:extLst>
                </p:cNvPr>
                <p:cNvSpPr/>
                <p:nvPr/>
              </p:nvSpPr>
              <p:spPr>
                <a:xfrm>
                  <a:off x="978790" y="1561709"/>
                  <a:ext cx="1522037" cy="2035494"/>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67" name="Oval 919">
                  <a:extLst>
                    <a:ext uri="{FF2B5EF4-FFF2-40B4-BE49-F238E27FC236}">
                      <a16:creationId xmlns:a16="http://schemas.microsoft.com/office/drawing/2014/main" id="{D7B80EFA-F3E3-40F0-88BB-4FCFCC06A5FA}"/>
                    </a:ext>
                  </a:extLst>
                </p:cNvPr>
                <p:cNvSpPr/>
                <p:nvPr/>
              </p:nvSpPr>
              <p:spPr>
                <a:xfrm rot="19109762">
                  <a:off x="773495" y="1363883"/>
                  <a:ext cx="1388430" cy="1123167"/>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68" name="Oval 920">
                  <a:extLst>
                    <a:ext uri="{FF2B5EF4-FFF2-40B4-BE49-F238E27FC236}">
                      <a16:creationId xmlns:a16="http://schemas.microsoft.com/office/drawing/2014/main" id="{BF053A96-D5A4-4F51-9B11-E1A0F968FB51}"/>
                    </a:ext>
                  </a:extLst>
                </p:cNvPr>
                <p:cNvSpPr/>
                <p:nvPr/>
              </p:nvSpPr>
              <p:spPr>
                <a:xfrm rot="19811341">
                  <a:off x="1972381" y="1590570"/>
                  <a:ext cx="680496" cy="992353"/>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69" name="Oval 227">
                  <a:extLst>
                    <a:ext uri="{FF2B5EF4-FFF2-40B4-BE49-F238E27FC236}">
                      <a16:creationId xmlns:a16="http://schemas.microsoft.com/office/drawing/2014/main" id="{BAD30A4D-B650-4F0A-BD5E-7EDFE4AF9FD2}"/>
                    </a:ext>
                  </a:extLst>
                </p:cNvPr>
                <p:cNvSpPr/>
                <p:nvPr/>
              </p:nvSpPr>
              <p:spPr>
                <a:xfrm rot="19109762">
                  <a:off x="714405" y="1341482"/>
                  <a:ext cx="1522112" cy="1070858"/>
                </a:xfrm>
                <a:custGeom>
                  <a:avLst/>
                  <a:gdLst>
                    <a:gd name="connsiteX0" fmla="*/ 0 w 1998483"/>
                    <a:gd name="connsiteY0" fmla="*/ 770500 h 1540999"/>
                    <a:gd name="connsiteX1" fmla="*/ 999242 w 1998483"/>
                    <a:gd name="connsiteY1" fmla="*/ 0 h 1540999"/>
                    <a:gd name="connsiteX2" fmla="*/ 1998484 w 1998483"/>
                    <a:gd name="connsiteY2" fmla="*/ 770500 h 1540999"/>
                    <a:gd name="connsiteX3" fmla="*/ 999242 w 1998483"/>
                    <a:gd name="connsiteY3" fmla="*/ 1541000 h 1540999"/>
                    <a:gd name="connsiteX4" fmla="*/ 0 w 1998483"/>
                    <a:gd name="connsiteY4" fmla="*/ 770500 h 1540999"/>
                    <a:gd name="connsiteX0" fmla="*/ 63 w 1998547"/>
                    <a:gd name="connsiteY0" fmla="*/ 490692 h 1261192"/>
                    <a:gd name="connsiteX1" fmla="*/ 963518 w 1998547"/>
                    <a:gd name="connsiteY1" fmla="*/ 0 h 1261192"/>
                    <a:gd name="connsiteX2" fmla="*/ 1998547 w 1998547"/>
                    <a:gd name="connsiteY2" fmla="*/ 490692 h 1261192"/>
                    <a:gd name="connsiteX3" fmla="*/ 999305 w 1998547"/>
                    <a:gd name="connsiteY3" fmla="*/ 1261192 h 1261192"/>
                    <a:gd name="connsiteX4" fmla="*/ 63 w 1998547"/>
                    <a:gd name="connsiteY4" fmla="*/ 490692 h 1261192"/>
                    <a:gd name="connsiteX0" fmla="*/ 99 w 1998583"/>
                    <a:gd name="connsiteY0" fmla="*/ 635572 h 1406072"/>
                    <a:gd name="connsiteX1" fmla="*/ 954703 w 1998583"/>
                    <a:gd name="connsiteY1" fmla="*/ 0 h 1406072"/>
                    <a:gd name="connsiteX2" fmla="*/ 1998583 w 1998583"/>
                    <a:gd name="connsiteY2" fmla="*/ 635572 h 1406072"/>
                    <a:gd name="connsiteX3" fmla="*/ 999341 w 1998583"/>
                    <a:gd name="connsiteY3" fmla="*/ 1406072 h 1406072"/>
                    <a:gd name="connsiteX4" fmla="*/ 99 w 1998583"/>
                    <a:gd name="connsiteY4" fmla="*/ 635572 h 1406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83" h="1406072">
                      <a:moveTo>
                        <a:pt x="99" y="635572"/>
                      </a:moveTo>
                      <a:cubicBezTo>
                        <a:pt x="-7341" y="401227"/>
                        <a:pt x="402837" y="0"/>
                        <a:pt x="954703" y="0"/>
                      </a:cubicBezTo>
                      <a:cubicBezTo>
                        <a:pt x="1506569" y="0"/>
                        <a:pt x="1998583" y="210037"/>
                        <a:pt x="1998583" y="635572"/>
                      </a:cubicBezTo>
                      <a:cubicBezTo>
                        <a:pt x="1998583" y="1061107"/>
                        <a:pt x="1551207" y="1406072"/>
                        <a:pt x="999341" y="1406072"/>
                      </a:cubicBezTo>
                      <a:cubicBezTo>
                        <a:pt x="447475" y="1406072"/>
                        <a:pt x="7539" y="869917"/>
                        <a:pt x="99" y="63557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70" name="Oval 922">
                  <a:extLst>
                    <a:ext uri="{FF2B5EF4-FFF2-40B4-BE49-F238E27FC236}">
                      <a16:creationId xmlns:a16="http://schemas.microsoft.com/office/drawing/2014/main" id="{56E5000C-413D-441D-901C-7CBBBDF88691}"/>
                    </a:ext>
                  </a:extLst>
                </p:cNvPr>
                <p:cNvSpPr/>
                <p:nvPr/>
              </p:nvSpPr>
              <p:spPr>
                <a:xfrm rot="19811341">
                  <a:off x="2019460" y="1561708"/>
                  <a:ext cx="641824" cy="1017747"/>
                </a:xfrm>
                <a:prstGeom prst="ellipse">
                  <a:avLst/>
                </a:pr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71" name="Oval 923">
                  <a:extLst>
                    <a:ext uri="{FF2B5EF4-FFF2-40B4-BE49-F238E27FC236}">
                      <a16:creationId xmlns:a16="http://schemas.microsoft.com/office/drawing/2014/main" id="{A076C4EA-357A-4D57-9E64-49421169AE27}"/>
                    </a:ext>
                  </a:extLst>
                </p:cNvPr>
                <p:cNvSpPr/>
                <p:nvPr/>
              </p:nvSpPr>
              <p:spPr>
                <a:xfrm>
                  <a:off x="1106888" y="2915604"/>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72" name="Oval 924">
                  <a:extLst>
                    <a:ext uri="{FF2B5EF4-FFF2-40B4-BE49-F238E27FC236}">
                      <a16:creationId xmlns:a16="http://schemas.microsoft.com/office/drawing/2014/main" id="{D844A87C-06E0-4386-BF0C-A39183025421}"/>
                    </a:ext>
                  </a:extLst>
                </p:cNvPr>
                <p:cNvSpPr/>
                <p:nvPr/>
              </p:nvSpPr>
              <p:spPr>
                <a:xfrm>
                  <a:off x="2101363" y="2918918"/>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673" name="Rectangle: Rounded Corners 925">
                  <a:extLst>
                    <a:ext uri="{FF2B5EF4-FFF2-40B4-BE49-F238E27FC236}">
                      <a16:creationId xmlns:a16="http://schemas.microsoft.com/office/drawing/2014/main" id="{D22949B2-963E-4286-B570-CB9CF52C935E}"/>
                    </a:ext>
                  </a:extLst>
                </p:cNvPr>
                <p:cNvSpPr/>
                <p:nvPr/>
              </p:nvSpPr>
              <p:spPr>
                <a:xfrm>
                  <a:off x="1205530" y="2506998"/>
                  <a:ext cx="219996" cy="94355"/>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74" name="Rectangle: Rounded Corners 926">
                  <a:extLst>
                    <a:ext uri="{FF2B5EF4-FFF2-40B4-BE49-F238E27FC236}">
                      <a16:creationId xmlns:a16="http://schemas.microsoft.com/office/drawing/2014/main" id="{5E9FF3AB-C4D7-403A-A29E-9DBC4BA5E320}"/>
                    </a:ext>
                  </a:extLst>
                </p:cNvPr>
                <p:cNvSpPr/>
                <p:nvPr/>
              </p:nvSpPr>
              <p:spPr>
                <a:xfrm>
                  <a:off x="2030167" y="2506997"/>
                  <a:ext cx="219996" cy="94354"/>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675" name="Group 927">
                  <a:extLst>
                    <a:ext uri="{FF2B5EF4-FFF2-40B4-BE49-F238E27FC236}">
                      <a16:creationId xmlns:a16="http://schemas.microsoft.com/office/drawing/2014/main" id="{64AD038B-152C-4C3A-AC5B-C23395494E8F}"/>
                    </a:ext>
                  </a:extLst>
                </p:cNvPr>
                <p:cNvGrpSpPr/>
                <p:nvPr/>
              </p:nvGrpSpPr>
              <p:grpSpPr>
                <a:xfrm rot="388752">
                  <a:off x="1164127" y="2654365"/>
                  <a:ext cx="358530" cy="409272"/>
                  <a:chOff x="4187699" y="2705837"/>
                  <a:chExt cx="369137" cy="421380"/>
                </a:xfrm>
              </p:grpSpPr>
              <p:sp>
                <p:nvSpPr>
                  <p:cNvPr id="702" name="Block Arc 954">
                    <a:extLst>
                      <a:ext uri="{FF2B5EF4-FFF2-40B4-BE49-F238E27FC236}">
                        <a16:creationId xmlns:a16="http://schemas.microsoft.com/office/drawing/2014/main" id="{737F3E8A-034E-4655-8152-D5BCE735DB30}"/>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703" name="Oval 955">
                    <a:extLst>
                      <a:ext uri="{FF2B5EF4-FFF2-40B4-BE49-F238E27FC236}">
                        <a16:creationId xmlns:a16="http://schemas.microsoft.com/office/drawing/2014/main" id="{01729F48-7C16-45A2-97F0-E09D96322352}"/>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04" name="Oval 956">
                    <a:extLst>
                      <a:ext uri="{FF2B5EF4-FFF2-40B4-BE49-F238E27FC236}">
                        <a16:creationId xmlns:a16="http://schemas.microsoft.com/office/drawing/2014/main" id="{2098409C-9930-4C7E-A019-C430EEBBF335}"/>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676" name="Rectangle: Rounded Corners 928">
                  <a:extLst>
                    <a:ext uri="{FF2B5EF4-FFF2-40B4-BE49-F238E27FC236}">
                      <a16:creationId xmlns:a16="http://schemas.microsoft.com/office/drawing/2014/main" id="{70358C89-DD23-4277-8AE8-77332801F172}"/>
                    </a:ext>
                  </a:extLst>
                </p:cNvPr>
                <p:cNvSpPr/>
                <p:nvPr/>
              </p:nvSpPr>
              <p:spPr>
                <a:xfrm rot="1906099">
                  <a:off x="1185271" y="2666449"/>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677" name="Group 929">
                  <a:extLst>
                    <a:ext uri="{FF2B5EF4-FFF2-40B4-BE49-F238E27FC236}">
                      <a16:creationId xmlns:a16="http://schemas.microsoft.com/office/drawing/2014/main" id="{511ED366-BB35-40A2-96F8-3FDC9626748D}"/>
                    </a:ext>
                  </a:extLst>
                </p:cNvPr>
                <p:cNvGrpSpPr/>
                <p:nvPr/>
              </p:nvGrpSpPr>
              <p:grpSpPr>
                <a:xfrm rot="21211248" flipH="1">
                  <a:off x="1925028" y="2642469"/>
                  <a:ext cx="358530" cy="409272"/>
                  <a:chOff x="4187699" y="2705837"/>
                  <a:chExt cx="369137" cy="421380"/>
                </a:xfrm>
              </p:grpSpPr>
              <p:sp>
                <p:nvSpPr>
                  <p:cNvPr id="699" name="Block Arc 951">
                    <a:extLst>
                      <a:ext uri="{FF2B5EF4-FFF2-40B4-BE49-F238E27FC236}">
                        <a16:creationId xmlns:a16="http://schemas.microsoft.com/office/drawing/2014/main" id="{F1DD0844-2B66-437C-8E32-62BED9D3AB77}"/>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700" name="Oval 952">
                    <a:extLst>
                      <a:ext uri="{FF2B5EF4-FFF2-40B4-BE49-F238E27FC236}">
                        <a16:creationId xmlns:a16="http://schemas.microsoft.com/office/drawing/2014/main" id="{2469B59A-AAC5-4A3D-86BA-A722AA96A707}"/>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01" name="Oval 953">
                    <a:extLst>
                      <a:ext uri="{FF2B5EF4-FFF2-40B4-BE49-F238E27FC236}">
                        <a16:creationId xmlns:a16="http://schemas.microsoft.com/office/drawing/2014/main" id="{E620ADF9-F420-431C-AA14-73CEC0695488}"/>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678" name="Rectangle: Rounded Corners 930">
                  <a:extLst>
                    <a:ext uri="{FF2B5EF4-FFF2-40B4-BE49-F238E27FC236}">
                      <a16:creationId xmlns:a16="http://schemas.microsoft.com/office/drawing/2014/main" id="{628F4636-1197-408D-9BE9-B8883A0038CC}"/>
                    </a:ext>
                  </a:extLst>
                </p:cNvPr>
                <p:cNvSpPr/>
                <p:nvPr/>
              </p:nvSpPr>
              <p:spPr>
                <a:xfrm rot="19693901" flipV="1">
                  <a:off x="2139227" y="2648763"/>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79" name="Rectangle: Rounded Corners 931">
                  <a:extLst>
                    <a:ext uri="{FF2B5EF4-FFF2-40B4-BE49-F238E27FC236}">
                      <a16:creationId xmlns:a16="http://schemas.microsoft.com/office/drawing/2014/main" id="{55223267-974C-494C-87B2-5031AC064DB4}"/>
                    </a:ext>
                  </a:extLst>
                </p:cNvPr>
                <p:cNvSpPr/>
                <p:nvPr/>
              </p:nvSpPr>
              <p:spPr>
                <a:xfrm>
                  <a:off x="1638740" y="2952402"/>
                  <a:ext cx="219996" cy="94354"/>
                </a:xfrm>
                <a:prstGeom prst="roundRect">
                  <a:avLst>
                    <a:gd name="adj" fmla="val 50000"/>
                  </a:avLst>
                </a:prstGeom>
                <a:solidFill>
                  <a:srgbClr val="F18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80" name="Freeform: Shape 932">
                  <a:extLst>
                    <a:ext uri="{FF2B5EF4-FFF2-40B4-BE49-F238E27FC236}">
                      <a16:creationId xmlns:a16="http://schemas.microsoft.com/office/drawing/2014/main" id="{1CCCC03E-D559-4FA4-A175-36059A7C8C00}"/>
                    </a:ext>
                  </a:extLst>
                </p:cNvPr>
                <p:cNvSpPr/>
                <p:nvPr/>
              </p:nvSpPr>
              <p:spPr>
                <a:xfrm>
                  <a:off x="778560" y="3737326"/>
                  <a:ext cx="2027181" cy="1953069"/>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681" name="Freeform: Shape 933">
                  <a:extLst>
                    <a:ext uri="{FF2B5EF4-FFF2-40B4-BE49-F238E27FC236}">
                      <a16:creationId xmlns:a16="http://schemas.microsoft.com/office/drawing/2014/main" id="{858A603A-D544-4D07-9BFF-4A702DFA745E}"/>
                    </a:ext>
                  </a:extLst>
                </p:cNvPr>
                <p:cNvSpPr/>
                <p:nvPr/>
              </p:nvSpPr>
              <p:spPr>
                <a:xfrm>
                  <a:off x="1561226" y="3737326"/>
                  <a:ext cx="355371" cy="201540"/>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682" name="Rectangle: Rounded Corners 934">
                  <a:extLst>
                    <a:ext uri="{FF2B5EF4-FFF2-40B4-BE49-F238E27FC236}">
                      <a16:creationId xmlns:a16="http://schemas.microsoft.com/office/drawing/2014/main" id="{4DF2CF67-9DFC-4C08-9C12-444F7E6E87FE}"/>
                    </a:ext>
                  </a:extLst>
                </p:cNvPr>
                <p:cNvSpPr/>
                <p:nvPr/>
              </p:nvSpPr>
              <p:spPr>
                <a:xfrm>
                  <a:off x="850399" y="2747475"/>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83" name="Rectangle: Rounded Corners 935">
                  <a:extLst>
                    <a:ext uri="{FF2B5EF4-FFF2-40B4-BE49-F238E27FC236}">
                      <a16:creationId xmlns:a16="http://schemas.microsoft.com/office/drawing/2014/main" id="{515AE77A-7F4E-43AD-A232-250546DA0AA8}"/>
                    </a:ext>
                  </a:extLst>
                </p:cNvPr>
                <p:cNvSpPr/>
                <p:nvPr/>
              </p:nvSpPr>
              <p:spPr>
                <a:xfrm>
                  <a:off x="2377629" y="2751957"/>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84" name="Oval 936">
                  <a:extLst>
                    <a:ext uri="{FF2B5EF4-FFF2-40B4-BE49-F238E27FC236}">
                      <a16:creationId xmlns:a16="http://schemas.microsoft.com/office/drawing/2014/main" id="{A16E6AFB-DEF5-4C54-9046-8A61732415FF}"/>
                    </a:ext>
                  </a:extLst>
                </p:cNvPr>
                <p:cNvSpPr/>
                <p:nvPr/>
              </p:nvSpPr>
              <p:spPr>
                <a:xfrm>
                  <a:off x="916050"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85" name="Oval 937">
                  <a:extLst>
                    <a:ext uri="{FF2B5EF4-FFF2-40B4-BE49-F238E27FC236}">
                      <a16:creationId xmlns:a16="http://schemas.microsoft.com/office/drawing/2014/main" id="{16D1EC06-B850-4DF3-8740-E819DFE3171F}"/>
                    </a:ext>
                  </a:extLst>
                </p:cNvPr>
                <p:cNvSpPr/>
                <p:nvPr/>
              </p:nvSpPr>
              <p:spPr>
                <a:xfrm>
                  <a:off x="2499039"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86" name="Oval 938">
                  <a:extLst>
                    <a:ext uri="{FF2B5EF4-FFF2-40B4-BE49-F238E27FC236}">
                      <a16:creationId xmlns:a16="http://schemas.microsoft.com/office/drawing/2014/main" id="{55C6DDF1-7BFD-40C6-8700-C9EF152B8E9A}"/>
                    </a:ext>
                  </a:extLst>
                </p:cNvPr>
                <p:cNvSpPr/>
                <p:nvPr/>
              </p:nvSpPr>
              <p:spPr>
                <a:xfrm>
                  <a:off x="1269268" y="2683088"/>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87" name="Oval 939">
                  <a:extLst>
                    <a:ext uri="{FF2B5EF4-FFF2-40B4-BE49-F238E27FC236}">
                      <a16:creationId xmlns:a16="http://schemas.microsoft.com/office/drawing/2014/main" id="{65B5346E-C531-4084-BDDB-615FBCBED643}"/>
                    </a:ext>
                  </a:extLst>
                </p:cNvPr>
                <p:cNvSpPr/>
                <p:nvPr/>
              </p:nvSpPr>
              <p:spPr>
                <a:xfrm flipH="1">
                  <a:off x="2030167" y="2671189"/>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88" name="Freeform: Shape 940">
                  <a:extLst>
                    <a:ext uri="{FF2B5EF4-FFF2-40B4-BE49-F238E27FC236}">
                      <a16:creationId xmlns:a16="http://schemas.microsoft.com/office/drawing/2014/main" id="{168A3990-FF1A-4FD4-9FDA-752E7264B275}"/>
                    </a:ext>
                  </a:extLst>
                </p:cNvPr>
                <p:cNvSpPr/>
                <p:nvPr/>
              </p:nvSpPr>
              <p:spPr>
                <a:xfrm>
                  <a:off x="930060" y="1742987"/>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689" name="Freeform: Shape 941">
                  <a:extLst>
                    <a:ext uri="{FF2B5EF4-FFF2-40B4-BE49-F238E27FC236}">
                      <a16:creationId xmlns:a16="http://schemas.microsoft.com/office/drawing/2014/main" id="{3F004F3B-9FE5-4ED3-9587-CF6199DF2EB5}"/>
                    </a:ext>
                  </a:extLst>
                </p:cNvPr>
                <p:cNvSpPr/>
                <p:nvPr/>
              </p:nvSpPr>
              <p:spPr>
                <a:xfrm flipH="1">
                  <a:off x="1998119" y="1656179"/>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cxnSp>
              <p:nvCxnSpPr>
                <p:cNvPr id="690" name="Straight Connector 942">
                  <a:extLst>
                    <a:ext uri="{FF2B5EF4-FFF2-40B4-BE49-F238E27FC236}">
                      <a16:creationId xmlns:a16="http://schemas.microsoft.com/office/drawing/2014/main" id="{600DA078-3E4A-4BD8-B562-4E96DA09030B}"/>
                    </a:ext>
                  </a:extLst>
                </p:cNvPr>
                <p:cNvCxnSpPr>
                  <a:cxnSpLocks/>
                </p:cNvCxnSpPr>
                <p:nvPr/>
              </p:nvCxnSpPr>
              <p:spPr>
                <a:xfrm flipH="1">
                  <a:off x="1131439" y="4616077"/>
                  <a:ext cx="78073" cy="644985"/>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cxnSp>
              <p:nvCxnSpPr>
                <p:cNvPr id="691" name="Straight Connector 943">
                  <a:extLst>
                    <a:ext uri="{FF2B5EF4-FFF2-40B4-BE49-F238E27FC236}">
                      <a16:creationId xmlns:a16="http://schemas.microsoft.com/office/drawing/2014/main" id="{BB28DDBE-D1B0-4A57-8B32-F1179FA7698C}"/>
                    </a:ext>
                  </a:extLst>
                </p:cNvPr>
                <p:cNvCxnSpPr>
                  <a:cxnSpLocks/>
                </p:cNvCxnSpPr>
                <p:nvPr/>
              </p:nvCxnSpPr>
              <p:spPr>
                <a:xfrm>
                  <a:off x="2438184" y="4599000"/>
                  <a:ext cx="53131" cy="438938"/>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sp>
              <p:nvSpPr>
                <p:cNvPr id="692" name="Freeform: Shape 944">
                  <a:extLst>
                    <a:ext uri="{FF2B5EF4-FFF2-40B4-BE49-F238E27FC236}">
                      <a16:creationId xmlns:a16="http://schemas.microsoft.com/office/drawing/2014/main" id="{2B5DCDBF-C624-4087-A461-C735B9A3134A}"/>
                    </a:ext>
                  </a:extLst>
                </p:cNvPr>
                <p:cNvSpPr/>
                <p:nvPr/>
              </p:nvSpPr>
              <p:spPr>
                <a:xfrm>
                  <a:off x="1327492" y="3737878"/>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93" name="Freeform: Shape 945">
                  <a:extLst>
                    <a:ext uri="{FF2B5EF4-FFF2-40B4-BE49-F238E27FC236}">
                      <a16:creationId xmlns:a16="http://schemas.microsoft.com/office/drawing/2014/main" id="{A26A2F2B-27CB-4FC1-BB9F-40BA7F4CCF2E}"/>
                    </a:ext>
                  </a:extLst>
                </p:cNvPr>
                <p:cNvSpPr/>
                <p:nvPr/>
              </p:nvSpPr>
              <p:spPr>
                <a:xfrm flipH="1">
                  <a:off x="1746173" y="3732707"/>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94" name="Rectangle: Rounded Corners 946">
                  <a:extLst>
                    <a:ext uri="{FF2B5EF4-FFF2-40B4-BE49-F238E27FC236}">
                      <a16:creationId xmlns:a16="http://schemas.microsoft.com/office/drawing/2014/main" id="{79670B25-1EA3-4679-8EE2-F7BFDAC1740D}"/>
                    </a:ext>
                  </a:extLst>
                </p:cNvPr>
                <p:cNvSpPr/>
                <p:nvPr/>
              </p:nvSpPr>
              <p:spPr>
                <a:xfrm>
                  <a:off x="1601533" y="4577815"/>
                  <a:ext cx="304706" cy="460123"/>
                </a:xfrm>
                <a:prstGeom prst="roundRect">
                  <a:avLst/>
                </a:prstGeom>
                <a:solidFill>
                  <a:schemeClr val="bg1"/>
                </a:solid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95" name="Oval 947">
                  <a:extLst>
                    <a:ext uri="{FF2B5EF4-FFF2-40B4-BE49-F238E27FC236}">
                      <a16:creationId xmlns:a16="http://schemas.microsoft.com/office/drawing/2014/main" id="{D7EA439A-9035-421A-8D0A-8F33E4E4268F}"/>
                    </a:ext>
                  </a:extLst>
                </p:cNvPr>
                <p:cNvSpPr/>
                <p:nvPr/>
              </p:nvSpPr>
              <p:spPr>
                <a:xfrm>
                  <a:off x="1679235" y="4667553"/>
                  <a:ext cx="140913" cy="14091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96" name="Rectangle: Rounded Corners 948">
                  <a:extLst>
                    <a:ext uri="{FF2B5EF4-FFF2-40B4-BE49-F238E27FC236}">
                      <a16:creationId xmlns:a16="http://schemas.microsoft.com/office/drawing/2014/main" id="{1B9141C8-B612-4DD5-8C8B-A1DCC3E14B43}"/>
                    </a:ext>
                  </a:extLst>
                </p:cNvPr>
                <p:cNvSpPr/>
                <p:nvPr/>
              </p:nvSpPr>
              <p:spPr>
                <a:xfrm>
                  <a:off x="1709073" y="4753019"/>
                  <a:ext cx="87663" cy="82497"/>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97" name="Oval 949">
                  <a:extLst>
                    <a:ext uri="{FF2B5EF4-FFF2-40B4-BE49-F238E27FC236}">
                      <a16:creationId xmlns:a16="http://schemas.microsoft.com/office/drawing/2014/main" id="{F74D0642-1518-4C49-88CC-8438D2645AF6}"/>
                    </a:ext>
                  </a:extLst>
                </p:cNvPr>
                <p:cNvSpPr/>
                <p:nvPr/>
              </p:nvSpPr>
              <p:spPr>
                <a:xfrm>
                  <a:off x="1729076" y="4705852"/>
                  <a:ext cx="48735" cy="4873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698" name="Freeform: Shape 950">
                  <a:extLst>
                    <a:ext uri="{FF2B5EF4-FFF2-40B4-BE49-F238E27FC236}">
                      <a16:creationId xmlns:a16="http://schemas.microsoft.com/office/drawing/2014/main" id="{547263BA-7BAF-4F04-A38C-3730EF17E57D}"/>
                    </a:ext>
                  </a:extLst>
                </p:cNvPr>
                <p:cNvSpPr/>
                <p:nvPr/>
              </p:nvSpPr>
              <p:spPr>
                <a:xfrm>
                  <a:off x="1683945" y="4779008"/>
                  <a:ext cx="140914" cy="117981"/>
                </a:xfrm>
                <a:custGeom>
                  <a:avLst/>
                  <a:gdLst>
                    <a:gd name="connsiteX0" fmla="*/ 186981 w 216278"/>
                    <a:gd name="connsiteY0" fmla="*/ 0 h 181080"/>
                    <a:gd name="connsiteX1" fmla="*/ 207780 w 216278"/>
                    <a:gd name="connsiteY1" fmla="*/ 30848 h 181080"/>
                    <a:gd name="connsiteX2" fmla="*/ 216278 w 216278"/>
                    <a:gd name="connsiteY2" fmla="*/ 72941 h 181080"/>
                    <a:gd name="connsiteX3" fmla="*/ 108139 w 216278"/>
                    <a:gd name="connsiteY3" fmla="*/ 181080 h 181080"/>
                    <a:gd name="connsiteX4" fmla="*/ 0 w 216278"/>
                    <a:gd name="connsiteY4" fmla="*/ 72941 h 181080"/>
                    <a:gd name="connsiteX5" fmla="*/ 8498 w 216278"/>
                    <a:gd name="connsiteY5" fmla="*/ 30848 h 181080"/>
                    <a:gd name="connsiteX6" fmla="*/ 23075 w 216278"/>
                    <a:gd name="connsiteY6" fmla="*/ 9228 h 181080"/>
                    <a:gd name="connsiteX7" fmla="*/ 25451 w 216278"/>
                    <a:gd name="connsiteY7" fmla="*/ 12752 h 181080"/>
                    <a:gd name="connsiteX8" fmla="*/ 101917 w 216278"/>
                    <a:gd name="connsiteY8" fmla="*/ 44425 h 181080"/>
                    <a:gd name="connsiteX9" fmla="*/ 178383 w 216278"/>
                    <a:gd name="connsiteY9" fmla="*/ 12752 h 18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278" h="181080">
                      <a:moveTo>
                        <a:pt x="186981" y="0"/>
                      </a:moveTo>
                      <a:lnTo>
                        <a:pt x="207780" y="30848"/>
                      </a:lnTo>
                      <a:cubicBezTo>
                        <a:pt x="213252" y="43786"/>
                        <a:pt x="216278" y="58010"/>
                        <a:pt x="216278" y="72941"/>
                      </a:cubicBezTo>
                      <a:cubicBezTo>
                        <a:pt x="216278" y="132665"/>
                        <a:pt x="167863" y="181080"/>
                        <a:pt x="108139" y="181080"/>
                      </a:cubicBezTo>
                      <a:cubicBezTo>
                        <a:pt x="48415" y="181080"/>
                        <a:pt x="0" y="132665"/>
                        <a:pt x="0" y="72941"/>
                      </a:cubicBezTo>
                      <a:cubicBezTo>
                        <a:pt x="0" y="58010"/>
                        <a:pt x="3026" y="43786"/>
                        <a:pt x="8498" y="30848"/>
                      </a:cubicBezTo>
                      <a:lnTo>
                        <a:pt x="23075" y="9228"/>
                      </a:lnTo>
                      <a:lnTo>
                        <a:pt x="25451" y="12752"/>
                      </a:lnTo>
                      <a:cubicBezTo>
                        <a:pt x="45020" y="32322"/>
                        <a:pt x="72055" y="44425"/>
                        <a:pt x="101917" y="44425"/>
                      </a:cubicBezTo>
                      <a:cubicBezTo>
                        <a:pt x="131779" y="44425"/>
                        <a:pt x="158814" y="32322"/>
                        <a:pt x="178383" y="127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2040">
                    <a:solidFill>
                      <a:prstClr val="white"/>
                    </a:solidFill>
                    <a:latin typeface="Calibri" panose="020F0502020204030204"/>
                  </a:endParaRPr>
                </a:p>
              </p:txBody>
            </p:sp>
          </p:grpSp>
          <p:grpSp>
            <p:nvGrpSpPr>
              <p:cNvPr id="643" name="Group 895">
                <a:extLst>
                  <a:ext uri="{FF2B5EF4-FFF2-40B4-BE49-F238E27FC236}">
                    <a16:creationId xmlns:a16="http://schemas.microsoft.com/office/drawing/2014/main" id="{120656BA-8841-46F9-A051-7E6618BE86F7}"/>
                  </a:ext>
                </a:extLst>
              </p:cNvPr>
              <p:cNvGrpSpPr/>
              <p:nvPr/>
            </p:nvGrpSpPr>
            <p:grpSpPr>
              <a:xfrm rot="459843">
                <a:off x="2764451" y="3142039"/>
                <a:ext cx="532601" cy="981990"/>
                <a:chOff x="2535777" y="3065314"/>
                <a:chExt cx="532601" cy="981990"/>
              </a:xfrm>
            </p:grpSpPr>
            <p:sp>
              <p:nvSpPr>
                <p:cNvPr id="646" name="Rectangle: Rounded Corners 898">
                  <a:extLst>
                    <a:ext uri="{FF2B5EF4-FFF2-40B4-BE49-F238E27FC236}">
                      <a16:creationId xmlns:a16="http://schemas.microsoft.com/office/drawing/2014/main" id="{A79CBF80-B9A2-4DEE-AC17-2EF3A5279825}"/>
                    </a:ext>
                  </a:extLst>
                </p:cNvPr>
                <p:cNvSpPr/>
                <p:nvPr/>
              </p:nvSpPr>
              <p:spPr>
                <a:xfrm rot="912596">
                  <a:off x="2535777" y="3135936"/>
                  <a:ext cx="196134" cy="91136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647" name="Oval 12">
                  <a:extLst>
                    <a:ext uri="{FF2B5EF4-FFF2-40B4-BE49-F238E27FC236}">
                      <a16:creationId xmlns:a16="http://schemas.microsoft.com/office/drawing/2014/main" id="{E5618658-5E11-453A-9C48-8C79C28AA5DC}"/>
                    </a:ext>
                  </a:extLst>
                </p:cNvPr>
                <p:cNvSpPr/>
                <p:nvPr/>
              </p:nvSpPr>
              <p:spPr>
                <a:xfrm rot="19627584">
                  <a:off x="2646424" y="3065314"/>
                  <a:ext cx="421954" cy="223855"/>
                </a:xfrm>
                <a:custGeom>
                  <a:avLst/>
                  <a:gdLst>
                    <a:gd name="connsiteX0" fmla="*/ 0 w 340404"/>
                    <a:gd name="connsiteY0" fmla="*/ 170202 h 340404"/>
                    <a:gd name="connsiteX1" fmla="*/ 170202 w 340404"/>
                    <a:gd name="connsiteY1" fmla="*/ 0 h 340404"/>
                    <a:gd name="connsiteX2" fmla="*/ 340404 w 340404"/>
                    <a:gd name="connsiteY2" fmla="*/ 170202 h 340404"/>
                    <a:gd name="connsiteX3" fmla="*/ 170202 w 340404"/>
                    <a:gd name="connsiteY3" fmla="*/ 340404 h 340404"/>
                    <a:gd name="connsiteX4" fmla="*/ 0 w 340404"/>
                    <a:gd name="connsiteY4" fmla="*/ 170202 h 340404"/>
                    <a:gd name="connsiteX0" fmla="*/ 58 w 340462"/>
                    <a:gd name="connsiteY0" fmla="*/ 46217 h 216419"/>
                    <a:gd name="connsiteX1" fmla="*/ 156510 w 340462"/>
                    <a:gd name="connsiteY1" fmla="*/ 30707 h 216419"/>
                    <a:gd name="connsiteX2" fmla="*/ 340462 w 340462"/>
                    <a:gd name="connsiteY2" fmla="*/ 46217 h 216419"/>
                    <a:gd name="connsiteX3" fmla="*/ 170260 w 340462"/>
                    <a:gd name="connsiteY3" fmla="*/ 216419 h 216419"/>
                    <a:gd name="connsiteX4" fmla="*/ 58 w 340462"/>
                    <a:gd name="connsiteY4" fmla="*/ 46217 h 216419"/>
                    <a:gd name="connsiteX0" fmla="*/ 3908 w 344312"/>
                    <a:gd name="connsiteY0" fmla="*/ 46217 h 216419"/>
                    <a:gd name="connsiteX1" fmla="*/ 160360 w 344312"/>
                    <a:gd name="connsiteY1" fmla="*/ 30707 h 216419"/>
                    <a:gd name="connsiteX2" fmla="*/ 344312 w 344312"/>
                    <a:gd name="connsiteY2" fmla="*/ 46217 h 216419"/>
                    <a:gd name="connsiteX3" fmla="*/ 174110 w 344312"/>
                    <a:gd name="connsiteY3" fmla="*/ 216419 h 216419"/>
                    <a:gd name="connsiteX4" fmla="*/ 3908 w 344312"/>
                    <a:gd name="connsiteY4" fmla="*/ 46217 h 2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2" h="216419">
                      <a:moveTo>
                        <a:pt x="3908" y="46217"/>
                      </a:moveTo>
                      <a:cubicBezTo>
                        <a:pt x="29117" y="-43174"/>
                        <a:pt x="66360" y="30707"/>
                        <a:pt x="160360" y="30707"/>
                      </a:cubicBezTo>
                      <a:cubicBezTo>
                        <a:pt x="254360" y="30707"/>
                        <a:pt x="344312" y="-47783"/>
                        <a:pt x="344312" y="46217"/>
                      </a:cubicBezTo>
                      <a:cubicBezTo>
                        <a:pt x="344312" y="140217"/>
                        <a:pt x="268110" y="216419"/>
                        <a:pt x="174110" y="216419"/>
                      </a:cubicBezTo>
                      <a:cubicBezTo>
                        <a:pt x="80110" y="216419"/>
                        <a:pt x="-21301" y="135608"/>
                        <a:pt x="3908" y="46217"/>
                      </a:cubicBezTo>
                      <a:close/>
                    </a:path>
                  </a:pathLst>
                </a:cu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grpSp>
          <p:sp>
            <p:nvSpPr>
              <p:cNvPr id="644" name="Rectangle 17">
                <a:extLst>
                  <a:ext uri="{FF2B5EF4-FFF2-40B4-BE49-F238E27FC236}">
                    <a16:creationId xmlns:a16="http://schemas.microsoft.com/office/drawing/2014/main" id="{6D7FE5A0-5B9B-4ECD-92E6-87024C383C21}"/>
                  </a:ext>
                </a:extLst>
              </p:cNvPr>
              <p:cNvSpPr/>
              <p:nvPr/>
            </p:nvSpPr>
            <p:spPr>
              <a:xfrm>
                <a:off x="1401357" y="3915019"/>
                <a:ext cx="1778558" cy="930777"/>
              </a:xfrm>
              <a:custGeom>
                <a:avLst/>
                <a:gdLst>
                  <a:gd name="connsiteX0" fmla="*/ 0 w 1778558"/>
                  <a:gd name="connsiteY0" fmla="*/ 0 h 1038763"/>
                  <a:gd name="connsiteX1" fmla="*/ 1778558 w 1778558"/>
                  <a:gd name="connsiteY1" fmla="*/ 0 h 1038763"/>
                  <a:gd name="connsiteX2" fmla="*/ 1778558 w 1778558"/>
                  <a:gd name="connsiteY2" fmla="*/ 1038763 h 1038763"/>
                  <a:gd name="connsiteX3" fmla="*/ 0 w 1778558"/>
                  <a:gd name="connsiteY3" fmla="*/ 1038763 h 1038763"/>
                  <a:gd name="connsiteX4" fmla="*/ 0 w 1778558"/>
                  <a:gd name="connsiteY4" fmla="*/ 0 h 1038763"/>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58" h="1190685">
                    <a:moveTo>
                      <a:pt x="20065" y="103192"/>
                    </a:moveTo>
                    <a:cubicBezTo>
                      <a:pt x="470550" y="258936"/>
                      <a:pt x="923902" y="494942"/>
                      <a:pt x="1678232" y="0"/>
                    </a:cubicBezTo>
                    <a:lnTo>
                      <a:pt x="1778558" y="1190685"/>
                    </a:lnTo>
                    <a:lnTo>
                      <a:pt x="0" y="1190685"/>
                    </a:lnTo>
                    <a:lnTo>
                      <a:pt x="20065" y="103192"/>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sp>
            <p:nvSpPr>
              <p:cNvPr id="645" name="Freeform: Shape 897">
                <a:extLst>
                  <a:ext uri="{FF2B5EF4-FFF2-40B4-BE49-F238E27FC236}">
                    <a16:creationId xmlns:a16="http://schemas.microsoft.com/office/drawing/2014/main" id="{1C9A9FD8-A91A-4F9D-A087-81A62D8DD6FE}"/>
                  </a:ext>
                </a:extLst>
              </p:cNvPr>
              <p:cNvSpPr/>
              <p:nvPr/>
            </p:nvSpPr>
            <p:spPr>
              <a:xfrm>
                <a:off x="926589" y="335104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sp>
          <p:nvSpPr>
            <p:cNvPr id="634" name="Freeform: Shape 886">
              <a:extLst>
                <a:ext uri="{FF2B5EF4-FFF2-40B4-BE49-F238E27FC236}">
                  <a16:creationId xmlns:a16="http://schemas.microsoft.com/office/drawing/2014/main" id="{5571B284-2DC1-4AE7-8C3C-4611E76B35F0}"/>
                </a:ext>
              </a:extLst>
            </p:cNvPr>
            <p:cNvSpPr/>
            <p:nvPr/>
          </p:nvSpPr>
          <p:spPr>
            <a:xfrm>
              <a:off x="4887481" y="5894181"/>
              <a:ext cx="215709" cy="215709"/>
            </a:xfrm>
            <a:custGeom>
              <a:avLst/>
              <a:gdLst>
                <a:gd name="connsiteX0" fmla="*/ 2571750 w 5143500"/>
                <a:gd name="connsiteY0" fmla="*/ 0 h 5143500"/>
                <a:gd name="connsiteX1" fmla="*/ 0 w 5143500"/>
                <a:gd name="connsiteY1" fmla="*/ 2571750 h 5143500"/>
                <a:gd name="connsiteX2" fmla="*/ 2571750 w 5143500"/>
                <a:gd name="connsiteY2" fmla="*/ 5143500 h 5143500"/>
                <a:gd name="connsiteX3" fmla="*/ 5143500 w 5143500"/>
                <a:gd name="connsiteY3" fmla="*/ 2571750 h 5143500"/>
                <a:gd name="connsiteX4" fmla="*/ 2571750 w 5143500"/>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0" h="5143500">
                  <a:moveTo>
                    <a:pt x="2571750" y="0"/>
                  </a:moveTo>
                  <a:cubicBezTo>
                    <a:pt x="1153631" y="0"/>
                    <a:pt x="0" y="1153631"/>
                    <a:pt x="0" y="2571750"/>
                  </a:cubicBezTo>
                  <a:cubicBezTo>
                    <a:pt x="0" y="3989869"/>
                    <a:pt x="1153631" y="5143500"/>
                    <a:pt x="2571750" y="5143500"/>
                  </a:cubicBezTo>
                  <a:cubicBezTo>
                    <a:pt x="3989869" y="5143500"/>
                    <a:pt x="5143500" y="3989869"/>
                    <a:pt x="5143500" y="2571750"/>
                  </a:cubicBezTo>
                  <a:cubicBezTo>
                    <a:pt x="5143500" y="1153631"/>
                    <a:pt x="3989869" y="0"/>
                    <a:pt x="2571750" y="0"/>
                  </a:cubicBezTo>
                  <a:close/>
                </a:path>
              </a:pathLst>
            </a:custGeom>
            <a:solidFill>
              <a:srgbClr val="F48093"/>
            </a:solidFill>
            <a:ln w="10046"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635" name="TextBox 887">
              <a:extLst>
                <a:ext uri="{FF2B5EF4-FFF2-40B4-BE49-F238E27FC236}">
                  <a16:creationId xmlns:a16="http://schemas.microsoft.com/office/drawing/2014/main" id="{AA6772A9-7F41-495C-BFE1-234AAD6CFC3D}"/>
                </a:ext>
              </a:extLst>
            </p:cNvPr>
            <p:cNvSpPr txBox="1"/>
            <p:nvPr/>
          </p:nvSpPr>
          <p:spPr>
            <a:xfrm>
              <a:off x="3108365" y="6702492"/>
              <a:ext cx="2954403" cy="690736"/>
            </a:xfrm>
            <a:prstGeom prst="rect">
              <a:avLst/>
            </a:prstGeom>
            <a:noFill/>
          </p:spPr>
          <p:txBody>
            <a:bodyPr wrap="square" rtlCol="0">
              <a:spAutoFit/>
            </a:bodyPr>
            <a:lstStyle/>
            <a:p>
              <a:pPr algn="ctr" defTabSz="457189"/>
              <a:r>
                <a:rPr lang="en-PH" sz="2800" b="1">
                  <a:solidFill>
                    <a:prstClr val="white"/>
                  </a:solidFill>
                  <a:latin typeface="Arial" panose="020B0604020202020204" pitchFamily="34" charset="0"/>
                  <a:cs typeface="Arial" panose="020B0604020202020204" pitchFamily="34" charset="0"/>
                </a:rPr>
                <a:t>Bạn Trả lời sai rồi </a:t>
              </a:r>
              <a:r>
                <a:rPr lang="en-PH" sz="2800" b="1">
                  <a:solidFill>
                    <a:prstClr val="white"/>
                  </a:solidFill>
                  <a:latin typeface="Arial" panose="020B0604020202020204" pitchFamily="34" charset="0"/>
                  <a:cs typeface="Arial" panose="020B0604020202020204" pitchFamily="34" charset="0"/>
                  <a:sym typeface="Wingdings" panose="05000000000000000000" pitchFamily="2" charset="2"/>
                </a:rPr>
                <a:t>=(((((</a:t>
              </a:r>
              <a:endParaRPr lang="en-PH" sz="2800" b="1" dirty="0">
                <a:solidFill>
                  <a:prstClr val="white"/>
                </a:solidFill>
                <a:latin typeface="Arial" panose="020B0604020202020204" pitchFamily="34" charset="0"/>
                <a:cs typeface="Arial" panose="020B0604020202020204" pitchFamily="34" charset="0"/>
              </a:endParaRPr>
            </a:p>
          </p:txBody>
        </p:sp>
        <p:sp>
          <p:nvSpPr>
            <p:cNvPr id="636" name="Rectangle: Rounded Corners 888">
              <a:extLst>
                <a:ext uri="{FF2B5EF4-FFF2-40B4-BE49-F238E27FC236}">
                  <a16:creationId xmlns:a16="http://schemas.microsoft.com/office/drawing/2014/main" id="{3499B104-ACBC-492F-9D20-C490F15F7EF2}"/>
                </a:ext>
              </a:extLst>
            </p:cNvPr>
            <p:cNvSpPr/>
            <p:nvPr/>
          </p:nvSpPr>
          <p:spPr>
            <a:xfrm>
              <a:off x="4480414" y="5917972"/>
              <a:ext cx="98532" cy="66544"/>
            </a:xfrm>
            <a:prstGeom prst="roundRect">
              <a:avLst>
                <a:gd name="adj" fmla="val 50000"/>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sp>
          <p:nvSpPr>
            <p:cNvPr id="637" name="Freeform: Shape 889">
              <a:extLst>
                <a:ext uri="{FF2B5EF4-FFF2-40B4-BE49-F238E27FC236}">
                  <a16:creationId xmlns:a16="http://schemas.microsoft.com/office/drawing/2014/main" id="{EE10ACDF-025A-4E43-9BF9-CF1C60B0C5D8}"/>
                </a:ext>
              </a:extLst>
            </p:cNvPr>
            <p:cNvSpPr/>
            <p:nvPr/>
          </p:nvSpPr>
          <p:spPr>
            <a:xfrm>
              <a:off x="4483484" y="5953514"/>
              <a:ext cx="92392" cy="31739"/>
            </a:xfrm>
            <a:custGeom>
              <a:avLst/>
              <a:gdLst>
                <a:gd name="connsiteX0" fmla="*/ 638486 w 1297360"/>
                <a:gd name="connsiteY0" fmla="*/ 0 h 445680"/>
                <a:gd name="connsiteX1" fmla="*/ 1074382 w 1297360"/>
                <a:gd name="connsiteY1" fmla="*/ 65439 h 445680"/>
                <a:gd name="connsiteX2" fmla="*/ 1297360 w 1297360"/>
                <a:gd name="connsiteY2" fmla="*/ 177224 h 445680"/>
                <a:gd name="connsiteX3" fmla="*/ 1263452 w 1297360"/>
                <a:gd name="connsiteY3" fmla="*/ 239695 h 445680"/>
                <a:gd name="connsiteX4" fmla="*/ 876040 w 1297360"/>
                <a:gd name="connsiteY4" fmla="*/ 445680 h 445680"/>
                <a:gd name="connsiteX5" fmla="*/ 426866 w 1297360"/>
                <a:gd name="connsiteY5" fmla="*/ 445680 h 445680"/>
                <a:gd name="connsiteX6" fmla="*/ 39455 w 1297360"/>
                <a:gd name="connsiteY6" fmla="*/ 239695 h 445680"/>
                <a:gd name="connsiteX7" fmla="*/ 0 w 1297360"/>
                <a:gd name="connsiteY7" fmla="*/ 167004 h 445680"/>
                <a:gd name="connsiteX8" fmla="*/ 202590 w 1297360"/>
                <a:gd name="connsiteY8" fmla="*/ 65439 h 445680"/>
                <a:gd name="connsiteX9" fmla="*/ 638486 w 1297360"/>
                <a:gd name="connsiteY9" fmla="*/ 0 h 4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360" h="445680">
                  <a:moveTo>
                    <a:pt x="638486" y="0"/>
                  </a:moveTo>
                  <a:cubicBezTo>
                    <a:pt x="793104" y="0"/>
                    <a:pt x="940406" y="23304"/>
                    <a:pt x="1074382" y="65439"/>
                  </a:cubicBezTo>
                  <a:lnTo>
                    <a:pt x="1297360" y="177224"/>
                  </a:lnTo>
                  <a:lnTo>
                    <a:pt x="1263452" y="239695"/>
                  </a:lnTo>
                  <a:cubicBezTo>
                    <a:pt x="1179492" y="363972"/>
                    <a:pt x="1037308" y="445680"/>
                    <a:pt x="876040" y="445680"/>
                  </a:cubicBezTo>
                  <a:lnTo>
                    <a:pt x="426866" y="445680"/>
                  </a:lnTo>
                  <a:cubicBezTo>
                    <a:pt x="265598" y="445680"/>
                    <a:pt x="123414" y="363972"/>
                    <a:pt x="39455" y="239695"/>
                  </a:cubicBezTo>
                  <a:lnTo>
                    <a:pt x="0" y="167004"/>
                  </a:lnTo>
                  <a:lnTo>
                    <a:pt x="202590" y="65439"/>
                  </a:lnTo>
                  <a:cubicBezTo>
                    <a:pt x="336566" y="23304"/>
                    <a:pt x="483868" y="0"/>
                    <a:pt x="638486"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sp>
          <p:nvSpPr>
            <p:cNvPr id="638" name="Freeform: Shape 890">
              <a:extLst>
                <a:ext uri="{FF2B5EF4-FFF2-40B4-BE49-F238E27FC236}">
                  <a16:creationId xmlns:a16="http://schemas.microsoft.com/office/drawing/2014/main" id="{27AAF067-A26B-4AB8-AC45-EC870861E9AD}"/>
                </a:ext>
              </a:extLst>
            </p:cNvPr>
            <p:cNvSpPr/>
            <p:nvPr/>
          </p:nvSpPr>
          <p:spPr>
            <a:xfrm>
              <a:off x="4485945" y="5917873"/>
              <a:ext cx="84943" cy="23041"/>
            </a:xfrm>
            <a:custGeom>
              <a:avLst/>
              <a:gdLst>
                <a:gd name="connsiteX0" fmla="*/ 390328 w 1192765"/>
                <a:gd name="connsiteY0" fmla="*/ 0 h 323541"/>
                <a:gd name="connsiteX1" fmla="*/ 839502 w 1192765"/>
                <a:gd name="connsiteY1" fmla="*/ 0 h 323541"/>
                <a:gd name="connsiteX2" fmla="*/ 1169864 w 1192765"/>
                <a:gd name="connsiteY2" fmla="*/ 136840 h 323541"/>
                <a:gd name="connsiteX3" fmla="*/ 1192765 w 1192765"/>
                <a:gd name="connsiteY3" fmla="*/ 164597 h 323541"/>
                <a:gd name="connsiteX4" fmla="*/ 1192765 w 1192765"/>
                <a:gd name="connsiteY4" fmla="*/ 243006 h 323541"/>
                <a:gd name="connsiteX5" fmla="*/ 1112230 w 1192765"/>
                <a:gd name="connsiteY5" fmla="*/ 323541 h 323541"/>
                <a:gd name="connsiteX6" fmla="*/ 80535 w 1192765"/>
                <a:gd name="connsiteY6" fmla="*/ 323541 h 323541"/>
                <a:gd name="connsiteX7" fmla="*/ 0 w 1192765"/>
                <a:gd name="connsiteY7" fmla="*/ 243006 h 323541"/>
                <a:gd name="connsiteX8" fmla="*/ 0 w 1192765"/>
                <a:gd name="connsiteY8" fmla="*/ 211358 h 323541"/>
                <a:gd name="connsiteX9" fmla="*/ 2917 w 1192765"/>
                <a:gd name="connsiteY9" fmla="*/ 205985 h 323541"/>
                <a:gd name="connsiteX10" fmla="*/ 390328 w 1192765"/>
                <a:gd name="connsiteY10" fmla="*/ 0 h 32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2765" h="323541">
                  <a:moveTo>
                    <a:pt x="390328" y="0"/>
                  </a:moveTo>
                  <a:lnTo>
                    <a:pt x="839502" y="0"/>
                  </a:lnTo>
                  <a:cubicBezTo>
                    <a:pt x="968517" y="0"/>
                    <a:pt x="1085317" y="52293"/>
                    <a:pt x="1169864" y="136840"/>
                  </a:cubicBezTo>
                  <a:lnTo>
                    <a:pt x="1192765" y="164597"/>
                  </a:lnTo>
                  <a:lnTo>
                    <a:pt x="1192765" y="243006"/>
                  </a:lnTo>
                  <a:cubicBezTo>
                    <a:pt x="1192765" y="287484"/>
                    <a:pt x="1156708" y="323541"/>
                    <a:pt x="1112230" y="323541"/>
                  </a:cubicBezTo>
                  <a:lnTo>
                    <a:pt x="80535" y="323541"/>
                  </a:lnTo>
                  <a:cubicBezTo>
                    <a:pt x="36057" y="323541"/>
                    <a:pt x="0" y="287484"/>
                    <a:pt x="0" y="243006"/>
                  </a:cubicBezTo>
                  <a:lnTo>
                    <a:pt x="0" y="211358"/>
                  </a:lnTo>
                  <a:lnTo>
                    <a:pt x="2917" y="205985"/>
                  </a:lnTo>
                  <a:cubicBezTo>
                    <a:pt x="86876" y="81708"/>
                    <a:pt x="229060" y="0"/>
                    <a:pt x="3903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pic>
          <p:nvPicPr>
            <p:cNvPr id="639" name="Graphic 891">
              <a:extLst>
                <a:ext uri="{FF2B5EF4-FFF2-40B4-BE49-F238E27FC236}">
                  <a16:creationId xmlns:a16="http://schemas.microsoft.com/office/drawing/2014/main" id="{A968B490-B6BE-4A7A-B08D-999B6CC842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47239" y="5952946"/>
              <a:ext cx="97990" cy="97990"/>
            </a:xfrm>
            <a:prstGeom prst="rect">
              <a:avLst/>
            </a:prstGeom>
          </p:spPr>
        </p:pic>
      </p:grpSp>
      <p:sp>
        <p:nvSpPr>
          <p:cNvPr id="705" name="try again">
            <a:extLst>
              <a:ext uri="{FF2B5EF4-FFF2-40B4-BE49-F238E27FC236}">
                <a16:creationId xmlns:a16="http://schemas.microsoft.com/office/drawing/2014/main" id="{ACDC72AA-984D-4CEA-9D75-40CA130E7376}"/>
              </a:ext>
            </a:extLst>
          </p:cNvPr>
          <p:cNvSpPr/>
          <p:nvPr/>
        </p:nvSpPr>
        <p:spPr>
          <a:xfrm>
            <a:off x="4802333" y="10173135"/>
            <a:ext cx="2741351" cy="5596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PH" sz="2800" dirty="0">
                <a:solidFill>
                  <a:srgbClr val="F48093"/>
                </a:solidFill>
                <a:latin typeface="Gilroy ExtraBold" panose="00000900000000000000" pitchFamily="50" charset="0"/>
              </a:rPr>
              <a:t>Try again</a:t>
            </a:r>
            <a:endParaRPr lang="en-PH" sz="3200" dirty="0">
              <a:solidFill>
                <a:srgbClr val="F48093"/>
              </a:solidFill>
              <a:latin typeface="Gilroy ExtraBold" panose="00000900000000000000" pitchFamily="50" charset="0"/>
            </a:endParaRPr>
          </a:p>
        </p:txBody>
      </p:sp>
      <p:grpSp>
        <p:nvGrpSpPr>
          <p:cNvPr id="8" name="Nhóm 7">
            <a:extLst>
              <a:ext uri="{FF2B5EF4-FFF2-40B4-BE49-F238E27FC236}">
                <a16:creationId xmlns:a16="http://schemas.microsoft.com/office/drawing/2014/main" id="{E830E620-2CB8-4304-B3F0-CDA4D80B79F4}"/>
              </a:ext>
            </a:extLst>
          </p:cNvPr>
          <p:cNvGrpSpPr/>
          <p:nvPr/>
        </p:nvGrpSpPr>
        <p:grpSpPr>
          <a:xfrm>
            <a:off x="-49962" y="6909832"/>
            <a:ext cx="12307651" cy="4223128"/>
            <a:chOff x="15727" y="6926854"/>
            <a:chExt cx="12212499" cy="4223128"/>
          </a:xfrm>
        </p:grpSpPr>
        <p:sp>
          <p:nvSpPr>
            <p:cNvPr id="708" name="Freeform: Shape 351">
              <a:extLst>
                <a:ext uri="{FF2B5EF4-FFF2-40B4-BE49-F238E27FC236}">
                  <a16:creationId xmlns:a16="http://schemas.microsoft.com/office/drawing/2014/main" id="{0C96C2C2-A7DE-426A-BD6F-2E694740BFDF}"/>
                </a:ext>
              </a:extLst>
            </p:cNvPr>
            <p:cNvSpPr/>
            <p:nvPr/>
          </p:nvSpPr>
          <p:spPr>
            <a:xfrm>
              <a:off x="15727" y="8175751"/>
              <a:ext cx="12212499" cy="2974231"/>
            </a:xfrm>
            <a:custGeom>
              <a:avLst/>
              <a:gdLst>
                <a:gd name="connsiteX0" fmla="*/ 180643 w 9144000"/>
                <a:gd name="connsiteY0" fmla="*/ 0 h 2120697"/>
                <a:gd name="connsiteX1" fmla="*/ 8963357 w 9144000"/>
                <a:gd name="connsiteY1" fmla="*/ 0 h 2120697"/>
                <a:gd name="connsiteX2" fmla="*/ 9144000 w 9144000"/>
                <a:gd name="connsiteY2" fmla="*/ 180643 h 2120697"/>
                <a:gd name="connsiteX3" fmla="*/ 9144000 w 9144000"/>
                <a:gd name="connsiteY3" fmla="*/ 2120697 h 2120697"/>
                <a:gd name="connsiteX4" fmla="*/ 0 w 9144000"/>
                <a:gd name="connsiteY4" fmla="*/ 2120697 h 2120697"/>
                <a:gd name="connsiteX5" fmla="*/ 0 w 9144000"/>
                <a:gd name="connsiteY5" fmla="*/ 180643 h 2120697"/>
                <a:gd name="connsiteX6" fmla="*/ 180643 w 9144000"/>
                <a:gd name="connsiteY6" fmla="*/ 0 h 21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120697">
                  <a:moveTo>
                    <a:pt x="180643" y="0"/>
                  </a:moveTo>
                  <a:lnTo>
                    <a:pt x="8963357" y="0"/>
                  </a:lnTo>
                  <a:cubicBezTo>
                    <a:pt x="9063123" y="0"/>
                    <a:pt x="9144000" y="80877"/>
                    <a:pt x="9144000" y="180643"/>
                  </a:cubicBezTo>
                  <a:lnTo>
                    <a:pt x="9144000" y="2120697"/>
                  </a:lnTo>
                  <a:lnTo>
                    <a:pt x="0" y="2120697"/>
                  </a:lnTo>
                  <a:lnTo>
                    <a:pt x="0" y="180643"/>
                  </a:lnTo>
                  <a:cubicBezTo>
                    <a:pt x="0" y="80877"/>
                    <a:pt x="80877" y="0"/>
                    <a:pt x="180643"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grpSp>
          <p:nvGrpSpPr>
            <p:cNvPr id="709" name="Group 352">
              <a:extLst>
                <a:ext uri="{FF2B5EF4-FFF2-40B4-BE49-F238E27FC236}">
                  <a16:creationId xmlns:a16="http://schemas.microsoft.com/office/drawing/2014/main" id="{5621E20D-0629-4DF0-A6FD-ACFBD221342B}"/>
                </a:ext>
              </a:extLst>
            </p:cNvPr>
            <p:cNvGrpSpPr/>
            <p:nvPr/>
          </p:nvGrpSpPr>
          <p:grpSpPr>
            <a:xfrm>
              <a:off x="5119915" y="6926854"/>
              <a:ext cx="1873012" cy="2522416"/>
              <a:chOff x="877552" y="1545018"/>
              <a:chExt cx="2573760" cy="3300778"/>
            </a:xfrm>
          </p:grpSpPr>
          <p:sp>
            <p:nvSpPr>
              <p:cNvPr id="715" name="Freeform: Shape 358">
                <a:extLst>
                  <a:ext uri="{FF2B5EF4-FFF2-40B4-BE49-F238E27FC236}">
                    <a16:creationId xmlns:a16="http://schemas.microsoft.com/office/drawing/2014/main" id="{998C1654-1C96-47B5-A75F-378BA8DD867F}"/>
                  </a:ext>
                </a:extLst>
              </p:cNvPr>
              <p:cNvSpPr/>
              <p:nvPr/>
            </p:nvSpPr>
            <p:spPr>
              <a:xfrm>
                <a:off x="877552" y="1545018"/>
                <a:ext cx="2573760" cy="2436855"/>
              </a:xfrm>
              <a:custGeom>
                <a:avLst/>
                <a:gdLst>
                  <a:gd name="connsiteX0" fmla="*/ 1286880 w 2573760"/>
                  <a:gd name="connsiteY0" fmla="*/ 0 h 2436855"/>
                  <a:gd name="connsiteX1" fmla="*/ 2573760 w 2573760"/>
                  <a:gd name="connsiteY1" fmla="*/ 1286880 h 2436855"/>
                  <a:gd name="connsiteX2" fmla="*/ 2472631 w 2573760"/>
                  <a:gd name="connsiteY2" fmla="*/ 1787792 h 2436855"/>
                  <a:gd name="connsiteX3" fmla="*/ 2439988 w 2573760"/>
                  <a:gd name="connsiteY3" fmla="*/ 1855553 h 2436855"/>
                  <a:gd name="connsiteX4" fmla="*/ 2386760 w 2573760"/>
                  <a:gd name="connsiteY4" fmla="*/ 1926734 h 2436855"/>
                  <a:gd name="connsiteX5" fmla="*/ 1305071 w 2573760"/>
                  <a:gd name="connsiteY5" fmla="*/ 2436855 h 2436855"/>
                  <a:gd name="connsiteX6" fmla="*/ 72470 w 2573760"/>
                  <a:gd name="connsiteY6" fmla="*/ 1703241 h 2436855"/>
                  <a:gd name="connsiteX7" fmla="*/ 62953 w 2573760"/>
                  <a:gd name="connsiteY7" fmla="*/ 1683484 h 2436855"/>
                  <a:gd name="connsiteX8" fmla="*/ 57856 w 2573760"/>
                  <a:gd name="connsiteY8" fmla="*/ 1669559 h 2436855"/>
                  <a:gd name="connsiteX9" fmla="*/ 0 w 2573760"/>
                  <a:gd name="connsiteY9" fmla="*/ 1286880 h 2436855"/>
                  <a:gd name="connsiteX10" fmla="*/ 1286880 w 2573760"/>
                  <a:gd name="connsiteY10" fmla="*/ 0 h 24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3760" h="2436855">
                    <a:moveTo>
                      <a:pt x="1286880" y="0"/>
                    </a:moveTo>
                    <a:cubicBezTo>
                      <a:pt x="1997604" y="0"/>
                      <a:pt x="2573760" y="576156"/>
                      <a:pt x="2573760" y="1286880"/>
                    </a:cubicBezTo>
                    <a:cubicBezTo>
                      <a:pt x="2573760" y="1464561"/>
                      <a:pt x="2537750" y="1633832"/>
                      <a:pt x="2472631" y="1787792"/>
                    </a:cubicBezTo>
                    <a:lnTo>
                      <a:pt x="2439988" y="1855553"/>
                    </a:lnTo>
                    <a:lnTo>
                      <a:pt x="2386760" y="1926734"/>
                    </a:lnTo>
                    <a:cubicBezTo>
                      <a:pt x="2129651" y="2238278"/>
                      <a:pt x="1740551" y="2436855"/>
                      <a:pt x="1305071" y="2436855"/>
                    </a:cubicBezTo>
                    <a:cubicBezTo>
                      <a:pt x="772818" y="2436855"/>
                      <a:pt x="309848" y="2140215"/>
                      <a:pt x="72470" y="1703241"/>
                    </a:cubicBezTo>
                    <a:lnTo>
                      <a:pt x="62953" y="1683484"/>
                    </a:lnTo>
                    <a:lnTo>
                      <a:pt x="57856" y="1669559"/>
                    </a:lnTo>
                    <a:cubicBezTo>
                      <a:pt x="20256" y="1548671"/>
                      <a:pt x="0" y="1420141"/>
                      <a:pt x="0" y="1286880"/>
                    </a:cubicBezTo>
                    <a:cubicBezTo>
                      <a:pt x="0" y="576156"/>
                      <a:pt x="576156" y="0"/>
                      <a:pt x="128688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sp>
            <p:nvSpPr>
              <p:cNvPr id="716" name="Freeform: Shape 359">
                <a:extLst>
                  <a:ext uri="{FF2B5EF4-FFF2-40B4-BE49-F238E27FC236}">
                    <a16:creationId xmlns:a16="http://schemas.microsoft.com/office/drawing/2014/main" id="{9B32ECAC-1BDA-4959-BF16-790AE754DE99}"/>
                  </a:ext>
                </a:extLst>
              </p:cNvPr>
              <p:cNvSpPr/>
              <p:nvPr/>
            </p:nvSpPr>
            <p:spPr>
              <a:xfrm>
                <a:off x="940506" y="322373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nvGrpSpPr>
              <p:cNvPr id="717" name="Group 360">
                <a:extLst>
                  <a:ext uri="{FF2B5EF4-FFF2-40B4-BE49-F238E27FC236}">
                    <a16:creationId xmlns:a16="http://schemas.microsoft.com/office/drawing/2014/main" id="{FA23C52A-D143-4C9C-A239-FD29157923CA}"/>
                  </a:ext>
                </a:extLst>
              </p:cNvPr>
              <p:cNvGrpSpPr/>
              <p:nvPr/>
            </p:nvGrpSpPr>
            <p:grpSpPr>
              <a:xfrm>
                <a:off x="1237986" y="1637676"/>
                <a:ext cx="1758490" cy="2694426"/>
                <a:chOff x="181346" y="1199439"/>
                <a:chExt cx="2937576" cy="4501065"/>
              </a:xfrm>
            </p:grpSpPr>
            <p:sp>
              <p:nvSpPr>
                <p:cNvPr id="727" name="Rectangle 7">
                  <a:extLst>
                    <a:ext uri="{FF2B5EF4-FFF2-40B4-BE49-F238E27FC236}">
                      <a16:creationId xmlns:a16="http://schemas.microsoft.com/office/drawing/2014/main" id="{CD622F79-B9DF-4293-AF50-E05AA7008211}"/>
                    </a:ext>
                  </a:extLst>
                </p:cNvPr>
                <p:cNvSpPr/>
                <p:nvPr/>
              </p:nvSpPr>
              <p:spPr>
                <a:xfrm>
                  <a:off x="861900" y="1931457"/>
                  <a:ext cx="1031829" cy="1219446"/>
                </a:xfrm>
                <a:custGeom>
                  <a:avLst/>
                  <a:gdLst>
                    <a:gd name="connsiteX0" fmla="*/ 0 w 912122"/>
                    <a:gd name="connsiteY0" fmla="*/ 0 h 992909"/>
                    <a:gd name="connsiteX1" fmla="*/ 912122 w 912122"/>
                    <a:gd name="connsiteY1" fmla="*/ 0 h 992909"/>
                    <a:gd name="connsiteX2" fmla="*/ 912122 w 912122"/>
                    <a:gd name="connsiteY2" fmla="*/ 992909 h 992909"/>
                    <a:gd name="connsiteX3" fmla="*/ 0 w 912122"/>
                    <a:gd name="connsiteY3" fmla="*/ 992909 h 992909"/>
                    <a:gd name="connsiteX4" fmla="*/ 0 w 912122"/>
                    <a:gd name="connsiteY4" fmla="*/ 0 h 992909"/>
                    <a:gd name="connsiteX0" fmla="*/ 96982 w 1009104"/>
                    <a:gd name="connsiteY0" fmla="*/ 0 h 992909"/>
                    <a:gd name="connsiteX1" fmla="*/ 1009104 w 1009104"/>
                    <a:gd name="connsiteY1" fmla="*/ 0 h 992909"/>
                    <a:gd name="connsiteX2" fmla="*/ 1009104 w 1009104"/>
                    <a:gd name="connsiteY2" fmla="*/ 992909 h 992909"/>
                    <a:gd name="connsiteX3" fmla="*/ 0 w 1009104"/>
                    <a:gd name="connsiteY3" fmla="*/ 914400 h 992909"/>
                    <a:gd name="connsiteX4" fmla="*/ 96982 w 1009104"/>
                    <a:gd name="connsiteY4" fmla="*/ 0 h 992909"/>
                    <a:gd name="connsiteX0" fmla="*/ 96982 w 1009104"/>
                    <a:gd name="connsiteY0" fmla="*/ 0 h 1173074"/>
                    <a:gd name="connsiteX1" fmla="*/ 1009104 w 1009104"/>
                    <a:gd name="connsiteY1" fmla="*/ 0 h 1173074"/>
                    <a:gd name="connsiteX2" fmla="*/ 1009104 w 1009104"/>
                    <a:gd name="connsiteY2" fmla="*/ 992909 h 1173074"/>
                    <a:gd name="connsiteX3" fmla="*/ 0 w 1009104"/>
                    <a:gd name="connsiteY3" fmla="*/ 914400 h 1173074"/>
                    <a:gd name="connsiteX4" fmla="*/ 96982 w 1009104"/>
                    <a:gd name="connsiteY4" fmla="*/ 0 h 1173074"/>
                    <a:gd name="connsiteX0" fmla="*/ 96982 w 1009104"/>
                    <a:gd name="connsiteY0" fmla="*/ 0 h 1198989"/>
                    <a:gd name="connsiteX1" fmla="*/ 1009104 w 1009104"/>
                    <a:gd name="connsiteY1" fmla="*/ 0 h 1198989"/>
                    <a:gd name="connsiteX2" fmla="*/ 1009104 w 1009104"/>
                    <a:gd name="connsiteY2" fmla="*/ 992909 h 1198989"/>
                    <a:gd name="connsiteX3" fmla="*/ 0 w 1009104"/>
                    <a:gd name="connsiteY3" fmla="*/ 914400 h 1198989"/>
                    <a:gd name="connsiteX4" fmla="*/ 96982 w 1009104"/>
                    <a:gd name="connsiteY4" fmla="*/ 0 h 1198989"/>
                    <a:gd name="connsiteX0" fmla="*/ 122020 w 1034142"/>
                    <a:gd name="connsiteY0" fmla="*/ 0 h 1198989"/>
                    <a:gd name="connsiteX1" fmla="*/ 1034142 w 1034142"/>
                    <a:gd name="connsiteY1" fmla="*/ 0 h 1198989"/>
                    <a:gd name="connsiteX2" fmla="*/ 1034142 w 1034142"/>
                    <a:gd name="connsiteY2" fmla="*/ 992909 h 1198989"/>
                    <a:gd name="connsiteX3" fmla="*/ 25038 w 1034142"/>
                    <a:gd name="connsiteY3" fmla="*/ 914400 h 1198989"/>
                    <a:gd name="connsiteX4" fmla="*/ 122020 w 1034142"/>
                    <a:gd name="connsiteY4" fmla="*/ 0 h 1198989"/>
                    <a:gd name="connsiteX0" fmla="*/ 116740 w 1028862"/>
                    <a:gd name="connsiteY0" fmla="*/ 0 h 1198989"/>
                    <a:gd name="connsiteX1" fmla="*/ 1028862 w 1028862"/>
                    <a:gd name="connsiteY1" fmla="*/ 0 h 1198989"/>
                    <a:gd name="connsiteX2" fmla="*/ 1028862 w 1028862"/>
                    <a:gd name="connsiteY2" fmla="*/ 992909 h 1198989"/>
                    <a:gd name="connsiteX3" fmla="*/ 19758 w 1028862"/>
                    <a:gd name="connsiteY3" fmla="*/ 914400 h 1198989"/>
                    <a:gd name="connsiteX4" fmla="*/ 116740 w 1028862"/>
                    <a:gd name="connsiteY4" fmla="*/ 0 h 1198989"/>
                    <a:gd name="connsiteX0" fmla="*/ 62618 w 974740"/>
                    <a:gd name="connsiteY0" fmla="*/ 0 h 1212690"/>
                    <a:gd name="connsiteX1" fmla="*/ 974740 w 974740"/>
                    <a:gd name="connsiteY1" fmla="*/ 0 h 1212690"/>
                    <a:gd name="connsiteX2" fmla="*/ 974740 w 974740"/>
                    <a:gd name="connsiteY2" fmla="*/ 992909 h 1212690"/>
                    <a:gd name="connsiteX3" fmla="*/ 25672 w 974740"/>
                    <a:gd name="connsiteY3" fmla="*/ 960582 h 1212690"/>
                    <a:gd name="connsiteX4" fmla="*/ 62618 w 974740"/>
                    <a:gd name="connsiteY4" fmla="*/ 0 h 1212690"/>
                    <a:gd name="connsiteX0" fmla="*/ 119707 w 1031829"/>
                    <a:gd name="connsiteY0" fmla="*/ 0 h 1212690"/>
                    <a:gd name="connsiteX1" fmla="*/ 1031829 w 1031829"/>
                    <a:gd name="connsiteY1" fmla="*/ 0 h 1212690"/>
                    <a:gd name="connsiteX2" fmla="*/ 1031829 w 1031829"/>
                    <a:gd name="connsiteY2" fmla="*/ 992909 h 1212690"/>
                    <a:gd name="connsiteX3" fmla="*/ 82761 w 1031829"/>
                    <a:gd name="connsiteY3" fmla="*/ 960582 h 1212690"/>
                    <a:gd name="connsiteX4" fmla="*/ 119707 w 1031829"/>
                    <a:gd name="connsiteY4" fmla="*/ 0 h 1212690"/>
                    <a:gd name="connsiteX0" fmla="*/ 119707 w 1031829"/>
                    <a:gd name="connsiteY0" fmla="*/ 0 h 1190144"/>
                    <a:gd name="connsiteX1" fmla="*/ 1031829 w 1031829"/>
                    <a:gd name="connsiteY1" fmla="*/ 0 h 1190144"/>
                    <a:gd name="connsiteX2" fmla="*/ 1031829 w 1031829"/>
                    <a:gd name="connsiteY2" fmla="*/ 992909 h 1190144"/>
                    <a:gd name="connsiteX3" fmla="*/ 82761 w 1031829"/>
                    <a:gd name="connsiteY3" fmla="*/ 960582 h 1190144"/>
                    <a:gd name="connsiteX4" fmla="*/ 119707 w 1031829"/>
                    <a:gd name="connsiteY4" fmla="*/ 0 h 1190144"/>
                    <a:gd name="connsiteX0" fmla="*/ 119707 w 1031829"/>
                    <a:gd name="connsiteY0" fmla="*/ 0 h 1155255"/>
                    <a:gd name="connsiteX1" fmla="*/ 1031829 w 1031829"/>
                    <a:gd name="connsiteY1" fmla="*/ 0 h 1155255"/>
                    <a:gd name="connsiteX2" fmla="*/ 1031829 w 1031829"/>
                    <a:gd name="connsiteY2" fmla="*/ 992909 h 1155255"/>
                    <a:gd name="connsiteX3" fmla="*/ 82761 w 1031829"/>
                    <a:gd name="connsiteY3" fmla="*/ 960582 h 1155255"/>
                    <a:gd name="connsiteX4" fmla="*/ 119707 w 1031829"/>
                    <a:gd name="connsiteY4" fmla="*/ 0 h 1155255"/>
                    <a:gd name="connsiteX0" fmla="*/ 119707 w 1031829"/>
                    <a:gd name="connsiteY0" fmla="*/ 0 h 1160623"/>
                    <a:gd name="connsiteX1" fmla="*/ 1031829 w 1031829"/>
                    <a:gd name="connsiteY1" fmla="*/ 0 h 1160623"/>
                    <a:gd name="connsiteX2" fmla="*/ 1031829 w 1031829"/>
                    <a:gd name="connsiteY2" fmla="*/ 992909 h 1160623"/>
                    <a:gd name="connsiteX3" fmla="*/ 82761 w 1031829"/>
                    <a:gd name="connsiteY3" fmla="*/ 960582 h 1160623"/>
                    <a:gd name="connsiteX4" fmla="*/ 119707 w 1031829"/>
                    <a:gd name="connsiteY4" fmla="*/ 0 h 1160623"/>
                    <a:gd name="connsiteX0" fmla="*/ 119707 w 1031829"/>
                    <a:gd name="connsiteY0" fmla="*/ 0 h 1219446"/>
                    <a:gd name="connsiteX1" fmla="*/ 1031829 w 1031829"/>
                    <a:gd name="connsiteY1" fmla="*/ 0 h 1219446"/>
                    <a:gd name="connsiteX2" fmla="*/ 1025298 w 1031829"/>
                    <a:gd name="connsiteY2" fmla="*/ 1071286 h 1219446"/>
                    <a:gd name="connsiteX3" fmla="*/ 82761 w 1031829"/>
                    <a:gd name="connsiteY3" fmla="*/ 960582 h 1219446"/>
                    <a:gd name="connsiteX4" fmla="*/ 119707 w 1031829"/>
                    <a:gd name="connsiteY4" fmla="*/ 0 h 121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29" h="1219446">
                      <a:moveTo>
                        <a:pt x="119707" y="0"/>
                      </a:moveTo>
                      <a:lnTo>
                        <a:pt x="1031829" y="0"/>
                      </a:lnTo>
                      <a:lnTo>
                        <a:pt x="1025298" y="1071286"/>
                      </a:lnTo>
                      <a:cubicBezTo>
                        <a:pt x="513439" y="1428425"/>
                        <a:pt x="142038" y="1037552"/>
                        <a:pt x="82761" y="960582"/>
                      </a:cubicBezTo>
                      <a:cubicBezTo>
                        <a:pt x="-134294" y="762000"/>
                        <a:pt x="147416" y="327891"/>
                        <a:pt x="119707"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28" name="Oval 371">
                  <a:extLst>
                    <a:ext uri="{FF2B5EF4-FFF2-40B4-BE49-F238E27FC236}">
                      <a16:creationId xmlns:a16="http://schemas.microsoft.com/office/drawing/2014/main" id="{E0EF48EF-8D66-4E0E-9626-D275F39D6E6A}"/>
                    </a:ext>
                  </a:extLst>
                </p:cNvPr>
                <p:cNvSpPr/>
                <p:nvPr/>
              </p:nvSpPr>
              <p:spPr>
                <a:xfrm rot="826891">
                  <a:off x="1717765" y="1400594"/>
                  <a:ext cx="627191" cy="898932"/>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29" name="Oval 372">
                  <a:extLst>
                    <a:ext uri="{FF2B5EF4-FFF2-40B4-BE49-F238E27FC236}">
                      <a16:creationId xmlns:a16="http://schemas.microsoft.com/office/drawing/2014/main" id="{D22804FD-4D48-44F1-BFAD-E38BAFB76A47}"/>
                    </a:ext>
                  </a:extLst>
                </p:cNvPr>
                <p:cNvSpPr/>
                <p:nvPr/>
              </p:nvSpPr>
              <p:spPr>
                <a:xfrm rot="7541460">
                  <a:off x="1662416" y="1954145"/>
                  <a:ext cx="627191" cy="898932"/>
                </a:xfrm>
                <a:prstGeom prst="ellipse">
                  <a:avLst/>
                </a:prstGeom>
                <a:solidFill>
                  <a:srgbClr val="41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30" name="Oval 373">
                  <a:extLst>
                    <a:ext uri="{FF2B5EF4-FFF2-40B4-BE49-F238E27FC236}">
                      <a16:creationId xmlns:a16="http://schemas.microsoft.com/office/drawing/2014/main" id="{B80CA07E-B7D7-4828-94A4-487765250646}"/>
                    </a:ext>
                  </a:extLst>
                </p:cNvPr>
                <p:cNvSpPr/>
                <p:nvPr/>
              </p:nvSpPr>
              <p:spPr>
                <a:xfrm>
                  <a:off x="955965" y="1403928"/>
                  <a:ext cx="1174156" cy="1043708"/>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31" name="Rectangle 20">
                  <a:extLst>
                    <a:ext uri="{FF2B5EF4-FFF2-40B4-BE49-F238E27FC236}">
                      <a16:creationId xmlns:a16="http://schemas.microsoft.com/office/drawing/2014/main" id="{A8B718C5-10D9-4488-B031-B3D9972E9214}"/>
                    </a:ext>
                  </a:extLst>
                </p:cNvPr>
                <p:cNvSpPr/>
                <p:nvPr/>
              </p:nvSpPr>
              <p:spPr>
                <a:xfrm>
                  <a:off x="476017" y="3178193"/>
                  <a:ext cx="497109" cy="1123274"/>
                </a:xfrm>
                <a:custGeom>
                  <a:avLst/>
                  <a:gdLst>
                    <a:gd name="connsiteX0" fmla="*/ 0 w 456454"/>
                    <a:gd name="connsiteY0" fmla="*/ 0 h 1020471"/>
                    <a:gd name="connsiteX1" fmla="*/ 456454 w 456454"/>
                    <a:gd name="connsiteY1" fmla="*/ 0 h 1020471"/>
                    <a:gd name="connsiteX2" fmla="*/ 456454 w 456454"/>
                    <a:gd name="connsiteY2" fmla="*/ 1020471 h 1020471"/>
                    <a:gd name="connsiteX3" fmla="*/ 0 w 456454"/>
                    <a:gd name="connsiteY3" fmla="*/ 1020471 h 1020471"/>
                    <a:gd name="connsiteX4" fmla="*/ 0 w 456454"/>
                    <a:gd name="connsiteY4" fmla="*/ 0 h 1020471"/>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96989"/>
                    <a:gd name="connsiteY0" fmla="*/ 102803 h 1123274"/>
                    <a:gd name="connsiteX1" fmla="*/ 418580 w 496989"/>
                    <a:gd name="connsiteY1" fmla="*/ 0 h 1123274"/>
                    <a:gd name="connsiteX2" fmla="*/ 456454 w 496989"/>
                    <a:gd name="connsiteY2" fmla="*/ 1123274 h 1123274"/>
                    <a:gd name="connsiteX3" fmla="*/ 0 w 496989"/>
                    <a:gd name="connsiteY3" fmla="*/ 1123274 h 1123274"/>
                    <a:gd name="connsiteX4" fmla="*/ 0 w 496989"/>
                    <a:gd name="connsiteY4" fmla="*/ 102803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Lst>
                  <a:ahLst/>
                  <a:cxnLst>
                    <a:cxn ang="0">
                      <a:pos x="connsiteX0" y="connsiteY0"/>
                    </a:cxn>
                    <a:cxn ang="0">
                      <a:pos x="connsiteX1" y="connsiteY1"/>
                    </a:cxn>
                    <a:cxn ang="0">
                      <a:pos x="connsiteX2" y="connsiteY2"/>
                    </a:cxn>
                    <a:cxn ang="0">
                      <a:pos x="connsiteX3" y="connsiteY3"/>
                    </a:cxn>
                  </a:cxnLst>
                  <a:rect l="l" t="t" r="r" b="b"/>
                  <a:pathLst>
                    <a:path w="497109" h="1123274">
                      <a:moveTo>
                        <a:pt x="120" y="1123274"/>
                      </a:moveTo>
                      <a:cubicBezTo>
                        <a:pt x="-1030" y="808366"/>
                        <a:pt x="-2181" y="93071"/>
                        <a:pt x="418700" y="0"/>
                      </a:cubicBezTo>
                      <a:cubicBezTo>
                        <a:pt x="577412" y="98482"/>
                        <a:pt x="443949" y="748849"/>
                        <a:pt x="456574" y="1123274"/>
                      </a:cubicBezTo>
                      <a:lnTo>
                        <a:pt x="120" y="1123274"/>
                      </a:ln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32" name="Rectangle 21">
                  <a:extLst>
                    <a:ext uri="{FF2B5EF4-FFF2-40B4-BE49-F238E27FC236}">
                      <a16:creationId xmlns:a16="http://schemas.microsoft.com/office/drawing/2014/main" id="{C2D16D80-7210-4D2D-BDCA-E306A649A0BC}"/>
                    </a:ext>
                  </a:extLst>
                </p:cNvPr>
                <p:cNvSpPr/>
                <p:nvPr/>
              </p:nvSpPr>
              <p:spPr>
                <a:xfrm>
                  <a:off x="808175" y="3075391"/>
                  <a:ext cx="777145" cy="2432652"/>
                </a:xfrm>
                <a:custGeom>
                  <a:avLst/>
                  <a:gdLst>
                    <a:gd name="connsiteX0" fmla="*/ 0 w 593183"/>
                    <a:gd name="connsiteY0" fmla="*/ 0 h 1480377"/>
                    <a:gd name="connsiteX1" fmla="*/ 593183 w 593183"/>
                    <a:gd name="connsiteY1" fmla="*/ 0 h 1480377"/>
                    <a:gd name="connsiteX2" fmla="*/ 593183 w 593183"/>
                    <a:gd name="connsiteY2" fmla="*/ 1480377 h 1480377"/>
                    <a:gd name="connsiteX3" fmla="*/ 0 w 593183"/>
                    <a:gd name="connsiteY3" fmla="*/ 1480377 h 1480377"/>
                    <a:gd name="connsiteX4" fmla="*/ 0 w 593183"/>
                    <a:gd name="connsiteY4" fmla="*/ 0 h 1480377"/>
                    <a:gd name="connsiteX0" fmla="*/ 0 w 593183"/>
                    <a:gd name="connsiteY0" fmla="*/ 205605 h 1685982"/>
                    <a:gd name="connsiteX1" fmla="*/ 365936 w 593183"/>
                    <a:gd name="connsiteY1" fmla="*/ 0 h 1685982"/>
                    <a:gd name="connsiteX2" fmla="*/ 593183 w 593183"/>
                    <a:gd name="connsiteY2" fmla="*/ 1685982 h 1685982"/>
                    <a:gd name="connsiteX3" fmla="*/ 0 w 593183"/>
                    <a:gd name="connsiteY3" fmla="*/ 1685982 h 1685982"/>
                    <a:gd name="connsiteX4" fmla="*/ 0 w 593183"/>
                    <a:gd name="connsiteY4" fmla="*/ 205605 h 1685982"/>
                    <a:gd name="connsiteX0" fmla="*/ 21643 w 593183"/>
                    <a:gd name="connsiteY0" fmla="*/ 97392 h 1685982"/>
                    <a:gd name="connsiteX1" fmla="*/ 365936 w 593183"/>
                    <a:gd name="connsiteY1" fmla="*/ 0 h 1685982"/>
                    <a:gd name="connsiteX2" fmla="*/ 593183 w 593183"/>
                    <a:gd name="connsiteY2" fmla="*/ 1685982 h 1685982"/>
                    <a:gd name="connsiteX3" fmla="*/ 0 w 593183"/>
                    <a:gd name="connsiteY3" fmla="*/ 1685982 h 1685982"/>
                    <a:gd name="connsiteX4" fmla="*/ 21643 w 593183"/>
                    <a:gd name="connsiteY4" fmla="*/ 97392 h 168598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777145"/>
                    <a:gd name="connsiteY0" fmla="*/ 97392 h 2432652"/>
                    <a:gd name="connsiteX1" fmla="*/ 447096 w 777145"/>
                    <a:gd name="connsiteY1" fmla="*/ 0 h 2432652"/>
                    <a:gd name="connsiteX2" fmla="*/ 777145 w 777145"/>
                    <a:gd name="connsiteY2" fmla="*/ 2367724 h 2432652"/>
                    <a:gd name="connsiteX3" fmla="*/ 0 w 777145"/>
                    <a:gd name="connsiteY3" fmla="*/ 2432652 h 2432652"/>
                    <a:gd name="connsiteX4" fmla="*/ 102803 w 777145"/>
                    <a:gd name="connsiteY4" fmla="*/ 97392 h 2432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145" h="2432652">
                      <a:moveTo>
                        <a:pt x="102803" y="97392"/>
                      </a:moveTo>
                      <a:lnTo>
                        <a:pt x="447096" y="0"/>
                      </a:lnTo>
                      <a:lnTo>
                        <a:pt x="777145" y="2367724"/>
                      </a:lnTo>
                      <a:lnTo>
                        <a:pt x="0" y="2432652"/>
                      </a:lnTo>
                      <a:cubicBezTo>
                        <a:pt x="223640" y="2119548"/>
                        <a:pt x="-39678" y="1113881"/>
                        <a:pt x="102803" y="97392"/>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33" name="Rectangle 22">
                  <a:extLst>
                    <a:ext uri="{FF2B5EF4-FFF2-40B4-BE49-F238E27FC236}">
                      <a16:creationId xmlns:a16="http://schemas.microsoft.com/office/drawing/2014/main" id="{5A089179-95E3-450D-885B-47D9637B3B14}"/>
                    </a:ext>
                  </a:extLst>
                </p:cNvPr>
                <p:cNvSpPr/>
                <p:nvPr/>
              </p:nvSpPr>
              <p:spPr>
                <a:xfrm>
                  <a:off x="2113234" y="3068493"/>
                  <a:ext cx="587398" cy="2451025"/>
                </a:xfrm>
                <a:custGeom>
                  <a:avLst/>
                  <a:gdLst>
                    <a:gd name="connsiteX0" fmla="*/ 0 w 82835"/>
                    <a:gd name="connsiteY0" fmla="*/ 0 h 2045226"/>
                    <a:gd name="connsiteX1" fmla="*/ 82835 w 82835"/>
                    <a:gd name="connsiteY1" fmla="*/ 0 h 2045226"/>
                    <a:gd name="connsiteX2" fmla="*/ 82835 w 82835"/>
                    <a:gd name="connsiteY2" fmla="*/ 2045226 h 2045226"/>
                    <a:gd name="connsiteX3" fmla="*/ 0 w 82835"/>
                    <a:gd name="connsiteY3" fmla="*/ 2045226 h 2045226"/>
                    <a:gd name="connsiteX4" fmla="*/ 0 w 82835"/>
                    <a:gd name="connsiteY4" fmla="*/ 0 h 2045226"/>
                    <a:gd name="connsiteX0" fmla="*/ 0 w 380421"/>
                    <a:gd name="connsiteY0" fmla="*/ 70339 h 2115565"/>
                    <a:gd name="connsiteX1" fmla="*/ 380421 w 380421"/>
                    <a:gd name="connsiteY1" fmla="*/ 0 h 2115565"/>
                    <a:gd name="connsiteX2" fmla="*/ 82835 w 380421"/>
                    <a:gd name="connsiteY2" fmla="*/ 2115565 h 2115565"/>
                    <a:gd name="connsiteX3" fmla="*/ 0 w 380421"/>
                    <a:gd name="connsiteY3" fmla="*/ 2115565 h 2115565"/>
                    <a:gd name="connsiteX4" fmla="*/ 0 w 380421"/>
                    <a:gd name="connsiteY4" fmla="*/ 70339 h 2115565"/>
                    <a:gd name="connsiteX0" fmla="*/ 0 w 391243"/>
                    <a:gd name="connsiteY0" fmla="*/ 0 h 2223777"/>
                    <a:gd name="connsiteX1" fmla="*/ 391243 w 391243"/>
                    <a:gd name="connsiteY1" fmla="*/ 108212 h 2223777"/>
                    <a:gd name="connsiteX2" fmla="*/ 93657 w 391243"/>
                    <a:gd name="connsiteY2" fmla="*/ 2223777 h 2223777"/>
                    <a:gd name="connsiteX3" fmla="*/ 10822 w 391243"/>
                    <a:gd name="connsiteY3" fmla="*/ 2223777 h 2223777"/>
                    <a:gd name="connsiteX4" fmla="*/ 0 w 391243"/>
                    <a:gd name="connsiteY4" fmla="*/ 0 h 2223777"/>
                    <a:gd name="connsiteX0" fmla="*/ 0 w 450760"/>
                    <a:gd name="connsiteY0" fmla="*/ 0 h 2391507"/>
                    <a:gd name="connsiteX1" fmla="*/ 391243 w 450760"/>
                    <a:gd name="connsiteY1" fmla="*/ 108212 h 2391507"/>
                    <a:gd name="connsiteX2" fmla="*/ 450760 w 450760"/>
                    <a:gd name="connsiteY2" fmla="*/ 2391507 h 2391507"/>
                    <a:gd name="connsiteX3" fmla="*/ 10822 w 450760"/>
                    <a:gd name="connsiteY3" fmla="*/ 2223777 h 2391507"/>
                    <a:gd name="connsiteX4" fmla="*/ 0 w 450760"/>
                    <a:gd name="connsiteY4" fmla="*/ 0 h 2391507"/>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21" h="2451025">
                      <a:moveTo>
                        <a:pt x="6065" y="0"/>
                      </a:moveTo>
                      <a:lnTo>
                        <a:pt x="397308" y="108212"/>
                      </a:lnTo>
                      <a:cubicBezTo>
                        <a:pt x="249417" y="301192"/>
                        <a:pt x="312541" y="1960459"/>
                        <a:pt x="505521" y="2407739"/>
                      </a:cubicBezTo>
                      <a:lnTo>
                        <a:pt x="655" y="2451025"/>
                      </a:lnTo>
                      <a:cubicBezTo>
                        <a:pt x="-2952" y="1709766"/>
                        <a:pt x="9672" y="741259"/>
                        <a:pt x="6065" y="0"/>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34" name="Rectangle 23">
                  <a:extLst>
                    <a:ext uri="{FF2B5EF4-FFF2-40B4-BE49-F238E27FC236}">
                      <a16:creationId xmlns:a16="http://schemas.microsoft.com/office/drawing/2014/main" id="{44FF933A-3159-41B5-9947-18DE57621A2F}"/>
                    </a:ext>
                  </a:extLst>
                </p:cNvPr>
                <p:cNvSpPr/>
                <p:nvPr/>
              </p:nvSpPr>
              <p:spPr>
                <a:xfrm>
                  <a:off x="2434165" y="3146977"/>
                  <a:ext cx="480700" cy="1127438"/>
                </a:xfrm>
                <a:custGeom>
                  <a:avLst/>
                  <a:gdLst>
                    <a:gd name="connsiteX0" fmla="*/ 0 w 334358"/>
                    <a:gd name="connsiteY0" fmla="*/ 0 h 559320"/>
                    <a:gd name="connsiteX1" fmla="*/ 334358 w 334358"/>
                    <a:gd name="connsiteY1" fmla="*/ 0 h 559320"/>
                    <a:gd name="connsiteX2" fmla="*/ 334358 w 334358"/>
                    <a:gd name="connsiteY2" fmla="*/ 559320 h 559320"/>
                    <a:gd name="connsiteX3" fmla="*/ 0 w 334358"/>
                    <a:gd name="connsiteY3" fmla="*/ 559320 h 559320"/>
                    <a:gd name="connsiteX4" fmla="*/ 0 w 334358"/>
                    <a:gd name="connsiteY4" fmla="*/ 0 h 559320"/>
                    <a:gd name="connsiteX0" fmla="*/ 0 w 361411"/>
                    <a:gd name="connsiteY0" fmla="*/ 0 h 862316"/>
                    <a:gd name="connsiteX1" fmla="*/ 361411 w 361411"/>
                    <a:gd name="connsiteY1" fmla="*/ 302996 h 862316"/>
                    <a:gd name="connsiteX2" fmla="*/ 361411 w 361411"/>
                    <a:gd name="connsiteY2" fmla="*/ 862316 h 862316"/>
                    <a:gd name="connsiteX3" fmla="*/ 27053 w 361411"/>
                    <a:gd name="connsiteY3" fmla="*/ 862316 h 862316"/>
                    <a:gd name="connsiteX4" fmla="*/ 0 w 361411"/>
                    <a:gd name="connsiteY4" fmla="*/ 0 h 862316"/>
                    <a:gd name="connsiteX0" fmla="*/ 0 w 393875"/>
                    <a:gd name="connsiteY0" fmla="*/ 0 h 862316"/>
                    <a:gd name="connsiteX1" fmla="*/ 393875 w 393875"/>
                    <a:gd name="connsiteY1" fmla="*/ 351691 h 862316"/>
                    <a:gd name="connsiteX2" fmla="*/ 361411 w 393875"/>
                    <a:gd name="connsiteY2" fmla="*/ 862316 h 862316"/>
                    <a:gd name="connsiteX3" fmla="*/ 27053 w 393875"/>
                    <a:gd name="connsiteY3" fmla="*/ 862316 h 862316"/>
                    <a:gd name="connsiteX4" fmla="*/ 0 w 393875"/>
                    <a:gd name="connsiteY4" fmla="*/ 0 h 862316"/>
                    <a:gd name="connsiteX0" fmla="*/ 59517 w 453392"/>
                    <a:gd name="connsiteY0" fmla="*/ 0 h 970529"/>
                    <a:gd name="connsiteX1" fmla="*/ 453392 w 453392"/>
                    <a:gd name="connsiteY1" fmla="*/ 351691 h 970529"/>
                    <a:gd name="connsiteX2" fmla="*/ 420928 w 453392"/>
                    <a:gd name="connsiteY2" fmla="*/ 862316 h 970529"/>
                    <a:gd name="connsiteX3" fmla="*/ 0 w 453392"/>
                    <a:gd name="connsiteY3" fmla="*/ 970529 h 970529"/>
                    <a:gd name="connsiteX4" fmla="*/ 59517 w 453392"/>
                    <a:gd name="connsiteY4" fmla="*/ 0 h 970529"/>
                    <a:gd name="connsiteX0" fmla="*/ 59517 w 453392"/>
                    <a:gd name="connsiteY0" fmla="*/ 0 h 1127438"/>
                    <a:gd name="connsiteX1" fmla="*/ 453392 w 453392"/>
                    <a:gd name="connsiteY1" fmla="*/ 351691 h 1127438"/>
                    <a:gd name="connsiteX2" fmla="*/ 447981 w 453392"/>
                    <a:gd name="connsiteY2" fmla="*/ 1127438 h 1127438"/>
                    <a:gd name="connsiteX3" fmla="*/ 0 w 453392"/>
                    <a:gd name="connsiteY3" fmla="*/ 970529 h 1127438"/>
                    <a:gd name="connsiteX4" fmla="*/ 59517 w 453392"/>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48204"/>
                    <a:gd name="connsiteY0" fmla="*/ 0 h 1127438"/>
                    <a:gd name="connsiteX1" fmla="*/ 447981 w 448204"/>
                    <a:gd name="connsiteY1" fmla="*/ 1127438 h 1127438"/>
                    <a:gd name="connsiteX2" fmla="*/ 0 w 448204"/>
                    <a:gd name="connsiteY2" fmla="*/ 970529 h 1127438"/>
                    <a:gd name="connsiteX3" fmla="*/ 59517 w 448204"/>
                    <a:gd name="connsiteY3" fmla="*/ 0 h 1127438"/>
                    <a:gd name="connsiteX0" fmla="*/ 59517 w 457503"/>
                    <a:gd name="connsiteY0" fmla="*/ 0 h 1127438"/>
                    <a:gd name="connsiteX1" fmla="*/ 447981 w 457503"/>
                    <a:gd name="connsiteY1" fmla="*/ 1127438 h 1127438"/>
                    <a:gd name="connsiteX2" fmla="*/ 0 w 457503"/>
                    <a:gd name="connsiteY2" fmla="*/ 970529 h 1127438"/>
                    <a:gd name="connsiteX3" fmla="*/ 59517 w 457503"/>
                    <a:gd name="connsiteY3" fmla="*/ 0 h 1127438"/>
                    <a:gd name="connsiteX0" fmla="*/ 59517 w 468149"/>
                    <a:gd name="connsiteY0" fmla="*/ 0 h 1127438"/>
                    <a:gd name="connsiteX1" fmla="*/ 447981 w 468149"/>
                    <a:gd name="connsiteY1" fmla="*/ 1127438 h 1127438"/>
                    <a:gd name="connsiteX2" fmla="*/ 0 w 468149"/>
                    <a:gd name="connsiteY2" fmla="*/ 970529 h 1127438"/>
                    <a:gd name="connsiteX3" fmla="*/ 59517 w 468149"/>
                    <a:gd name="connsiteY3" fmla="*/ 0 h 1127438"/>
                    <a:gd name="connsiteX0" fmla="*/ 72068 w 480700"/>
                    <a:gd name="connsiteY0" fmla="*/ 0 h 1127438"/>
                    <a:gd name="connsiteX1" fmla="*/ 460532 w 480700"/>
                    <a:gd name="connsiteY1" fmla="*/ 1127438 h 1127438"/>
                    <a:gd name="connsiteX2" fmla="*/ 12551 w 480700"/>
                    <a:gd name="connsiteY2" fmla="*/ 970529 h 1127438"/>
                    <a:gd name="connsiteX3" fmla="*/ 72068 w 480700"/>
                    <a:gd name="connsiteY3" fmla="*/ 0 h 1127438"/>
                  </a:gdLst>
                  <a:ahLst/>
                  <a:cxnLst>
                    <a:cxn ang="0">
                      <a:pos x="connsiteX0" y="connsiteY0"/>
                    </a:cxn>
                    <a:cxn ang="0">
                      <a:pos x="connsiteX1" y="connsiteY1"/>
                    </a:cxn>
                    <a:cxn ang="0">
                      <a:pos x="connsiteX2" y="connsiteY2"/>
                    </a:cxn>
                    <a:cxn ang="0">
                      <a:pos x="connsiteX3" y="connsiteY3"/>
                    </a:cxn>
                  </a:cxnLst>
                  <a:rect l="l" t="t" r="r" b="b"/>
                  <a:pathLst>
                    <a:path w="480700" h="1127438">
                      <a:moveTo>
                        <a:pt x="72068" y="0"/>
                      </a:moveTo>
                      <a:cubicBezTo>
                        <a:pt x="401031" y="101900"/>
                        <a:pt x="535379" y="181139"/>
                        <a:pt x="460532" y="1127438"/>
                      </a:cubicBezTo>
                      <a:lnTo>
                        <a:pt x="12551" y="970529"/>
                      </a:lnTo>
                      <a:cubicBezTo>
                        <a:pt x="32390" y="647019"/>
                        <a:pt x="-58608" y="434346"/>
                        <a:pt x="72068" y="0"/>
                      </a:cubicBez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35" name="Rectangle 13">
                  <a:extLst>
                    <a:ext uri="{FF2B5EF4-FFF2-40B4-BE49-F238E27FC236}">
                      <a16:creationId xmlns:a16="http://schemas.microsoft.com/office/drawing/2014/main" id="{57C2743B-3C94-4BDD-B260-6695EA29A1D4}"/>
                    </a:ext>
                  </a:extLst>
                </p:cNvPr>
                <p:cNvSpPr/>
                <p:nvPr/>
              </p:nvSpPr>
              <p:spPr>
                <a:xfrm>
                  <a:off x="1169509" y="2820366"/>
                  <a:ext cx="949146" cy="629606"/>
                </a:xfrm>
                <a:custGeom>
                  <a:avLst/>
                  <a:gdLst>
                    <a:gd name="connsiteX0" fmla="*/ 0 w 551749"/>
                    <a:gd name="connsiteY0" fmla="*/ 0 h 579449"/>
                    <a:gd name="connsiteX1" fmla="*/ 551749 w 551749"/>
                    <a:gd name="connsiteY1" fmla="*/ 0 h 579449"/>
                    <a:gd name="connsiteX2" fmla="*/ 551749 w 551749"/>
                    <a:gd name="connsiteY2" fmla="*/ 579449 h 579449"/>
                    <a:gd name="connsiteX3" fmla="*/ 0 w 551749"/>
                    <a:gd name="connsiteY3" fmla="*/ 579449 h 579449"/>
                    <a:gd name="connsiteX4" fmla="*/ 0 w 551749"/>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146" h="629606">
                      <a:moveTo>
                        <a:pt x="258501" y="0"/>
                      </a:moveTo>
                      <a:lnTo>
                        <a:pt x="810250" y="0"/>
                      </a:lnTo>
                      <a:lnTo>
                        <a:pt x="949146" y="629606"/>
                      </a:lnTo>
                      <a:cubicBezTo>
                        <a:pt x="574891" y="625748"/>
                        <a:pt x="316382" y="444411"/>
                        <a:pt x="0" y="351814"/>
                      </a:cubicBezTo>
                      <a:cubicBezTo>
                        <a:pt x="425691" y="99505"/>
                        <a:pt x="218632" y="47823"/>
                        <a:pt x="258501" y="0"/>
                      </a:cubicBezTo>
                      <a:close/>
                    </a:path>
                  </a:pathLst>
                </a:custGeom>
                <a:solidFill>
                  <a:srgbClr val="E48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36" name="Rectangle: Rounded Corners 379">
                  <a:extLst>
                    <a:ext uri="{FF2B5EF4-FFF2-40B4-BE49-F238E27FC236}">
                      <a16:creationId xmlns:a16="http://schemas.microsoft.com/office/drawing/2014/main" id="{A74CBE49-E7F7-491F-818F-834BE02D83DB}"/>
                    </a:ext>
                  </a:extLst>
                </p:cNvPr>
                <p:cNvSpPr/>
                <p:nvPr/>
              </p:nvSpPr>
              <p:spPr>
                <a:xfrm>
                  <a:off x="1174764" y="1635786"/>
                  <a:ext cx="1072076" cy="1359074"/>
                </a:xfrm>
                <a:prstGeom prst="roundRect">
                  <a:avLst>
                    <a:gd name="adj" fmla="val 50000"/>
                  </a:avLst>
                </a:prstGeom>
                <a:solidFill>
                  <a:srgbClr val="F4B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37" name="Rectangle 19">
                  <a:extLst>
                    <a:ext uri="{FF2B5EF4-FFF2-40B4-BE49-F238E27FC236}">
                      <a16:creationId xmlns:a16="http://schemas.microsoft.com/office/drawing/2014/main" id="{9B54715D-DAD3-4761-9296-740D0D0D39AC}"/>
                    </a:ext>
                  </a:extLst>
                </p:cNvPr>
                <p:cNvSpPr/>
                <p:nvPr/>
              </p:nvSpPr>
              <p:spPr>
                <a:xfrm>
                  <a:off x="1222807" y="3072415"/>
                  <a:ext cx="1063193" cy="2315655"/>
                </a:xfrm>
                <a:custGeom>
                  <a:avLst/>
                  <a:gdLst>
                    <a:gd name="connsiteX0" fmla="*/ 0 w 1063193"/>
                    <a:gd name="connsiteY0" fmla="*/ 0 h 2283191"/>
                    <a:gd name="connsiteX1" fmla="*/ 1063193 w 1063193"/>
                    <a:gd name="connsiteY1" fmla="*/ 0 h 2283191"/>
                    <a:gd name="connsiteX2" fmla="*/ 1063193 w 1063193"/>
                    <a:gd name="connsiteY2" fmla="*/ 2283191 h 2283191"/>
                    <a:gd name="connsiteX3" fmla="*/ 0 w 1063193"/>
                    <a:gd name="connsiteY3" fmla="*/ 2283191 h 2283191"/>
                    <a:gd name="connsiteX4" fmla="*/ 0 w 1063193"/>
                    <a:gd name="connsiteY4" fmla="*/ 0 h 2283191"/>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36140 w 1063193"/>
                    <a:gd name="connsiteY1" fmla="*/ 5411 h 2315655"/>
                    <a:gd name="connsiteX2" fmla="*/ 1063193 w 1063193"/>
                    <a:gd name="connsiteY2" fmla="*/ 2315655 h 2315655"/>
                    <a:gd name="connsiteX3" fmla="*/ 0 w 1063193"/>
                    <a:gd name="connsiteY3" fmla="*/ 2315655 h 2315655"/>
                    <a:gd name="connsiteX4" fmla="*/ 21643 w 1063193"/>
                    <a:gd name="connsiteY4" fmla="*/ 0 h 231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193" h="2315655">
                      <a:moveTo>
                        <a:pt x="21643" y="0"/>
                      </a:moveTo>
                      <a:cubicBezTo>
                        <a:pt x="287666" y="297585"/>
                        <a:pt x="764707" y="205606"/>
                        <a:pt x="1036140" y="5411"/>
                      </a:cubicBezTo>
                      <a:lnTo>
                        <a:pt x="1063193" y="2315655"/>
                      </a:lnTo>
                      <a:lnTo>
                        <a:pt x="0" y="2315655"/>
                      </a:lnTo>
                      <a:lnTo>
                        <a:pt x="21643" y="0"/>
                      </a:ln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38" name="Oval 381">
                  <a:extLst>
                    <a:ext uri="{FF2B5EF4-FFF2-40B4-BE49-F238E27FC236}">
                      <a16:creationId xmlns:a16="http://schemas.microsoft.com/office/drawing/2014/main" id="{086B850C-6112-4A65-B4CF-A3D7A3880A51}"/>
                    </a:ext>
                  </a:extLst>
                </p:cNvPr>
                <p:cNvSpPr/>
                <p:nvPr/>
              </p:nvSpPr>
              <p:spPr>
                <a:xfrm rot="4801032">
                  <a:off x="1027699" y="2354013"/>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39" name="Oval 382">
                  <a:extLst>
                    <a:ext uri="{FF2B5EF4-FFF2-40B4-BE49-F238E27FC236}">
                      <a16:creationId xmlns:a16="http://schemas.microsoft.com/office/drawing/2014/main" id="{08ACCAF9-6C2A-419E-9ED2-EDDDE56E4882}"/>
                    </a:ext>
                  </a:extLst>
                </p:cNvPr>
                <p:cNvSpPr/>
                <p:nvPr/>
              </p:nvSpPr>
              <p:spPr>
                <a:xfrm rot="6270557">
                  <a:off x="2093021" y="2297261"/>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40" name="Freeform: Shape 383">
                  <a:extLst>
                    <a:ext uri="{FF2B5EF4-FFF2-40B4-BE49-F238E27FC236}">
                      <a16:creationId xmlns:a16="http://schemas.microsoft.com/office/drawing/2014/main" id="{A8085ECF-5A25-4461-BD74-D87758DC47D4}"/>
                    </a:ext>
                  </a:extLst>
                </p:cNvPr>
                <p:cNvSpPr/>
                <p:nvPr/>
              </p:nvSpPr>
              <p:spPr>
                <a:xfrm>
                  <a:off x="1109920" y="1604215"/>
                  <a:ext cx="1211912" cy="738859"/>
                </a:xfrm>
                <a:custGeom>
                  <a:avLst/>
                  <a:gdLst>
                    <a:gd name="connsiteX0" fmla="*/ 3856 w 1255713"/>
                    <a:gd name="connsiteY0" fmla="*/ 851497 h 893008"/>
                    <a:gd name="connsiteX1" fmla="*/ 149711 w 1255713"/>
                    <a:gd name="connsiteY1" fmla="*/ 801008 h 893008"/>
                    <a:gd name="connsiteX2" fmla="*/ 250687 w 1255713"/>
                    <a:gd name="connsiteY2" fmla="*/ 683202 h 893008"/>
                    <a:gd name="connsiteX3" fmla="*/ 261907 w 1255713"/>
                    <a:gd name="connsiteY3" fmla="*/ 537347 h 893008"/>
                    <a:gd name="connsiteX4" fmla="*/ 447031 w 1255713"/>
                    <a:gd name="connsiteY4" fmla="*/ 441980 h 893008"/>
                    <a:gd name="connsiteX5" fmla="*/ 570447 w 1255713"/>
                    <a:gd name="connsiteY5" fmla="*/ 256856 h 893008"/>
                    <a:gd name="connsiteX6" fmla="*/ 536788 w 1255713"/>
                    <a:gd name="connsiteY6" fmla="*/ 436370 h 893008"/>
                    <a:gd name="connsiteX7" fmla="*/ 559227 w 1255713"/>
                    <a:gd name="connsiteY7" fmla="*/ 559786 h 893008"/>
                    <a:gd name="connsiteX8" fmla="*/ 800449 w 1255713"/>
                    <a:gd name="connsiteY8" fmla="*/ 571006 h 893008"/>
                    <a:gd name="connsiteX9" fmla="*/ 1036062 w 1255713"/>
                    <a:gd name="connsiteY9" fmla="*/ 481249 h 893008"/>
                    <a:gd name="connsiteX10" fmla="*/ 1080940 w 1255713"/>
                    <a:gd name="connsiteY10" fmla="*/ 599055 h 893008"/>
                    <a:gd name="connsiteX11" fmla="*/ 1159478 w 1255713"/>
                    <a:gd name="connsiteY11" fmla="*/ 728081 h 893008"/>
                    <a:gd name="connsiteX12" fmla="*/ 1193137 w 1255713"/>
                    <a:gd name="connsiteY12" fmla="*/ 801008 h 893008"/>
                    <a:gd name="connsiteX13" fmla="*/ 1254845 w 1255713"/>
                    <a:gd name="connsiteY13" fmla="*/ 475639 h 893008"/>
                    <a:gd name="connsiteX14" fmla="*/ 1215576 w 1255713"/>
                    <a:gd name="connsiteY14" fmla="*/ 200758 h 893008"/>
                    <a:gd name="connsiteX15" fmla="*/ 1041672 w 1255713"/>
                    <a:gd name="connsiteY15" fmla="*/ 4415 h 893008"/>
                    <a:gd name="connsiteX16" fmla="*/ 895816 w 1255713"/>
                    <a:gd name="connsiteY16" fmla="*/ 71732 h 893008"/>
                    <a:gd name="connsiteX17" fmla="*/ 318005 w 1255713"/>
                    <a:gd name="connsiteY17" fmla="*/ 161489 h 893008"/>
                    <a:gd name="connsiteX18" fmla="*/ 3856 w 1255713"/>
                    <a:gd name="connsiteY18" fmla="*/ 851497 h 893008"/>
                    <a:gd name="connsiteX0" fmla="*/ 825 w 1252682"/>
                    <a:gd name="connsiteY0" fmla="*/ 861582 h 912360"/>
                    <a:gd name="connsiteX1" fmla="*/ 146680 w 1252682"/>
                    <a:gd name="connsiteY1" fmla="*/ 811093 h 912360"/>
                    <a:gd name="connsiteX2" fmla="*/ 247656 w 1252682"/>
                    <a:gd name="connsiteY2" fmla="*/ 693287 h 912360"/>
                    <a:gd name="connsiteX3" fmla="*/ 258876 w 1252682"/>
                    <a:gd name="connsiteY3" fmla="*/ 547432 h 912360"/>
                    <a:gd name="connsiteX4" fmla="*/ 444000 w 1252682"/>
                    <a:gd name="connsiteY4" fmla="*/ 452065 h 912360"/>
                    <a:gd name="connsiteX5" fmla="*/ 567416 w 1252682"/>
                    <a:gd name="connsiteY5" fmla="*/ 266941 h 912360"/>
                    <a:gd name="connsiteX6" fmla="*/ 533757 w 1252682"/>
                    <a:gd name="connsiteY6" fmla="*/ 446455 h 912360"/>
                    <a:gd name="connsiteX7" fmla="*/ 556196 w 1252682"/>
                    <a:gd name="connsiteY7" fmla="*/ 569871 h 912360"/>
                    <a:gd name="connsiteX8" fmla="*/ 797418 w 1252682"/>
                    <a:gd name="connsiteY8" fmla="*/ 581091 h 912360"/>
                    <a:gd name="connsiteX9" fmla="*/ 1033031 w 1252682"/>
                    <a:gd name="connsiteY9" fmla="*/ 491334 h 912360"/>
                    <a:gd name="connsiteX10" fmla="*/ 1077909 w 1252682"/>
                    <a:gd name="connsiteY10" fmla="*/ 609140 h 912360"/>
                    <a:gd name="connsiteX11" fmla="*/ 1156447 w 1252682"/>
                    <a:gd name="connsiteY11" fmla="*/ 738166 h 912360"/>
                    <a:gd name="connsiteX12" fmla="*/ 1190106 w 1252682"/>
                    <a:gd name="connsiteY12" fmla="*/ 811093 h 912360"/>
                    <a:gd name="connsiteX13" fmla="*/ 1251814 w 1252682"/>
                    <a:gd name="connsiteY13" fmla="*/ 485724 h 912360"/>
                    <a:gd name="connsiteX14" fmla="*/ 1212545 w 1252682"/>
                    <a:gd name="connsiteY14" fmla="*/ 210843 h 912360"/>
                    <a:gd name="connsiteX15" fmla="*/ 1038641 w 1252682"/>
                    <a:gd name="connsiteY15" fmla="*/ 14500 h 912360"/>
                    <a:gd name="connsiteX16" fmla="*/ 892785 w 1252682"/>
                    <a:gd name="connsiteY16" fmla="*/ 81817 h 912360"/>
                    <a:gd name="connsiteX17" fmla="*/ 217002 w 1252682"/>
                    <a:gd name="connsiteY17" fmla="*/ 44548 h 912360"/>
                    <a:gd name="connsiteX18" fmla="*/ 825 w 1252682"/>
                    <a:gd name="connsiteY18" fmla="*/ 861582 h 912360"/>
                    <a:gd name="connsiteX0" fmla="*/ 825 w 1252682"/>
                    <a:gd name="connsiteY0" fmla="*/ 907194 h 957973"/>
                    <a:gd name="connsiteX1" fmla="*/ 146680 w 1252682"/>
                    <a:gd name="connsiteY1" fmla="*/ 856705 h 957973"/>
                    <a:gd name="connsiteX2" fmla="*/ 247656 w 1252682"/>
                    <a:gd name="connsiteY2" fmla="*/ 738899 h 957973"/>
                    <a:gd name="connsiteX3" fmla="*/ 258876 w 1252682"/>
                    <a:gd name="connsiteY3" fmla="*/ 593044 h 957973"/>
                    <a:gd name="connsiteX4" fmla="*/ 444000 w 1252682"/>
                    <a:gd name="connsiteY4" fmla="*/ 497677 h 957973"/>
                    <a:gd name="connsiteX5" fmla="*/ 567416 w 1252682"/>
                    <a:gd name="connsiteY5" fmla="*/ 312553 h 957973"/>
                    <a:gd name="connsiteX6" fmla="*/ 533757 w 1252682"/>
                    <a:gd name="connsiteY6" fmla="*/ 492067 h 957973"/>
                    <a:gd name="connsiteX7" fmla="*/ 556196 w 1252682"/>
                    <a:gd name="connsiteY7" fmla="*/ 615483 h 957973"/>
                    <a:gd name="connsiteX8" fmla="*/ 797418 w 1252682"/>
                    <a:gd name="connsiteY8" fmla="*/ 626703 h 957973"/>
                    <a:gd name="connsiteX9" fmla="*/ 1033031 w 1252682"/>
                    <a:gd name="connsiteY9" fmla="*/ 536946 h 957973"/>
                    <a:gd name="connsiteX10" fmla="*/ 1077909 w 1252682"/>
                    <a:gd name="connsiteY10" fmla="*/ 654752 h 957973"/>
                    <a:gd name="connsiteX11" fmla="*/ 1156447 w 1252682"/>
                    <a:gd name="connsiteY11" fmla="*/ 783778 h 957973"/>
                    <a:gd name="connsiteX12" fmla="*/ 1190106 w 1252682"/>
                    <a:gd name="connsiteY12" fmla="*/ 856705 h 957973"/>
                    <a:gd name="connsiteX13" fmla="*/ 1251814 w 1252682"/>
                    <a:gd name="connsiteY13" fmla="*/ 531336 h 957973"/>
                    <a:gd name="connsiteX14" fmla="*/ 1212545 w 1252682"/>
                    <a:gd name="connsiteY14" fmla="*/ 256455 h 957973"/>
                    <a:gd name="connsiteX15" fmla="*/ 1038641 w 1252682"/>
                    <a:gd name="connsiteY15" fmla="*/ 60112 h 957973"/>
                    <a:gd name="connsiteX16" fmla="*/ 840534 w 1252682"/>
                    <a:gd name="connsiteY16" fmla="*/ 8871 h 957973"/>
                    <a:gd name="connsiteX17" fmla="*/ 217002 w 1252682"/>
                    <a:gd name="connsiteY17" fmla="*/ 90160 h 957973"/>
                    <a:gd name="connsiteX18" fmla="*/ 825 w 1252682"/>
                    <a:gd name="connsiteY18" fmla="*/ 907194 h 95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2682" h="957973">
                      <a:moveTo>
                        <a:pt x="825" y="907194"/>
                      </a:moveTo>
                      <a:cubicBezTo>
                        <a:pt x="-10895" y="1034951"/>
                        <a:pt x="105542" y="884754"/>
                        <a:pt x="146680" y="856705"/>
                      </a:cubicBezTo>
                      <a:cubicBezTo>
                        <a:pt x="187818" y="828656"/>
                        <a:pt x="228957" y="782842"/>
                        <a:pt x="247656" y="738899"/>
                      </a:cubicBezTo>
                      <a:cubicBezTo>
                        <a:pt x="266355" y="694956"/>
                        <a:pt x="226152" y="633248"/>
                        <a:pt x="258876" y="593044"/>
                      </a:cubicBezTo>
                      <a:cubicBezTo>
                        <a:pt x="291600" y="552840"/>
                        <a:pt x="392577" y="544425"/>
                        <a:pt x="444000" y="497677"/>
                      </a:cubicBezTo>
                      <a:cubicBezTo>
                        <a:pt x="495423" y="450928"/>
                        <a:pt x="552457" y="313488"/>
                        <a:pt x="567416" y="312553"/>
                      </a:cubicBezTo>
                      <a:cubicBezTo>
                        <a:pt x="582375" y="311618"/>
                        <a:pt x="535627" y="441579"/>
                        <a:pt x="533757" y="492067"/>
                      </a:cubicBezTo>
                      <a:cubicBezTo>
                        <a:pt x="531887" y="542555"/>
                        <a:pt x="512253" y="593044"/>
                        <a:pt x="556196" y="615483"/>
                      </a:cubicBezTo>
                      <a:cubicBezTo>
                        <a:pt x="600139" y="637922"/>
                        <a:pt x="717946" y="639792"/>
                        <a:pt x="797418" y="626703"/>
                      </a:cubicBezTo>
                      <a:cubicBezTo>
                        <a:pt x="876891" y="613613"/>
                        <a:pt x="986283" y="532271"/>
                        <a:pt x="1033031" y="536946"/>
                      </a:cubicBezTo>
                      <a:cubicBezTo>
                        <a:pt x="1079779" y="541621"/>
                        <a:pt x="1057340" y="613613"/>
                        <a:pt x="1077909" y="654752"/>
                      </a:cubicBezTo>
                      <a:cubicBezTo>
                        <a:pt x="1098478" y="695891"/>
                        <a:pt x="1137748" y="750119"/>
                        <a:pt x="1156447" y="783778"/>
                      </a:cubicBezTo>
                      <a:cubicBezTo>
                        <a:pt x="1175146" y="817437"/>
                        <a:pt x="1174211" y="898779"/>
                        <a:pt x="1190106" y="856705"/>
                      </a:cubicBezTo>
                      <a:cubicBezTo>
                        <a:pt x="1206001" y="814631"/>
                        <a:pt x="1248074" y="631378"/>
                        <a:pt x="1251814" y="531336"/>
                      </a:cubicBezTo>
                      <a:cubicBezTo>
                        <a:pt x="1255554" y="431294"/>
                        <a:pt x="1248074" y="334992"/>
                        <a:pt x="1212545" y="256455"/>
                      </a:cubicBezTo>
                      <a:cubicBezTo>
                        <a:pt x="1177016" y="177918"/>
                        <a:pt x="1100643" y="101376"/>
                        <a:pt x="1038641" y="60112"/>
                      </a:cubicBezTo>
                      <a:cubicBezTo>
                        <a:pt x="976639" y="18848"/>
                        <a:pt x="961145" y="-17308"/>
                        <a:pt x="840534" y="8871"/>
                      </a:cubicBezTo>
                      <a:cubicBezTo>
                        <a:pt x="719923" y="35050"/>
                        <a:pt x="356953" y="-59560"/>
                        <a:pt x="217002" y="90160"/>
                      </a:cubicBezTo>
                      <a:cubicBezTo>
                        <a:pt x="77051" y="239880"/>
                        <a:pt x="12545" y="779437"/>
                        <a:pt x="825" y="907194"/>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41" name="Freeform: Shape 384">
                  <a:extLst>
                    <a:ext uri="{FF2B5EF4-FFF2-40B4-BE49-F238E27FC236}">
                      <a16:creationId xmlns:a16="http://schemas.microsoft.com/office/drawing/2014/main" id="{45EC2F8A-4837-4ED0-B02C-B88446AD83AE}"/>
                    </a:ext>
                  </a:extLst>
                </p:cNvPr>
                <p:cNvSpPr/>
                <p:nvPr/>
              </p:nvSpPr>
              <p:spPr>
                <a:xfrm>
                  <a:off x="181346" y="1199439"/>
                  <a:ext cx="2925600" cy="3531849"/>
                </a:xfrm>
                <a:custGeom>
                  <a:avLst/>
                  <a:gdLst>
                    <a:gd name="connsiteX0" fmla="*/ 2071195 w 3841407"/>
                    <a:gd name="connsiteY0" fmla="*/ 0 h 4637431"/>
                    <a:gd name="connsiteX1" fmla="*/ 3515882 w 3841407"/>
                    <a:gd name="connsiteY1" fmla="*/ 1444687 h 4637431"/>
                    <a:gd name="connsiteX2" fmla="*/ 3515881 w 3841407"/>
                    <a:gd name="connsiteY2" fmla="*/ 2094796 h 4637431"/>
                    <a:gd name="connsiteX3" fmla="*/ 3508423 w 3841407"/>
                    <a:gd name="connsiteY3" fmla="*/ 2242507 h 4637431"/>
                    <a:gd name="connsiteX4" fmla="*/ 3494640 w 3841407"/>
                    <a:gd name="connsiteY4" fmla="*/ 2332814 h 4637431"/>
                    <a:gd name="connsiteX5" fmla="*/ 3596339 w 3841407"/>
                    <a:gd name="connsiteY5" fmla="*/ 2416723 h 4637431"/>
                    <a:gd name="connsiteX6" fmla="*/ 3841407 w 3841407"/>
                    <a:gd name="connsiteY6" fmla="*/ 3008369 h 4637431"/>
                    <a:gd name="connsiteX7" fmla="*/ 3698509 w 3841407"/>
                    <a:gd name="connsiteY7" fmla="*/ 3476184 h 4637431"/>
                    <a:gd name="connsiteX8" fmla="*/ 3657999 w 3841407"/>
                    <a:gd name="connsiteY8" fmla="*/ 3525283 h 4637431"/>
                    <a:gd name="connsiteX9" fmla="*/ 3667465 w 3841407"/>
                    <a:gd name="connsiteY9" fmla="*/ 3562098 h 4637431"/>
                    <a:gd name="connsiteX10" fmla="*/ 3684464 w 3841407"/>
                    <a:gd name="connsiteY10" fmla="*/ 3730725 h 4637431"/>
                    <a:gd name="connsiteX11" fmla="*/ 2847749 w 3841407"/>
                    <a:gd name="connsiteY11" fmla="*/ 4567439 h 4637431"/>
                    <a:gd name="connsiteX12" fmla="*/ 2011034 w 3841407"/>
                    <a:gd name="connsiteY12" fmla="*/ 3730725 h 4637431"/>
                    <a:gd name="connsiteX13" fmla="*/ 2028033 w 3841407"/>
                    <a:gd name="connsiteY13" fmla="*/ 3562098 h 4637431"/>
                    <a:gd name="connsiteX14" fmla="*/ 2034327 w 3841407"/>
                    <a:gd name="connsiteY14" fmla="*/ 3537620 h 4637431"/>
                    <a:gd name="connsiteX15" fmla="*/ 1929626 w 3841407"/>
                    <a:gd name="connsiteY15" fmla="*/ 3532334 h 4637431"/>
                    <a:gd name="connsiteX16" fmla="*/ 1936789 w 3841407"/>
                    <a:gd name="connsiteY16" fmla="*/ 3551904 h 4637431"/>
                    <a:gd name="connsiteX17" fmla="*/ 1974406 w 3841407"/>
                    <a:gd name="connsiteY17" fmla="*/ 3800717 h 4637431"/>
                    <a:gd name="connsiteX18" fmla="*/ 1137691 w 3841407"/>
                    <a:gd name="connsiteY18" fmla="*/ 4637431 h 4637431"/>
                    <a:gd name="connsiteX19" fmla="*/ 300976 w 3841407"/>
                    <a:gd name="connsiteY19" fmla="*/ 3800717 h 4637431"/>
                    <a:gd name="connsiteX20" fmla="*/ 338593 w 3841407"/>
                    <a:gd name="connsiteY20" fmla="*/ 3551904 h 4637431"/>
                    <a:gd name="connsiteX21" fmla="*/ 344083 w 3841407"/>
                    <a:gd name="connsiteY21" fmla="*/ 3536906 h 4637431"/>
                    <a:gd name="connsiteX22" fmla="*/ 245068 w 3841407"/>
                    <a:gd name="connsiteY22" fmla="*/ 3455212 h 4637431"/>
                    <a:gd name="connsiteX23" fmla="*/ 0 w 3841407"/>
                    <a:gd name="connsiteY23" fmla="*/ 2863566 h 4637431"/>
                    <a:gd name="connsiteX24" fmla="*/ 511028 w 3841407"/>
                    <a:gd name="connsiteY24" fmla="*/ 2092605 h 4637431"/>
                    <a:gd name="connsiteX25" fmla="*/ 626508 w 3841407"/>
                    <a:gd name="connsiteY25" fmla="*/ 2056758 h 4637431"/>
                    <a:gd name="connsiteX26" fmla="*/ 626508 w 3841407"/>
                    <a:gd name="connsiteY26" fmla="*/ 1444687 h 4637431"/>
                    <a:gd name="connsiteX27" fmla="*/ 2071195 w 3841407"/>
                    <a:gd name="connsiteY27" fmla="*/ 0 h 463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41407" h="4637431">
                      <a:moveTo>
                        <a:pt x="2071195" y="0"/>
                      </a:moveTo>
                      <a:cubicBezTo>
                        <a:pt x="2869074" y="0"/>
                        <a:pt x="3515882" y="646808"/>
                        <a:pt x="3515882" y="1444687"/>
                      </a:cubicBezTo>
                      <a:cubicBezTo>
                        <a:pt x="3515882" y="1661390"/>
                        <a:pt x="3515881" y="1878093"/>
                        <a:pt x="3515881" y="2094796"/>
                      </a:cubicBezTo>
                      <a:cubicBezTo>
                        <a:pt x="3515881" y="2144664"/>
                        <a:pt x="3513355" y="2193941"/>
                        <a:pt x="3508423" y="2242507"/>
                      </a:cubicBezTo>
                      <a:lnTo>
                        <a:pt x="3494640" y="2332814"/>
                      </a:lnTo>
                      <a:lnTo>
                        <a:pt x="3596339" y="2416723"/>
                      </a:lnTo>
                      <a:cubicBezTo>
                        <a:pt x="3747755" y="2568139"/>
                        <a:pt x="3841407" y="2777317"/>
                        <a:pt x="3841407" y="3008369"/>
                      </a:cubicBezTo>
                      <a:cubicBezTo>
                        <a:pt x="3841407" y="3181658"/>
                        <a:pt x="3788728" y="3342643"/>
                        <a:pt x="3698509" y="3476184"/>
                      </a:cubicBezTo>
                      <a:lnTo>
                        <a:pt x="3657999" y="3525283"/>
                      </a:lnTo>
                      <a:lnTo>
                        <a:pt x="3667465" y="3562098"/>
                      </a:lnTo>
                      <a:cubicBezTo>
                        <a:pt x="3678611" y="3616566"/>
                        <a:pt x="3684464" y="3672962"/>
                        <a:pt x="3684464" y="3730725"/>
                      </a:cubicBezTo>
                      <a:cubicBezTo>
                        <a:pt x="3684464" y="4192829"/>
                        <a:pt x="3309854" y="4567439"/>
                        <a:pt x="2847749" y="4567439"/>
                      </a:cubicBezTo>
                      <a:cubicBezTo>
                        <a:pt x="2385644" y="4567439"/>
                        <a:pt x="2011034" y="4192829"/>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4262821"/>
                        <a:pt x="1599796" y="4637431"/>
                        <a:pt x="1137691" y="4637431"/>
                      </a:cubicBezTo>
                      <a:cubicBezTo>
                        <a:pt x="675586" y="4637431"/>
                        <a:pt x="300976" y="4262821"/>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r>
                    <a:rPr lang="en-PH" sz="1235" dirty="0">
                      <a:solidFill>
                        <a:prstClr val="white"/>
                      </a:solidFill>
                      <a:latin typeface="Calibri" panose="020F0502020204030204"/>
                    </a:rPr>
                    <a:t>a</a:t>
                  </a:r>
                </a:p>
              </p:txBody>
            </p:sp>
            <p:sp>
              <p:nvSpPr>
                <p:cNvPr id="742" name="Freeform: Shape 385">
                  <a:extLst>
                    <a:ext uri="{FF2B5EF4-FFF2-40B4-BE49-F238E27FC236}">
                      <a16:creationId xmlns:a16="http://schemas.microsoft.com/office/drawing/2014/main" id="{08D10152-D856-483E-91DD-F1A5A8CBFCE3}"/>
                    </a:ext>
                  </a:extLst>
                </p:cNvPr>
                <p:cNvSpPr/>
                <p:nvPr/>
              </p:nvSpPr>
              <p:spPr>
                <a:xfrm>
                  <a:off x="307936" y="1211487"/>
                  <a:ext cx="2810986" cy="3518075"/>
                </a:xfrm>
                <a:custGeom>
                  <a:avLst/>
                  <a:gdLst>
                    <a:gd name="connsiteX0" fmla="*/ 2071195 w 3690916"/>
                    <a:gd name="connsiteY0" fmla="*/ 0 h 4619345"/>
                    <a:gd name="connsiteX1" fmla="*/ 2171104 w 3690916"/>
                    <a:gd name="connsiteY1" fmla="*/ 5045 h 4619345"/>
                    <a:gd name="connsiteX2" fmla="*/ 2211859 w 3690916"/>
                    <a:gd name="connsiteY2" fmla="*/ 11265 h 4619345"/>
                    <a:gd name="connsiteX3" fmla="*/ 3365391 w 3690916"/>
                    <a:gd name="connsiteY3" fmla="*/ 1426601 h 4619345"/>
                    <a:gd name="connsiteX4" fmla="*/ 3365390 w 3690916"/>
                    <a:gd name="connsiteY4" fmla="*/ 2076710 h 4619345"/>
                    <a:gd name="connsiteX5" fmla="*/ 3357932 w 3690916"/>
                    <a:gd name="connsiteY5" fmla="*/ 2224421 h 4619345"/>
                    <a:gd name="connsiteX6" fmla="*/ 3344149 w 3690916"/>
                    <a:gd name="connsiteY6" fmla="*/ 2314728 h 4619345"/>
                    <a:gd name="connsiteX7" fmla="*/ 3445848 w 3690916"/>
                    <a:gd name="connsiteY7" fmla="*/ 2398637 h 4619345"/>
                    <a:gd name="connsiteX8" fmla="*/ 3690916 w 3690916"/>
                    <a:gd name="connsiteY8" fmla="*/ 2990283 h 4619345"/>
                    <a:gd name="connsiteX9" fmla="*/ 3548018 w 3690916"/>
                    <a:gd name="connsiteY9" fmla="*/ 3458098 h 4619345"/>
                    <a:gd name="connsiteX10" fmla="*/ 3507508 w 3690916"/>
                    <a:gd name="connsiteY10" fmla="*/ 3507197 h 4619345"/>
                    <a:gd name="connsiteX11" fmla="*/ 3516974 w 3690916"/>
                    <a:gd name="connsiteY11" fmla="*/ 3544012 h 4619345"/>
                    <a:gd name="connsiteX12" fmla="*/ 3533973 w 3690916"/>
                    <a:gd name="connsiteY12" fmla="*/ 3712639 h 4619345"/>
                    <a:gd name="connsiteX13" fmla="*/ 2697258 w 3690916"/>
                    <a:gd name="connsiteY13" fmla="*/ 4549353 h 4619345"/>
                    <a:gd name="connsiteX14" fmla="*/ 2671417 w 3690916"/>
                    <a:gd name="connsiteY14" fmla="*/ 4548048 h 4619345"/>
                    <a:gd name="connsiteX15" fmla="*/ 2522062 w 3690916"/>
                    <a:gd name="connsiteY15" fmla="*/ 4501686 h 4619345"/>
                    <a:gd name="connsiteX16" fmla="*/ 2011034 w 3690916"/>
                    <a:gd name="connsiteY16" fmla="*/ 3730725 h 4619345"/>
                    <a:gd name="connsiteX17" fmla="*/ 2028033 w 3690916"/>
                    <a:gd name="connsiteY17" fmla="*/ 3562098 h 4619345"/>
                    <a:gd name="connsiteX18" fmla="*/ 2034327 w 3690916"/>
                    <a:gd name="connsiteY18" fmla="*/ 3537620 h 4619345"/>
                    <a:gd name="connsiteX19" fmla="*/ 1929626 w 3690916"/>
                    <a:gd name="connsiteY19" fmla="*/ 3532334 h 4619345"/>
                    <a:gd name="connsiteX20" fmla="*/ 1936789 w 3690916"/>
                    <a:gd name="connsiteY20" fmla="*/ 3551904 h 4619345"/>
                    <a:gd name="connsiteX21" fmla="*/ 1974406 w 3690916"/>
                    <a:gd name="connsiteY21" fmla="*/ 3800717 h 4619345"/>
                    <a:gd name="connsiteX22" fmla="*/ 1936789 w 3690916"/>
                    <a:gd name="connsiteY22" fmla="*/ 4049530 h 4619345"/>
                    <a:gd name="connsiteX23" fmla="*/ 1935013 w 3690916"/>
                    <a:gd name="connsiteY23" fmla="*/ 4054384 h 4619345"/>
                    <a:gd name="connsiteX24" fmla="*/ 1926296 w 3690916"/>
                    <a:gd name="connsiteY24" fmla="*/ 4038326 h 4619345"/>
                    <a:gd name="connsiteX25" fmla="*/ 1860543 w 3690916"/>
                    <a:gd name="connsiteY25" fmla="*/ 3712639 h 4619345"/>
                    <a:gd name="connsiteX26" fmla="*/ 1877542 w 3690916"/>
                    <a:gd name="connsiteY26" fmla="*/ 3544012 h 4619345"/>
                    <a:gd name="connsiteX27" fmla="*/ 1883836 w 3690916"/>
                    <a:gd name="connsiteY27" fmla="*/ 3519534 h 4619345"/>
                    <a:gd name="connsiteX28" fmla="*/ 1779135 w 3690916"/>
                    <a:gd name="connsiteY28" fmla="*/ 3514248 h 4619345"/>
                    <a:gd name="connsiteX29" fmla="*/ 1786298 w 3690916"/>
                    <a:gd name="connsiteY29" fmla="*/ 3533818 h 4619345"/>
                    <a:gd name="connsiteX30" fmla="*/ 1823915 w 3690916"/>
                    <a:gd name="connsiteY30" fmla="*/ 3782631 h 4619345"/>
                    <a:gd name="connsiteX31" fmla="*/ 987200 w 3690916"/>
                    <a:gd name="connsiteY31" fmla="*/ 4619345 h 4619345"/>
                    <a:gd name="connsiteX32" fmla="*/ 961359 w 3690916"/>
                    <a:gd name="connsiteY32" fmla="*/ 4618040 h 4619345"/>
                    <a:gd name="connsiteX33" fmla="*/ 812004 w 3690916"/>
                    <a:gd name="connsiteY33" fmla="*/ 4571678 h 4619345"/>
                    <a:gd name="connsiteX34" fmla="*/ 300976 w 3690916"/>
                    <a:gd name="connsiteY34" fmla="*/ 3800717 h 4619345"/>
                    <a:gd name="connsiteX35" fmla="*/ 338593 w 3690916"/>
                    <a:gd name="connsiteY35" fmla="*/ 3551904 h 4619345"/>
                    <a:gd name="connsiteX36" fmla="*/ 344083 w 3690916"/>
                    <a:gd name="connsiteY36" fmla="*/ 3536906 h 4619345"/>
                    <a:gd name="connsiteX37" fmla="*/ 245068 w 3690916"/>
                    <a:gd name="connsiteY37" fmla="*/ 3455212 h 4619345"/>
                    <a:gd name="connsiteX38" fmla="*/ 0 w 3690916"/>
                    <a:gd name="connsiteY38" fmla="*/ 2863566 h 4619345"/>
                    <a:gd name="connsiteX39" fmla="*/ 511028 w 3690916"/>
                    <a:gd name="connsiteY39" fmla="*/ 2092605 h 4619345"/>
                    <a:gd name="connsiteX40" fmla="*/ 626508 w 3690916"/>
                    <a:gd name="connsiteY40" fmla="*/ 2056758 h 4619345"/>
                    <a:gd name="connsiteX41" fmla="*/ 626508 w 3690916"/>
                    <a:gd name="connsiteY41" fmla="*/ 1444687 h 4619345"/>
                    <a:gd name="connsiteX42" fmla="*/ 2071195 w 3690916"/>
                    <a:gd name="connsiteY42" fmla="*/ 0 h 461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90916" h="4619345">
                      <a:moveTo>
                        <a:pt x="2071195" y="0"/>
                      </a:moveTo>
                      <a:lnTo>
                        <a:pt x="2171104" y="5045"/>
                      </a:lnTo>
                      <a:lnTo>
                        <a:pt x="2211859" y="11265"/>
                      </a:lnTo>
                      <a:cubicBezTo>
                        <a:pt x="2870179" y="145977"/>
                        <a:pt x="3365391" y="728457"/>
                        <a:pt x="3365391" y="1426601"/>
                      </a:cubicBezTo>
                      <a:cubicBezTo>
                        <a:pt x="3365391" y="1643304"/>
                        <a:pt x="3365390" y="1860007"/>
                        <a:pt x="3365390" y="2076710"/>
                      </a:cubicBezTo>
                      <a:cubicBezTo>
                        <a:pt x="3365390" y="2126578"/>
                        <a:pt x="3362864" y="2175855"/>
                        <a:pt x="3357932" y="2224421"/>
                      </a:cubicBezTo>
                      <a:lnTo>
                        <a:pt x="3344149" y="2314728"/>
                      </a:lnTo>
                      <a:lnTo>
                        <a:pt x="3445848" y="2398637"/>
                      </a:lnTo>
                      <a:cubicBezTo>
                        <a:pt x="3597264" y="2550053"/>
                        <a:pt x="3690916" y="2759231"/>
                        <a:pt x="3690916" y="2990283"/>
                      </a:cubicBezTo>
                      <a:cubicBezTo>
                        <a:pt x="3690916" y="3163572"/>
                        <a:pt x="3638237" y="3324557"/>
                        <a:pt x="3548018" y="3458098"/>
                      </a:cubicBezTo>
                      <a:lnTo>
                        <a:pt x="3507508" y="3507197"/>
                      </a:lnTo>
                      <a:lnTo>
                        <a:pt x="3516974" y="3544012"/>
                      </a:lnTo>
                      <a:cubicBezTo>
                        <a:pt x="3528120" y="3598480"/>
                        <a:pt x="3533973" y="3654876"/>
                        <a:pt x="3533973" y="3712639"/>
                      </a:cubicBezTo>
                      <a:cubicBezTo>
                        <a:pt x="3533973" y="4174743"/>
                        <a:pt x="3159363" y="4549353"/>
                        <a:pt x="2697258" y="4549353"/>
                      </a:cubicBezTo>
                      <a:lnTo>
                        <a:pt x="2671417" y="4548048"/>
                      </a:lnTo>
                      <a:lnTo>
                        <a:pt x="2522062" y="4501686"/>
                      </a:lnTo>
                      <a:cubicBezTo>
                        <a:pt x="2221752" y="4374666"/>
                        <a:pt x="2011034" y="4077303"/>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3887362"/>
                        <a:pt x="1961236" y="3970930"/>
                        <a:pt x="1936789" y="4049530"/>
                      </a:cubicBezTo>
                      <a:lnTo>
                        <a:pt x="1935013" y="4054384"/>
                      </a:lnTo>
                      <a:lnTo>
                        <a:pt x="1926296" y="4038326"/>
                      </a:lnTo>
                      <a:cubicBezTo>
                        <a:pt x="1883956" y="3938223"/>
                        <a:pt x="1860543" y="3828165"/>
                        <a:pt x="1860543" y="3712639"/>
                      </a:cubicBezTo>
                      <a:cubicBezTo>
                        <a:pt x="1860543" y="3654876"/>
                        <a:pt x="1866397" y="3598480"/>
                        <a:pt x="1877542" y="3544012"/>
                      </a:cubicBezTo>
                      <a:lnTo>
                        <a:pt x="1883836" y="3519534"/>
                      </a:lnTo>
                      <a:lnTo>
                        <a:pt x="1779135" y="3514248"/>
                      </a:lnTo>
                      <a:lnTo>
                        <a:pt x="1786298" y="3533818"/>
                      </a:lnTo>
                      <a:cubicBezTo>
                        <a:pt x="1810745" y="3612418"/>
                        <a:pt x="1823915" y="3695987"/>
                        <a:pt x="1823915" y="3782631"/>
                      </a:cubicBezTo>
                      <a:cubicBezTo>
                        <a:pt x="1823915" y="4244735"/>
                        <a:pt x="1449305" y="4619345"/>
                        <a:pt x="987200" y="4619345"/>
                      </a:cubicBezTo>
                      <a:lnTo>
                        <a:pt x="961359" y="4618040"/>
                      </a:lnTo>
                      <a:lnTo>
                        <a:pt x="812004" y="4571678"/>
                      </a:lnTo>
                      <a:cubicBezTo>
                        <a:pt x="511694" y="4444658"/>
                        <a:pt x="300976" y="4147295"/>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dirty="0">
                    <a:solidFill>
                      <a:prstClr val="white"/>
                    </a:solidFill>
                    <a:latin typeface="Calibri" panose="020F0502020204030204"/>
                  </a:endParaRPr>
                </a:p>
              </p:txBody>
            </p:sp>
            <p:sp>
              <p:nvSpPr>
                <p:cNvPr id="743" name="Rectangle: Rounded Corners 55">
                  <a:extLst>
                    <a:ext uri="{FF2B5EF4-FFF2-40B4-BE49-F238E27FC236}">
                      <a16:creationId xmlns:a16="http://schemas.microsoft.com/office/drawing/2014/main" id="{DA1BC73B-EF02-472D-B816-C34922E5EE9F}"/>
                    </a:ext>
                  </a:extLst>
                </p:cNvPr>
                <p:cNvSpPr/>
                <p:nvPr/>
              </p:nvSpPr>
              <p:spPr>
                <a:xfrm>
                  <a:off x="702191" y="3742955"/>
                  <a:ext cx="2107574" cy="1957549"/>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F9C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744" name="Rectangle: Rounded Corners 387">
                  <a:extLst>
                    <a:ext uri="{FF2B5EF4-FFF2-40B4-BE49-F238E27FC236}">
                      <a16:creationId xmlns:a16="http://schemas.microsoft.com/office/drawing/2014/main" id="{11604D6B-A633-4401-8CFC-0A1D1DA2714C}"/>
                    </a:ext>
                  </a:extLst>
                </p:cNvPr>
                <p:cNvSpPr/>
                <p:nvPr/>
              </p:nvSpPr>
              <p:spPr>
                <a:xfrm>
                  <a:off x="1562608" y="3373787"/>
                  <a:ext cx="350700" cy="573994"/>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45" name="Rectangle: Rounded Corners 388">
                  <a:extLst>
                    <a:ext uri="{FF2B5EF4-FFF2-40B4-BE49-F238E27FC236}">
                      <a16:creationId xmlns:a16="http://schemas.microsoft.com/office/drawing/2014/main" id="{CC5FB145-C7A9-4418-A911-C81F6A9870AA}"/>
                    </a:ext>
                  </a:extLst>
                </p:cNvPr>
                <p:cNvSpPr/>
                <p:nvPr/>
              </p:nvSpPr>
              <p:spPr>
                <a:xfrm>
                  <a:off x="978790" y="1561709"/>
                  <a:ext cx="1522037" cy="2035494"/>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46" name="Oval 389">
                  <a:extLst>
                    <a:ext uri="{FF2B5EF4-FFF2-40B4-BE49-F238E27FC236}">
                      <a16:creationId xmlns:a16="http://schemas.microsoft.com/office/drawing/2014/main" id="{694310E1-7085-4AAB-A8BA-14E65680E31A}"/>
                    </a:ext>
                  </a:extLst>
                </p:cNvPr>
                <p:cNvSpPr/>
                <p:nvPr/>
              </p:nvSpPr>
              <p:spPr>
                <a:xfrm rot="19109762">
                  <a:off x="773495" y="1363883"/>
                  <a:ext cx="1388430" cy="1123167"/>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47" name="Oval 390">
                  <a:extLst>
                    <a:ext uri="{FF2B5EF4-FFF2-40B4-BE49-F238E27FC236}">
                      <a16:creationId xmlns:a16="http://schemas.microsoft.com/office/drawing/2014/main" id="{801A0680-2C25-4B6B-9851-5601B71119E5}"/>
                    </a:ext>
                  </a:extLst>
                </p:cNvPr>
                <p:cNvSpPr/>
                <p:nvPr/>
              </p:nvSpPr>
              <p:spPr>
                <a:xfrm rot="19811341">
                  <a:off x="1972381" y="1590570"/>
                  <a:ext cx="680496" cy="992353"/>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48" name="Oval 227">
                  <a:extLst>
                    <a:ext uri="{FF2B5EF4-FFF2-40B4-BE49-F238E27FC236}">
                      <a16:creationId xmlns:a16="http://schemas.microsoft.com/office/drawing/2014/main" id="{8ED90345-2E25-400D-B569-CEF0BFAD6A0A}"/>
                    </a:ext>
                  </a:extLst>
                </p:cNvPr>
                <p:cNvSpPr/>
                <p:nvPr/>
              </p:nvSpPr>
              <p:spPr>
                <a:xfrm rot="19109762">
                  <a:off x="714405" y="1341482"/>
                  <a:ext cx="1522112" cy="1070858"/>
                </a:xfrm>
                <a:custGeom>
                  <a:avLst/>
                  <a:gdLst>
                    <a:gd name="connsiteX0" fmla="*/ 0 w 1998483"/>
                    <a:gd name="connsiteY0" fmla="*/ 770500 h 1540999"/>
                    <a:gd name="connsiteX1" fmla="*/ 999242 w 1998483"/>
                    <a:gd name="connsiteY1" fmla="*/ 0 h 1540999"/>
                    <a:gd name="connsiteX2" fmla="*/ 1998484 w 1998483"/>
                    <a:gd name="connsiteY2" fmla="*/ 770500 h 1540999"/>
                    <a:gd name="connsiteX3" fmla="*/ 999242 w 1998483"/>
                    <a:gd name="connsiteY3" fmla="*/ 1541000 h 1540999"/>
                    <a:gd name="connsiteX4" fmla="*/ 0 w 1998483"/>
                    <a:gd name="connsiteY4" fmla="*/ 770500 h 1540999"/>
                    <a:gd name="connsiteX0" fmla="*/ 63 w 1998547"/>
                    <a:gd name="connsiteY0" fmla="*/ 490692 h 1261192"/>
                    <a:gd name="connsiteX1" fmla="*/ 963518 w 1998547"/>
                    <a:gd name="connsiteY1" fmla="*/ 0 h 1261192"/>
                    <a:gd name="connsiteX2" fmla="*/ 1998547 w 1998547"/>
                    <a:gd name="connsiteY2" fmla="*/ 490692 h 1261192"/>
                    <a:gd name="connsiteX3" fmla="*/ 999305 w 1998547"/>
                    <a:gd name="connsiteY3" fmla="*/ 1261192 h 1261192"/>
                    <a:gd name="connsiteX4" fmla="*/ 63 w 1998547"/>
                    <a:gd name="connsiteY4" fmla="*/ 490692 h 1261192"/>
                    <a:gd name="connsiteX0" fmla="*/ 99 w 1998583"/>
                    <a:gd name="connsiteY0" fmla="*/ 635572 h 1406072"/>
                    <a:gd name="connsiteX1" fmla="*/ 954703 w 1998583"/>
                    <a:gd name="connsiteY1" fmla="*/ 0 h 1406072"/>
                    <a:gd name="connsiteX2" fmla="*/ 1998583 w 1998583"/>
                    <a:gd name="connsiteY2" fmla="*/ 635572 h 1406072"/>
                    <a:gd name="connsiteX3" fmla="*/ 999341 w 1998583"/>
                    <a:gd name="connsiteY3" fmla="*/ 1406072 h 1406072"/>
                    <a:gd name="connsiteX4" fmla="*/ 99 w 1998583"/>
                    <a:gd name="connsiteY4" fmla="*/ 635572 h 1406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83" h="1406072">
                      <a:moveTo>
                        <a:pt x="99" y="635572"/>
                      </a:moveTo>
                      <a:cubicBezTo>
                        <a:pt x="-7341" y="401227"/>
                        <a:pt x="402837" y="0"/>
                        <a:pt x="954703" y="0"/>
                      </a:cubicBezTo>
                      <a:cubicBezTo>
                        <a:pt x="1506569" y="0"/>
                        <a:pt x="1998583" y="210037"/>
                        <a:pt x="1998583" y="635572"/>
                      </a:cubicBezTo>
                      <a:cubicBezTo>
                        <a:pt x="1998583" y="1061107"/>
                        <a:pt x="1551207" y="1406072"/>
                        <a:pt x="999341" y="1406072"/>
                      </a:cubicBezTo>
                      <a:cubicBezTo>
                        <a:pt x="447475" y="1406072"/>
                        <a:pt x="7539" y="869917"/>
                        <a:pt x="99" y="63557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49" name="Oval 392">
                  <a:extLst>
                    <a:ext uri="{FF2B5EF4-FFF2-40B4-BE49-F238E27FC236}">
                      <a16:creationId xmlns:a16="http://schemas.microsoft.com/office/drawing/2014/main" id="{9CA568FA-E1E6-4841-A4EB-DC0253896C4E}"/>
                    </a:ext>
                  </a:extLst>
                </p:cNvPr>
                <p:cNvSpPr/>
                <p:nvPr/>
              </p:nvSpPr>
              <p:spPr>
                <a:xfrm rot="19811341">
                  <a:off x="2019460" y="1561708"/>
                  <a:ext cx="641824" cy="1017747"/>
                </a:xfrm>
                <a:prstGeom prst="ellipse">
                  <a:avLst/>
                </a:pr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50" name="Oval 393">
                  <a:extLst>
                    <a:ext uri="{FF2B5EF4-FFF2-40B4-BE49-F238E27FC236}">
                      <a16:creationId xmlns:a16="http://schemas.microsoft.com/office/drawing/2014/main" id="{3D6C7E49-F9BE-45AB-AE0A-CA5218AA6676}"/>
                    </a:ext>
                  </a:extLst>
                </p:cNvPr>
                <p:cNvSpPr/>
                <p:nvPr/>
              </p:nvSpPr>
              <p:spPr>
                <a:xfrm>
                  <a:off x="1106888" y="2915604"/>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51" name="Oval 394">
                  <a:extLst>
                    <a:ext uri="{FF2B5EF4-FFF2-40B4-BE49-F238E27FC236}">
                      <a16:creationId xmlns:a16="http://schemas.microsoft.com/office/drawing/2014/main" id="{4BEFF9D8-B11B-459D-AAA0-BEC347D3B22D}"/>
                    </a:ext>
                  </a:extLst>
                </p:cNvPr>
                <p:cNvSpPr/>
                <p:nvPr/>
              </p:nvSpPr>
              <p:spPr>
                <a:xfrm>
                  <a:off x="2101363" y="2918918"/>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752" name="Rectangle: Rounded Corners 395">
                  <a:extLst>
                    <a:ext uri="{FF2B5EF4-FFF2-40B4-BE49-F238E27FC236}">
                      <a16:creationId xmlns:a16="http://schemas.microsoft.com/office/drawing/2014/main" id="{B3BC2E94-CB59-48A8-898A-CE170481625E}"/>
                    </a:ext>
                  </a:extLst>
                </p:cNvPr>
                <p:cNvSpPr/>
                <p:nvPr/>
              </p:nvSpPr>
              <p:spPr>
                <a:xfrm>
                  <a:off x="1205530" y="2506998"/>
                  <a:ext cx="219996" cy="94355"/>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53" name="Rectangle: Rounded Corners 396">
                  <a:extLst>
                    <a:ext uri="{FF2B5EF4-FFF2-40B4-BE49-F238E27FC236}">
                      <a16:creationId xmlns:a16="http://schemas.microsoft.com/office/drawing/2014/main" id="{E3859BC1-DBAA-44C5-B7EB-CB57F8D898DF}"/>
                    </a:ext>
                  </a:extLst>
                </p:cNvPr>
                <p:cNvSpPr/>
                <p:nvPr/>
              </p:nvSpPr>
              <p:spPr>
                <a:xfrm>
                  <a:off x="2030167" y="2506997"/>
                  <a:ext cx="219996" cy="94354"/>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754" name="Group 397">
                  <a:extLst>
                    <a:ext uri="{FF2B5EF4-FFF2-40B4-BE49-F238E27FC236}">
                      <a16:creationId xmlns:a16="http://schemas.microsoft.com/office/drawing/2014/main" id="{4048D5B7-4C3A-4D0D-88F6-FF61D3E5A05E}"/>
                    </a:ext>
                  </a:extLst>
                </p:cNvPr>
                <p:cNvGrpSpPr/>
                <p:nvPr/>
              </p:nvGrpSpPr>
              <p:grpSpPr>
                <a:xfrm rot="388752">
                  <a:off x="1164127" y="2654365"/>
                  <a:ext cx="358530" cy="409272"/>
                  <a:chOff x="4187699" y="2705837"/>
                  <a:chExt cx="369137" cy="421380"/>
                </a:xfrm>
              </p:grpSpPr>
              <p:sp>
                <p:nvSpPr>
                  <p:cNvPr id="781" name="Block Arc 424">
                    <a:extLst>
                      <a:ext uri="{FF2B5EF4-FFF2-40B4-BE49-F238E27FC236}">
                        <a16:creationId xmlns:a16="http://schemas.microsoft.com/office/drawing/2014/main" id="{D2089815-C1B0-4E59-B84E-F1FCD8C982CE}"/>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782" name="Oval 425">
                    <a:extLst>
                      <a:ext uri="{FF2B5EF4-FFF2-40B4-BE49-F238E27FC236}">
                        <a16:creationId xmlns:a16="http://schemas.microsoft.com/office/drawing/2014/main" id="{9225A471-1148-4309-A175-22353EB26B33}"/>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83" name="Oval 426">
                    <a:extLst>
                      <a:ext uri="{FF2B5EF4-FFF2-40B4-BE49-F238E27FC236}">
                        <a16:creationId xmlns:a16="http://schemas.microsoft.com/office/drawing/2014/main" id="{A5AB6FCB-2923-4B7B-8CED-C994C8A8B949}"/>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755" name="Rectangle: Rounded Corners 398">
                  <a:extLst>
                    <a:ext uri="{FF2B5EF4-FFF2-40B4-BE49-F238E27FC236}">
                      <a16:creationId xmlns:a16="http://schemas.microsoft.com/office/drawing/2014/main" id="{11D98EC6-5B89-49FF-9740-4DB62B684460}"/>
                    </a:ext>
                  </a:extLst>
                </p:cNvPr>
                <p:cNvSpPr/>
                <p:nvPr/>
              </p:nvSpPr>
              <p:spPr>
                <a:xfrm rot="1906099">
                  <a:off x="1185271" y="2666449"/>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756" name="Group 399">
                  <a:extLst>
                    <a:ext uri="{FF2B5EF4-FFF2-40B4-BE49-F238E27FC236}">
                      <a16:creationId xmlns:a16="http://schemas.microsoft.com/office/drawing/2014/main" id="{F86B277E-1381-4BAF-95CE-2ED841DD5D25}"/>
                    </a:ext>
                  </a:extLst>
                </p:cNvPr>
                <p:cNvGrpSpPr/>
                <p:nvPr/>
              </p:nvGrpSpPr>
              <p:grpSpPr>
                <a:xfrm rot="21211248" flipH="1">
                  <a:off x="1925028" y="2642469"/>
                  <a:ext cx="358530" cy="409272"/>
                  <a:chOff x="4187699" y="2705837"/>
                  <a:chExt cx="369137" cy="421380"/>
                </a:xfrm>
              </p:grpSpPr>
              <p:sp>
                <p:nvSpPr>
                  <p:cNvPr id="778" name="Block Arc 421">
                    <a:extLst>
                      <a:ext uri="{FF2B5EF4-FFF2-40B4-BE49-F238E27FC236}">
                        <a16:creationId xmlns:a16="http://schemas.microsoft.com/office/drawing/2014/main" id="{20933B61-7ACC-4567-9AA8-0D7E89B9CFE1}"/>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779" name="Oval 422">
                    <a:extLst>
                      <a:ext uri="{FF2B5EF4-FFF2-40B4-BE49-F238E27FC236}">
                        <a16:creationId xmlns:a16="http://schemas.microsoft.com/office/drawing/2014/main" id="{1428D197-D9AD-4D55-92D4-D82D762A242F}"/>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80" name="Oval 423">
                    <a:extLst>
                      <a:ext uri="{FF2B5EF4-FFF2-40B4-BE49-F238E27FC236}">
                        <a16:creationId xmlns:a16="http://schemas.microsoft.com/office/drawing/2014/main" id="{09552D50-6DBC-4556-BF0E-399F66088FAD}"/>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757" name="Rectangle: Rounded Corners 400">
                  <a:extLst>
                    <a:ext uri="{FF2B5EF4-FFF2-40B4-BE49-F238E27FC236}">
                      <a16:creationId xmlns:a16="http://schemas.microsoft.com/office/drawing/2014/main" id="{91981DCB-D621-4C11-977B-817F4B3A0B94}"/>
                    </a:ext>
                  </a:extLst>
                </p:cNvPr>
                <p:cNvSpPr/>
                <p:nvPr/>
              </p:nvSpPr>
              <p:spPr>
                <a:xfrm rot="19693901" flipV="1">
                  <a:off x="2139227" y="2648763"/>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58" name="Rectangle: Rounded Corners 401">
                  <a:extLst>
                    <a:ext uri="{FF2B5EF4-FFF2-40B4-BE49-F238E27FC236}">
                      <a16:creationId xmlns:a16="http://schemas.microsoft.com/office/drawing/2014/main" id="{1F2D483A-D9F9-4F43-A8D9-EF24C780AE2F}"/>
                    </a:ext>
                  </a:extLst>
                </p:cNvPr>
                <p:cNvSpPr/>
                <p:nvPr/>
              </p:nvSpPr>
              <p:spPr>
                <a:xfrm>
                  <a:off x="1638740" y="2952402"/>
                  <a:ext cx="219996" cy="94354"/>
                </a:xfrm>
                <a:prstGeom prst="roundRect">
                  <a:avLst>
                    <a:gd name="adj" fmla="val 50000"/>
                  </a:avLst>
                </a:prstGeom>
                <a:solidFill>
                  <a:srgbClr val="F18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59" name="Freeform: Shape 402">
                  <a:extLst>
                    <a:ext uri="{FF2B5EF4-FFF2-40B4-BE49-F238E27FC236}">
                      <a16:creationId xmlns:a16="http://schemas.microsoft.com/office/drawing/2014/main" id="{E5683845-E4B3-4734-8F39-CEE53D2F7AD0}"/>
                    </a:ext>
                  </a:extLst>
                </p:cNvPr>
                <p:cNvSpPr/>
                <p:nvPr/>
              </p:nvSpPr>
              <p:spPr>
                <a:xfrm>
                  <a:off x="778560" y="3737326"/>
                  <a:ext cx="2027181" cy="1953069"/>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760" name="Freeform: Shape 403">
                  <a:extLst>
                    <a:ext uri="{FF2B5EF4-FFF2-40B4-BE49-F238E27FC236}">
                      <a16:creationId xmlns:a16="http://schemas.microsoft.com/office/drawing/2014/main" id="{0C4E9983-564C-4A64-B410-B212FD5BF4DB}"/>
                    </a:ext>
                  </a:extLst>
                </p:cNvPr>
                <p:cNvSpPr/>
                <p:nvPr/>
              </p:nvSpPr>
              <p:spPr>
                <a:xfrm>
                  <a:off x="1561226" y="3737326"/>
                  <a:ext cx="355371" cy="201540"/>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761" name="Rectangle: Rounded Corners 404">
                  <a:extLst>
                    <a:ext uri="{FF2B5EF4-FFF2-40B4-BE49-F238E27FC236}">
                      <a16:creationId xmlns:a16="http://schemas.microsoft.com/office/drawing/2014/main" id="{92A5ED8A-625F-40E0-AA6A-C7B1962D2E1F}"/>
                    </a:ext>
                  </a:extLst>
                </p:cNvPr>
                <p:cNvSpPr/>
                <p:nvPr/>
              </p:nvSpPr>
              <p:spPr>
                <a:xfrm>
                  <a:off x="850399" y="2747475"/>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62" name="Rectangle: Rounded Corners 405">
                  <a:extLst>
                    <a:ext uri="{FF2B5EF4-FFF2-40B4-BE49-F238E27FC236}">
                      <a16:creationId xmlns:a16="http://schemas.microsoft.com/office/drawing/2014/main" id="{8748ADF6-6065-42FE-ABEA-E868BD3D4C7F}"/>
                    </a:ext>
                  </a:extLst>
                </p:cNvPr>
                <p:cNvSpPr/>
                <p:nvPr/>
              </p:nvSpPr>
              <p:spPr>
                <a:xfrm>
                  <a:off x="2377629" y="2751957"/>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63" name="Oval 406">
                  <a:extLst>
                    <a:ext uri="{FF2B5EF4-FFF2-40B4-BE49-F238E27FC236}">
                      <a16:creationId xmlns:a16="http://schemas.microsoft.com/office/drawing/2014/main" id="{B79C0097-7787-4DF9-B867-781184D04391}"/>
                    </a:ext>
                  </a:extLst>
                </p:cNvPr>
                <p:cNvSpPr/>
                <p:nvPr/>
              </p:nvSpPr>
              <p:spPr>
                <a:xfrm>
                  <a:off x="916050"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64" name="Oval 407">
                  <a:extLst>
                    <a:ext uri="{FF2B5EF4-FFF2-40B4-BE49-F238E27FC236}">
                      <a16:creationId xmlns:a16="http://schemas.microsoft.com/office/drawing/2014/main" id="{E4923422-02AD-4C71-B798-D1CC3BDCB78C}"/>
                    </a:ext>
                  </a:extLst>
                </p:cNvPr>
                <p:cNvSpPr/>
                <p:nvPr/>
              </p:nvSpPr>
              <p:spPr>
                <a:xfrm>
                  <a:off x="2499039"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65" name="Oval 408">
                  <a:extLst>
                    <a:ext uri="{FF2B5EF4-FFF2-40B4-BE49-F238E27FC236}">
                      <a16:creationId xmlns:a16="http://schemas.microsoft.com/office/drawing/2014/main" id="{6DBFD6F2-1DDE-463F-BA9F-419CF62D1C94}"/>
                    </a:ext>
                  </a:extLst>
                </p:cNvPr>
                <p:cNvSpPr/>
                <p:nvPr/>
              </p:nvSpPr>
              <p:spPr>
                <a:xfrm>
                  <a:off x="1269268" y="2683088"/>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66" name="Oval 409">
                  <a:extLst>
                    <a:ext uri="{FF2B5EF4-FFF2-40B4-BE49-F238E27FC236}">
                      <a16:creationId xmlns:a16="http://schemas.microsoft.com/office/drawing/2014/main" id="{10B6F3D1-204C-4A41-B924-ECF6BEE0A49B}"/>
                    </a:ext>
                  </a:extLst>
                </p:cNvPr>
                <p:cNvSpPr/>
                <p:nvPr/>
              </p:nvSpPr>
              <p:spPr>
                <a:xfrm flipH="1">
                  <a:off x="2030167" y="2671189"/>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67" name="Freeform: Shape 410">
                  <a:extLst>
                    <a:ext uri="{FF2B5EF4-FFF2-40B4-BE49-F238E27FC236}">
                      <a16:creationId xmlns:a16="http://schemas.microsoft.com/office/drawing/2014/main" id="{066C5865-7C83-476B-9349-FD90786F3436}"/>
                    </a:ext>
                  </a:extLst>
                </p:cNvPr>
                <p:cNvSpPr/>
                <p:nvPr/>
              </p:nvSpPr>
              <p:spPr>
                <a:xfrm>
                  <a:off x="930060" y="1742987"/>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768" name="Freeform: Shape 411">
                  <a:extLst>
                    <a:ext uri="{FF2B5EF4-FFF2-40B4-BE49-F238E27FC236}">
                      <a16:creationId xmlns:a16="http://schemas.microsoft.com/office/drawing/2014/main" id="{7E8F0F64-1ABC-4749-BD93-5E15059913D2}"/>
                    </a:ext>
                  </a:extLst>
                </p:cNvPr>
                <p:cNvSpPr/>
                <p:nvPr/>
              </p:nvSpPr>
              <p:spPr>
                <a:xfrm flipH="1">
                  <a:off x="1998119" y="1656179"/>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cxnSp>
              <p:nvCxnSpPr>
                <p:cNvPr id="769" name="Straight Connector 412">
                  <a:extLst>
                    <a:ext uri="{FF2B5EF4-FFF2-40B4-BE49-F238E27FC236}">
                      <a16:creationId xmlns:a16="http://schemas.microsoft.com/office/drawing/2014/main" id="{65DCC924-438E-4BCE-8941-7BA9634B791B}"/>
                    </a:ext>
                  </a:extLst>
                </p:cNvPr>
                <p:cNvCxnSpPr>
                  <a:cxnSpLocks/>
                </p:cNvCxnSpPr>
                <p:nvPr/>
              </p:nvCxnSpPr>
              <p:spPr>
                <a:xfrm flipH="1">
                  <a:off x="1131439" y="4616077"/>
                  <a:ext cx="78073" cy="644985"/>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cxnSp>
              <p:nvCxnSpPr>
                <p:cNvPr id="770" name="Straight Connector 413">
                  <a:extLst>
                    <a:ext uri="{FF2B5EF4-FFF2-40B4-BE49-F238E27FC236}">
                      <a16:creationId xmlns:a16="http://schemas.microsoft.com/office/drawing/2014/main" id="{8DB88BE4-F9F0-4E70-B8EC-7204AC96C366}"/>
                    </a:ext>
                  </a:extLst>
                </p:cNvPr>
                <p:cNvCxnSpPr>
                  <a:cxnSpLocks/>
                </p:cNvCxnSpPr>
                <p:nvPr/>
              </p:nvCxnSpPr>
              <p:spPr>
                <a:xfrm>
                  <a:off x="2438184" y="4599000"/>
                  <a:ext cx="53131" cy="438938"/>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sp>
              <p:nvSpPr>
                <p:cNvPr id="771" name="Freeform: Shape 414">
                  <a:extLst>
                    <a:ext uri="{FF2B5EF4-FFF2-40B4-BE49-F238E27FC236}">
                      <a16:creationId xmlns:a16="http://schemas.microsoft.com/office/drawing/2014/main" id="{CDC5D56B-276D-424D-B555-931CFB0F82CD}"/>
                    </a:ext>
                  </a:extLst>
                </p:cNvPr>
                <p:cNvSpPr/>
                <p:nvPr/>
              </p:nvSpPr>
              <p:spPr>
                <a:xfrm>
                  <a:off x="1327492" y="3737878"/>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72" name="Freeform: Shape 415">
                  <a:extLst>
                    <a:ext uri="{FF2B5EF4-FFF2-40B4-BE49-F238E27FC236}">
                      <a16:creationId xmlns:a16="http://schemas.microsoft.com/office/drawing/2014/main" id="{86DE7B88-8CA9-4550-A02C-334EA3CC53C8}"/>
                    </a:ext>
                  </a:extLst>
                </p:cNvPr>
                <p:cNvSpPr/>
                <p:nvPr/>
              </p:nvSpPr>
              <p:spPr>
                <a:xfrm flipH="1">
                  <a:off x="1746173" y="3732707"/>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73" name="Rectangle: Rounded Corners 416">
                  <a:extLst>
                    <a:ext uri="{FF2B5EF4-FFF2-40B4-BE49-F238E27FC236}">
                      <a16:creationId xmlns:a16="http://schemas.microsoft.com/office/drawing/2014/main" id="{E8CC2E5A-DA14-4132-8A17-D1615E0CDFF1}"/>
                    </a:ext>
                  </a:extLst>
                </p:cNvPr>
                <p:cNvSpPr/>
                <p:nvPr/>
              </p:nvSpPr>
              <p:spPr>
                <a:xfrm>
                  <a:off x="1601533" y="4577815"/>
                  <a:ext cx="304706" cy="460123"/>
                </a:xfrm>
                <a:prstGeom prst="roundRect">
                  <a:avLst/>
                </a:prstGeom>
                <a:solidFill>
                  <a:schemeClr val="bg1"/>
                </a:solid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74" name="Oval 417">
                  <a:extLst>
                    <a:ext uri="{FF2B5EF4-FFF2-40B4-BE49-F238E27FC236}">
                      <a16:creationId xmlns:a16="http://schemas.microsoft.com/office/drawing/2014/main" id="{4FBEB455-05D2-4BF9-BDC8-5E031662EBBB}"/>
                    </a:ext>
                  </a:extLst>
                </p:cNvPr>
                <p:cNvSpPr/>
                <p:nvPr/>
              </p:nvSpPr>
              <p:spPr>
                <a:xfrm>
                  <a:off x="1679235" y="4667553"/>
                  <a:ext cx="140913" cy="14091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75" name="Rectangle: Rounded Corners 418">
                  <a:extLst>
                    <a:ext uri="{FF2B5EF4-FFF2-40B4-BE49-F238E27FC236}">
                      <a16:creationId xmlns:a16="http://schemas.microsoft.com/office/drawing/2014/main" id="{3BFF776E-7A37-47ED-83C5-2018DD844D1B}"/>
                    </a:ext>
                  </a:extLst>
                </p:cNvPr>
                <p:cNvSpPr/>
                <p:nvPr/>
              </p:nvSpPr>
              <p:spPr>
                <a:xfrm>
                  <a:off x="1709073" y="4753019"/>
                  <a:ext cx="87663" cy="82497"/>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76" name="Oval 419">
                  <a:extLst>
                    <a:ext uri="{FF2B5EF4-FFF2-40B4-BE49-F238E27FC236}">
                      <a16:creationId xmlns:a16="http://schemas.microsoft.com/office/drawing/2014/main" id="{23A56FBC-66E7-4CB1-89A5-4C8EF95919D3}"/>
                    </a:ext>
                  </a:extLst>
                </p:cNvPr>
                <p:cNvSpPr/>
                <p:nvPr/>
              </p:nvSpPr>
              <p:spPr>
                <a:xfrm>
                  <a:off x="1729076" y="4705852"/>
                  <a:ext cx="48735" cy="4873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777" name="Freeform: Shape 420">
                  <a:extLst>
                    <a:ext uri="{FF2B5EF4-FFF2-40B4-BE49-F238E27FC236}">
                      <a16:creationId xmlns:a16="http://schemas.microsoft.com/office/drawing/2014/main" id="{7FB52DED-1E9F-4450-A816-25EFF926C26C}"/>
                    </a:ext>
                  </a:extLst>
                </p:cNvPr>
                <p:cNvSpPr/>
                <p:nvPr/>
              </p:nvSpPr>
              <p:spPr>
                <a:xfrm>
                  <a:off x="1683945" y="4779008"/>
                  <a:ext cx="140914" cy="117981"/>
                </a:xfrm>
                <a:custGeom>
                  <a:avLst/>
                  <a:gdLst>
                    <a:gd name="connsiteX0" fmla="*/ 186981 w 216278"/>
                    <a:gd name="connsiteY0" fmla="*/ 0 h 181080"/>
                    <a:gd name="connsiteX1" fmla="*/ 207780 w 216278"/>
                    <a:gd name="connsiteY1" fmla="*/ 30848 h 181080"/>
                    <a:gd name="connsiteX2" fmla="*/ 216278 w 216278"/>
                    <a:gd name="connsiteY2" fmla="*/ 72941 h 181080"/>
                    <a:gd name="connsiteX3" fmla="*/ 108139 w 216278"/>
                    <a:gd name="connsiteY3" fmla="*/ 181080 h 181080"/>
                    <a:gd name="connsiteX4" fmla="*/ 0 w 216278"/>
                    <a:gd name="connsiteY4" fmla="*/ 72941 h 181080"/>
                    <a:gd name="connsiteX5" fmla="*/ 8498 w 216278"/>
                    <a:gd name="connsiteY5" fmla="*/ 30848 h 181080"/>
                    <a:gd name="connsiteX6" fmla="*/ 23075 w 216278"/>
                    <a:gd name="connsiteY6" fmla="*/ 9228 h 181080"/>
                    <a:gd name="connsiteX7" fmla="*/ 25451 w 216278"/>
                    <a:gd name="connsiteY7" fmla="*/ 12752 h 181080"/>
                    <a:gd name="connsiteX8" fmla="*/ 101917 w 216278"/>
                    <a:gd name="connsiteY8" fmla="*/ 44425 h 181080"/>
                    <a:gd name="connsiteX9" fmla="*/ 178383 w 216278"/>
                    <a:gd name="connsiteY9" fmla="*/ 12752 h 18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278" h="181080">
                      <a:moveTo>
                        <a:pt x="186981" y="0"/>
                      </a:moveTo>
                      <a:lnTo>
                        <a:pt x="207780" y="30848"/>
                      </a:lnTo>
                      <a:cubicBezTo>
                        <a:pt x="213252" y="43786"/>
                        <a:pt x="216278" y="58010"/>
                        <a:pt x="216278" y="72941"/>
                      </a:cubicBezTo>
                      <a:cubicBezTo>
                        <a:pt x="216278" y="132665"/>
                        <a:pt x="167863" y="181080"/>
                        <a:pt x="108139" y="181080"/>
                      </a:cubicBezTo>
                      <a:cubicBezTo>
                        <a:pt x="48415" y="181080"/>
                        <a:pt x="0" y="132665"/>
                        <a:pt x="0" y="72941"/>
                      </a:cubicBezTo>
                      <a:cubicBezTo>
                        <a:pt x="0" y="58010"/>
                        <a:pt x="3026" y="43786"/>
                        <a:pt x="8498" y="30848"/>
                      </a:cubicBezTo>
                      <a:lnTo>
                        <a:pt x="23075" y="9228"/>
                      </a:lnTo>
                      <a:lnTo>
                        <a:pt x="25451" y="12752"/>
                      </a:lnTo>
                      <a:cubicBezTo>
                        <a:pt x="45020" y="32322"/>
                        <a:pt x="72055" y="44425"/>
                        <a:pt x="101917" y="44425"/>
                      </a:cubicBezTo>
                      <a:cubicBezTo>
                        <a:pt x="131779" y="44425"/>
                        <a:pt x="158814" y="32322"/>
                        <a:pt x="178383" y="127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2040">
                    <a:solidFill>
                      <a:prstClr val="white"/>
                    </a:solidFill>
                    <a:latin typeface="Calibri" panose="020F0502020204030204"/>
                  </a:endParaRPr>
                </a:p>
              </p:txBody>
            </p:sp>
          </p:grpSp>
          <p:grpSp>
            <p:nvGrpSpPr>
              <p:cNvPr id="718" name="Group 361">
                <a:extLst>
                  <a:ext uri="{FF2B5EF4-FFF2-40B4-BE49-F238E27FC236}">
                    <a16:creationId xmlns:a16="http://schemas.microsoft.com/office/drawing/2014/main" id="{431C01FE-2C1E-46C7-A85B-B4FB56DFDFC3}"/>
                  </a:ext>
                </a:extLst>
              </p:cNvPr>
              <p:cNvGrpSpPr/>
              <p:nvPr/>
            </p:nvGrpSpPr>
            <p:grpSpPr>
              <a:xfrm>
                <a:off x="2038770" y="2805991"/>
                <a:ext cx="279193" cy="134007"/>
                <a:chOff x="11738403" y="5361779"/>
                <a:chExt cx="471124" cy="226131"/>
              </a:xfrm>
            </p:grpSpPr>
            <p:sp>
              <p:nvSpPr>
                <p:cNvPr id="724" name="Freeform: Shape 367">
                  <a:extLst>
                    <a:ext uri="{FF2B5EF4-FFF2-40B4-BE49-F238E27FC236}">
                      <a16:creationId xmlns:a16="http://schemas.microsoft.com/office/drawing/2014/main" id="{5F42A5EE-A24F-474F-9ED3-4CCDD74A4EDF}"/>
                    </a:ext>
                  </a:extLst>
                </p:cNvPr>
                <p:cNvSpPr/>
                <p:nvPr/>
              </p:nvSpPr>
              <p:spPr>
                <a:xfrm>
                  <a:off x="11738403" y="5361779"/>
                  <a:ext cx="471124" cy="226131"/>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sp>
              <p:nvSpPr>
                <p:cNvPr id="725" name="Freeform: Shape 368">
                  <a:extLst>
                    <a:ext uri="{FF2B5EF4-FFF2-40B4-BE49-F238E27FC236}">
                      <a16:creationId xmlns:a16="http://schemas.microsoft.com/office/drawing/2014/main" id="{D2BFC4AA-8304-48FD-8C88-835F149F8C9F}"/>
                    </a:ext>
                  </a:extLst>
                </p:cNvPr>
                <p:cNvSpPr/>
                <p:nvPr/>
              </p:nvSpPr>
              <p:spPr>
                <a:xfrm>
                  <a:off x="11763063" y="5361779"/>
                  <a:ext cx="419314" cy="68127"/>
                </a:xfrm>
                <a:custGeom>
                  <a:avLst/>
                  <a:gdLst>
                    <a:gd name="connsiteX0" fmla="*/ 0 w 419314"/>
                    <a:gd name="connsiteY0" fmla="*/ 0 h 87994"/>
                    <a:gd name="connsiteX1" fmla="*/ 419314 w 419314"/>
                    <a:gd name="connsiteY1" fmla="*/ 0 h 87994"/>
                    <a:gd name="connsiteX2" fmla="*/ 419314 w 419314"/>
                    <a:gd name="connsiteY2" fmla="*/ 34867 h 87994"/>
                    <a:gd name="connsiteX3" fmla="*/ 366187 w 419314"/>
                    <a:gd name="connsiteY3" fmla="*/ 87994 h 87994"/>
                    <a:gd name="connsiteX4" fmla="*/ 53127 w 419314"/>
                    <a:gd name="connsiteY4" fmla="*/ 87994 h 87994"/>
                    <a:gd name="connsiteX5" fmla="*/ 0 w 419314"/>
                    <a:gd name="connsiteY5" fmla="*/ 34867 h 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14" h="87994">
                      <a:moveTo>
                        <a:pt x="0" y="0"/>
                      </a:moveTo>
                      <a:lnTo>
                        <a:pt x="419314" y="0"/>
                      </a:lnTo>
                      <a:lnTo>
                        <a:pt x="419314" y="34867"/>
                      </a:lnTo>
                      <a:cubicBezTo>
                        <a:pt x="419314" y="64208"/>
                        <a:pt x="395528" y="87994"/>
                        <a:pt x="366187" y="87994"/>
                      </a:cubicBezTo>
                      <a:lnTo>
                        <a:pt x="53127" y="87994"/>
                      </a:lnTo>
                      <a:cubicBezTo>
                        <a:pt x="23786" y="87994"/>
                        <a:pt x="0" y="64208"/>
                        <a:pt x="0" y="348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sp>
              <p:nvSpPr>
                <p:cNvPr id="726" name="Freeform: Shape 369">
                  <a:extLst>
                    <a:ext uri="{FF2B5EF4-FFF2-40B4-BE49-F238E27FC236}">
                      <a16:creationId xmlns:a16="http://schemas.microsoft.com/office/drawing/2014/main" id="{1D1D43CB-C53A-4698-B3A9-AE87D6FB3995}"/>
                    </a:ext>
                  </a:extLst>
                </p:cNvPr>
                <p:cNvSpPr/>
                <p:nvPr/>
              </p:nvSpPr>
              <p:spPr>
                <a:xfrm>
                  <a:off x="11813549" y="5474844"/>
                  <a:ext cx="320078" cy="113066"/>
                </a:xfrm>
                <a:custGeom>
                  <a:avLst/>
                  <a:gdLst>
                    <a:gd name="connsiteX0" fmla="*/ 159171 w 320078"/>
                    <a:gd name="connsiteY0" fmla="*/ 0 h 113066"/>
                    <a:gd name="connsiteX1" fmla="*/ 250862 w 320078"/>
                    <a:gd name="connsiteY1" fmla="*/ 13765 h 113066"/>
                    <a:gd name="connsiteX2" fmla="*/ 320078 w 320078"/>
                    <a:gd name="connsiteY2" fmla="*/ 48465 h 113066"/>
                    <a:gd name="connsiteX3" fmla="*/ 310928 w 320078"/>
                    <a:gd name="connsiteY3" fmla="*/ 59034 h 113066"/>
                    <a:gd name="connsiteX4" fmla="*/ 160416 w 320078"/>
                    <a:gd name="connsiteY4" fmla="*/ 113066 h 113066"/>
                    <a:gd name="connsiteX5" fmla="*/ 9904 w 320078"/>
                    <a:gd name="connsiteY5" fmla="*/ 59034 h 113066"/>
                    <a:gd name="connsiteX6" fmla="*/ 0 w 320078"/>
                    <a:gd name="connsiteY6" fmla="*/ 47595 h 113066"/>
                    <a:gd name="connsiteX7" fmla="*/ 67480 w 320078"/>
                    <a:gd name="connsiteY7" fmla="*/ 13765 h 113066"/>
                    <a:gd name="connsiteX8" fmla="*/ 159171 w 320078"/>
                    <a:gd name="connsiteY8" fmla="*/ 0 h 11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78" h="113066">
                      <a:moveTo>
                        <a:pt x="159171" y="0"/>
                      </a:moveTo>
                      <a:cubicBezTo>
                        <a:pt x="191695" y="0"/>
                        <a:pt x="222680" y="4902"/>
                        <a:pt x="250862" y="13765"/>
                      </a:cubicBezTo>
                      <a:lnTo>
                        <a:pt x="320078" y="48465"/>
                      </a:lnTo>
                      <a:lnTo>
                        <a:pt x="310928" y="59034"/>
                      </a:lnTo>
                      <a:cubicBezTo>
                        <a:pt x="270026" y="92789"/>
                        <a:pt x="217589" y="113066"/>
                        <a:pt x="160416" y="113066"/>
                      </a:cubicBezTo>
                      <a:cubicBezTo>
                        <a:pt x="103243" y="113066"/>
                        <a:pt x="50806" y="92789"/>
                        <a:pt x="9904" y="59034"/>
                      </a:cubicBezTo>
                      <a:lnTo>
                        <a:pt x="0" y="47595"/>
                      </a:lnTo>
                      <a:lnTo>
                        <a:pt x="67480" y="13765"/>
                      </a:lnTo>
                      <a:cubicBezTo>
                        <a:pt x="95662" y="4902"/>
                        <a:pt x="126647" y="0"/>
                        <a:pt x="159171"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grpSp>
            <p:nvGrpSpPr>
              <p:cNvPr id="719" name="Group 362">
                <a:extLst>
                  <a:ext uri="{FF2B5EF4-FFF2-40B4-BE49-F238E27FC236}">
                    <a16:creationId xmlns:a16="http://schemas.microsoft.com/office/drawing/2014/main" id="{E0F8A932-2F65-4612-A43D-9F8FE4972103}"/>
                  </a:ext>
                </a:extLst>
              </p:cNvPr>
              <p:cNvGrpSpPr/>
              <p:nvPr/>
            </p:nvGrpSpPr>
            <p:grpSpPr>
              <a:xfrm rot="459843">
                <a:off x="2764451" y="3142039"/>
                <a:ext cx="532601" cy="981990"/>
                <a:chOff x="2535777" y="3065314"/>
                <a:chExt cx="532601" cy="981990"/>
              </a:xfrm>
            </p:grpSpPr>
            <p:sp>
              <p:nvSpPr>
                <p:cNvPr id="722" name="Rectangle: Rounded Corners 365">
                  <a:extLst>
                    <a:ext uri="{FF2B5EF4-FFF2-40B4-BE49-F238E27FC236}">
                      <a16:creationId xmlns:a16="http://schemas.microsoft.com/office/drawing/2014/main" id="{81D736A4-C80C-4A58-BAE9-34EA910271D7}"/>
                    </a:ext>
                  </a:extLst>
                </p:cNvPr>
                <p:cNvSpPr/>
                <p:nvPr/>
              </p:nvSpPr>
              <p:spPr>
                <a:xfrm rot="912596">
                  <a:off x="2535777" y="3135936"/>
                  <a:ext cx="196134" cy="91136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723" name="Oval 12">
                  <a:extLst>
                    <a:ext uri="{FF2B5EF4-FFF2-40B4-BE49-F238E27FC236}">
                      <a16:creationId xmlns:a16="http://schemas.microsoft.com/office/drawing/2014/main" id="{A774A01B-A5C2-4227-BE2B-49D01CB46A82}"/>
                    </a:ext>
                  </a:extLst>
                </p:cNvPr>
                <p:cNvSpPr/>
                <p:nvPr/>
              </p:nvSpPr>
              <p:spPr>
                <a:xfrm rot="19627584">
                  <a:off x="2646424" y="3065314"/>
                  <a:ext cx="421954" cy="223855"/>
                </a:xfrm>
                <a:custGeom>
                  <a:avLst/>
                  <a:gdLst>
                    <a:gd name="connsiteX0" fmla="*/ 0 w 340404"/>
                    <a:gd name="connsiteY0" fmla="*/ 170202 h 340404"/>
                    <a:gd name="connsiteX1" fmla="*/ 170202 w 340404"/>
                    <a:gd name="connsiteY1" fmla="*/ 0 h 340404"/>
                    <a:gd name="connsiteX2" fmla="*/ 340404 w 340404"/>
                    <a:gd name="connsiteY2" fmla="*/ 170202 h 340404"/>
                    <a:gd name="connsiteX3" fmla="*/ 170202 w 340404"/>
                    <a:gd name="connsiteY3" fmla="*/ 340404 h 340404"/>
                    <a:gd name="connsiteX4" fmla="*/ 0 w 340404"/>
                    <a:gd name="connsiteY4" fmla="*/ 170202 h 340404"/>
                    <a:gd name="connsiteX0" fmla="*/ 58 w 340462"/>
                    <a:gd name="connsiteY0" fmla="*/ 46217 h 216419"/>
                    <a:gd name="connsiteX1" fmla="*/ 156510 w 340462"/>
                    <a:gd name="connsiteY1" fmla="*/ 30707 h 216419"/>
                    <a:gd name="connsiteX2" fmla="*/ 340462 w 340462"/>
                    <a:gd name="connsiteY2" fmla="*/ 46217 h 216419"/>
                    <a:gd name="connsiteX3" fmla="*/ 170260 w 340462"/>
                    <a:gd name="connsiteY3" fmla="*/ 216419 h 216419"/>
                    <a:gd name="connsiteX4" fmla="*/ 58 w 340462"/>
                    <a:gd name="connsiteY4" fmla="*/ 46217 h 216419"/>
                    <a:gd name="connsiteX0" fmla="*/ 3908 w 344312"/>
                    <a:gd name="connsiteY0" fmla="*/ 46217 h 216419"/>
                    <a:gd name="connsiteX1" fmla="*/ 160360 w 344312"/>
                    <a:gd name="connsiteY1" fmla="*/ 30707 h 216419"/>
                    <a:gd name="connsiteX2" fmla="*/ 344312 w 344312"/>
                    <a:gd name="connsiteY2" fmla="*/ 46217 h 216419"/>
                    <a:gd name="connsiteX3" fmla="*/ 174110 w 344312"/>
                    <a:gd name="connsiteY3" fmla="*/ 216419 h 216419"/>
                    <a:gd name="connsiteX4" fmla="*/ 3908 w 344312"/>
                    <a:gd name="connsiteY4" fmla="*/ 46217 h 2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2" h="216419">
                      <a:moveTo>
                        <a:pt x="3908" y="46217"/>
                      </a:moveTo>
                      <a:cubicBezTo>
                        <a:pt x="29117" y="-43174"/>
                        <a:pt x="66360" y="30707"/>
                        <a:pt x="160360" y="30707"/>
                      </a:cubicBezTo>
                      <a:cubicBezTo>
                        <a:pt x="254360" y="30707"/>
                        <a:pt x="344312" y="-47783"/>
                        <a:pt x="344312" y="46217"/>
                      </a:cubicBezTo>
                      <a:cubicBezTo>
                        <a:pt x="344312" y="140217"/>
                        <a:pt x="268110" y="216419"/>
                        <a:pt x="174110" y="216419"/>
                      </a:cubicBezTo>
                      <a:cubicBezTo>
                        <a:pt x="80110" y="216419"/>
                        <a:pt x="-21301" y="135608"/>
                        <a:pt x="3908" y="46217"/>
                      </a:cubicBezTo>
                      <a:close/>
                    </a:path>
                  </a:pathLst>
                </a:cu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grpSp>
          <p:sp>
            <p:nvSpPr>
              <p:cNvPr id="720" name="Rectangle 17">
                <a:extLst>
                  <a:ext uri="{FF2B5EF4-FFF2-40B4-BE49-F238E27FC236}">
                    <a16:creationId xmlns:a16="http://schemas.microsoft.com/office/drawing/2014/main" id="{352F6FAE-36E4-48DC-9330-6C12AF042E1E}"/>
                  </a:ext>
                </a:extLst>
              </p:cNvPr>
              <p:cNvSpPr/>
              <p:nvPr/>
            </p:nvSpPr>
            <p:spPr>
              <a:xfrm>
                <a:off x="1401357" y="3915019"/>
                <a:ext cx="1778558" cy="930777"/>
              </a:xfrm>
              <a:custGeom>
                <a:avLst/>
                <a:gdLst>
                  <a:gd name="connsiteX0" fmla="*/ 0 w 1778558"/>
                  <a:gd name="connsiteY0" fmla="*/ 0 h 1038763"/>
                  <a:gd name="connsiteX1" fmla="*/ 1778558 w 1778558"/>
                  <a:gd name="connsiteY1" fmla="*/ 0 h 1038763"/>
                  <a:gd name="connsiteX2" fmla="*/ 1778558 w 1778558"/>
                  <a:gd name="connsiteY2" fmla="*/ 1038763 h 1038763"/>
                  <a:gd name="connsiteX3" fmla="*/ 0 w 1778558"/>
                  <a:gd name="connsiteY3" fmla="*/ 1038763 h 1038763"/>
                  <a:gd name="connsiteX4" fmla="*/ 0 w 1778558"/>
                  <a:gd name="connsiteY4" fmla="*/ 0 h 1038763"/>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58" h="1190685">
                    <a:moveTo>
                      <a:pt x="20065" y="103192"/>
                    </a:moveTo>
                    <a:cubicBezTo>
                      <a:pt x="470550" y="258936"/>
                      <a:pt x="923902" y="494942"/>
                      <a:pt x="1678232" y="0"/>
                    </a:cubicBezTo>
                    <a:lnTo>
                      <a:pt x="1778558" y="1190685"/>
                    </a:lnTo>
                    <a:lnTo>
                      <a:pt x="0" y="1190685"/>
                    </a:lnTo>
                    <a:lnTo>
                      <a:pt x="20065" y="103192"/>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sp>
            <p:nvSpPr>
              <p:cNvPr id="721" name="Freeform: Shape 364">
                <a:extLst>
                  <a:ext uri="{FF2B5EF4-FFF2-40B4-BE49-F238E27FC236}">
                    <a16:creationId xmlns:a16="http://schemas.microsoft.com/office/drawing/2014/main" id="{E49909B6-3CB3-4703-91A6-F47AA65ADAE7}"/>
                  </a:ext>
                </a:extLst>
              </p:cNvPr>
              <p:cNvSpPr/>
              <p:nvPr/>
            </p:nvSpPr>
            <p:spPr>
              <a:xfrm>
                <a:off x="926589" y="335104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grpSp>
          <p:nvGrpSpPr>
            <p:cNvPr id="710" name="Graphic 16">
              <a:extLst>
                <a:ext uri="{FF2B5EF4-FFF2-40B4-BE49-F238E27FC236}">
                  <a16:creationId xmlns:a16="http://schemas.microsoft.com/office/drawing/2014/main" id="{9E51ED85-35AE-4340-B84D-8929AE5503AD}"/>
                </a:ext>
              </a:extLst>
            </p:cNvPr>
            <p:cNvGrpSpPr/>
            <p:nvPr/>
          </p:nvGrpSpPr>
          <p:grpSpPr>
            <a:xfrm>
              <a:off x="6543325" y="7852296"/>
              <a:ext cx="288096" cy="302527"/>
              <a:chOff x="5864052" y="171905"/>
              <a:chExt cx="5143500" cy="5143500"/>
            </a:xfrm>
          </p:grpSpPr>
          <p:sp>
            <p:nvSpPr>
              <p:cNvPr id="713" name="Freeform: Shape 356">
                <a:extLst>
                  <a:ext uri="{FF2B5EF4-FFF2-40B4-BE49-F238E27FC236}">
                    <a16:creationId xmlns:a16="http://schemas.microsoft.com/office/drawing/2014/main" id="{7456B962-6EDF-4286-8FA0-A67BA8A4CE06}"/>
                  </a:ext>
                </a:extLst>
              </p:cNvPr>
              <p:cNvSpPr/>
              <p:nvPr/>
            </p:nvSpPr>
            <p:spPr>
              <a:xfrm>
                <a:off x="5864052" y="171905"/>
                <a:ext cx="5143500" cy="5143500"/>
              </a:xfrm>
              <a:custGeom>
                <a:avLst/>
                <a:gdLst>
                  <a:gd name="connsiteX0" fmla="*/ 2571750 w 5143500"/>
                  <a:gd name="connsiteY0" fmla="*/ 0 h 5143500"/>
                  <a:gd name="connsiteX1" fmla="*/ 0 w 5143500"/>
                  <a:gd name="connsiteY1" fmla="*/ 2571750 h 5143500"/>
                  <a:gd name="connsiteX2" fmla="*/ 2571750 w 5143500"/>
                  <a:gd name="connsiteY2" fmla="*/ 5143500 h 5143500"/>
                  <a:gd name="connsiteX3" fmla="*/ 5143500 w 5143500"/>
                  <a:gd name="connsiteY3" fmla="*/ 2571750 h 5143500"/>
                  <a:gd name="connsiteX4" fmla="*/ 2571750 w 5143500"/>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0" h="5143500">
                    <a:moveTo>
                      <a:pt x="2571750" y="0"/>
                    </a:moveTo>
                    <a:cubicBezTo>
                      <a:pt x="1153631" y="0"/>
                      <a:pt x="0" y="1153631"/>
                      <a:pt x="0" y="2571750"/>
                    </a:cubicBezTo>
                    <a:cubicBezTo>
                      <a:pt x="0" y="3989869"/>
                      <a:pt x="1153631" y="5143500"/>
                      <a:pt x="2571750" y="5143500"/>
                    </a:cubicBezTo>
                    <a:cubicBezTo>
                      <a:pt x="3989869" y="5143500"/>
                      <a:pt x="5143500" y="3989869"/>
                      <a:pt x="5143500" y="2571750"/>
                    </a:cubicBezTo>
                    <a:cubicBezTo>
                      <a:pt x="5143500" y="1153631"/>
                      <a:pt x="3989869" y="0"/>
                      <a:pt x="2571750" y="0"/>
                    </a:cubicBezTo>
                    <a:close/>
                  </a:path>
                </a:pathLst>
              </a:custGeom>
              <a:solidFill>
                <a:srgbClr val="A9D18E"/>
              </a:solidFill>
              <a:ln w="10046"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714" name="Freeform: Shape 357">
                <a:extLst>
                  <a:ext uri="{FF2B5EF4-FFF2-40B4-BE49-F238E27FC236}">
                    <a16:creationId xmlns:a16="http://schemas.microsoft.com/office/drawing/2014/main" id="{01071117-D6E2-45E9-A551-FF09051C9235}"/>
                  </a:ext>
                </a:extLst>
              </p:cNvPr>
              <p:cNvSpPr/>
              <p:nvPr/>
            </p:nvSpPr>
            <p:spPr>
              <a:xfrm>
                <a:off x="7283818" y="1832773"/>
                <a:ext cx="2518275" cy="1821723"/>
              </a:xfrm>
              <a:custGeom>
                <a:avLst/>
                <a:gdLst>
                  <a:gd name="connsiteX0" fmla="*/ 2455439 w 2518275"/>
                  <a:gd name="connsiteY0" fmla="*/ 365892 h 1821723"/>
                  <a:gd name="connsiteX1" fmla="*/ 1062394 w 2518275"/>
                  <a:gd name="connsiteY1" fmla="*/ 1758896 h 1821723"/>
                  <a:gd name="connsiteX2" fmla="*/ 910882 w 2518275"/>
                  <a:gd name="connsiteY2" fmla="*/ 1821723 h 1821723"/>
                  <a:gd name="connsiteX3" fmla="*/ 759369 w 2518275"/>
                  <a:gd name="connsiteY3" fmla="*/ 1758896 h 1821723"/>
                  <a:gd name="connsiteX4" fmla="*/ 62867 w 2518275"/>
                  <a:gd name="connsiteY4" fmla="*/ 1062394 h 1821723"/>
                  <a:gd name="connsiteX5" fmla="*/ 62867 w 2518275"/>
                  <a:gd name="connsiteY5" fmla="*/ 759369 h 1821723"/>
                  <a:gd name="connsiteX6" fmla="*/ 365892 w 2518275"/>
                  <a:gd name="connsiteY6" fmla="*/ 759369 h 1821723"/>
                  <a:gd name="connsiteX7" fmla="*/ 910882 w 2518275"/>
                  <a:gd name="connsiteY7" fmla="*/ 1304359 h 1821723"/>
                  <a:gd name="connsiteX8" fmla="*/ 2152414 w 2518275"/>
                  <a:gd name="connsiteY8" fmla="*/ 62867 h 1821723"/>
                  <a:gd name="connsiteX9" fmla="*/ 2455439 w 2518275"/>
                  <a:gd name="connsiteY9" fmla="*/ 62867 h 1821723"/>
                  <a:gd name="connsiteX10" fmla="*/ 2455439 w 2518275"/>
                  <a:gd name="connsiteY10" fmla="*/ 365892 h 18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8275" h="1821723">
                    <a:moveTo>
                      <a:pt x="2455439" y="365892"/>
                    </a:moveTo>
                    <a:lnTo>
                      <a:pt x="1062394" y="1758896"/>
                    </a:lnTo>
                    <a:cubicBezTo>
                      <a:pt x="1020603" y="1800687"/>
                      <a:pt x="965742" y="1821723"/>
                      <a:pt x="910882" y="1821723"/>
                    </a:cubicBezTo>
                    <a:cubicBezTo>
                      <a:pt x="856021" y="1821723"/>
                      <a:pt x="801160" y="1800687"/>
                      <a:pt x="759369" y="1758896"/>
                    </a:cubicBezTo>
                    <a:lnTo>
                      <a:pt x="62867" y="1062394"/>
                    </a:lnTo>
                    <a:cubicBezTo>
                      <a:pt x="-20956" y="978611"/>
                      <a:pt x="-20956" y="843152"/>
                      <a:pt x="62867" y="759369"/>
                    </a:cubicBezTo>
                    <a:cubicBezTo>
                      <a:pt x="146650" y="675547"/>
                      <a:pt x="282069" y="675547"/>
                      <a:pt x="365892" y="759369"/>
                    </a:cubicBezTo>
                    <a:lnTo>
                      <a:pt x="910882" y="1304359"/>
                    </a:lnTo>
                    <a:lnTo>
                      <a:pt x="2152414" y="62867"/>
                    </a:lnTo>
                    <a:cubicBezTo>
                      <a:pt x="2236197" y="-20956"/>
                      <a:pt x="2371616" y="-20956"/>
                      <a:pt x="2455439" y="62867"/>
                    </a:cubicBezTo>
                    <a:cubicBezTo>
                      <a:pt x="2539221" y="146650"/>
                      <a:pt x="2539221" y="282069"/>
                      <a:pt x="2455439" y="365892"/>
                    </a:cubicBezTo>
                    <a:close/>
                  </a:path>
                </a:pathLst>
              </a:custGeom>
              <a:solidFill>
                <a:srgbClr val="FAFAFA"/>
              </a:solidFill>
              <a:ln w="10046" cap="flat">
                <a:noFill/>
                <a:prstDash val="solid"/>
                <a:miter/>
              </a:ln>
            </p:spPr>
            <p:txBody>
              <a:bodyPr rtlCol="0" anchor="ctr"/>
              <a:lstStyle/>
              <a:p>
                <a:pPr defTabSz="457189"/>
                <a:endParaRPr lang="en-PH" sz="1800">
                  <a:solidFill>
                    <a:prstClr val="black"/>
                  </a:solidFill>
                  <a:latin typeface="Calibri" panose="020F0502020204030204"/>
                </a:endParaRPr>
              </a:p>
            </p:txBody>
          </p:sp>
        </p:grpSp>
        <p:sp>
          <p:nvSpPr>
            <p:cNvPr id="712" name="TextBox 355">
              <a:extLst>
                <a:ext uri="{FF2B5EF4-FFF2-40B4-BE49-F238E27FC236}">
                  <a16:creationId xmlns:a16="http://schemas.microsoft.com/office/drawing/2014/main" id="{1AC79FE1-F2D8-4A37-8BDB-F2C53AE5B51A}"/>
                </a:ext>
              </a:extLst>
            </p:cNvPr>
            <p:cNvSpPr txBox="1"/>
            <p:nvPr/>
          </p:nvSpPr>
          <p:spPr>
            <a:xfrm>
              <a:off x="4408796" y="9165181"/>
              <a:ext cx="3426362" cy="369331"/>
            </a:xfrm>
            <a:prstGeom prst="rect">
              <a:avLst/>
            </a:prstGeom>
            <a:noFill/>
          </p:spPr>
          <p:txBody>
            <a:bodyPr wrap="square" rtlCol="0">
              <a:spAutoFit/>
            </a:bodyPr>
            <a:lstStyle/>
            <a:p>
              <a:pPr algn="ctr" defTabSz="457189"/>
              <a:r>
                <a:rPr lang="en-PH" sz="1800" b="1">
                  <a:solidFill>
                    <a:prstClr val="white"/>
                  </a:solidFill>
                  <a:latin typeface="Arial" panose="020B0604020202020204" pitchFamily="34" charset="0"/>
                  <a:cs typeface="Arial" panose="020B0604020202020204" pitchFamily="34" charset="0"/>
                </a:rPr>
                <a:t>Uầy đúng rồi bạn giỏi thế =)))</a:t>
              </a:r>
              <a:endParaRPr lang="en-PH" sz="1800" b="1" dirty="0">
                <a:solidFill>
                  <a:prstClr val="white"/>
                </a:solidFill>
                <a:latin typeface="Arial" panose="020B0604020202020204" pitchFamily="34" charset="0"/>
                <a:cs typeface="Arial" panose="020B0604020202020204" pitchFamily="34" charset="0"/>
              </a:endParaRPr>
            </a:p>
          </p:txBody>
        </p:sp>
      </p:grpSp>
      <p:sp>
        <p:nvSpPr>
          <p:cNvPr id="711" name="Rectangle: Rounded Corners 354">
            <a:hlinkClick r:id="rId11" action="ppaction://hlinksldjump"/>
            <a:extLst>
              <a:ext uri="{FF2B5EF4-FFF2-40B4-BE49-F238E27FC236}">
                <a16:creationId xmlns:a16="http://schemas.microsoft.com/office/drawing/2014/main" id="{387A170F-493D-4B79-AEF4-5D9F0504A89F}"/>
              </a:ext>
            </a:extLst>
          </p:cNvPr>
          <p:cNvSpPr/>
          <p:nvPr/>
        </p:nvSpPr>
        <p:spPr>
          <a:xfrm>
            <a:off x="4291337" y="9968843"/>
            <a:ext cx="3661280" cy="78487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PH" sz="2800" b="1">
                <a:solidFill>
                  <a:srgbClr val="A9D18E"/>
                </a:solidFill>
                <a:latin typeface="Arial" panose="020B0604020202020204" pitchFamily="34" charset="0"/>
                <a:cs typeface="Arial" panose="020B0604020202020204" pitchFamily="34" charset="0"/>
              </a:rPr>
              <a:t>Giải thích</a:t>
            </a:r>
            <a:endParaRPr lang="en-PH" sz="3200" b="1" dirty="0">
              <a:solidFill>
                <a:srgbClr val="A9D18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1489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750"/>
                                        <p:tgtEl>
                                          <p:spTgt spid="1026"/>
                                        </p:tgtEl>
                                      </p:cBhvr>
                                    </p:animEffect>
                                  </p:childTnLst>
                                </p:cTn>
                              </p:par>
                              <p:par>
                                <p:cTn id="8" presetID="1" presetClass="entr" presetSubtype="0" fill="hold" nodeType="withEffect">
                                  <p:stCondLst>
                                    <p:cond delay="0"/>
                                  </p:stCondLst>
                                  <p:iterate type="lt">
                                    <p:tmAbs val="50"/>
                                  </p:iterate>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2" presetClass="entr" presetSubtype="4" decel="100000" fill="hold" nodeType="withEffect">
                                  <p:stCondLst>
                                    <p:cond delay="20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1000" fill="hold"/>
                                        <p:tgtEl>
                                          <p:spTgt spid="61"/>
                                        </p:tgtEl>
                                        <p:attrNameLst>
                                          <p:attrName>ppt_x</p:attrName>
                                        </p:attrNameLst>
                                      </p:cBhvr>
                                      <p:tavLst>
                                        <p:tav tm="0">
                                          <p:val>
                                            <p:strVal val="#ppt_x"/>
                                          </p:val>
                                        </p:tav>
                                        <p:tav tm="100000">
                                          <p:val>
                                            <p:strVal val="#ppt_x"/>
                                          </p:val>
                                        </p:tav>
                                      </p:tavLst>
                                    </p:anim>
                                    <p:anim calcmode="lin" valueType="num">
                                      <p:cBhvr additive="base">
                                        <p:cTn id="13" dur="1000" fill="hold"/>
                                        <p:tgtEl>
                                          <p:spTgt spid="61"/>
                                        </p:tgtEl>
                                        <p:attrNameLst>
                                          <p:attrName>ppt_y</p:attrName>
                                        </p:attrNameLst>
                                      </p:cBhvr>
                                      <p:tavLst>
                                        <p:tav tm="0">
                                          <p:val>
                                            <p:strVal val="1+#ppt_h/2"/>
                                          </p:val>
                                        </p:tav>
                                        <p:tav tm="100000">
                                          <p:val>
                                            <p:strVal val="#ppt_y"/>
                                          </p:val>
                                        </p:tav>
                                      </p:tavLst>
                                    </p:anim>
                                  </p:childTnLst>
                                </p:cTn>
                              </p:par>
                              <p:par>
                                <p:cTn id="14" presetID="2" presetClass="entr" presetSubtype="4" decel="100000" fill="hold" nodeType="withEffect">
                                  <p:stCondLst>
                                    <p:cond delay="400"/>
                                  </p:stCondLst>
                                  <p:childTnLst>
                                    <p:set>
                                      <p:cBhvr>
                                        <p:cTn id="15" dur="1" fill="hold">
                                          <p:stCondLst>
                                            <p:cond delay="0"/>
                                          </p:stCondLst>
                                        </p:cTn>
                                        <p:tgtEl>
                                          <p:spTgt spid="1044"/>
                                        </p:tgtEl>
                                        <p:attrNameLst>
                                          <p:attrName>style.visibility</p:attrName>
                                        </p:attrNameLst>
                                      </p:cBhvr>
                                      <p:to>
                                        <p:strVal val="visible"/>
                                      </p:to>
                                    </p:set>
                                    <p:anim calcmode="lin" valueType="num">
                                      <p:cBhvr additive="base">
                                        <p:cTn id="16" dur="1000" fill="hold"/>
                                        <p:tgtEl>
                                          <p:spTgt spid="1044"/>
                                        </p:tgtEl>
                                        <p:attrNameLst>
                                          <p:attrName>ppt_x</p:attrName>
                                        </p:attrNameLst>
                                      </p:cBhvr>
                                      <p:tavLst>
                                        <p:tav tm="0">
                                          <p:val>
                                            <p:strVal val="#ppt_x"/>
                                          </p:val>
                                        </p:tav>
                                        <p:tav tm="100000">
                                          <p:val>
                                            <p:strVal val="#ppt_x"/>
                                          </p:val>
                                        </p:tav>
                                      </p:tavLst>
                                    </p:anim>
                                    <p:anim calcmode="lin" valueType="num">
                                      <p:cBhvr additive="base">
                                        <p:cTn id="17" dur="1000" fill="hold"/>
                                        <p:tgtEl>
                                          <p:spTgt spid="1044"/>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700"/>
                                  </p:stCondLst>
                                  <p:childTnLst>
                                    <p:set>
                                      <p:cBhvr>
                                        <p:cTn id="19" dur="1" fill="hold">
                                          <p:stCondLst>
                                            <p:cond delay="0"/>
                                          </p:stCondLst>
                                        </p:cTn>
                                        <p:tgtEl>
                                          <p:spTgt spid="1062"/>
                                        </p:tgtEl>
                                        <p:attrNameLst>
                                          <p:attrName>style.visibility</p:attrName>
                                        </p:attrNameLst>
                                      </p:cBhvr>
                                      <p:to>
                                        <p:strVal val="visible"/>
                                      </p:to>
                                    </p:set>
                                    <p:anim calcmode="lin" valueType="num">
                                      <p:cBhvr additive="base">
                                        <p:cTn id="20" dur="1000" fill="hold"/>
                                        <p:tgtEl>
                                          <p:spTgt spid="1062"/>
                                        </p:tgtEl>
                                        <p:attrNameLst>
                                          <p:attrName>ppt_x</p:attrName>
                                        </p:attrNameLst>
                                      </p:cBhvr>
                                      <p:tavLst>
                                        <p:tav tm="0">
                                          <p:val>
                                            <p:strVal val="#ppt_x"/>
                                          </p:val>
                                        </p:tav>
                                        <p:tav tm="100000">
                                          <p:val>
                                            <p:strVal val="#ppt_x"/>
                                          </p:val>
                                        </p:tav>
                                      </p:tavLst>
                                    </p:anim>
                                    <p:anim calcmode="lin" valueType="num">
                                      <p:cBhvr additive="base">
                                        <p:cTn id="21" dur="1000" fill="hold"/>
                                        <p:tgtEl>
                                          <p:spTgt spid="1062"/>
                                        </p:tgtEl>
                                        <p:attrNameLst>
                                          <p:attrName>ppt_y</p:attrName>
                                        </p:attrNameLst>
                                      </p:cBhvr>
                                      <p:tavLst>
                                        <p:tav tm="0">
                                          <p:val>
                                            <p:strVal val="1+#ppt_h/2"/>
                                          </p:val>
                                        </p:tav>
                                        <p:tav tm="100000">
                                          <p:val>
                                            <p:strVal val="#ppt_y"/>
                                          </p:val>
                                        </p:tav>
                                      </p:tavLst>
                                    </p:anim>
                                  </p:childTnLst>
                                </p:cTn>
                              </p:par>
                              <p:par>
                                <p:cTn id="22" presetID="2" presetClass="entr" presetSubtype="4" decel="100000" fill="hold" nodeType="withEffect">
                                  <p:stCondLst>
                                    <p:cond delay="1000"/>
                                  </p:stCondLst>
                                  <p:childTnLst>
                                    <p:set>
                                      <p:cBhvr>
                                        <p:cTn id="23" dur="1" fill="hold">
                                          <p:stCondLst>
                                            <p:cond delay="0"/>
                                          </p:stCondLst>
                                        </p:cTn>
                                        <p:tgtEl>
                                          <p:spTgt spid="1087"/>
                                        </p:tgtEl>
                                        <p:attrNameLst>
                                          <p:attrName>style.visibility</p:attrName>
                                        </p:attrNameLst>
                                      </p:cBhvr>
                                      <p:to>
                                        <p:strVal val="visible"/>
                                      </p:to>
                                    </p:set>
                                    <p:anim calcmode="lin" valueType="num">
                                      <p:cBhvr additive="base">
                                        <p:cTn id="24" dur="1000" fill="hold"/>
                                        <p:tgtEl>
                                          <p:spTgt spid="1087"/>
                                        </p:tgtEl>
                                        <p:attrNameLst>
                                          <p:attrName>ppt_x</p:attrName>
                                        </p:attrNameLst>
                                      </p:cBhvr>
                                      <p:tavLst>
                                        <p:tav tm="0">
                                          <p:val>
                                            <p:strVal val="#ppt_x"/>
                                          </p:val>
                                        </p:tav>
                                        <p:tav tm="100000">
                                          <p:val>
                                            <p:strVal val="#ppt_x"/>
                                          </p:val>
                                        </p:tav>
                                      </p:tavLst>
                                    </p:anim>
                                    <p:anim calcmode="lin" valueType="num">
                                      <p:cBhvr additive="base">
                                        <p:cTn id="25" dur="1000" fill="hold"/>
                                        <p:tgtEl>
                                          <p:spTgt spid="1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61"/>
                    </p:tgtEl>
                  </p:cond>
                </p:stCondLst>
                <p:endSync evt="end" delay="0">
                  <p:rtn val="all"/>
                </p:endSync>
                <p:childTnLst>
                  <p:par>
                    <p:cTn id="27" fill="hold">
                      <p:stCondLst>
                        <p:cond delay="0"/>
                      </p:stCondLst>
                      <p:childTnLst>
                        <p:par>
                          <p:cTn id="28" fill="hold">
                            <p:stCondLst>
                              <p:cond delay="0"/>
                            </p:stCondLst>
                            <p:childTnLst>
                              <p:par>
                                <p:cTn id="29" presetID="42" presetClass="path" presetSubtype="0" accel="50000" decel="50000" fill="hold" nodeType="withEffect">
                                  <p:stCondLst>
                                    <p:cond delay="0"/>
                                  </p:stCondLst>
                                  <p:childTnLst>
                                    <p:animMotion origin="layout" path="M 1.875E-6 -1.85185E-6 L -0.00078 -0.62153 " pathEditMode="relative" rAng="0" ptsTypes="AA">
                                      <p:cBhvr>
                                        <p:cTn id="30" dur="1250" fill="hold"/>
                                        <p:tgtEl>
                                          <p:spTgt spid="80"/>
                                        </p:tgtEl>
                                        <p:attrNameLst>
                                          <p:attrName>ppt_x</p:attrName>
                                          <p:attrName>ppt_y</p:attrName>
                                        </p:attrNameLst>
                                      </p:cBhvr>
                                      <p:rCtr x="-39" y="-31088"/>
                                    </p:animMotion>
                                  </p:childTnLst>
                                </p:cTn>
                              </p:par>
                              <p:par>
                                <p:cTn id="31" presetID="42" presetClass="path" presetSubtype="0" accel="50000" decel="50000" fill="hold" grpId="0" nodeType="withEffect">
                                  <p:stCondLst>
                                    <p:cond delay="0"/>
                                  </p:stCondLst>
                                  <p:childTnLst>
                                    <p:animMotion origin="layout" path="M 1.875E-6 -1.85185E-6 L -0.00078 -0.62153 " pathEditMode="relative" rAng="0" ptsTypes="AA">
                                      <p:cBhvr>
                                        <p:cTn id="32" dur="1250" fill="hold"/>
                                        <p:tgtEl>
                                          <p:spTgt spid="177"/>
                                        </p:tgtEl>
                                        <p:attrNameLst>
                                          <p:attrName>ppt_x</p:attrName>
                                          <p:attrName>ppt_y</p:attrName>
                                        </p:attrNameLst>
                                      </p:cBhvr>
                                      <p:rCtr x="-39" y="-31088"/>
                                    </p:animMotion>
                                  </p:childTnLst>
                                </p:cTn>
                              </p:par>
                            </p:childTnLst>
                          </p:cTn>
                        </p:par>
                      </p:childTnLst>
                    </p:cTn>
                  </p:par>
                </p:childTnLst>
              </p:cTn>
              <p:nextCondLst>
                <p:cond evt="onClick" delay="0">
                  <p:tgtEl>
                    <p:spTgt spid="61"/>
                  </p:tgtEl>
                </p:cond>
              </p:nextCondLst>
            </p:seq>
            <p:seq concurrent="1" nextAc="seek">
              <p:cTn id="33" restart="whenNotActive" fill="hold" evtFilter="cancelBubble" nodeType="interactiveSeq">
                <p:stCondLst>
                  <p:cond evt="onClick" delay="0">
                    <p:tgtEl>
                      <p:spTgt spid="177"/>
                    </p:tgtEl>
                  </p:cond>
                </p:stCondLst>
                <p:endSync evt="end" delay="0">
                  <p:rtn val="all"/>
                </p:endSync>
                <p:childTnLst>
                  <p:par>
                    <p:cTn id="34" fill="hold">
                      <p:stCondLst>
                        <p:cond delay="0"/>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0.00078 -0.62153 L 1.875E-6 0.25 " pathEditMode="relative" rAng="0" ptsTypes="AA">
                                      <p:cBhvr>
                                        <p:cTn id="37" dur="2000" fill="hold"/>
                                        <p:tgtEl>
                                          <p:spTgt spid="80"/>
                                        </p:tgtEl>
                                        <p:attrNameLst>
                                          <p:attrName>ppt_x</p:attrName>
                                          <p:attrName>ppt_y</p:attrName>
                                        </p:attrNameLst>
                                      </p:cBhvr>
                                      <p:rCtr x="-39" y="43750"/>
                                    </p:animMotion>
                                  </p:childTnLst>
                                </p:cTn>
                              </p:par>
                              <p:par>
                                <p:cTn id="38" presetID="42" presetClass="path" presetSubtype="0" accel="50000" decel="50000" fill="hold" grpId="1" nodeType="withEffect">
                                  <p:stCondLst>
                                    <p:cond delay="0"/>
                                  </p:stCondLst>
                                  <p:childTnLst>
                                    <p:animMotion origin="layout" path="M -0.00078 -0.62153 L -1.45833E-6 0.25 " pathEditMode="relative" rAng="0" ptsTypes="AA">
                                      <p:cBhvr>
                                        <p:cTn id="39" dur="2000" fill="hold"/>
                                        <p:tgtEl>
                                          <p:spTgt spid="177"/>
                                        </p:tgtEl>
                                        <p:attrNameLst>
                                          <p:attrName>ppt_x</p:attrName>
                                          <p:attrName>ppt_y</p:attrName>
                                        </p:attrNameLst>
                                      </p:cBhvr>
                                      <p:rCtr x="-39" y="43333"/>
                                    </p:animMotion>
                                  </p:childTnLst>
                                </p:cTn>
                              </p:par>
                            </p:childTnLst>
                          </p:cTn>
                        </p:par>
                      </p:childTnLst>
                    </p:cTn>
                  </p:par>
                </p:childTnLst>
              </p:cTn>
              <p:nextCondLst>
                <p:cond evt="onClick" delay="0">
                  <p:tgtEl>
                    <p:spTgt spid="177"/>
                  </p:tgtEl>
                </p:cond>
              </p:nextCondLst>
            </p:seq>
            <p:seq concurrent="1" nextAc="seek">
              <p:cTn id="40" restart="whenNotActive" fill="hold" evtFilter="cancelBubble" nodeType="interactiveSeq">
                <p:stCondLst>
                  <p:cond evt="onClick" delay="0">
                    <p:tgtEl>
                      <p:spTgt spid="328"/>
                    </p:tgtEl>
                  </p:cond>
                </p:stCondLst>
                <p:endSync evt="end" delay="0">
                  <p:rtn val="all"/>
                </p:endSync>
                <p:childTnLst>
                  <p:par>
                    <p:cTn id="41" fill="hold">
                      <p:stCondLst>
                        <p:cond delay="0"/>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00078 -0.62153 L 3.125E-6 0.25 " pathEditMode="relative" rAng="0" ptsTypes="AA">
                                      <p:cBhvr>
                                        <p:cTn id="44" dur="2000" fill="hold"/>
                                        <p:tgtEl>
                                          <p:spTgt spid="254"/>
                                        </p:tgtEl>
                                        <p:attrNameLst>
                                          <p:attrName>ppt_x</p:attrName>
                                          <p:attrName>ppt_y</p:attrName>
                                        </p:attrNameLst>
                                      </p:cBhvr>
                                      <p:rCtr x="39" y="43565"/>
                                    </p:animMotion>
                                  </p:childTnLst>
                                </p:cTn>
                              </p:par>
                              <p:par>
                                <p:cTn id="45" presetID="42" presetClass="path" presetSubtype="0" accel="50000" decel="50000" fill="hold" grpId="1" nodeType="withEffect">
                                  <p:stCondLst>
                                    <p:cond delay="0"/>
                                  </p:stCondLst>
                                  <p:childTnLst>
                                    <p:animMotion origin="layout" path="M -0.00078 -0.62153 L -2.08333E-7 0.25 " pathEditMode="relative" rAng="0" ptsTypes="AA">
                                      <p:cBhvr>
                                        <p:cTn id="46" dur="2000" fill="hold"/>
                                        <p:tgtEl>
                                          <p:spTgt spid="328"/>
                                        </p:tgtEl>
                                        <p:attrNameLst>
                                          <p:attrName>ppt_x</p:attrName>
                                          <p:attrName>ppt_y</p:attrName>
                                        </p:attrNameLst>
                                      </p:cBhvr>
                                      <p:rCtr x="39" y="43565"/>
                                    </p:animMotion>
                                  </p:childTnLst>
                                </p:cTn>
                              </p:par>
                            </p:childTnLst>
                          </p:cTn>
                        </p:par>
                      </p:childTnLst>
                    </p:cTn>
                  </p:par>
                </p:childTnLst>
              </p:cTn>
              <p:nextCondLst>
                <p:cond evt="onClick" delay="0">
                  <p:tgtEl>
                    <p:spTgt spid="328"/>
                  </p:tgtEl>
                </p:cond>
              </p:nextCondLst>
            </p:seq>
            <p:seq concurrent="1" nextAc="seek">
              <p:cTn id="47" restart="whenNotActive" fill="hold" evtFilter="cancelBubble" nodeType="interactiveSeq">
                <p:stCondLst>
                  <p:cond evt="onClick" delay="0">
                    <p:tgtEl>
                      <p:spTgt spid="1044"/>
                    </p:tgtEl>
                  </p:cond>
                </p:stCondLst>
                <p:endSync evt="end" delay="0">
                  <p:rtn val="all"/>
                </p:endSync>
                <p:childTnLst>
                  <p:par>
                    <p:cTn id="48" fill="hold">
                      <p:stCondLst>
                        <p:cond delay="0"/>
                      </p:stCondLst>
                      <p:childTnLst>
                        <p:par>
                          <p:cTn id="49" fill="hold">
                            <p:stCondLst>
                              <p:cond delay="0"/>
                            </p:stCondLst>
                            <p:childTnLst>
                              <p:par>
                                <p:cTn id="50" presetID="42" presetClass="path" presetSubtype="0" accel="50000" decel="50000" fill="hold" nodeType="withEffect">
                                  <p:stCondLst>
                                    <p:cond delay="0"/>
                                  </p:stCondLst>
                                  <p:childTnLst>
                                    <p:animMotion origin="layout" path="M 3.125E-6 4.81481E-6 L -0.00078 -0.62153 " pathEditMode="relative" rAng="0" ptsTypes="AA">
                                      <p:cBhvr>
                                        <p:cTn id="51" dur="1250" fill="hold"/>
                                        <p:tgtEl>
                                          <p:spTgt spid="254"/>
                                        </p:tgtEl>
                                        <p:attrNameLst>
                                          <p:attrName>ppt_x</p:attrName>
                                          <p:attrName>ppt_y</p:attrName>
                                        </p:attrNameLst>
                                      </p:cBhvr>
                                      <p:rCtr x="-39" y="-31088"/>
                                    </p:animMotion>
                                  </p:childTnLst>
                                </p:cTn>
                              </p:par>
                              <p:par>
                                <p:cTn id="52" presetID="42" presetClass="path" presetSubtype="0" accel="50000" decel="50000" fill="hold" grpId="0" nodeType="withEffect">
                                  <p:stCondLst>
                                    <p:cond delay="0"/>
                                  </p:stCondLst>
                                  <p:childTnLst>
                                    <p:animMotion origin="layout" path="M -2.08333E-7 3.33333E-6 L -0.00078 -0.62153 " pathEditMode="relative" rAng="0" ptsTypes="AA">
                                      <p:cBhvr>
                                        <p:cTn id="53" dur="1250" fill="hold"/>
                                        <p:tgtEl>
                                          <p:spTgt spid="328"/>
                                        </p:tgtEl>
                                        <p:attrNameLst>
                                          <p:attrName>ppt_x</p:attrName>
                                          <p:attrName>ppt_y</p:attrName>
                                        </p:attrNameLst>
                                      </p:cBhvr>
                                      <p:rCtr x="-39" y="-31088"/>
                                    </p:animMotion>
                                  </p:childTnLst>
                                </p:cTn>
                              </p:par>
                            </p:childTnLst>
                          </p:cTn>
                        </p:par>
                      </p:childTnLst>
                    </p:cTn>
                  </p:par>
                </p:childTnLst>
              </p:cTn>
              <p:nextCondLst>
                <p:cond evt="onClick" delay="0">
                  <p:tgtEl>
                    <p:spTgt spid="1044"/>
                  </p:tgtEl>
                </p:cond>
              </p:nextCondLst>
            </p:seq>
            <p:seq concurrent="1" nextAc="seek">
              <p:cTn id="54" restart="whenNotActive" fill="hold" evtFilter="cancelBubble" nodeType="interactiveSeq">
                <p:stCondLst>
                  <p:cond evt="onClick" delay="0">
                    <p:tgtEl>
                      <p:spTgt spid="705"/>
                    </p:tgtEl>
                  </p:cond>
                </p:stCondLst>
                <p:endSync evt="end" delay="0">
                  <p:rtn val="all"/>
                </p:endSync>
                <p:childTnLst>
                  <p:par>
                    <p:cTn id="55" fill="hold">
                      <p:stCondLst>
                        <p:cond delay="0"/>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00078 -0.62152 L 3.33333E-6 0.25 " pathEditMode="relative" rAng="0" ptsTypes="AA">
                                      <p:cBhvr>
                                        <p:cTn id="58" dur="2000" fill="hold"/>
                                        <p:tgtEl>
                                          <p:spTgt spid="631"/>
                                        </p:tgtEl>
                                        <p:attrNameLst>
                                          <p:attrName>ppt_x</p:attrName>
                                          <p:attrName>ppt_y</p:attrName>
                                        </p:attrNameLst>
                                      </p:cBhvr>
                                      <p:rCtr x="39" y="43565"/>
                                    </p:animMotion>
                                  </p:childTnLst>
                                </p:cTn>
                              </p:par>
                              <p:par>
                                <p:cTn id="59" presetID="42" presetClass="path" presetSubtype="0" accel="50000" decel="50000" fill="hold" grpId="1" nodeType="withEffect">
                                  <p:stCondLst>
                                    <p:cond delay="0"/>
                                  </p:stCondLst>
                                  <p:childTnLst>
                                    <p:animMotion origin="layout" path="M -0.00078 -0.62152 L 0 0.25 " pathEditMode="relative" rAng="0" ptsTypes="AA">
                                      <p:cBhvr>
                                        <p:cTn id="60" dur="2000" fill="hold"/>
                                        <p:tgtEl>
                                          <p:spTgt spid="705"/>
                                        </p:tgtEl>
                                        <p:attrNameLst>
                                          <p:attrName>ppt_x</p:attrName>
                                          <p:attrName>ppt_y</p:attrName>
                                        </p:attrNameLst>
                                      </p:cBhvr>
                                      <p:rCtr x="39" y="43565"/>
                                    </p:animMotion>
                                  </p:childTnLst>
                                </p:cTn>
                              </p:par>
                            </p:childTnLst>
                          </p:cTn>
                        </p:par>
                      </p:childTnLst>
                    </p:cTn>
                  </p:par>
                </p:childTnLst>
              </p:cTn>
              <p:nextCondLst>
                <p:cond evt="onClick" delay="0">
                  <p:tgtEl>
                    <p:spTgt spid="705"/>
                  </p:tgtEl>
                </p:cond>
              </p:nextCondLst>
            </p:seq>
            <p:seq concurrent="1" nextAc="seek">
              <p:cTn id="61" restart="whenNotActive" fill="hold" evtFilter="cancelBubble" nodeType="interactiveSeq">
                <p:stCondLst>
                  <p:cond evt="onClick" delay="0">
                    <p:tgtEl>
                      <p:spTgt spid="1087"/>
                    </p:tgtEl>
                  </p:cond>
                </p:stCondLst>
                <p:endSync evt="end" delay="0">
                  <p:rtn val="all"/>
                </p:endSync>
                <p:childTnLst>
                  <p:par>
                    <p:cTn id="62" fill="hold">
                      <p:stCondLst>
                        <p:cond delay="0"/>
                      </p:stCondLst>
                      <p:childTnLst>
                        <p:par>
                          <p:cTn id="63" fill="hold">
                            <p:stCondLst>
                              <p:cond delay="0"/>
                            </p:stCondLst>
                            <p:childTnLst>
                              <p:par>
                                <p:cTn id="64" presetID="42" presetClass="path" presetSubtype="0" accel="50000" decel="50000" fill="hold" nodeType="withEffect">
                                  <p:stCondLst>
                                    <p:cond delay="0"/>
                                  </p:stCondLst>
                                  <p:childTnLst>
                                    <p:animMotion origin="layout" path="M 3.33333E-6 -4.07407E-6 L -0.00078 -0.62152 " pathEditMode="relative" rAng="0" ptsTypes="AA">
                                      <p:cBhvr>
                                        <p:cTn id="65" dur="1250" fill="hold"/>
                                        <p:tgtEl>
                                          <p:spTgt spid="631"/>
                                        </p:tgtEl>
                                        <p:attrNameLst>
                                          <p:attrName>ppt_x</p:attrName>
                                          <p:attrName>ppt_y</p:attrName>
                                        </p:attrNameLst>
                                      </p:cBhvr>
                                      <p:rCtr x="-39" y="-31088"/>
                                    </p:animMotion>
                                  </p:childTnLst>
                                </p:cTn>
                              </p:par>
                              <p:par>
                                <p:cTn id="66" presetID="42" presetClass="path" presetSubtype="0" accel="50000" decel="50000" fill="hold" grpId="0" nodeType="withEffect">
                                  <p:stCondLst>
                                    <p:cond delay="0"/>
                                  </p:stCondLst>
                                  <p:childTnLst>
                                    <p:animMotion origin="layout" path="M 0 -4.07407E-6 L -0.00078 -0.62152 " pathEditMode="relative" rAng="0" ptsTypes="AA">
                                      <p:cBhvr>
                                        <p:cTn id="67" dur="1250" fill="hold"/>
                                        <p:tgtEl>
                                          <p:spTgt spid="705"/>
                                        </p:tgtEl>
                                        <p:attrNameLst>
                                          <p:attrName>ppt_x</p:attrName>
                                          <p:attrName>ppt_y</p:attrName>
                                        </p:attrNameLst>
                                      </p:cBhvr>
                                      <p:rCtr x="-39" y="-31088"/>
                                    </p:animMotion>
                                  </p:childTnLst>
                                </p:cTn>
                              </p:par>
                            </p:childTnLst>
                          </p:cTn>
                        </p:par>
                      </p:childTnLst>
                    </p:cTn>
                  </p:par>
                </p:childTnLst>
              </p:cTn>
              <p:nextCondLst>
                <p:cond evt="onClick" delay="0">
                  <p:tgtEl>
                    <p:spTgt spid="1087"/>
                  </p:tgtEl>
                </p:cond>
              </p:nextCondLst>
            </p:seq>
            <p:seq concurrent="1" nextAc="seek">
              <p:cTn id="68" restart="whenNotActive" fill="hold" evtFilter="cancelBubble" nodeType="interactiveSeq">
                <p:stCondLst>
                  <p:cond evt="onClick" delay="0">
                    <p:tgtEl>
                      <p:spTgt spid="1062"/>
                    </p:tgtEl>
                  </p:cond>
                </p:stCondLst>
                <p:endSync evt="end" delay="0">
                  <p:rtn val="all"/>
                </p:endSync>
                <p:childTnLst>
                  <p:par>
                    <p:cTn id="69" fill="hold">
                      <p:stCondLst>
                        <p:cond delay="0"/>
                      </p:stCondLst>
                      <p:childTnLst>
                        <p:par>
                          <p:cTn id="70" fill="hold">
                            <p:stCondLst>
                              <p:cond delay="0"/>
                            </p:stCondLst>
                            <p:childTnLst>
                              <p:par>
                                <p:cTn id="71" presetID="64" presetClass="path" presetSubtype="0" accel="50000" decel="50000" fill="hold" nodeType="clickEffect">
                                  <p:stCondLst>
                                    <p:cond delay="0"/>
                                  </p:stCondLst>
                                  <p:childTnLst>
                                    <p:animMotion origin="layout" path="M -1.04167E-6 7.40741E-7 L -0.0026 -0.61644 " pathEditMode="relative" rAng="0" ptsTypes="AA">
                                      <p:cBhvr>
                                        <p:cTn id="72" dur="1250" fill="hold"/>
                                        <p:tgtEl>
                                          <p:spTgt spid="8"/>
                                        </p:tgtEl>
                                        <p:attrNameLst>
                                          <p:attrName>ppt_x</p:attrName>
                                          <p:attrName>ppt_y</p:attrName>
                                        </p:attrNameLst>
                                      </p:cBhvr>
                                      <p:rCtr x="-130" y="-30833"/>
                                    </p:animMotion>
                                  </p:childTnLst>
                                </p:cTn>
                              </p:par>
                              <p:par>
                                <p:cTn id="73" presetID="64" presetClass="path" presetSubtype="0" accel="50000" decel="50000" fill="hold" grpId="0" nodeType="withEffect">
                                  <p:stCondLst>
                                    <p:cond delay="0"/>
                                  </p:stCondLst>
                                  <p:childTnLst>
                                    <p:animMotion origin="layout" path="M -3.33333E-6 3.7037E-7 L -0.0026 -0.61644 " pathEditMode="relative" rAng="0" ptsTypes="AA">
                                      <p:cBhvr>
                                        <p:cTn id="74" dur="1250" fill="hold"/>
                                        <p:tgtEl>
                                          <p:spTgt spid="711"/>
                                        </p:tgtEl>
                                        <p:attrNameLst>
                                          <p:attrName>ppt_x</p:attrName>
                                          <p:attrName>ppt_y</p:attrName>
                                        </p:attrNameLst>
                                      </p:cBhvr>
                                      <p:rCtr x="-130" y="-30833"/>
                                    </p:animMotion>
                                  </p:childTnLst>
                                </p:cTn>
                              </p:par>
                            </p:childTnLst>
                          </p:cTn>
                        </p:par>
                      </p:childTnLst>
                    </p:cTn>
                  </p:par>
                </p:childTnLst>
              </p:cTn>
              <p:nextCondLst>
                <p:cond evt="onClick" delay="0">
                  <p:tgtEl>
                    <p:spTgt spid="1062"/>
                  </p:tgtEl>
                </p:cond>
              </p:nextCondLst>
            </p:seq>
          </p:childTnLst>
        </p:cTn>
      </p:par>
    </p:tnLst>
    <p:bldLst>
      <p:bldP spid="177" grpId="0" animBg="1"/>
      <p:bldP spid="177" grpId="1" animBg="1"/>
      <p:bldP spid="328" grpId="0" animBg="1"/>
      <p:bldP spid="328" grpId="1" animBg="1"/>
      <p:bldP spid="705" grpId="0" animBg="1"/>
      <p:bldP spid="705" grpId="1" animBg="1"/>
      <p:bldP spid="7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lue background">
            <a:extLst>
              <a:ext uri="{FF2B5EF4-FFF2-40B4-BE49-F238E27FC236}">
                <a16:creationId xmlns:a16="http://schemas.microsoft.com/office/drawing/2014/main" id="{63916BDD-AEEE-4AB8-9D93-2560DF7EBD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12192000" cy="6858000"/>
          </a:xfrm>
          <a:prstGeom prst="rect">
            <a:avLst/>
          </a:prstGeom>
        </p:spPr>
      </p:pic>
      <p:sp>
        <p:nvSpPr>
          <p:cNvPr id="3" name="White background">
            <a:extLst>
              <a:ext uri="{FF2B5EF4-FFF2-40B4-BE49-F238E27FC236}">
                <a16:creationId xmlns:a16="http://schemas.microsoft.com/office/drawing/2014/main" id="{1BBA2A1D-0C15-4ED2-80D8-338F650B69F5}"/>
              </a:ext>
            </a:extLst>
          </p:cNvPr>
          <p:cNvSpPr/>
          <p:nvPr/>
        </p:nvSpPr>
        <p:spPr>
          <a:xfrm>
            <a:off x="211848" y="667372"/>
            <a:ext cx="11768304" cy="5945648"/>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sp>
        <p:nvSpPr>
          <p:cNvPr id="4" name="Icon white background">
            <a:extLst>
              <a:ext uri="{FF2B5EF4-FFF2-40B4-BE49-F238E27FC236}">
                <a16:creationId xmlns:a16="http://schemas.microsoft.com/office/drawing/2014/main" id="{0BFF68D9-5EA8-4976-A33A-8F8B3A554997}"/>
              </a:ext>
            </a:extLst>
          </p:cNvPr>
          <p:cNvSpPr/>
          <p:nvPr/>
        </p:nvSpPr>
        <p:spPr>
          <a:xfrm>
            <a:off x="5642083" y="173651"/>
            <a:ext cx="907836" cy="907836"/>
          </a:xfrm>
          <a:prstGeom prst="ellipse">
            <a:avLst/>
          </a:prstGeom>
          <a:solidFill>
            <a:schemeClr val="bg1"/>
          </a:solidFill>
          <a:ln>
            <a:noFill/>
          </a:ln>
          <a:effectLst>
            <a:outerShdw blurRad="266700" dist="101600" dir="5400000" sx="85000" sy="85000" algn="ctr" rotWithShape="0">
              <a:srgbClr val="3AA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pic>
        <p:nvPicPr>
          <p:cNvPr id="5" name="Statistics icon">
            <a:extLst>
              <a:ext uri="{FF2B5EF4-FFF2-40B4-BE49-F238E27FC236}">
                <a16:creationId xmlns:a16="http://schemas.microsoft.com/office/drawing/2014/main" id="{3F03CA3A-80E6-45C6-9BE7-821B9E0B97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874249" y="353459"/>
            <a:ext cx="443503" cy="548219"/>
          </a:xfrm>
          <a:prstGeom prst="rect">
            <a:avLst/>
          </a:prstGeom>
        </p:spPr>
      </p:pic>
      <p:cxnSp>
        <p:nvCxnSpPr>
          <p:cNvPr id="22" name="Đường kết nối Mũi tên Thẳng 21">
            <a:extLst>
              <a:ext uri="{FF2B5EF4-FFF2-40B4-BE49-F238E27FC236}">
                <a16:creationId xmlns:a16="http://schemas.microsoft.com/office/drawing/2014/main" id="{B28D4CD6-09DA-42B4-9DEF-E8357A59578E}"/>
              </a:ext>
            </a:extLst>
          </p:cNvPr>
          <p:cNvCxnSpPr>
            <a:cxnSpLocks/>
          </p:cNvCxnSpPr>
          <p:nvPr/>
        </p:nvCxnSpPr>
        <p:spPr>
          <a:xfrm flipV="1">
            <a:off x="924535" y="1493027"/>
            <a:ext cx="0" cy="4262915"/>
          </a:xfrm>
          <a:prstGeom prst="straightConnector1">
            <a:avLst/>
          </a:prstGeom>
          <a:ln w="76200">
            <a:solidFill>
              <a:srgbClr val="3AAF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a16="http://schemas.microsoft.com/office/drawing/2014/main" id="{AF068716-ECC9-4CAC-AB81-05EA7C8520B3}"/>
              </a:ext>
            </a:extLst>
          </p:cNvPr>
          <p:cNvCxnSpPr>
            <a:cxnSpLocks/>
          </p:cNvCxnSpPr>
          <p:nvPr/>
        </p:nvCxnSpPr>
        <p:spPr>
          <a:xfrm>
            <a:off x="924535" y="5722598"/>
            <a:ext cx="4340043" cy="0"/>
          </a:xfrm>
          <a:prstGeom prst="straightConnector1">
            <a:avLst/>
          </a:prstGeom>
          <a:ln w="76200">
            <a:solidFill>
              <a:srgbClr val="3AAFFF"/>
            </a:solidFill>
            <a:tailEnd type="triangle"/>
          </a:ln>
        </p:spPr>
        <p:style>
          <a:lnRef idx="1">
            <a:schemeClr val="accent1"/>
          </a:lnRef>
          <a:fillRef idx="0">
            <a:schemeClr val="accent1"/>
          </a:fillRef>
          <a:effectRef idx="0">
            <a:schemeClr val="accent1"/>
          </a:effectRef>
          <a:fontRef idx="minor">
            <a:schemeClr val="tx1"/>
          </a:fontRef>
        </p:style>
      </p:cxnSp>
      <p:grpSp>
        <p:nvGrpSpPr>
          <p:cNvPr id="57" name="Nhóm 56">
            <a:extLst>
              <a:ext uri="{FF2B5EF4-FFF2-40B4-BE49-F238E27FC236}">
                <a16:creationId xmlns:a16="http://schemas.microsoft.com/office/drawing/2014/main" id="{0C9494E5-B676-4047-8C94-3C1A92DF3587}"/>
              </a:ext>
            </a:extLst>
          </p:cNvPr>
          <p:cNvGrpSpPr/>
          <p:nvPr/>
        </p:nvGrpSpPr>
        <p:grpSpPr>
          <a:xfrm>
            <a:off x="820528" y="1860206"/>
            <a:ext cx="4043183" cy="3947496"/>
            <a:chOff x="820528" y="1860206"/>
            <a:chExt cx="4043183" cy="3947496"/>
          </a:xfrm>
        </p:grpSpPr>
        <p:cxnSp>
          <p:nvCxnSpPr>
            <p:cNvPr id="40" name="Đường nối Thẳng 39">
              <a:extLst>
                <a:ext uri="{FF2B5EF4-FFF2-40B4-BE49-F238E27FC236}">
                  <a16:creationId xmlns:a16="http://schemas.microsoft.com/office/drawing/2014/main" id="{C9850F6C-786C-4121-A12E-561E914FCCE3}"/>
                </a:ext>
              </a:extLst>
            </p:cNvPr>
            <p:cNvCxnSpPr>
              <a:cxnSpLocks/>
            </p:cNvCxnSpPr>
            <p:nvPr/>
          </p:nvCxnSpPr>
          <p:spPr>
            <a:xfrm>
              <a:off x="2344271" y="3771280"/>
              <a:ext cx="417086" cy="876221"/>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56" name="Nhóm 55">
              <a:extLst>
                <a:ext uri="{FF2B5EF4-FFF2-40B4-BE49-F238E27FC236}">
                  <a16:creationId xmlns:a16="http://schemas.microsoft.com/office/drawing/2014/main" id="{61C9839E-02DD-45AB-875E-A024B89F7FB8}"/>
                </a:ext>
              </a:extLst>
            </p:cNvPr>
            <p:cNvGrpSpPr/>
            <p:nvPr/>
          </p:nvGrpSpPr>
          <p:grpSpPr>
            <a:xfrm>
              <a:off x="820528" y="1860206"/>
              <a:ext cx="4043183" cy="3947496"/>
              <a:chOff x="820528" y="1860206"/>
              <a:chExt cx="4043183" cy="3947496"/>
            </a:xfrm>
          </p:grpSpPr>
          <p:sp>
            <p:nvSpPr>
              <p:cNvPr id="24" name="Hình Bầu dục 23">
                <a:extLst>
                  <a:ext uri="{FF2B5EF4-FFF2-40B4-BE49-F238E27FC236}">
                    <a16:creationId xmlns:a16="http://schemas.microsoft.com/office/drawing/2014/main" id="{09905741-61AA-453B-8513-87A64BED73F2}"/>
                  </a:ext>
                </a:extLst>
              </p:cNvPr>
              <p:cNvSpPr/>
              <p:nvPr/>
            </p:nvSpPr>
            <p:spPr>
              <a:xfrm>
                <a:off x="820528" y="5604616"/>
                <a:ext cx="208011" cy="203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Đường nối Thẳng 24">
                <a:extLst>
                  <a:ext uri="{FF2B5EF4-FFF2-40B4-BE49-F238E27FC236}">
                    <a16:creationId xmlns:a16="http://schemas.microsoft.com/office/drawing/2014/main" id="{A3B25D45-390E-49AC-9F73-FCB7C78CAD4C}"/>
                  </a:ext>
                </a:extLst>
              </p:cNvPr>
              <p:cNvCxnSpPr>
                <a:cxnSpLocks/>
              </p:cNvCxnSpPr>
              <p:nvPr/>
            </p:nvCxnSpPr>
            <p:spPr>
              <a:xfrm flipV="1">
                <a:off x="886827" y="3827929"/>
                <a:ext cx="1457444" cy="191134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9" name="Hình Bầu dục 38">
                <a:extLst>
                  <a:ext uri="{FF2B5EF4-FFF2-40B4-BE49-F238E27FC236}">
                    <a16:creationId xmlns:a16="http://schemas.microsoft.com/office/drawing/2014/main" id="{9E00BAD5-7A20-4954-901E-3D39B30E5DAA}"/>
                  </a:ext>
                </a:extLst>
              </p:cNvPr>
              <p:cNvSpPr/>
              <p:nvPr/>
            </p:nvSpPr>
            <p:spPr>
              <a:xfrm>
                <a:off x="2240267" y="3709715"/>
                <a:ext cx="208011" cy="203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ình Bầu dục 43">
                <a:extLst>
                  <a:ext uri="{FF2B5EF4-FFF2-40B4-BE49-F238E27FC236}">
                    <a16:creationId xmlns:a16="http://schemas.microsoft.com/office/drawing/2014/main" id="{0AC1EB68-85D3-44C7-91B0-3426AB5DC8A4}"/>
                  </a:ext>
                </a:extLst>
              </p:cNvPr>
              <p:cNvSpPr/>
              <p:nvPr/>
            </p:nvSpPr>
            <p:spPr>
              <a:xfrm>
                <a:off x="2657351" y="4582251"/>
                <a:ext cx="208011" cy="203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Đường nối Thẳng 44">
                <a:extLst>
                  <a:ext uri="{FF2B5EF4-FFF2-40B4-BE49-F238E27FC236}">
                    <a16:creationId xmlns:a16="http://schemas.microsoft.com/office/drawing/2014/main" id="{F811A6B4-8A80-4AFD-9CEF-78992AB48432}"/>
                  </a:ext>
                </a:extLst>
              </p:cNvPr>
              <p:cNvCxnSpPr>
                <a:cxnSpLocks/>
              </p:cNvCxnSpPr>
              <p:nvPr/>
            </p:nvCxnSpPr>
            <p:spPr>
              <a:xfrm flipH="1">
                <a:off x="2761356" y="2754762"/>
                <a:ext cx="894285" cy="191580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 name="Hình Bầu dục 47">
                <a:extLst>
                  <a:ext uri="{FF2B5EF4-FFF2-40B4-BE49-F238E27FC236}">
                    <a16:creationId xmlns:a16="http://schemas.microsoft.com/office/drawing/2014/main" id="{BEB4388A-AEA2-48B7-A00E-53E6980C8EFA}"/>
                  </a:ext>
                </a:extLst>
              </p:cNvPr>
              <p:cNvSpPr/>
              <p:nvPr/>
            </p:nvSpPr>
            <p:spPr>
              <a:xfrm>
                <a:off x="3551635" y="2636547"/>
                <a:ext cx="208011" cy="203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Đường nối Thẳng 48">
                <a:extLst>
                  <a:ext uri="{FF2B5EF4-FFF2-40B4-BE49-F238E27FC236}">
                    <a16:creationId xmlns:a16="http://schemas.microsoft.com/office/drawing/2014/main" id="{469A0756-3157-40A9-91FB-ED13D517C093}"/>
                  </a:ext>
                </a:extLst>
              </p:cNvPr>
              <p:cNvCxnSpPr>
                <a:cxnSpLocks/>
              </p:cNvCxnSpPr>
              <p:nvPr/>
            </p:nvCxnSpPr>
            <p:spPr>
              <a:xfrm flipH="1">
                <a:off x="3660122" y="1945111"/>
                <a:ext cx="622744" cy="79297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1" name="Hình Bầu dục 50">
                <a:extLst>
                  <a:ext uri="{FF2B5EF4-FFF2-40B4-BE49-F238E27FC236}">
                    <a16:creationId xmlns:a16="http://schemas.microsoft.com/office/drawing/2014/main" id="{9470CF73-A613-430F-A6E1-C07091AEEDC4}"/>
                  </a:ext>
                </a:extLst>
              </p:cNvPr>
              <p:cNvSpPr/>
              <p:nvPr/>
            </p:nvSpPr>
            <p:spPr>
              <a:xfrm>
                <a:off x="4150075" y="1860206"/>
                <a:ext cx="208011" cy="203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Đường nối Thẳng 51">
                <a:extLst>
                  <a:ext uri="{FF2B5EF4-FFF2-40B4-BE49-F238E27FC236}">
                    <a16:creationId xmlns:a16="http://schemas.microsoft.com/office/drawing/2014/main" id="{EB7A1959-BBB9-4EC0-A866-1D465DC39486}"/>
                  </a:ext>
                </a:extLst>
              </p:cNvPr>
              <p:cNvCxnSpPr>
                <a:cxnSpLocks/>
              </p:cNvCxnSpPr>
              <p:nvPr/>
            </p:nvCxnSpPr>
            <p:spPr>
              <a:xfrm>
                <a:off x="4252763" y="1916467"/>
                <a:ext cx="520416" cy="325428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5" name="Hình Bầu dục 54">
                <a:extLst>
                  <a:ext uri="{FF2B5EF4-FFF2-40B4-BE49-F238E27FC236}">
                    <a16:creationId xmlns:a16="http://schemas.microsoft.com/office/drawing/2014/main" id="{432A3A54-841E-4AC4-ACFF-0127F6367D05}"/>
                  </a:ext>
                </a:extLst>
              </p:cNvPr>
              <p:cNvSpPr/>
              <p:nvPr/>
            </p:nvSpPr>
            <p:spPr>
              <a:xfrm>
                <a:off x="4655700" y="5077547"/>
                <a:ext cx="208011" cy="203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8" name="Introduction (Text)">
            <a:extLst>
              <a:ext uri="{FF2B5EF4-FFF2-40B4-BE49-F238E27FC236}">
                <a16:creationId xmlns:a16="http://schemas.microsoft.com/office/drawing/2014/main" id="{366F9CC4-7B02-4805-8CA3-25D18830EC6F}"/>
              </a:ext>
            </a:extLst>
          </p:cNvPr>
          <p:cNvSpPr/>
          <p:nvPr/>
        </p:nvSpPr>
        <p:spPr>
          <a:xfrm>
            <a:off x="6887683" y="1081487"/>
            <a:ext cx="3431680" cy="702986"/>
          </a:xfrm>
          <a:prstGeom prst="roundRect">
            <a:avLst>
              <a:gd name="adj" fmla="val 50000"/>
            </a:avLst>
          </a:prstGeom>
          <a:solidFill>
            <a:srgbClr val="3A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a:latin typeface="Arial" panose="020B0604020202020204" pitchFamily="34" charset="0"/>
                <a:cs typeface="Arial" panose="020B0604020202020204" pitchFamily="34" charset="0"/>
              </a:rPr>
              <a:t>Giải thích</a:t>
            </a:r>
            <a:endParaRPr lang="en-PH" sz="2400" b="1" dirty="0">
              <a:latin typeface="Arial" panose="020B0604020202020204" pitchFamily="34" charset="0"/>
              <a:cs typeface="Arial" panose="020B0604020202020204" pitchFamily="34" charset="0"/>
            </a:endParaRPr>
          </a:p>
        </p:txBody>
      </p:sp>
      <p:sp>
        <p:nvSpPr>
          <p:cNvPr id="59" name="Hộp Văn bản 58">
            <a:extLst>
              <a:ext uri="{FF2B5EF4-FFF2-40B4-BE49-F238E27FC236}">
                <a16:creationId xmlns:a16="http://schemas.microsoft.com/office/drawing/2014/main" id="{44C55399-DF47-46C9-896B-21DA8B9B9443}"/>
              </a:ext>
            </a:extLst>
          </p:cNvPr>
          <p:cNvSpPr txBox="1"/>
          <p:nvPr/>
        </p:nvSpPr>
        <p:spPr>
          <a:xfrm>
            <a:off x="6069241" y="2066141"/>
            <a:ext cx="5507115" cy="3693319"/>
          </a:xfrm>
          <a:prstGeom prst="rect">
            <a:avLst/>
          </a:prstGeom>
          <a:noFill/>
        </p:spPr>
        <p:txBody>
          <a:bodyPr wrap="square" rtlCol="0">
            <a:spAutoFit/>
          </a:bodyPr>
          <a:lstStyle/>
          <a:p>
            <a:pPr algn="just"/>
            <a:r>
              <a:rPr lang="vi-VN" sz="2400" b="0" i="0">
                <a:solidFill>
                  <a:srgbClr val="3AAFFF"/>
                </a:solidFill>
                <a:effectLst/>
              </a:rPr>
              <a:t>Căn cứ vào yêu cầu đề bài: biểu đồ thể hiện tốc độ tăng trưởng diện tích và sản lượng.</a:t>
            </a:r>
          </a:p>
          <a:p>
            <a:pPr algn="just"/>
            <a:r>
              <a:rPr lang="vi-VN" sz="2400" b="0" i="0">
                <a:solidFill>
                  <a:srgbClr val="3AAFFF"/>
                </a:solidFill>
                <a:effectLst/>
              </a:rPr>
              <a:t>Căn cứ vào bảng số liệu: 4 năm, 2 đối tượng.</a:t>
            </a:r>
          </a:p>
          <a:p>
            <a:pPr algn="just"/>
            <a:r>
              <a:rPr lang="vi-VN" sz="2400" b="0" i="0">
                <a:solidFill>
                  <a:srgbClr val="3AAFFF"/>
                </a:solidFill>
                <a:effectLst/>
              </a:rPr>
              <a:t>Biểu đồ đường là chính xác và thích hợp nhất để thể hiện tốc độ tăng trưởng diện tích và sản lượng cà phê của nước ta giai đoạn 2010-2017.</a:t>
            </a:r>
          </a:p>
          <a:p>
            <a:endParaRPr lang="en-US"/>
          </a:p>
        </p:txBody>
      </p:sp>
      <p:sp>
        <p:nvSpPr>
          <p:cNvPr id="26" name="Introduction (Text)">
            <a:hlinkClick r:id="rId7" action="ppaction://hlinksldjump"/>
            <a:extLst>
              <a:ext uri="{FF2B5EF4-FFF2-40B4-BE49-F238E27FC236}">
                <a16:creationId xmlns:a16="http://schemas.microsoft.com/office/drawing/2014/main" id="{BE234024-5430-4C00-B521-B6F1267023FA}"/>
              </a:ext>
            </a:extLst>
          </p:cNvPr>
          <p:cNvSpPr/>
          <p:nvPr/>
        </p:nvSpPr>
        <p:spPr>
          <a:xfrm>
            <a:off x="9922224" y="5807702"/>
            <a:ext cx="1839244" cy="671797"/>
          </a:xfrm>
          <a:prstGeom prst="roundRect">
            <a:avLst>
              <a:gd name="adj" fmla="val 50000"/>
            </a:avLst>
          </a:prstGeom>
          <a:solidFill>
            <a:srgbClr val="3A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b="1">
                <a:latin typeface="Arial" panose="020B0604020202020204" pitchFamily="34" charset="0"/>
                <a:cs typeface="Arial" panose="020B0604020202020204" pitchFamily="34" charset="0"/>
              </a:rPr>
              <a:t>Chuyển tiếp</a:t>
            </a:r>
            <a:endParaRPr lang="en-PH"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4870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1250"/>
                                        <p:tgtEl>
                                          <p:spTgt spid="22"/>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1250"/>
                                        <p:tgtEl>
                                          <p:spTgt spid="23"/>
                                        </p:tgtEl>
                                      </p:cBhvr>
                                    </p:animEffect>
                                  </p:childTnLst>
                                </p:cTn>
                              </p:par>
                              <p:par>
                                <p:cTn id="11" presetID="22" presetClass="entr" presetSubtype="8" fill="hold" nodeType="withEffect">
                                  <p:stCondLst>
                                    <p:cond delay="900"/>
                                  </p:stCondLst>
                                  <p:childTnLst>
                                    <p:set>
                                      <p:cBhvr>
                                        <p:cTn id="12" dur="1" fill="hold">
                                          <p:stCondLst>
                                            <p:cond delay="0"/>
                                          </p:stCondLst>
                                        </p:cTn>
                                        <p:tgtEl>
                                          <p:spTgt spid="57"/>
                                        </p:tgtEl>
                                        <p:attrNameLst>
                                          <p:attrName>style.visibility</p:attrName>
                                        </p:attrNameLst>
                                      </p:cBhvr>
                                      <p:to>
                                        <p:strVal val="visible"/>
                                      </p:to>
                                    </p:set>
                                    <p:animEffect transition="in" filter="wipe(left)">
                                      <p:cBhvr>
                                        <p:cTn id="13" dur="20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CA4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EB61D140-5867-492C-8AE8-AECE93DD2288}"/>
              </a:ext>
            </a:extLst>
          </p:cNvPr>
          <p:cNvSpPr/>
          <p:nvPr/>
        </p:nvSpPr>
        <p:spPr>
          <a:xfrm>
            <a:off x="5235388" y="1452282"/>
            <a:ext cx="1739153" cy="1721224"/>
          </a:xfrm>
          <a:prstGeom prst="ellipse">
            <a:avLst/>
          </a:prstGeom>
          <a:solidFill>
            <a:srgbClr val="E7AC07"/>
          </a:solidFill>
          <a:ln w="57150">
            <a:solidFill>
              <a:srgbClr val="B688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99A5CBC-1A9B-4E26-B7B8-4A925F4143ED}"/>
              </a:ext>
            </a:extLst>
          </p:cNvPr>
          <p:cNvSpPr txBox="1"/>
          <p:nvPr/>
        </p:nvSpPr>
        <p:spPr>
          <a:xfrm>
            <a:off x="4043082" y="3173506"/>
            <a:ext cx="4105835" cy="769441"/>
          </a:xfrm>
          <a:prstGeom prst="rect">
            <a:avLst/>
          </a:prstGeom>
          <a:noFill/>
        </p:spPr>
        <p:txBody>
          <a:bodyPr wrap="square" rtlCol="0">
            <a:spAutoFit/>
          </a:bodyPr>
          <a:lstStyle/>
          <a:p>
            <a:pPr algn="ctr"/>
            <a:r>
              <a:rPr lang="en-US" sz="4400" b="1">
                <a:solidFill>
                  <a:schemeClr val="accent4">
                    <a:lumMod val="50000"/>
                  </a:schemeClr>
                </a:solidFill>
              </a:rPr>
              <a:t>Group Name</a:t>
            </a:r>
          </a:p>
        </p:txBody>
      </p:sp>
      <p:sp>
        <p:nvSpPr>
          <p:cNvPr id="12" name="TextBox 11">
            <a:extLst>
              <a:ext uri="{FF2B5EF4-FFF2-40B4-BE49-F238E27FC236}">
                <a16:creationId xmlns:a16="http://schemas.microsoft.com/office/drawing/2014/main" id="{556C1E6B-77AF-4737-8396-88018853DA48}"/>
              </a:ext>
            </a:extLst>
          </p:cNvPr>
          <p:cNvSpPr txBox="1"/>
          <p:nvPr/>
        </p:nvSpPr>
        <p:spPr>
          <a:xfrm>
            <a:off x="4137211" y="3959353"/>
            <a:ext cx="3917576" cy="369332"/>
          </a:xfrm>
          <a:prstGeom prst="rect">
            <a:avLst/>
          </a:prstGeom>
          <a:noFill/>
        </p:spPr>
        <p:txBody>
          <a:bodyPr wrap="square" rtlCol="0">
            <a:spAutoFit/>
          </a:bodyPr>
          <a:lstStyle/>
          <a:p>
            <a:pPr algn="ctr"/>
            <a:r>
              <a:rPr lang="en-US">
                <a:solidFill>
                  <a:schemeClr val="accent4">
                    <a:lumMod val="50000"/>
                  </a:schemeClr>
                </a:solidFill>
                <a:latin typeface="Arial" panose="020B0604020202020204" pitchFamily="34" charset="0"/>
                <a:cs typeface="Arial" panose="020B0604020202020204" pitchFamily="34" charset="0"/>
              </a:rPr>
              <a:t>Bộ Môn Thuyết trình </a:t>
            </a:r>
          </a:p>
        </p:txBody>
      </p:sp>
      <p:sp>
        <p:nvSpPr>
          <p:cNvPr id="13" name="Oval 12">
            <a:extLst>
              <a:ext uri="{FF2B5EF4-FFF2-40B4-BE49-F238E27FC236}">
                <a16:creationId xmlns:a16="http://schemas.microsoft.com/office/drawing/2014/main" id="{1E64ED2D-DEF1-456F-9353-86B7B43648F8}"/>
              </a:ext>
            </a:extLst>
          </p:cNvPr>
          <p:cNvSpPr/>
          <p:nvPr/>
        </p:nvSpPr>
        <p:spPr>
          <a:xfrm>
            <a:off x="690848" y="607178"/>
            <a:ext cx="1165412" cy="1138518"/>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872C419-9433-43E5-B157-96E1F40239E2}"/>
              </a:ext>
            </a:extLst>
          </p:cNvPr>
          <p:cNvSpPr/>
          <p:nvPr/>
        </p:nvSpPr>
        <p:spPr>
          <a:xfrm>
            <a:off x="10201728" y="5552692"/>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D11A1D1-66AB-43F2-8EFA-06C17442444D}"/>
              </a:ext>
            </a:extLst>
          </p:cNvPr>
          <p:cNvSpPr/>
          <p:nvPr/>
        </p:nvSpPr>
        <p:spPr>
          <a:xfrm>
            <a:off x="3928780" y="5657456"/>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006B545-E09B-4FFB-960A-D95BAA2A240C}"/>
              </a:ext>
            </a:extLst>
          </p:cNvPr>
          <p:cNvSpPr/>
          <p:nvPr/>
        </p:nvSpPr>
        <p:spPr>
          <a:xfrm>
            <a:off x="9457198" y="954078"/>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4 Points 16">
            <a:extLst>
              <a:ext uri="{FF2B5EF4-FFF2-40B4-BE49-F238E27FC236}">
                <a16:creationId xmlns:a16="http://schemas.microsoft.com/office/drawing/2014/main" id="{8B55D1D0-4BF6-406E-BDB9-90E48CB38FAD}"/>
              </a:ext>
            </a:extLst>
          </p:cNvPr>
          <p:cNvSpPr/>
          <p:nvPr/>
        </p:nvSpPr>
        <p:spPr>
          <a:xfrm>
            <a:off x="847164" y="5710516"/>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4 Points 17">
            <a:extLst>
              <a:ext uri="{FF2B5EF4-FFF2-40B4-BE49-F238E27FC236}">
                <a16:creationId xmlns:a16="http://schemas.microsoft.com/office/drawing/2014/main" id="{71CB36DD-47A1-4DB9-812F-5796C6DFDEF1}"/>
              </a:ext>
            </a:extLst>
          </p:cNvPr>
          <p:cNvSpPr/>
          <p:nvPr/>
        </p:nvSpPr>
        <p:spPr>
          <a:xfrm>
            <a:off x="11080270" y="654421"/>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C8F1555-0997-4668-828E-8BB1A1BFF62A}"/>
              </a:ext>
            </a:extLst>
          </p:cNvPr>
          <p:cNvSpPr/>
          <p:nvPr/>
        </p:nvSpPr>
        <p:spPr>
          <a:xfrm>
            <a:off x="2734802" y="989555"/>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C2651E56-D192-49A2-852C-E8397DB89967}"/>
              </a:ext>
            </a:extLst>
          </p:cNvPr>
          <p:cNvSpPr/>
          <p:nvPr/>
        </p:nvSpPr>
        <p:spPr>
          <a:xfrm>
            <a:off x="9278469" y="3959353"/>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7664C57-E3E5-4029-86DB-68E97087AAE4}"/>
              </a:ext>
            </a:extLst>
          </p:cNvPr>
          <p:cNvSpPr/>
          <p:nvPr/>
        </p:nvSpPr>
        <p:spPr>
          <a:xfrm>
            <a:off x="7387231" y="5401474"/>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F80CC6E-F71D-424E-AC88-7BCD4877DA3F}"/>
              </a:ext>
            </a:extLst>
          </p:cNvPr>
          <p:cNvSpPr/>
          <p:nvPr/>
        </p:nvSpPr>
        <p:spPr>
          <a:xfrm>
            <a:off x="1051164" y="3677097"/>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84D9DFA4-B2B0-4E2E-82FD-C57971068C32}"/>
              </a:ext>
            </a:extLst>
          </p:cNvPr>
          <p:cNvSpPr/>
          <p:nvPr/>
        </p:nvSpPr>
        <p:spPr>
          <a:xfrm>
            <a:off x="7538325" y="367524"/>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BAA82F5-81E3-4FCE-A944-2877B7EFDA54}"/>
              </a:ext>
            </a:extLst>
          </p:cNvPr>
          <p:cNvSpPr/>
          <p:nvPr/>
        </p:nvSpPr>
        <p:spPr>
          <a:xfrm>
            <a:off x="10511010" y="3013910"/>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ar: 4 Points 24">
            <a:extLst>
              <a:ext uri="{FF2B5EF4-FFF2-40B4-BE49-F238E27FC236}">
                <a16:creationId xmlns:a16="http://schemas.microsoft.com/office/drawing/2014/main" id="{DEE732C1-D807-4698-BDED-CB31E7D2419F}"/>
              </a:ext>
            </a:extLst>
          </p:cNvPr>
          <p:cNvSpPr/>
          <p:nvPr/>
        </p:nvSpPr>
        <p:spPr>
          <a:xfrm>
            <a:off x="493166" y="2547784"/>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tar: 4 Points 25">
            <a:extLst>
              <a:ext uri="{FF2B5EF4-FFF2-40B4-BE49-F238E27FC236}">
                <a16:creationId xmlns:a16="http://schemas.microsoft.com/office/drawing/2014/main" id="{9B58782B-AFA3-4673-AF5D-BF7CA9434610}"/>
              </a:ext>
            </a:extLst>
          </p:cNvPr>
          <p:cNvSpPr/>
          <p:nvPr/>
        </p:nvSpPr>
        <p:spPr>
          <a:xfrm>
            <a:off x="4316691" y="367524"/>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5 Points 26">
            <a:extLst>
              <a:ext uri="{FF2B5EF4-FFF2-40B4-BE49-F238E27FC236}">
                <a16:creationId xmlns:a16="http://schemas.microsoft.com/office/drawing/2014/main" id="{3A17A5A8-FF01-479D-984B-D827C478025F}"/>
              </a:ext>
            </a:extLst>
          </p:cNvPr>
          <p:cNvSpPr/>
          <p:nvPr/>
        </p:nvSpPr>
        <p:spPr>
          <a:xfrm>
            <a:off x="2734801" y="4492884"/>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0092F34-7CE0-4C66-8373-D573527AE71F}"/>
              </a:ext>
            </a:extLst>
          </p:cNvPr>
          <p:cNvSpPr/>
          <p:nvPr/>
        </p:nvSpPr>
        <p:spPr>
          <a:xfrm>
            <a:off x="1732847" y="5401474"/>
            <a:ext cx="439271" cy="407893"/>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Nhóm 28">
            <a:extLst>
              <a:ext uri="{FF2B5EF4-FFF2-40B4-BE49-F238E27FC236}">
                <a16:creationId xmlns:a16="http://schemas.microsoft.com/office/drawing/2014/main" id="{A695E3FF-0B6B-493E-86C0-A2473DB0DD19}"/>
              </a:ext>
            </a:extLst>
          </p:cNvPr>
          <p:cNvGrpSpPr/>
          <p:nvPr/>
        </p:nvGrpSpPr>
        <p:grpSpPr>
          <a:xfrm>
            <a:off x="1640824" y="8245000"/>
            <a:ext cx="2127343" cy="2444153"/>
            <a:chOff x="1640824" y="3974059"/>
            <a:chExt cx="2127343" cy="2444153"/>
          </a:xfrm>
        </p:grpSpPr>
        <p:sp>
          <p:nvSpPr>
            <p:cNvPr id="30" name="Hình chữ nhật: Góc Tròn 29">
              <a:extLst>
                <a:ext uri="{FF2B5EF4-FFF2-40B4-BE49-F238E27FC236}">
                  <a16:creationId xmlns:a16="http://schemas.microsoft.com/office/drawing/2014/main" id="{17571610-735A-4586-8A81-DA1F6526FFAA}"/>
                </a:ext>
              </a:extLst>
            </p:cNvPr>
            <p:cNvSpPr/>
            <p:nvPr/>
          </p:nvSpPr>
          <p:spPr>
            <a:xfrm>
              <a:off x="1703574" y="3974059"/>
              <a:ext cx="1945341" cy="2444153"/>
            </a:xfrm>
            <a:prstGeom prst="roundRect">
              <a:avLst>
                <a:gd name="adj" fmla="val 10676"/>
              </a:avLst>
            </a:prstGeom>
            <a:solidFill>
              <a:schemeClr val="accent2">
                <a:lumMod val="60000"/>
                <a:lumOff val="4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ình Bầu dục 30">
              <a:extLst>
                <a:ext uri="{FF2B5EF4-FFF2-40B4-BE49-F238E27FC236}">
                  <a16:creationId xmlns:a16="http://schemas.microsoft.com/office/drawing/2014/main" id="{E76DB133-343C-4D43-A512-42BEC5EAA8BF}"/>
                </a:ext>
              </a:extLst>
            </p:cNvPr>
            <p:cNvSpPr/>
            <p:nvPr/>
          </p:nvSpPr>
          <p:spPr>
            <a:xfrm>
              <a:off x="2029923" y="4276844"/>
              <a:ext cx="1292645" cy="1270542"/>
            </a:xfrm>
            <a:prstGeom prst="ellipse">
              <a:avLst/>
            </a:prstGeom>
            <a:solidFill>
              <a:schemeClr val="accent2">
                <a:lumMod val="20000"/>
                <a:lumOff val="8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11">
              <a:extLst>
                <a:ext uri="{FF2B5EF4-FFF2-40B4-BE49-F238E27FC236}">
                  <a16:creationId xmlns:a16="http://schemas.microsoft.com/office/drawing/2014/main" id="{72BC34B5-6F64-4B46-9CFC-C9265FC26B22}"/>
                </a:ext>
              </a:extLst>
            </p:cNvPr>
            <p:cNvSpPr txBox="1"/>
            <p:nvPr/>
          </p:nvSpPr>
          <p:spPr>
            <a:xfrm>
              <a:off x="1640824" y="5657574"/>
              <a:ext cx="2127343" cy="646331"/>
            </a:xfrm>
            <a:prstGeom prst="rect">
              <a:avLst/>
            </a:prstGeom>
            <a:noFill/>
          </p:spPr>
          <p:txBody>
            <a:bodyPr wrap="square" rtlCol="0">
              <a:spAutoFit/>
            </a:bodyPr>
            <a:lstStyle/>
            <a:p>
              <a:pPr algn="ctr"/>
              <a:r>
                <a:rPr lang="en-US">
                  <a:solidFill>
                    <a:schemeClr val="accent2">
                      <a:lumMod val="50000"/>
                    </a:schemeClr>
                  </a:solidFill>
                  <a:latin typeface="Arial" panose="020B0604020202020204" pitchFamily="34" charset="0"/>
                  <a:cs typeface="Arial" panose="020B0604020202020204" pitchFamily="34" charset="0"/>
                </a:rPr>
                <a:t>Tên </a:t>
              </a:r>
            </a:p>
            <a:p>
              <a:pPr algn="ctr"/>
              <a:r>
                <a:rPr lang="en-US">
                  <a:solidFill>
                    <a:schemeClr val="accent2">
                      <a:lumMod val="50000"/>
                    </a:schemeClr>
                  </a:solidFill>
                  <a:latin typeface="Arial" panose="020B0604020202020204" pitchFamily="34" charset="0"/>
                  <a:cs typeface="Arial" panose="020B0604020202020204" pitchFamily="34" charset="0"/>
                </a:rPr>
                <a:t>Mã Sinh Viên</a:t>
              </a:r>
            </a:p>
          </p:txBody>
        </p:sp>
      </p:grpSp>
      <p:grpSp>
        <p:nvGrpSpPr>
          <p:cNvPr id="33" name="Nhóm 32">
            <a:extLst>
              <a:ext uri="{FF2B5EF4-FFF2-40B4-BE49-F238E27FC236}">
                <a16:creationId xmlns:a16="http://schemas.microsoft.com/office/drawing/2014/main" id="{A618B11B-1872-4FAB-80CD-48BF4D519F80}"/>
              </a:ext>
            </a:extLst>
          </p:cNvPr>
          <p:cNvGrpSpPr/>
          <p:nvPr/>
        </p:nvGrpSpPr>
        <p:grpSpPr>
          <a:xfrm>
            <a:off x="3935666" y="11769489"/>
            <a:ext cx="2127343" cy="2444153"/>
            <a:chOff x="1640824" y="3974059"/>
            <a:chExt cx="2127343" cy="2444153"/>
          </a:xfrm>
        </p:grpSpPr>
        <p:sp>
          <p:nvSpPr>
            <p:cNvPr id="34" name="Hình chữ nhật: Góc Tròn 33">
              <a:extLst>
                <a:ext uri="{FF2B5EF4-FFF2-40B4-BE49-F238E27FC236}">
                  <a16:creationId xmlns:a16="http://schemas.microsoft.com/office/drawing/2014/main" id="{380B4DBE-1197-4E1E-8917-8CAC07CD0BC4}"/>
                </a:ext>
              </a:extLst>
            </p:cNvPr>
            <p:cNvSpPr/>
            <p:nvPr/>
          </p:nvSpPr>
          <p:spPr>
            <a:xfrm>
              <a:off x="1703574" y="3974059"/>
              <a:ext cx="1945341" cy="2444153"/>
            </a:xfrm>
            <a:prstGeom prst="roundRect">
              <a:avLst>
                <a:gd name="adj" fmla="val 10676"/>
              </a:avLst>
            </a:pr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ình Bầu dục 34">
              <a:extLst>
                <a:ext uri="{FF2B5EF4-FFF2-40B4-BE49-F238E27FC236}">
                  <a16:creationId xmlns:a16="http://schemas.microsoft.com/office/drawing/2014/main" id="{61C564B9-2037-47F4-B120-957BE02BBADD}"/>
                </a:ext>
              </a:extLst>
            </p:cNvPr>
            <p:cNvSpPr/>
            <p:nvPr/>
          </p:nvSpPr>
          <p:spPr>
            <a:xfrm>
              <a:off x="2029923" y="4276844"/>
              <a:ext cx="1292645" cy="1270542"/>
            </a:xfrm>
            <a:prstGeom prst="ellipse">
              <a:avLst/>
            </a:prstGeom>
            <a:solidFill>
              <a:schemeClr val="accent6">
                <a:lumMod val="20000"/>
                <a:lumOff val="8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11">
              <a:extLst>
                <a:ext uri="{FF2B5EF4-FFF2-40B4-BE49-F238E27FC236}">
                  <a16:creationId xmlns:a16="http://schemas.microsoft.com/office/drawing/2014/main" id="{1C1831F0-E5A4-4126-8B7E-7431F1DC9C72}"/>
                </a:ext>
              </a:extLst>
            </p:cNvPr>
            <p:cNvSpPr txBox="1"/>
            <p:nvPr/>
          </p:nvSpPr>
          <p:spPr>
            <a:xfrm>
              <a:off x="1640824" y="5657574"/>
              <a:ext cx="2127343" cy="646331"/>
            </a:xfrm>
            <a:prstGeom prst="rect">
              <a:avLst/>
            </a:prstGeom>
            <a:noFill/>
          </p:spPr>
          <p:txBody>
            <a:bodyPr wrap="square" rtlCol="0">
              <a:spAutoFit/>
            </a:bodyPr>
            <a:lstStyle/>
            <a:p>
              <a:pPr algn="ctr"/>
              <a:r>
                <a:rPr lang="en-US">
                  <a:solidFill>
                    <a:schemeClr val="accent6">
                      <a:lumMod val="50000"/>
                    </a:schemeClr>
                  </a:solidFill>
                  <a:latin typeface="Arial" panose="020B0604020202020204" pitchFamily="34" charset="0"/>
                  <a:cs typeface="Arial" panose="020B0604020202020204" pitchFamily="34" charset="0"/>
                </a:rPr>
                <a:t>Tên </a:t>
              </a:r>
            </a:p>
            <a:p>
              <a:pPr algn="ctr"/>
              <a:r>
                <a:rPr lang="en-US">
                  <a:solidFill>
                    <a:schemeClr val="accent6">
                      <a:lumMod val="50000"/>
                    </a:schemeClr>
                  </a:solidFill>
                  <a:latin typeface="Arial" panose="020B0604020202020204" pitchFamily="34" charset="0"/>
                  <a:cs typeface="Arial" panose="020B0604020202020204" pitchFamily="34" charset="0"/>
                </a:rPr>
                <a:t>Mã Sinh Viên</a:t>
              </a:r>
            </a:p>
          </p:txBody>
        </p:sp>
      </p:grpSp>
      <p:grpSp>
        <p:nvGrpSpPr>
          <p:cNvPr id="37" name="Nhóm 36">
            <a:extLst>
              <a:ext uri="{FF2B5EF4-FFF2-40B4-BE49-F238E27FC236}">
                <a16:creationId xmlns:a16="http://schemas.microsoft.com/office/drawing/2014/main" id="{3410AF03-4D95-4E08-B1FB-EA80021570EA}"/>
              </a:ext>
            </a:extLst>
          </p:cNvPr>
          <p:cNvGrpSpPr/>
          <p:nvPr/>
        </p:nvGrpSpPr>
        <p:grpSpPr>
          <a:xfrm>
            <a:off x="6230508" y="14748472"/>
            <a:ext cx="2127343" cy="2444153"/>
            <a:chOff x="1640824" y="3974059"/>
            <a:chExt cx="2127343" cy="2444153"/>
          </a:xfrm>
        </p:grpSpPr>
        <p:sp>
          <p:nvSpPr>
            <p:cNvPr id="38" name="Hình chữ nhật: Góc Tròn 37">
              <a:extLst>
                <a:ext uri="{FF2B5EF4-FFF2-40B4-BE49-F238E27FC236}">
                  <a16:creationId xmlns:a16="http://schemas.microsoft.com/office/drawing/2014/main" id="{47E954C3-D3E2-4ACB-AB94-CB450BC9D045}"/>
                </a:ext>
              </a:extLst>
            </p:cNvPr>
            <p:cNvSpPr/>
            <p:nvPr/>
          </p:nvSpPr>
          <p:spPr>
            <a:xfrm>
              <a:off x="1703574" y="3974059"/>
              <a:ext cx="1945341" cy="2444153"/>
            </a:xfrm>
            <a:prstGeom prst="roundRect">
              <a:avLst>
                <a:gd name="adj" fmla="val 10676"/>
              </a:avLst>
            </a:prstGeom>
            <a:solidFill>
              <a:schemeClr val="accent5">
                <a:lumMod val="40000"/>
                <a:lumOff val="60000"/>
              </a:schemeClr>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ình Bầu dục 38">
              <a:extLst>
                <a:ext uri="{FF2B5EF4-FFF2-40B4-BE49-F238E27FC236}">
                  <a16:creationId xmlns:a16="http://schemas.microsoft.com/office/drawing/2014/main" id="{5A49D39D-D8D2-46D8-9C94-037C34B12BC4}"/>
                </a:ext>
              </a:extLst>
            </p:cNvPr>
            <p:cNvSpPr/>
            <p:nvPr/>
          </p:nvSpPr>
          <p:spPr>
            <a:xfrm>
              <a:off x="2029923" y="4276844"/>
              <a:ext cx="1292645" cy="1270542"/>
            </a:xfrm>
            <a:prstGeom prst="ellipse">
              <a:avLst/>
            </a:prstGeom>
            <a:solidFill>
              <a:schemeClr val="accent5">
                <a:lumMod val="20000"/>
                <a:lumOff val="80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11">
              <a:extLst>
                <a:ext uri="{FF2B5EF4-FFF2-40B4-BE49-F238E27FC236}">
                  <a16:creationId xmlns:a16="http://schemas.microsoft.com/office/drawing/2014/main" id="{B8CF2F68-3E5D-4914-B6D1-02B48B60D0E7}"/>
                </a:ext>
              </a:extLst>
            </p:cNvPr>
            <p:cNvSpPr txBox="1"/>
            <p:nvPr/>
          </p:nvSpPr>
          <p:spPr>
            <a:xfrm>
              <a:off x="1640824" y="5657574"/>
              <a:ext cx="2127343" cy="646331"/>
            </a:xfrm>
            <a:prstGeom prst="rect">
              <a:avLst/>
            </a:prstGeom>
            <a:noFill/>
          </p:spPr>
          <p:txBody>
            <a:bodyPr wrap="square" rtlCol="0">
              <a:spAutoFit/>
            </a:bodyPr>
            <a:lstStyle/>
            <a:p>
              <a:pPr algn="ctr"/>
              <a:r>
                <a:rPr lang="en-US">
                  <a:solidFill>
                    <a:schemeClr val="accent5">
                      <a:lumMod val="50000"/>
                    </a:schemeClr>
                  </a:solidFill>
                  <a:latin typeface="Arial" panose="020B0604020202020204" pitchFamily="34" charset="0"/>
                  <a:cs typeface="Arial" panose="020B0604020202020204" pitchFamily="34" charset="0"/>
                </a:rPr>
                <a:t>Tên </a:t>
              </a:r>
            </a:p>
            <a:p>
              <a:pPr algn="ctr"/>
              <a:r>
                <a:rPr lang="en-US">
                  <a:solidFill>
                    <a:schemeClr val="accent5">
                      <a:lumMod val="50000"/>
                    </a:schemeClr>
                  </a:solidFill>
                  <a:latin typeface="Arial" panose="020B0604020202020204" pitchFamily="34" charset="0"/>
                  <a:cs typeface="Arial" panose="020B0604020202020204" pitchFamily="34" charset="0"/>
                </a:rPr>
                <a:t>Mã Sinh Viên</a:t>
              </a:r>
            </a:p>
          </p:txBody>
        </p:sp>
      </p:grpSp>
      <p:grpSp>
        <p:nvGrpSpPr>
          <p:cNvPr id="41" name="Nhóm 40">
            <a:extLst>
              <a:ext uri="{FF2B5EF4-FFF2-40B4-BE49-F238E27FC236}">
                <a16:creationId xmlns:a16="http://schemas.microsoft.com/office/drawing/2014/main" id="{9F4E90DC-7965-4243-90C7-53ECA95A3238}"/>
              </a:ext>
            </a:extLst>
          </p:cNvPr>
          <p:cNvGrpSpPr/>
          <p:nvPr/>
        </p:nvGrpSpPr>
        <p:grpSpPr>
          <a:xfrm>
            <a:off x="8525351" y="18043647"/>
            <a:ext cx="2127343" cy="2444153"/>
            <a:chOff x="1640824" y="3974059"/>
            <a:chExt cx="2127343" cy="2444153"/>
          </a:xfrm>
        </p:grpSpPr>
        <p:sp>
          <p:nvSpPr>
            <p:cNvPr id="42" name="Hình chữ nhật: Góc Tròn 41">
              <a:extLst>
                <a:ext uri="{FF2B5EF4-FFF2-40B4-BE49-F238E27FC236}">
                  <a16:creationId xmlns:a16="http://schemas.microsoft.com/office/drawing/2014/main" id="{6A4804D8-9A8A-48CE-AF85-DA0A56CCAFC5}"/>
                </a:ext>
              </a:extLst>
            </p:cNvPr>
            <p:cNvSpPr/>
            <p:nvPr/>
          </p:nvSpPr>
          <p:spPr>
            <a:xfrm>
              <a:off x="1703574" y="3974059"/>
              <a:ext cx="1945341" cy="2444153"/>
            </a:xfrm>
            <a:prstGeom prst="roundRect">
              <a:avLst>
                <a:gd name="adj" fmla="val 10676"/>
              </a:avLst>
            </a:prstGeom>
            <a:solidFill>
              <a:srgbClr val="BA8CDC"/>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ình Bầu dục 42">
              <a:extLst>
                <a:ext uri="{FF2B5EF4-FFF2-40B4-BE49-F238E27FC236}">
                  <a16:creationId xmlns:a16="http://schemas.microsoft.com/office/drawing/2014/main" id="{19E26387-4DF9-4DD4-9BCC-973AD512D804}"/>
                </a:ext>
              </a:extLst>
            </p:cNvPr>
            <p:cNvSpPr/>
            <p:nvPr/>
          </p:nvSpPr>
          <p:spPr>
            <a:xfrm>
              <a:off x="2029923" y="4276844"/>
              <a:ext cx="1292645" cy="1270542"/>
            </a:xfrm>
            <a:prstGeom prst="ellipse">
              <a:avLst/>
            </a:prstGeom>
            <a:solidFill>
              <a:srgbClr val="DAC2EC"/>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11">
              <a:extLst>
                <a:ext uri="{FF2B5EF4-FFF2-40B4-BE49-F238E27FC236}">
                  <a16:creationId xmlns:a16="http://schemas.microsoft.com/office/drawing/2014/main" id="{813E4E49-2160-4A19-BD66-F8DAC4A15721}"/>
                </a:ext>
              </a:extLst>
            </p:cNvPr>
            <p:cNvSpPr txBox="1"/>
            <p:nvPr/>
          </p:nvSpPr>
          <p:spPr>
            <a:xfrm>
              <a:off x="1640824" y="5657574"/>
              <a:ext cx="2127343" cy="646331"/>
            </a:xfrm>
            <a:prstGeom prst="rect">
              <a:avLst/>
            </a:prstGeom>
            <a:noFill/>
          </p:spPr>
          <p:txBody>
            <a:bodyPr wrap="square" rtlCol="0">
              <a:spAutoFit/>
            </a:bodyPr>
            <a:lstStyle/>
            <a:p>
              <a:pPr algn="ctr"/>
              <a:r>
                <a:rPr lang="en-US">
                  <a:solidFill>
                    <a:srgbClr val="7030A0"/>
                  </a:solidFill>
                  <a:latin typeface="Arial" panose="020B0604020202020204" pitchFamily="34" charset="0"/>
                  <a:cs typeface="Arial" panose="020B0604020202020204" pitchFamily="34" charset="0"/>
                </a:rPr>
                <a:t>Tên </a:t>
              </a:r>
            </a:p>
            <a:p>
              <a:pPr algn="ctr"/>
              <a:r>
                <a:rPr lang="en-US">
                  <a:solidFill>
                    <a:srgbClr val="7030A0"/>
                  </a:solidFill>
                  <a:latin typeface="Arial" panose="020B0604020202020204" pitchFamily="34" charset="0"/>
                  <a:cs typeface="Arial" panose="020B0604020202020204" pitchFamily="34" charset="0"/>
                </a:rPr>
                <a:t>Mã Sinh Viên</a:t>
              </a:r>
            </a:p>
          </p:txBody>
        </p:sp>
      </p:grpSp>
    </p:spTree>
    <p:extLst>
      <p:ext uri="{BB962C8B-B14F-4D97-AF65-F5344CB8AC3E}">
        <p14:creationId xmlns:p14="http://schemas.microsoft.com/office/powerpoint/2010/main" val="1939156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CA45"/>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A4751B3-3B83-4E17-B7E9-A0A20907EF80}"/>
              </a:ext>
            </a:extLst>
          </p:cNvPr>
          <p:cNvSpPr/>
          <p:nvPr/>
        </p:nvSpPr>
        <p:spPr>
          <a:xfrm>
            <a:off x="963827" y="222422"/>
            <a:ext cx="11009870" cy="6413156"/>
          </a:xfrm>
          <a:prstGeom prst="roundRect">
            <a:avLst>
              <a:gd name="adj" fmla="val 4706"/>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Title Background">
            <a:extLst>
              <a:ext uri="{FF2B5EF4-FFF2-40B4-BE49-F238E27FC236}">
                <a16:creationId xmlns:a16="http://schemas.microsoft.com/office/drawing/2014/main" id="{15B327DB-9455-4B2B-ACFF-05E815CB33C8}"/>
              </a:ext>
            </a:extLst>
          </p:cNvPr>
          <p:cNvGrpSpPr/>
          <p:nvPr/>
        </p:nvGrpSpPr>
        <p:grpSpPr>
          <a:xfrm>
            <a:off x="1363840" y="1598158"/>
            <a:ext cx="8201811" cy="1830842"/>
            <a:chOff x="1217765" y="1106159"/>
            <a:chExt cx="5874253" cy="1231193"/>
          </a:xfrm>
        </p:grpSpPr>
        <p:sp>
          <p:nvSpPr>
            <p:cNvPr id="6" name="Freeform: Shape 5">
              <a:extLst>
                <a:ext uri="{FF2B5EF4-FFF2-40B4-BE49-F238E27FC236}">
                  <a16:creationId xmlns:a16="http://schemas.microsoft.com/office/drawing/2014/main" id="{6C1AF9D9-528C-41CC-92A9-03E6338CE5C1}"/>
                </a:ext>
              </a:extLst>
            </p:cNvPr>
            <p:cNvSpPr/>
            <p:nvPr/>
          </p:nvSpPr>
          <p:spPr>
            <a:xfrm>
              <a:off x="1217765" y="1107550"/>
              <a:ext cx="1475562" cy="1013697"/>
            </a:xfrm>
            <a:custGeom>
              <a:avLst/>
              <a:gdLst>
                <a:gd name="connsiteX0" fmla="*/ 117313 w 1531604"/>
                <a:gd name="connsiteY0" fmla="*/ 0 h 1058591"/>
                <a:gd name="connsiteX1" fmla="*/ 1531604 w 1531604"/>
                <a:gd name="connsiteY1" fmla="*/ 0 h 1058591"/>
                <a:gd name="connsiteX2" fmla="*/ 1495746 w 1531604"/>
                <a:gd name="connsiteY2" fmla="*/ 38161 h 1058591"/>
                <a:gd name="connsiteX3" fmla="*/ 779614 w 1531604"/>
                <a:gd name="connsiteY3" fmla="*/ 301082 h 1058591"/>
                <a:gd name="connsiteX4" fmla="*/ 69676 w 1531604"/>
                <a:gd name="connsiteY4" fmla="*/ 1054277 h 1058591"/>
                <a:gd name="connsiteX5" fmla="*/ 0 w 1531604"/>
                <a:gd name="connsiteY5" fmla="*/ 1033893 h 1058591"/>
                <a:gd name="connsiteX6" fmla="*/ 0 w 1531604"/>
                <a:gd name="connsiteY6" fmla="*/ 117313 h 1058591"/>
                <a:gd name="connsiteX7" fmla="*/ 117313 w 1531604"/>
                <a:gd name="connsiteY7" fmla="*/ 0 h 1058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1604" h="1058591">
                  <a:moveTo>
                    <a:pt x="117313" y="0"/>
                  </a:moveTo>
                  <a:lnTo>
                    <a:pt x="1531604" y="0"/>
                  </a:lnTo>
                  <a:lnTo>
                    <a:pt x="1495746" y="38161"/>
                  </a:lnTo>
                  <a:cubicBezTo>
                    <a:pt x="1320711" y="193456"/>
                    <a:pt x="1039677" y="107926"/>
                    <a:pt x="779614" y="301082"/>
                  </a:cubicBezTo>
                  <a:cubicBezTo>
                    <a:pt x="524993" y="497159"/>
                    <a:pt x="433284" y="1116057"/>
                    <a:pt x="69676" y="1054277"/>
                  </a:cubicBezTo>
                  <a:lnTo>
                    <a:pt x="0" y="1033893"/>
                  </a:lnTo>
                  <a:lnTo>
                    <a:pt x="0" y="117313"/>
                  </a:lnTo>
                  <a:cubicBezTo>
                    <a:pt x="0" y="52523"/>
                    <a:pt x="52523" y="0"/>
                    <a:pt x="117313"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7" name="Freeform: Shape 6">
              <a:extLst>
                <a:ext uri="{FF2B5EF4-FFF2-40B4-BE49-F238E27FC236}">
                  <a16:creationId xmlns:a16="http://schemas.microsoft.com/office/drawing/2014/main" id="{649DDFC2-1B14-48CC-848B-DE5E26125C5C}"/>
                </a:ext>
              </a:extLst>
            </p:cNvPr>
            <p:cNvSpPr/>
            <p:nvPr/>
          </p:nvSpPr>
          <p:spPr>
            <a:xfrm>
              <a:off x="5623078" y="1611077"/>
              <a:ext cx="1468940" cy="726275"/>
            </a:xfrm>
            <a:custGeom>
              <a:avLst/>
              <a:gdLst>
                <a:gd name="connsiteX0" fmla="*/ 1520419 w 1520419"/>
                <a:gd name="connsiteY0" fmla="*/ 0 h 752129"/>
                <a:gd name="connsiteX1" fmla="*/ 1520419 w 1520419"/>
                <a:gd name="connsiteY1" fmla="*/ 634816 h 752129"/>
                <a:gd name="connsiteX2" fmla="*/ 1403106 w 1520419"/>
                <a:gd name="connsiteY2" fmla="*/ 752129 h 752129"/>
                <a:gd name="connsiteX3" fmla="*/ 0 w 1520419"/>
                <a:gd name="connsiteY3" fmla="*/ 752129 h 752129"/>
                <a:gd name="connsiteX4" fmla="*/ 12151 w 1520419"/>
                <a:gd name="connsiteY4" fmla="*/ 736383 h 752129"/>
                <a:gd name="connsiteX5" fmla="*/ 869000 w 1520419"/>
                <a:gd name="connsiteY5" fmla="*/ 567837 h 752129"/>
                <a:gd name="connsiteX6" fmla="*/ 1465845 w 1520419"/>
                <a:gd name="connsiteY6" fmla="*/ 26519 h 752129"/>
                <a:gd name="connsiteX7" fmla="*/ 1520419 w 1520419"/>
                <a:gd name="connsiteY7" fmla="*/ 0 h 75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0419" h="752129">
                  <a:moveTo>
                    <a:pt x="1520419" y="0"/>
                  </a:moveTo>
                  <a:lnTo>
                    <a:pt x="1520419" y="634816"/>
                  </a:lnTo>
                  <a:cubicBezTo>
                    <a:pt x="1520419" y="699606"/>
                    <a:pt x="1467896" y="752129"/>
                    <a:pt x="1403106" y="752129"/>
                  </a:cubicBezTo>
                  <a:lnTo>
                    <a:pt x="0" y="752129"/>
                  </a:lnTo>
                  <a:lnTo>
                    <a:pt x="12151" y="736383"/>
                  </a:lnTo>
                  <a:cubicBezTo>
                    <a:pt x="234449" y="489619"/>
                    <a:pt x="521533" y="716514"/>
                    <a:pt x="869000" y="567837"/>
                  </a:cubicBezTo>
                  <a:cubicBezTo>
                    <a:pt x="1078439" y="473878"/>
                    <a:pt x="1257163" y="150784"/>
                    <a:pt x="1465845" y="26519"/>
                  </a:cubicBezTo>
                  <a:lnTo>
                    <a:pt x="1520419" y="0"/>
                  </a:ln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r>
                <a:rPr lang="en-PH" sz="2400">
                  <a:solidFill>
                    <a:prstClr val="white"/>
                  </a:solidFill>
                  <a:latin typeface="Calibri" panose="020F0502020204030204"/>
                </a:rPr>
                <a:t> </a:t>
              </a:r>
            </a:p>
          </p:txBody>
        </p:sp>
        <p:sp>
          <p:nvSpPr>
            <p:cNvPr id="8" name="Freeform: Shape 7">
              <a:extLst>
                <a:ext uri="{FF2B5EF4-FFF2-40B4-BE49-F238E27FC236}">
                  <a16:creationId xmlns:a16="http://schemas.microsoft.com/office/drawing/2014/main" id="{B05ABC54-EF7F-4F5D-AB2E-965C6F3814CB}"/>
                </a:ext>
              </a:extLst>
            </p:cNvPr>
            <p:cNvSpPr/>
            <p:nvPr/>
          </p:nvSpPr>
          <p:spPr>
            <a:xfrm>
              <a:off x="5260756" y="1106159"/>
              <a:ext cx="943685" cy="314025"/>
            </a:xfrm>
            <a:custGeom>
              <a:avLst/>
              <a:gdLst>
                <a:gd name="connsiteX0" fmla="*/ 0 w 992401"/>
                <a:gd name="connsiteY0" fmla="*/ 0 h 330236"/>
                <a:gd name="connsiteX1" fmla="*/ 992401 w 992401"/>
                <a:gd name="connsiteY1" fmla="*/ 0 h 330236"/>
                <a:gd name="connsiteX2" fmla="*/ 991880 w 992401"/>
                <a:gd name="connsiteY2" fmla="*/ 1677 h 330236"/>
                <a:gd name="connsiteX3" fmla="*/ 496200 w 992401"/>
                <a:gd name="connsiteY3" fmla="*/ 330236 h 330236"/>
                <a:gd name="connsiteX4" fmla="*/ 520 w 992401"/>
                <a:gd name="connsiteY4" fmla="*/ 1677 h 330236"/>
                <a:gd name="connsiteX5" fmla="*/ 0 w 992401"/>
                <a:gd name="connsiteY5" fmla="*/ 0 h 33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401" h="330236">
                  <a:moveTo>
                    <a:pt x="0" y="0"/>
                  </a:moveTo>
                  <a:lnTo>
                    <a:pt x="992401" y="0"/>
                  </a:lnTo>
                  <a:lnTo>
                    <a:pt x="991880" y="1677"/>
                  </a:lnTo>
                  <a:cubicBezTo>
                    <a:pt x="910214" y="194757"/>
                    <a:pt x="719028" y="330236"/>
                    <a:pt x="496200" y="330236"/>
                  </a:cubicBezTo>
                  <a:cubicBezTo>
                    <a:pt x="273372" y="330236"/>
                    <a:pt x="82187" y="194757"/>
                    <a:pt x="520" y="1677"/>
                  </a:cubicBezTo>
                  <a:lnTo>
                    <a:pt x="0" y="0"/>
                  </a:ln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9" name="Freeform: Shape 8">
              <a:extLst>
                <a:ext uri="{FF2B5EF4-FFF2-40B4-BE49-F238E27FC236}">
                  <a16:creationId xmlns:a16="http://schemas.microsoft.com/office/drawing/2014/main" id="{758E176B-3044-45D5-B739-F85A1DD6D4B6}"/>
                </a:ext>
              </a:extLst>
            </p:cNvPr>
            <p:cNvSpPr/>
            <p:nvPr/>
          </p:nvSpPr>
          <p:spPr>
            <a:xfrm>
              <a:off x="2125522" y="1839401"/>
              <a:ext cx="1709491" cy="497434"/>
            </a:xfrm>
            <a:custGeom>
              <a:avLst/>
              <a:gdLst>
                <a:gd name="connsiteX0" fmla="*/ 898870 w 1797740"/>
                <a:gd name="connsiteY0" fmla="*/ 0 h 523113"/>
                <a:gd name="connsiteX1" fmla="*/ 1757190 w 1797740"/>
                <a:gd name="connsiteY1" fmla="*/ 456365 h 523113"/>
                <a:gd name="connsiteX2" fmla="*/ 1797740 w 1797740"/>
                <a:gd name="connsiteY2" fmla="*/ 523113 h 523113"/>
                <a:gd name="connsiteX3" fmla="*/ 0 w 1797740"/>
                <a:gd name="connsiteY3" fmla="*/ 523113 h 523113"/>
                <a:gd name="connsiteX4" fmla="*/ 40550 w 1797740"/>
                <a:gd name="connsiteY4" fmla="*/ 456365 h 523113"/>
                <a:gd name="connsiteX5" fmla="*/ 898870 w 1797740"/>
                <a:gd name="connsiteY5" fmla="*/ 0 h 52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7740" h="523113">
                  <a:moveTo>
                    <a:pt x="898870" y="0"/>
                  </a:moveTo>
                  <a:cubicBezTo>
                    <a:pt x="1256163" y="0"/>
                    <a:pt x="1571175" y="181027"/>
                    <a:pt x="1757190" y="456365"/>
                  </a:cubicBezTo>
                  <a:lnTo>
                    <a:pt x="1797740" y="523113"/>
                  </a:lnTo>
                  <a:lnTo>
                    <a:pt x="0" y="523113"/>
                  </a:lnTo>
                  <a:lnTo>
                    <a:pt x="40550" y="456365"/>
                  </a:lnTo>
                  <a:cubicBezTo>
                    <a:pt x="226565" y="181027"/>
                    <a:pt x="541577" y="0"/>
                    <a:pt x="898870"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BD5C8CB3-7DB3-4D01-91BC-B9FE737BF0DE}"/>
                </a:ext>
              </a:extLst>
            </p:cNvPr>
            <p:cNvSpPr/>
            <p:nvPr/>
          </p:nvSpPr>
          <p:spPr>
            <a:xfrm>
              <a:off x="1222883" y="1111103"/>
              <a:ext cx="5862990" cy="1219439"/>
            </a:xfrm>
            <a:custGeom>
              <a:avLst/>
              <a:gdLst>
                <a:gd name="connsiteX0" fmla="*/ 1531604 w 6165654"/>
                <a:gd name="connsiteY0" fmla="*/ 0 h 1282390"/>
                <a:gd name="connsiteX1" fmla="*/ 4246318 w 6165654"/>
                <a:gd name="connsiteY1" fmla="*/ 0 h 1282390"/>
                <a:gd name="connsiteX2" fmla="*/ 4246838 w 6165654"/>
                <a:gd name="connsiteY2" fmla="*/ 1677 h 1282390"/>
                <a:gd name="connsiteX3" fmla="*/ 4742518 w 6165654"/>
                <a:gd name="connsiteY3" fmla="*/ 330236 h 1282390"/>
                <a:gd name="connsiteX4" fmla="*/ 5238198 w 6165654"/>
                <a:gd name="connsiteY4" fmla="*/ 1677 h 1282390"/>
                <a:gd name="connsiteX5" fmla="*/ 5238719 w 6165654"/>
                <a:gd name="connsiteY5" fmla="*/ 0 h 1282390"/>
                <a:gd name="connsiteX6" fmla="*/ 6048341 w 6165654"/>
                <a:gd name="connsiteY6" fmla="*/ 0 h 1282390"/>
                <a:gd name="connsiteX7" fmla="*/ 6165654 w 6165654"/>
                <a:gd name="connsiteY7" fmla="*/ 117313 h 1282390"/>
                <a:gd name="connsiteX8" fmla="*/ 6165654 w 6165654"/>
                <a:gd name="connsiteY8" fmla="*/ 530261 h 1282390"/>
                <a:gd name="connsiteX9" fmla="*/ 6111080 w 6165654"/>
                <a:gd name="connsiteY9" fmla="*/ 556780 h 1282390"/>
                <a:gd name="connsiteX10" fmla="*/ 5514235 w 6165654"/>
                <a:gd name="connsiteY10" fmla="*/ 1098098 h 1282390"/>
                <a:gd name="connsiteX11" fmla="*/ 4657386 w 6165654"/>
                <a:gd name="connsiteY11" fmla="*/ 1266644 h 1282390"/>
                <a:gd name="connsiteX12" fmla="*/ 4645235 w 6165654"/>
                <a:gd name="connsiteY12" fmla="*/ 1282390 h 1282390"/>
                <a:gd name="connsiteX13" fmla="*/ 2746976 w 6165654"/>
                <a:gd name="connsiteY13" fmla="*/ 1282390 h 1282390"/>
                <a:gd name="connsiteX14" fmla="*/ 2706426 w 6165654"/>
                <a:gd name="connsiteY14" fmla="*/ 1215642 h 1282390"/>
                <a:gd name="connsiteX15" fmla="*/ 1848106 w 6165654"/>
                <a:gd name="connsiteY15" fmla="*/ 759277 h 1282390"/>
                <a:gd name="connsiteX16" fmla="*/ 989786 w 6165654"/>
                <a:gd name="connsiteY16" fmla="*/ 1215642 h 1282390"/>
                <a:gd name="connsiteX17" fmla="*/ 949236 w 6165654"/>
                <a:gd name="connsiteY17" fmla="*/ 1282390 h 1282390"/>
                <a:gd name="connsiteX18" fmla="*/ 117313 w 6165654"/>
                <a:gd name="connsiteY18" fmla="*/ 1282390 h 1282390"/>
                <a:gd name="connsiteX19" fmla="*/ 0 w 6165654"/>
                <a:gd name="connsiteY19" fmla="*/ 1165077 h 1282390"/>
                <a:gd name="connsiteX20" fmla="*/ 0 w 6165654"/>
                <a:gd name="connsiteY20" fmla="*/ 1033893 h 1282390"/>
                <a:gd name="connsiteX21" fmla="*/ 69676 w 6165654"/>
                <a:gd name="connsiteY21" fmla="*/ 1054277 h 1282390"/>
                <a:gd name="connsiteX22" fmla="*/ 779614 w 6165654"/>
                <a:gd name="connsiteY22" fmla="*/ 301082 h 1282390"/>
                <a:gd name="connsiteX23" fmla="*/ 1495746 w 6165654"/>
                <a:gd name="connsiteY23" fmla="*/ 38161 h 1282390"/>
                <a:gd name="connsiteX24" fmla="*/ 1531604 w 6165654"/>
                <a:gd name="connsiteY24" fmla="*/ 0 h 128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65654" h="1282390">
                  <a:moveTo>
                    <a:pt x="1531604" y="0"/>
                  </a:moveTo>
                  <a:lnTo>
                    <a:pt x="4246318" y="0"/>
                  </a:lnTo>
                  <a:lnTo>
                    <a:pt x="4246838" y="1677"/>
                  </a:lnTo>
                  <a:cubicBezTo>
                    <a:pt x="4328505" y="194757"/>
                    <a:pt x="4519690" y="330236"/>
                    <a:pt x="4742518" y="330236"/>
                  </a:cubicBezTo>
                  <a:cubicBezTo>
                    <a:pt x="4965346" y="330236"/>
                    <a:pt x="5156532" y="194757"/>
                    <a:pt x="5238198" y="1677"/>
                  </a:cubicBezTo>
                  <a:lnTo>
                    <a:pt x="5238719" y="0"/>
                  </a:lnTo>
                  <a:lnTo>
                    <a:pt x="6048341" y="0"/>
                  </a:lnTo>
                  <a:cubicBezTo>
                    <a:pt x="6113131" y="0"/>
                    <a:pt x="6165654" y="52523"/>
                    <a:pt x="6165654" y="117313"/>
                  </a:cubicBezTo>
                  <a:lnTo>
                    <a:pt x="6165654" y="530261"/>
                  </a:lnTo>
                  <a:lnTo>
                    <a:pt x="6111080" y="556780"/>
                  </a:lnTo>
                  <a:cubicBezTo>
                    <a:pt x="5902398" y="681045"/>
                    <a:pt x="5723674" y="1004139"/>
                    <a:pt x="5514235" y="1098098"/>
                  </a:cubicBezTo>
                  <a:cubicBezTo>
                    <a:pt x="5166768" y="1246775"/>
                    <a:pt x="4879684" y="1019880"/>
                    <a:pt x="4657386" y="1266644"/>
                  </a:cubicBezTo>
                  <a:lnTo>
                    <a:pt x="4645235" y="1282390"/>
                  </a:lnTo>
                  <a:lnTo>
                    <a:pt x="2746976" y="1282390"/>
                  </a:lnTo>
                  <a:lnTo>
                    <a:pt x="2706426" y="1215642"/>
                  </a:lnTo>
                  <a:cubicBezTo>
                    <a:pt x="2520411" y="940304"/>
                    <a:pt x="2205399" y="759277"/>
                    <a:pt x="1848106" y="759277"/>
                  </a:cubicBezTo>
                  <a:cubicBezTo>
                    <a:pt x="1490813" y="759277"/>
                    <a:pt x="1175801" y="940304"/>
                    <a:pt x="989786" y="1215642"/>
                  </a:cubicBezTo>
                  <a:lnTo>
                    <a:pt x="949236" y="1282390"/>
                  </a:lnTo>
                  <a:lnTo>
                    <a:pt x="117313" y="1282390"/>
                  </a:lnTo>
                  <a:cubicBezTo>
                    <a:pt x="52523" y="1282390"/>
                    <a:pt x="0" y="1229867"/>
                    <a:pt x="0" y="1165077"/>
                  </a:cubicBezTo>
                  <a:lnTo>
                    <a:pt x="0" y="1033893"/>
                  </a:lnTo>
                  <a:lnTo>
                    <a:pt x="69676" y="1054277"/>
                  </a:lnTo>
                  <a:cubicBezTo>
                    <a:pt x="433284" y="1116057"/>
                    <a:pt x="524993" y="497159"/>
                    <a:pt x="779614" y="301082"/>
                  </a:cubicBezTo>
                  <a:cubicBezTo>
                    <a:pt x="1039677" y="107926"/>
                    <a:pt x="1320711" y="193456"/>
                    <a:pt x="1495746" y="38161"/>
                  </a:cubicBezTo>
                  <a:lnTo>
                    <a:pt x="1531604" y="0"/>
                  </a:lnTo>
                  <a:close/>
                </a:path>
              </a:pathLst>
            </a:custGeom>
            <a:solidFill>
              <a:srgbClr val="F9CA45"/>
            </a:solidFill>
            <a:ln>
              <a:solidFill>
                <a:srgbClr val="F9CB4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1" name="Freeform: Shape 10">
              <a:extLst>
                <a:ext uri="{FF2B5EF4-FFF2-40B4-BE49-F238E27FC236}">
                  <a16:creationId xmlns:a16="http://schemas.microsoft.com/office/drawing/2014/main" id="{F76FED6F-3B67-43D1-B550-32FE38E9F611}"/>
                </a:ext>
              </a:extLst>
            </p:cNvPr>
            <p:cNvSpPr/>
            <p:nvPr/>
          </p:nvSpPr>
          <p:spPr>
            <a:xfrm>
              <a:off x="6700879" y="1207107"/>
              <a:ext cx="157625" cy="157625"/>
            </a:xfrm>
            <a:custGeom>
              <a:avLst/>
              <a:gdLst>
                <a:gd name="connsiteX0" fmla="*/ 571500 w 1428750"/>
                <a:gd name="connsiteY0" fmla="*/ 1285875 h 1428750"/>
                <a:gd name="connsiteX1" fmla="*/ 714375 w 1428750"/>
                <a:gd name="connsiteY1" fmla="*/ 1428750 h 1428750"/>
                <a:gd name="connsiteX2" fmla="*/ 857250 w 1428750"/>
                <a:gd name="connsiteY2" fmla="*/ 1285875 h 1428750"/>
                <a:gd name="connsiteX3" fmla="*/ 1285875 w 1428750"/>
                <a:gd name="connsiteY3" fmla="*/ 857250 h 1428750"/>
                <a:gd name="connsiteX4" fmla="*/ 1428750 w 1428750"/>
                <a:gd name="connsiteY4" fmla="*/ 714375 h 1428750"/>
                <a:gd name="connsiteX5" fmla="*/ 1285875 w 1428750"/>
                <a:gd name="connsiteY5" fmla="*/ 571500 h 1428750"/>
                <a:gd name="connsiteX6" fmla="*/ 857250 w 1428750"/>
                <a:gd name="connsiteY6" fmla="*/ 142875 h 1428750"/>
                <a:gd name="connsiteX7" fmla="*/ 714375 w 1428750"/>
                <a:gd name="connsiteY7" fmla="*/ 0 h 1428750"/>
                <a:gd name="connsiteX8" fmla="*/ 571500 w 1428750"/>
                <a:gd name="connsiteY8" fmla="*/ 142875 h 1428750"/>
                <a:gd name="connsiteX9" fmla="*/ 142875 w 1428750"/>
                <a:gd name="connsiteY9" fmla="*/ 571500 h 1428750"/>
                <a:gd name="connsiteX10" fmla="*/ 0 w 1428750"/>
                <a:gd name="connsiteY10" fmla="*/ 714375 h 1428750"/>
                <a:gd name="connsiteX11" fmla="*/ 142875 w 1428750"/>
                <a:gd name="connsiteY11" fmla="*/ 857250 h 1428750"/>
                <a:gd name="connsiteX12" fmla="*/ 571500 w 1428750"/>
                <a:gd name="connsiteY12" fmla="*/ 1285875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0" h="1428750">
                  <a:moveTo>
                    <a:pt x="571500" y="1285875"/>
                  </a:moveTo>
                  <a:cubicBezTo>
                    <a:pt x="571500" y="1364847"/>
                    <a:pt x="635403" y="1428750"/>
                    <a:pt x="714375" y="1428750"/>
                  </a:cubicBezTo>
                  <a:cubicBezTo>
                    <a:pt x="793347" y="1428750"/>
                    <a:pt x="857250" y="1364847"/>
                    <a:pt x="857250" y="1285875"/>
                  </a:cubicBezTo>
                  <a:cubicBezTo>
                    <a:pt x="857250" y="1049522"/>
                    <a:pt x="1049522" y="857250"/>
                    <a:pt x="1285875" y="857250"/>
                  </a:cubicBezTo>
                  <a:cubicBezTo>
                    <a:pt x="1364847" y="857250"/>
                    <a:pt x="1428750" y="793347"/>
                    <a:pt x="1428750" y="714375"/>
                  </a:cubicBezTo>
                  <a:cubicBezTo>
                    <a:pt x="1428750" y="635403"/>
                    <a:pt x="1364847" y="571500"/>
                    <a:pt x="1285875" y="571500"/>
                  </a:cubicBezTo>
                  <a:cubicBezTo>
                    <a:pt x="1049522" y="571500"/>
                    <a:pt x="857250" y="379228"/>
                    <a:pt x="857250" y="142875"/>
                  </a:cubicBezTo>
                  <a:cubicBezTo>
                    <a:pt x="857250" y="63903"/>
                    <a:pt x="793347" y="0"/>
                    <a:pt x="714375" y="0"/>
                  </a:cubicBezTo>
                  <a:cubicBezTo>
                    <a:pt x="635403" y="0"/>
                    <a:pt x="571500" y="63903"/>
                    <a:pt x="571500" y="142875"/>
                  </a:cubicBezTo>
                  <a:cubicBezTo>
                    <a:pt x="571500" y="379228"/>
                    <a:pt x="379228" y="571500"/>
                    <a:pt x="142875" y="571500"/>
                  </a:cubicBezTo>
                  <a:cubicBezTo>
                    <a:pt x="63903" y="571500"/>
                    <a:pt x="0" y="635403"/>
                    <a:pt x="0" y="714375"/>
                  </a:cubicBezTo>
                  <a:cubicBezTo>
                    <a:pt x="0" y="793347"/>
                    <a:pt x="63903" y="857250"/>
                    <a:pt x="142875" y="857250"/>
                  </a:cubicBezTo>
                  <a:cubicBezTo>
                    <a:pt x="379228" y="857250"/>
                    <a:pt x="571500" y="1049522"/>
                    <a:pt x="57150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2" name="Freeform: Shape 11">
              <a:extLst>
                <a:ext uri="{FF2B5EF4-FFF2-40B4-BE49-F238E27FC236}">
                  <a16:creationId xmlns:a16="http://schemas.microsoft.com/office/drawing/2014/main" id="{DE3E61D7-53A3-442D-9EEE-83F777CE7511}"/>
                </a:ext>
              </a:extLst>
            </p:cNvPr>
            <p:cNvSpPr/>
            <p:nvPr/>
          </p:nvSpPr>
          <p:spPr>
            <a:xfrm>
              <a:off x="2747791" y="1284572"/>
              <a:ext cx="239837" cy="239837"/>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3" name="Freeform: Shape 12">
              <a:extLst>
                <a:ext uri="{FF2B5EF4-FFF2-40B4-BE49-F238E27FC236}">
                  <a16:creationId xmlns:a16="http://schemas.microsoft.com/office/drawing/2014/main" id="{62DB7258-A433-4CC6-992E-507875ECDDD5}"/>
                </a:ext>
              </a:extLst>
            </p:cNvPr>
            <p:cNvSpPr/>
            <p:nvPr/>
          </p:nvSpPr>
          <p:spPr>
            <a:xfrm>
              <a:off x="6155672" y="1529441"/>
              <a:ext cx="426260" cy="426260"/>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4" name="Freeform: Shape 13">
              <a:extLst>
                <a:ext uri="{FF2B5EF4-FFF2-40B4-BE49-F238E27FC236}">
                  <a16:creationId xmlns:a16="http://schemas.microsoft.com/office/drawing/2014/main" id="{F4436864-AB27-445B-AB51-65A498F43C05}"/>
                </a:ext>
              </a:extLst>
            </p:cNvPr>
            <p:cNvSpPr/>
            <p:nvPr/>
          </p:nvSpPr>
          <p:spPr>
            <a:xfrm>
              <a:off x="3892215" y="2067814"/>
              <a:ext cx="221697" cy="221697"/>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5" name="Freeform: Shape 14">
              <a:extLst>
                <a:ext uri="{FF2B5EF4-FFF2-40B4-BE49-F238E27FC236}">
                  <a16:creationId xmlns:a16="http://schemas.microsoft.com/office/drawing/2014/main" id="{5A71011D-A430-4836-8C30-563365310420}"/>
                </a:ext>
              </a:extLst>
            </p:cNvPr>
            <p:cNvSpPr/>
            <p:nvPr/>
          </p:nvSpPr>
          <p:spPr>
            <a:xfrm>
              <a:off x="5473469" y="2174433"/>
              <a:ext cx="110849" cy="110849"/>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grpSp>
      <p:sp>
        <p:nvSpPr>
          <p:cNvPr id="16" name="TextBox 15">
            <a:extLst>
              <a:ext uri="{FF2B5EF4-FFF2-40B4-BE49-F238E27FC236}">
                <a16:creationId xmlns:a16="http://schemas.microsoft.com/office/drawing/2014/main" id="{D93EC67A-F91A-4CDE-86E5-3F11B45FF67A}"/>
              </a:ext>
            </a:extLst>
          </p:cNvPr>
          <p:cNvSpPr txBox="1"/>
          <p:nvPr/>
        </p:nvSpPr>
        <p:spPr>
          <a:xfrm>
            <a:off x="1562754" y="396171"/>
            <a:ext cx="4105835" cy="769441"/>
          </a:xfrm>
          <a:prstGeom prst="rect">
            <a:avLst/>
          </a:prstGeom>
          <a:noFill/>
        </p:spPr>
        <p:txBody>
          <a:bodyPr wrap="square" rtlCol="0">
            <a:spAutoFit/>
          </a:bodyPr>
          <a:lstStyle/>
          <a:p>
            <a:pPr algn="ctr"/>
            <a:r>
              <a:rPr lang="en-US" sz="4400" b="1">
                <a:solidFill>
                  <a:schemeClr val="accent4">
                    <a:lumMod val="50000"/>
                  </a:schemeClr>
                </a:solidFill>
              </a:rPr>
              <a:t>Chủ đề môn học</a:t>
            </a:r>
          </a:p>
        </p:txBody>
      </p:sp>
      <p:sp>
        <p:nvSpPr>
          <p:cNvPr id="77" name="Oval 76">
            <a:extLst>
              <a:ext uri="{FF2B5EF4-FFF2-40B4-BE49-F238E27FC236}">
                <a16:creationId xmlns:a16="http://schemas.microsoft.com/office/drawing/2014/main" id="{06F3F76D-FB0B-44BC-990D-01B1DB19703A}"/>
              </a:ext>
            </a:extLst>
          </p:cNvPr>
          <p:cNvSpPr/>
          <p:nvPr/>
        </p:nvSpPr>
        <p:spPr>
          <a:xfrm>
            <a:off x="2537648" y="3639132"/>
            <a:ext cx="161635" cy="1616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sp>
        <p:nvSpPr>
          <p:cNvPr id="84" name="Rectangle: Rounded Corners 83">
            <a:extLst>
              <a:ext uri="{FF2B5EF4-FFF2-40B4-BE49-F238E27FC236}">
                <a16:creationId xmlns:a16="http://schemas.microsoft.com/office/drawing/2014/main" id="{61C1A93E-CDDE-49AC-94FD-D352B15AE463}"/>
              </a:ext>
            </a:extLst>
          </p:cNvPr>
          <p:cNvSpPr/>
          <p:nvPr/>
        </p:nvSpPr>
        <p:spPr>
          <a:xfrm>
            <a:off x="1116227" y="3434643"/>
            <a:ext cx="10674434" cy="3100627"/>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59DA8A03-B376-4EF6-B440-EF7E48326D83}"/>
              </a:ext>
            </a:extLst>
          </p:cNvPr>
          <p:cNvGrpSpPr/>
          <p:nvPr/>
        </p:nvGrpSpPr>
        <p:grpSpPr>
          <a:xfrm>
            <a:off x="-75511" y="614054"/>
            <a:ext cx="1228252" cy="1207960"/>
            <a:chOff x="-104388" y="614054"/>
            <a:chExt cx="1228252" cy="1207960"/>
          </a:xfrm>
        </p:grpSpPr>
        <p:sp>
          <p:nvSpPr>
            <p:cNvPr id="85" name="Oval 84">
              <a:extLst>
                <a:ext uri="{FF2B5EF4-FFF2-40B4-BE49-F238E27FC236}">
                  <a16:creationId xmlns:a16="http://schemas.microsoft.com/office/drawing/2014/main" id="{0E0C08EE-340D-4971-825C-5F991836A5BC}"/>
                </a:ext>
              </a:extLst>
            </p:cNvPr>
            <p:cNvSpPr/>
            <p:nvPr/>
          </p:nvSpPr>
          <p:spPr>
            <a:xfrm>
              <a:off x="218303" y="614054"/>
              <a:ext cx="585169" cy="582263"/>
            </a:xfrm>
            <a:prstGeom prst="ellipse">
              <a:avLst/>
            </a:prstGeom>
            <a:solidFill>
              <a:srgbClr val="E7AC07"/>
            </a:solidFill>
            <a:ln w="28575">
              <a:solidFill>
                <a:srgbClr val="B688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D99B7F7B-8C7F-425C-A996-943F2877AD9A}"/>
                </a:ext>
              </a:extLst>
            </p:cNvPr>
            <p:cNvSpPr txBox="1"/>
            <p:nvPr/>
          </p:nvSpPr>
          <p:spPr>
            <a:xfrm>
              <a:off x="-104388" y="1175683"/>
              <a:ext cx="1228252" cy="646331"/>
            </a:xfrm>
            <a:prstGeom prst="rect">
              <a:avLst/>
            </a:prstGeom>
            <a:noFill/>
          </p:spPr>
          <p:txBody>
            <a:bodyPr wrap="square" rtlCol="0">
              <a:spAutoFit/>
            </a:bodyPr>
            <a:lstStyle/>
            <a:p>
              <a:pPr algn="ctr"/>
              <a:r>
                <a:rPr lang="en-US" b="1">
                  <a:solidFill>
                    <a:schemeClr val="bg1"/>
                  </a:solidFill>
                </a:rPr>
                <a:t>Group Name</a:t>
              </a:r>
            </a:p>
          </p:txBody>
        </p:sp>
      </p:grpSp>
      <p:grpSp>
        <p:nvGrpSpPr>
          <p:cNvPr id="97" name="Group 96">
            <a:extLst>
              <a:ext uri="{FF2B5EF4-FFF2-40B4-BE49-F238E27FC236}">
                <a16:creationId xmlns:a16="http://schemas.microsoft.com/office/drawing/2014/main" id="{C82802D2-2F01-4FCF-BFD8-FD8B480AB364}"/>
              </a:ext>
            </a:extLst>
          </p:cNvPr>
          <p:cNvGrpSpPr/>
          <p:nvPr/>
        </p:nvGrpSpPr>
        <p:grpSpPr>
          <a:xfrm>
            <a:off x="9656000" y="1562892"/>
            <a:ext cx="1995241" cy="1829635"/>
            <a:chOff x="9656000" y="1562892"/>
            <a:chExt cx="1995241" cy="1829635"/>
          </a:xfrm>
        </p:grpSpPr>
        <p:grpSp>
          <p:nvGrpSpPr>
            <p:cNvPr id="95" name="Group 94">
              <a:extLst>
                <a:ext uri="{FF2B5EF4-FFF2-40B4-BE49-F238E27FC236}">
                  <a16:creationId xmlns:a16="http://schemas.microsoft.com/office/drawing/2014/main" id="{FB5ECC9A-DF97-49FC-992D-658771DFAB5B}"/>
                </a:ext>
              </a:extLst>
            </p:cNvPr>
            <p:cNvGrpSpPr/>
            <p:nvPr/>
          </p:nvGrpSpPr>
          <p:grpSpPr>
            <a:xfrm>
              <a:off x="9656000" y="1562892"/>
              <a:ext cx="1995241" cy="1829635"/>
              <a:chOff x="9656000" y="1496330"/>
              <a:chExt cx="1995241" cy="1829635"/>
            </a:xfrm>
          </p:grpSpPr>
          <p:sp>
            <p:nvSpPr>
              <p:cNvPr id="91" name="Rectangle: Rounded Corners 90">
                <a:extLst>
                  <a:ext uri="{FF2B5EF4-FFF2-40B4-BE49-F238E27FC236}">
                    <a16:creationId xmlns:a16="http://schemas.microsoft.com/office/drawing/2014/main" id="{77CCBA01-5668-41C2-9F30-458973F26425}"/>
                  </a:ext>
                </a:extLst>
              </p:cNvPr>
              <p:cNvSpPr/>
              <p:nvPr/>
            </p:nvSpPr>
            <p:spPr>
              <a:xfrm>
                <a:off x="9656000" y="1496330"/>
                <a:ext cx="1995241" cy="1829635"/>
              </a:xfrm>
              <a:prstGeom prst="roundRect">
                <a:avLst>
                  <a:gd name="adj" fmla="val 103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2577C3D-0AC2-45F6-9098-E3C52806B51E}"/>
                  </a:ext>
                </a:extLst>
              </p:cNvPr>
              <p:cNvSpPr/>
              <p:nvPr/>
            </p:nvSpPr>
            <p:spPr>
              <a:xfrm>
                <a:off x="10067341" y="1666290"/>
                <a:ext cx="1190024" cy="118005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TextBox 95">
              <a:extLst>
                <a:ext uri="{FF2B5EF4-FFF2-40B4-BE49-F238E27FC236}">
                  <a16:creationId xmlns:a16="http://schemas.microsoft.com/office/drawing/2014/main" id="{7DEAEDDC-16D3-4659-A489-DC1A60A247B4}"/>
                </a:ext>
              </a:extLst>
            </p:cNvPr>
            <p:cNvSpPr txBox="1"/>
            <p:nvPr/>
          </p:nvSpPr>
          <p:spPr>
            <a:xfrm>
              <a:off x="9753257" y="2921546"/>
              <a:ext cx="1870551" cy="369332"/>
            </a:xfrm>
            <a:prstGeom prst="rect">
              <a:avLst/>
            </a:prstGeom>
            <a:noFill/>
          </p:spPr>
          <p:txBody>
            <a:bodyPr wrap="square" rtlCol="0">
              <a:spAutoFit/>
            </a:bodyPr>
            <a:lstStyle/>
            <a:p>
              <a:pPr algn="ctr"/>
              <a:r>
                <a:rPr lang="en-US" b="1"/>
                <a:t>Giáo viên bộ môn</a:t>
              </a:r>
            </a:p>
          </p:txBody>
        </p:sp>
      </p:grpSp>
      <p:sp>
        <p:nvSpPr>
          <p:cNvPr id="98" name="TextBox 97">
            <a:extLst>
              <a:ext uri="{FF2B5EF4-FFF2-40B4-BE49-F238E27FC236}">
                <a16:creationId xmlns:a16="http://schemas.microsoft.com/office/drawing/2014/main" id="{264FC6E7-BD1A-4300-B5FA-F6DEA7B1BF30}"/>
              </a:ext>
            </a:extLst>
          </p:cNvPr>
          <p:cNvSpPr txBox="1"/>
          <p:nvPr/>
        </p:nvSpPr>
        <p:spPr>
          <a:xfrm>
            <a:off x="4095186" y="1778289"/>
            <a:ext cx="3430602" cy="461665"/>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Mini Game nho nhỏ</a:t>
            </a:r>
          </a:p>
        </p:txBody>
      </p:sp>
      <p:sp>
        <p:nvSpPr>
          <p:cNvPr id="99" name="TextBox 98">
            <a:extLst>
              <a:ext uri="{FF2B5EF4-FFF2-40B4-BE49-F238E27FC236}">
                <a16:creationId xmlns:a16="http://schemas.microsoft.com/office/drawing/2014/main" id="{6C5D2FD5-DE8B-4BAC-B693-EB74F59C792D}"/>
              </a:ext>
            </a:extLst>
          </p:cNvPr>
          <p:cNvSpPr txBox="1"/>
          <p:nvPr/>
        </p:nvSpPr>
        <p:spPr>
          <a:xfrm>
            <a:off x="5007448" y="2240397"/>
            <a:ext cx="1692964"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Tên Trò Chơi </a:t>
            </a:r>
          </a:p>
        </p:txBody>
      </p:sp>
      <p:grpSp>
        <p:nvGrpSpPr>
          <p:cNvPr id="112" name="Group 111">
            <a:extLst>
              <a:ext uri="{FF2B5EF4-FFF2-40B4-BE49-F238E27FC236}">
                <a16:creationId xmlns:a16="http://schemas.microsoft.com/office/drawing/2014/main" id="{A7FD7C65-7FAD-41CD-BE5C-363ED63D6159}"/>
              </a:ext>
            </a:extLst>
          </p:cNvPr>
          <p:cNvGrpSpPr/>
          <p:nvPr/>
        </p:nvGrpSpPr>
        <p:grpSpPr>
          <a:xfrm>
            <a:off x="1403481" y="3758408"/>
            <a:ext cx="2209295" cy="2673304"/>
            <a:chOff x="1403481" y="3758408"/>
            <a:chExt cx="2209295" cy="2673304"/>
          </a:xfrm>
        </p:grpSpPr>
        <p:sp>
          <p:nvSpPr>
            <p:cNvPr id="100" name="Rectangle: Rounded Corners 99">
              <a:hlinkClick r:id="rId2" action="ppaction://hlinksldjump"/>
              <a:extLst>
                <a:ext uri="{FF2B5EF4-FFF2-40B4-BE49-F238E27FC236}">
                  <a16:creationId xmlns:a16="http://schemas.microsoft.com/office/drawing/2014/main" id="{32BAF10B-79E3-4516-8716-479F470510FD}"/>
                </a:ext>
              </a:extLst>
            </p:cNvPr>
            <p:cNvSpPr/>
            <p:nvPr/>
          </p:nvSpPr>
          <p:spPr>
            <a:xfrm>
              <a:off x="1403481" y="3758408"/>
              <a:ext cx="2209295" cy="2673304"/>
            </a:xfrm>
            <a:prstGeom prst="roundRect">
              <a:avLst>
                <a:gd name="adj" fmla="val 859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Graphic 103">
              <a:hlinkClick r:id="rId2" action="ppaction://hlinksldjump"/>
              <a:extLst>
                <a:ext uri="{FF2B5EF4-FFF2-40B4-BE49-F238E27FC236}">
                  <a16:creationId xmlns:a16="http://schemas.microsoft.com/office/drawing/2014/main" id="{49A2D20B-301D-428C-9247-4280B080DA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9691" y="4005256"/>
              <a:ext cx="1421951" cy="1873962"/>
            </a:xfrm>
            <a:prstGeom prst="rect">
              <a:avLst/>
            </a:prstGeom>
          </p:spPr>
        </p:pic>
        <p:sp>
          <p:nvSpPr>
            <p:cNvPr id="108" name="TextBox 107">
              <a:hlinkClick r:id="rId2" action="ppaction://hlinksldjump"/>
              <a:extLst>
                <a:ext uri="{FF2B5EF4-FFF2-40B4-BE49-F238E27FC236}">
                  <a16:creationId xmlns:a16="http://schemas.microsoft.com/office/drawing/2014/main" id="{4E4F0474-DBCA-438B-BA89-76F4D8898C27}"/>
                </a:ext>
              </a:extLst>
            </p:cNvPr>
            <p:cNvSpPr txBox="1"/>
            <p:nvPr/>
          </p:nvSpPr>
          <p:spPr>
            <a:xfrm>
              <a:off x="1577983" y="5307716"/>
              <a:ext cx="1210904" cy="830997"/>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1</a:t>
              </a:r>
            </a:p>
          </p:txBody>
        </p:sp>
      </p:grpSp>
      <p:grpSp>
        <p:nvGrpSpPr>
          <p:cNvPr id="113" name="Group 112">
            <a:extLst>
              <a:ext uri="{FF2B5EF4-FFF2-40B4-BE49-F238E27FC236}">
                <a16:creationId xmlns:a16="http://schemas.microsoft.com/office/drawing/2014/main" id="{95C1B3FE-2396-4175-9CC5-4E3725DEBEEF}"/>
              </a:ext>
            </a:extLst>
          </p:cNvPr>
          <p:cNvGrpSpPr/>
          <p:nvPr/>
        </p:nvGrpSpPr>
        <p:grpSpPr>
          <a:xfrm>
            <a:off x="3824699" y="3739482"/>
            <a:ext cx="2209295" cy="2673304"/>
            <a:chOff x="3824699" y="3739482"/>
            <a:chExt cx="2209295" cy="2673304"/>
          </a:xfrm>
        </p:grpSpPr>
        <p:sp>
          <p:nvSpPr>
            <p:cNvPr id="101" name="Rectangle: Rounded Corners 100">
              <a:hlinkClick r:id="rId5" action="ppaction://hlinksldjump"/>
              <a:extLst>
                <a:ext uri="{FF2B5EF4-FFF2-40B4-BE49-F238E27FC236}">
                  <a16:creationId xmlns:a16="http://schemas.microsoft.com/office/drawing/2014/main" id="{A3D7D722-2085-4DA7-B73F-33CA599A619C}"/>
                </a:ext>
              </a:extLst>
            </p:cNvPr>
            <p:cNvSpPr/>
            <p:nvPr/>
          </p:nvSpPr>
          <p:spPr>
            <a:xfrm>
              <a:off x="3824699" y="3739482"/>
              <a:ext cx="2209295" cy="2673304"/>
            </a:xfrm>
            <a:prstGeom prst="roundRect">
              <a:avLst>
                <a:gd name="adj" fmla="val 859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Notebook">
              <a:hlinkClick r:id="rId5" action="ppaction://hlinksldjump"/>
              <a:extLst>
                <a:ext uri="{FF2B5EF4-FFF2-40B4-BE49-F238E27FC236}">
                  <a16:creationId xmlns:a16="http://schemas.microsoft.com/office/drawing/2014/main" id="{6F9FE206-1193-4D25-B7D6-C557977B1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667288">
              <a:off x="4524443" y="4069531"/>
              <a:ext cx="1210512" cy="1566048"/>
            </a:xfrm>
            <a:prstGeom prst="rect">
              <a:avLst/>
            </a:prstGeom>
          </p:spPr>
        </p:pic>
        <p:sp>
          <p:nvSpPr>
            <p:cNvPr id="109" name="TextBox 108">
              <a:hlinkClick r:id="rId5" action="ppaction://hlinksldjump"/>
              <a:extLst>
                <a:ext uri="{FF2B5EF4-FFF2-40B4-BE49-F238E27FC236}">
                  <a16:creationId xmlns:a16="http://schemas.microsoft.com/office/drawing/2014/main" id="{48987DE3-763A-4476-846E-C563E3F749FC}"/>
                </a:ext>
              </a:extLst>
            </p:cNvPr>
            <p:cNvSpPr txBox="1"/>
            <p:nvPr/>
          </p:nvSpPr>
          <p:spPr>
            <a:xfrm>
              <a:off x="3857303" y="5439237"/>
              <a:ext cx="1210904" cy="830997"/>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2</a:t>
              </a:r>
            </a:p>
          </p:txBody>
        </p:sp>
      </p:grpSp>
      <p:grpSp>
        <p:nvGrpSpPr>
          <p:cNvPr id="114" name="Group 113">
            <a:extLst>
              <a:ext uri="{FF2B5EF4-FFF2-40B4-BE49-F238E27FC236}">
                <a16:creationId xmlns:a16="http://schemas.microsoft.com/office/drawing/2014/main" id="{FDA798B8-A423-4D79-AA0A-47FD018BF92D}"/>
              </a:ext>
            </a:extLst>
          </p:cNvPr>
          <p:cNvGrpSpPr/>
          <p:nvPr/>
        </p:nvGrpSpPr>
        <p:grpSpPr>
          <a:xfrm>
            <a:off x="6278521" y="3736332"/>
            <a:ext cx="2209295" cy="2673304"/>
            <a:chOff x="6278521" y="3736332"/>
            <a:chExt cx="2209295" cy="2673304"/>
          </a:xfrm>
        </p:grpSpPr>
        <p:sp>
          <p:nvSpPr>
            <p:cNvPr id="102" name="Rectangle: Rounded Corners 101">
              <a:hlinkClick r:id="rId8" action="ppaction://hlinksldjump"/>
              <a:extLst>
                <a:ext uri="{FF2B5EF4-FFF2-40B4-BE49-F238E27FC236}">
                  <a16:creationId xmlns:a16="http://schemas.microsoft.com/office/drawing/2014/main" id="{F224E2C6-9109-41C9-B8BE-C84B53E09D2F}"/>
                </a:ext>
              </a:extLst>
            </p:cNvPr>
            <p:cNvSpPr/>
            <p:nvPr/>
          </p:nvSpPr>
          <p:spPr>
            <a:xfrm>
              <a:off x="6278521" y="3736332"/>
              <a:ext cx="2209295" cy="2673304"/>
            </a:xfrm>
            <a:prstGeom prst="roundRect">
              <a:avLst>
                <a:gd name="adj" fmla="val 859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Graphic 105">
              <a:hlinkClick r:id="rId8" action="ppaction://hlinksldjump"/>
              <a:extLst>
                <a:ext uri="{FF2B5EF4-FFF2-40B4-BE49-F238E27FC236}">
                  <a16:creationId xmlns:a16="http://schemas.microsoft.com/office/drawing/2014/main" id="{5F360535-71FB-40B7-AEE2-D38B07304D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2710" y="4098602"/>
              <a:ext cx="1195687" cy="1478001"/>
            </a:xfrm>
            <a:prstGeom prst="rect">
              <a:avLst/>
            </a:prstGeom>
          </p:spPr>
        </p:pic>
        <p:sp>
          <p:nvSpPr>
            <p:cNvPr id="110" name="TextBox 109">
              <a:hlinkClick r:id="rId8" action="ppaction://hlinksldjump"/>
              <a:extLst>
                <a:ext uri="{FF2B5EF4-FFF2-40B4-BE49-F238E27FC236}">
                  <a16:creationId xmlns:a16="http://schemas.microsoft.com/office/drawing/2014/main" id="{F00D73C4-2DF9-4B21-8DB4-8BC6D2843F97}"/>
                </a:ext>
              </a:extLst>
            </p:cNvPr>
            <p:cNvSpPr txBox="1"/>
            <p:nvPr/>
          </p:nvSpPr>
          <p:spPr>
            <a:xfrm>
              <a:off x="6513425" y="5659675"/>
              <a:ext cx="1828363" cy="461665"/>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3</a:t>
              </a:r>
            </a:p>
          </p:txBody>
        </p:sp>
      </p:grpSp>
      <p:grpSp>
        <p:nvGrpSpPr>
          <p:cNvPr id="115" name="Group 114">
            <a:extLst>
              <a:ext uri="{FF2B5EF4-FFF2-40B4-BE49-F238E27FC236}">
                <a16:creationId xmlns:a16="http://schemas.microsoft.com/office/drawing/2014/main" id="{509EAE86-0C9D-4CD5-A321-95805B94DE27}"/>
              </a:ext>
            </a:extLst>
          </p:cNvPr>
          <p:cNvGrpSpPr/>
          <p:nvPr/>
        </p:nvGrpSpPr>
        <p:grpSpPr>
          <a:xfrm>
            <a:off x="8732343" y="3729624"/>
            <a:ext cx="2209295" cy="2673304"/>
            <a:chOff x="8732343" y="3729624"/>
            <a:chExt cx="2209295" cy="2673304"/>
          </a:xfrm>
        </p:grpSpPr>
        <p:sp>
          <p:nvSpPr>
            <p:cNvPr id="103" name="Rectangle: Rounded Corners 102">
              <a:hlinkClick r:id="rId11" action="ppaction://hlinksldjump"/>
              <a:extLst>
                <a:ext uri="{FF2B5EF4-FFF2-40B4-BE49-F238E27FC236}">
                  <a16:creationId xmlns:a16="http://schemas.microsoft.com/office/drawing/2014/main" id="{81A3CCF2-5876-4586-9391-50CA7190DD2D}"/>
                </a:ext>
              </a:extLst>
            </p:cNvPr>
            <p:cNvSpPr/>
            <p:nvPr/>
          </p:nvSpPr>
          <p:spPr>
            <a:xfrm>
              <a:off x="8732343" y="3729624"/>
              <a:ext cx="2209295" cy="2673304"/>
            </a:xfrm>
            <a:prstGeom prst="roundRect">
              <a:avLst>
                <a:gd name="adj" fmla="val 8597"/>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Graphic 106">
              <a:hlinkClick r:id="rId11" action="ppaction://hlinksldjump"/>
              <a:extLst>
                <a:ext uri="{FF2B5EF4-FFF2-40B4-BE49-F238E27FC236}">
                  <a16:creationId xmlns:a16="http://schemas.microsoft.com/office/drawing/2014/main" id="{CBD83E35-A4E1-48F1-A82B-5766A56B248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239612" y="4109241"/>
              <a:ext cx="1337415" cy="1536780"/>
            </a:xfrm>
            <a:prstGeom prst="rect">
              <a:avLst/>
            </a:prstGeom>
          </p:spPr>
        </p:pic>
        <p:sp>
          <p:nvSpPr>
            <p:cNvPr id="111" name="TextBox 110">
              <a:hlinkClick r:id="rId11" action="ppaction://hlinksldjump"/>
              <a:extLst>
                <a:ext uri="{FF2B5EF4-FFF2-40B4-BE49-F238E27FC236}">
                  <a16:creationId xmlns:a16="http://schemas.microsoft.com/office/drawing/2014/main" id="{18D760F2-F871-46B7-8996-798C329F4245}"/>
                </a:ext>
              </a:extLst>
            </p:cNvPr>
            <p:cNvSpPr txBox="1"/>
            <p:nvPr/>
          </p:nvSpPr>
          <p:spPr>
            <a:xfrm>
              <a:off x="8922808" y="5688137"/>
              <a:ext cx="1828363" cy="461665"/>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4</a:t>
              </a:r>
            </a:p>
          </p:txBody>
        </p:sp>
      </p:grpSp>
      <p:sp>
        <p:nvSpPr>
          <p:cNvPr id="116" name="Rectangle: Rounded Corners 115">
            <a:extLst>
              <a:ext uri="{FF2B5EF4-FFF2-40B4-BE49-F238E27FC236}">
                <a16:creationId xmlns:a16="http://schemas.microsoft.com/office/drawing/2014/main" id="{A237D9D2-5600-40B2-BF9F-D61C45677B6B}"/>
              </a:ext>
            </a:extLst>
          </p:cNvPr>
          <p:cNvSpPr/>
          <p:nvPr/>
        </p:nvSpPr>
        <p:spPr>
          <a:xfrm>
            <a:off x="11616365" y="3719529"/>
            <a:ext cx="348798" cy="2708415"/>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58CBC8AC-F8D7-47B8-8D14-10662ADE341F}"/>
              </a:ext>
            </a:extLst>
          </p:cNvPr>
          <p:cNvSpPr/>
          <p:nvPr/>
        </p:nvSpPr>
        <p:spPr>
          <a:xfrm>
            <a:off x="11973696" y="3707000"/>
            <a:ext cx="223063" cy="2708415"/>
          </a:xfrm>
          <a:prstGeom prst="roundRect">
            <a:avLst>
              <a:gd name="adj" fmla="val 0"/>
            </a:avLst>
          </a:prstGeom>
          <a:solidFill>
            <a:srgbClr val="F9CA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19D9236E-4EBD-4191-A231-0F31B6C1C21E}"/>
              </a:ext>
            </a:extLst>
          </p:cNvPr>
          <p:cNvSpPr/>
          <p:nvPr/>
        </p:nvSpPr>
        <p:spPr>
          <a:xfrm>
            <a:off x="9622677" y="219172"/>
            <a:ext cx="2072122" cy="1273781"/>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Notification icon">
            <a:extLst>
              <a:ext uri="{FF2B5EF4-FFF2-40B4-BE49-F238E27FC236}">
                <a16:creationId xmlns:a16="http://schemas.microsoft.com/office/drawing/2014/main" id="{28D1270A-B6E4-419A-A33F-0705EC6BFC8F}"/>
              </a:ext>
            </a:extLst>
          </p:cNvPr>
          <p:cNvGrpSpPr/>
          <p:nvPr/>
        </p:nvGrpSpPr>
        <p:grpSpPr>
          <a:xfrm>
            <a:off x="11228173" y="391119"/>
            <a:ext cx="466625" cy="445875"/>
            <a:chOff x="1115510" y="119092"/>
            <a:chExt cx="230943" cy="230943"/>
          </a:xfrm>
        </p:grpSpPr>
        <p:sp>
          <p:nvSpPr>
            <p:cNvPr id="87" name="Rectangle: Rounded Corners 86">
              <a:extLst>
                <a:ext uri="{FF2B5EF4-FFF2-40B4-BE49-F238E27FC236}">
                  <a16:creationId xmlns:a16="http://schemas.microsoft.com/office/drawing/2014/main" id="{39F8CAE9-7A66-4736-9E69-F3A22C0E050E}"/>
                </a:ext>
              </a:extLst>
            </p:cNvPr>
            <p:cNvSpPr/>
            <p:nvPr/>
          </p:nvSpPr>
          <p:spPr>
            <a:xfrm>
              <a:off x="1115510" y="119092"/>
              <a:ext cx="230943" cy="230943"/>
            </a:xfrm>
            <a:prstGeom prst="roundRect">
              <a:avLst/>
            </a:prstGeom>
            <a:solidFill>
              <a:srgbClr val="F9C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pic>
          <p:nvPicPr>
            <p:cNvPr id="88" name="Graphic 87">
              <a:extLst>
                <a:ext uri="{FF2B5EF4-FFF2-40B4-BE49-F238E27FC236}">
                  <a16:creationId xmlns:a16="http://schemas.microsoft.com/office/drawing/2014/main" id="{81B2C4B2-0BC1-4034-8AB8-8072A7865B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52092" y="153494"/>
              <a:ext cx="162137" cy="162137"/>
            </a:xfrm>
            <a:prstGeom prst="rect">
              <a:avLst/>
            </a:prstGeom>
          </p:spPr>
        </p:pic>
      </p:grpSp>
      <p:sp>
        <p:nvSpPr>
          <p:cNvPr id="94" name="Rectangle: Rounded Corners 93">
            <a:extLst>
              <a:ext uri="{FF2B5EF4-FFF2-40B4-BE49-F238E27FC236}">
                <a16:creationId xmlns:a16="http://schemas.microsoft.com/office/drawing/2014/main" id="{AA6C8773-23AB-4862-A031-D72091C745A9}"/>
              </a:ext>
            </a:extLst>
          </p:cNvPr>
          <p:cNvSpPr/>
          <p:nvPr/>
        </p:nvSpPr>
        <p:spPr>
          <a:xfrm>
            <a:off x="9534045" y="-3377"/>
            <a:ext cx="2256616" cy="222422"/>
          </a:xfrm>
          <a:prstGeom prst="roundRect">
            <a:avLst>
              <a:gd name="adj" fmla="val 0"/>
            </a:avLst>
          </a:prstGeom>
          <a:solidFill>
            <a:srgbClr val="F9CA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Rounded Corners 55">
            <a:extLst>
              <a:ext uri="{FF2B5EF4-FFF2-40B4-BE49-F238E27FC236}">
                <a16:creationId xmlns:a16="http://schemas.microsoft.com/office/drawing/2014/main" id="{2E68E196-A20A-4442-9951-2EEC277E6836}"/>
              </a:ext>
            </a:extLst>
          </p:cNvPr>
          <p:cNvSpPr/>
          <p:nvPr/>
        </p:nvSpPr>
        <p:spPr>
          <a:xfrm>
            <a:off x="1817705" y="2448718"/>
            <a:ext cx="1048754" cy="974098"/>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18" name="Freeform: Shape 117">
            <a:extLst>
              <a:ext uri="{FF2B5EF4-FFF2-40B4-BE49-F238E27FC236}">
                <a16:creationId xmlns:a16="http://schemas.microsoft.com/office/drawing/2014/main" id="{2B59255D-E494-4D7B-9342-F3F06804991A}"/>
              </a:ext>
            </a:extLst>
          </p:cNvPr>
          <p:cNvSpPr/>
          <p:nvPr/>
        </p:nvSpPr>
        <p:spPr>
          <a:xfrm>
            <a:off x="1874788" y="2442804"/>
            <a:ext cx="1008749" cy="971870"/>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3FB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1647">
              <a:solidFill>
                <a:prstClr val="white"/>
              </a:solidFill>
              <a:latin typeface="Calibri" panose="020F0502020204030204"/>
            </a:endParaRPr>
          </a:p>
        </p:txBody>
      </p:sp>
      <p:cxnSp>
        <p:nvCxnSpPr>
          <p:cNvPr id="120" name="Straight Connector 119">
            <a:extLst>
              <a:ext uri="{FF2B5EF4-FFF2-40B4-BE49-F238E27FC236}">
                <a16:creationId xmlns:a16="http://schemas.microsoft.com/office/drawing/2014/main" id="{89198EAB-7170-4BCE-BEAF-542ED1131923}"/>
              </a:ext>
            </a:extLst>
          </p:cNvPr>
          <p:cNvCxnSpPr>
            <a:cxnSpLocks/>
          </p:cNvCxnSpPr>
          <p:nvPr/>
        </p:nvCxnSpPr>
        <p:spPr>
          <a:xfrm flipH="1">
            <a:off x="2050384" y="2880081"/>
            <a:ext cx="38850" cy="320951"/>
          </a:xfrm>
          <a:prstGeom prst="line">
            <a:avLst/>
          </a:prstGeom>
          <a:ln w="19050">
            <a:solidFill>
              <a:srgbClr val="2E75B6"/>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327730E-0654-4ADE-A9AF-FE4D4FE5C912}"/>
              </a:ext>
            </a:extLst>
          </p:cNvPr>
          <p:cNvCxnSpPr>
            <a:cxnSpLocks/>
          </p:cNvCxnSpPr>
          <p:nvPr/>
        </p:nvCxnSpPr>
        <p:spPr>
          <a:xfrm>
            <a:off x="2700636" y="2871584"/>
            <a:ext cx="26439" cy="218420"/>
          </a:xfrm>
          <a:prstGeom prst="line">
            <a:avLst/>
          </a:prstGeom>
          <a:ln w="19050">
            <a:solidFill>
              <a:srgbClr val="2E75B6"/>
            </a:solidFill>
          </a:ln>
        </p:spPr>
        <p:style>
          <a:lnRef idx="1">
            <a:schemeClr val="accent1"/>
          </a:lnRef>
          <a:fillRef idx="0">
            <a:schemeClr val="accent1"/>
          </a:fillRef>
          <a:effectRef idx="0">
            <a:schemeClr val="accent1"/>
          </a:effectRef>
          <a:fontRef idx="minor">
            <a:schemeClr val="tx1"/>
          </a:fontRef>
        </p:style>
      </p:cxnSp>
      <p:sp>
        <p:nvSpPr>
          <p:cNvPr id="148" name="Freeform: Shape 147">
            <a:extLst>
              <a:ext uri="{FF2B5EF4-FFF2-40B4-BE49-F238E27FC236}">
                <a16:creationId xmlns:a16="http://schemas.microsoft.com/office/drawing/2014/main" id="{04089760-D9BF-4675-86E7-2AB89932D9F5}"/>
              </a:ext>
            </a:extLst>
          </p:cNvPr>
          <p:cNvSpPr/>
          <p:nvPr/>
        </p:nvSpPr>
        <p:spPr>
          <a:xfrm>
            <a:off x="2147943" y="2453196"/>
            <a:ext cx="211418" cy="408088"/>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49" name="Freeform: Shape 148">
            <a:extLst>
              <a:ext uri="{FF2B5EF4-FFF2-40B4-BE49-F238E27FC236}">
                <a16:creationId xmlns:a16="http://schemas.microsoft.com/office/drawing/2014/main" id="{D9044D11-4EC9-4489-BED8-B8BD0D1020C4}"/>
              </a:ext>
            </a:extLst>
          </p:cNvPr>
          <p:cNvSpPr/>
          <p:nvPr/>
        </p:nvSpPr>
        <p:spPr>
          <a:xfrm flipH="1">
            <a:off x="2356283" y="2450624"/>
            <a:ext cx="198951" cy="408087"/>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50" name="Rectangle: Rounded Corners 149">
            <a:extLst>
              <a:ext uri="{FF2B5EF4-FFF2-40B4-BE49-F238E27FC236}">
                <a16:creationId xmlns:a16="http://schemas.microsoft.com/office/drawing/2014/main" id="{9BAADE32-22DD-4F83-AD0D-EA4912BE8FDD}"/>
              </a:ext>
            </a:extLst>
          </p:cNvPr>
          <p:cNvSpPr/>
          <p:nvPr/>
        </p:nvSpPr>
        <p:spPr>
          <a:xfrm>
            <a:off x="2284308" y="2861039"/>
            <a:ext cx="151625" cy="228963"/>
          </a:xfrm>
          <a:prstGeom prst="roundRect">
            <a:avLst/>
          </a:prstGeom>
          <a:solidFill>
            <a:schemeClr val="bg1"/>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51" name="Oval 150">
            <a:extLst>
              <a:ext uri="{FF2B5EF4-FFF2-40B4-BE49-F238E27FC236}">
                <a16:creationId xmlns:a16="http://schemas.microsoft.com/office/drawing/2014/main" id="{F993BB5E-C60C-41D1-9701-DB6A15627EBA}"/>
              </a:ext>
            </a:extLst>
          </p:cNvPr>
          <p:cNvSpPr/>
          <p:nvPr/>
        </p:nvSpPr>
        <p:spPr>
          <a:xfrm>
            <a:off x="2322976" y="2905692"/>
            <a:ext cx="70119" cy="701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52" name="Rectangle: Rounded Corners 151">
            <a:extLst>
              <a:ext uri="{FF2B5EF4-FFF2-40B4-BE49-F238E27FC236}">
                <a16:creationId xmlns:a16="http://schemas.microsoft.com/office/drawing/2014/main" id="{042808F5-C652-46D2-ADD1-9C44A8E5704A}"/>
              </a:ext>
            </a:extLst>
          </p:cNvPr>
          <p:cNvSpPr/>
          <p:nvPr/>
        </p:nvSpPr>
        <p:spPr>
          <a:xfrm>
            <a:off x="2337824" y="2962826"/>
            <a:ext cx="43622" cy="41052"/>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22" name="Rectangle: Rounded Corners 121">
            <a:extLst>
              <a:ext uri="{FF2B5EF4-FFF2-40B4-BE49-F238E27FC236}">
                <a16:creationId xmlns:a16="http://schemas.microsoft.com/office/drawing/2014/main" id="{298379F3-A373-4E75-98D4-5F3978725ADB}"/>
              </a:ext>
            </a:extLst>
          </p:cNvPr>
          <p:cNvSpPr/>
          <p:nvPr/>
        </p:nvSpPr>
        <p:spPr>
          <a:xfrm>
            <a:off x="2264939" y="2261903"/>
            <a:ext cx="174513" cy="285627"/>
          </a:xfrm>
          <a:prstGeom prst="roundRect">
            <a:avLst/>
          </a:prstGeom>
          <a:solidFill>
            <a:srgbClr val="E4A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nvGrpSpPr>
          <p:cNvPr id="143" name="Arm">
            <a:extLst>
              <a:ext uri="{FF2B5EF4-FFF2-40B4-BE49-F238E27FC236}">
                <a16:creationId xmlns:a16="http://schemas.microsoft.com/office/drawing/2014/main" id="{8B45A0EA-BA21-45CB-92CD-4BF34D570739}"/>
              </a:ext>
            </a:extLst>
          </p:cNvPr>
          <p:cNvGrpSpPr/>
          <p:nvPr/>
        </p:nvGrpSpPr>
        <p:grpSpPr>
          <a:xfrm>
            <a:off x="2454146" y="2340771"/>
            <a:ext cx="704402" cy="1656600"/>
            <a:chOff x="2162973" y="1707612"/>
            <a:chExt cx="472489" cy="1160533"/>
          </a:xfrm>
        </p:grpSpPr>
        <p:grpSp>
          <p:nvGrpSpPr>
            <p:cNvPr id="144" name="Group 75">
              <a:extLst>
                <a:ext uri="{FF2B5EF4-FFF2-40B4-BE49-F238E27FC236}">
                  <a16:creationId xmlns:a16="http://schemas.microsoft.com/office/drawing/2014/main" id="{4188787F-D086-426D-A89F-0FC9D0D89EAF}"/>
                </a:ext>
              </a:extLst>
            </p:cNvPr>
            <p:cNvGrpSpPr/>
            <p:nvPr/>
          </p:nvGrpSpPr>
          <p:grpSpPr>
            <a:xfrm>
              <a:off x="2366888" y="1707612"/>
              <a:ext cx="268574" cy="687780"/>
              <a:chOff x="2366888" y="1707612"/>
              <a:chExt cx="268574" cy="687780"/>
            </a:xfrm>
          </p:grpSpPr>
          <p:sp>
            <p:nvSpPr>
              <p:cNvPr id="146" name="Oval 77">
                <a:extLst>
                  <a:ext uri="{FF2B5EF4-FFF2-40B4-BE49-F238E27FC236}">
                    <a16:creationId xmlns:a16="http://schemas.microsoft.com/office/drawing/2014/main" id="{F7B603BD-3B11-4C89-9FCE-11B0F3315C4E}"/>
                  </a:ext>
                </a:extLst>
              </p:cNvPr>
              <p:cNvSpPr/>
              <p:nvPr/>
            </p:nvSpPr>
            <p:spPr>
              <a:xfrm>
                <a:off x="2404328" y="1707612"/>
                <a:ext cx="231134" cy="231134"/>
              </a:xfrm>
              <a:prstGeom prst="ellipse">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147" name="Rectangle: Rounded Corners 78">
                <a:extLst>
                  <a:ext uri="{FF2B5EF4-FFF2-40B4-BE49-F238E27FC236}">
                    <a16:creationId xmlns:a16="http://schemas.microsoft.com/office/drawing/2014/main" id="{37CDEAFD-3DFB-4FD1-8509-60EF535AECEF}"/>
                  </a:ext>
                </a:extLst>
              </p:cNvPr>
              <p:cNvSpPr/>
              <p:nvPr/>
            </p:nvSpPr>
            <p:spPr>
              <a:xfrm rot="912596">
                <a:off x="2366888" y="1832884"/>
                <a:ext cx="135228" cy="56250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145" name="Oval 76">
              <a:extLst>
                <a:ext uri="{FF2B5EF4-FFF2-40B4-BE49-F238E27FC236}">
                  <a16:creationId xmlns:a16="http://schemas.microsoft.com/office/drawing/2014/main" id="{E6A12381-890A-4BBF-8F6C-CD3C8A8EFD02}"/>
                </a:ext>
              </a:extLst>
            </p:cNvPr>
            <p:cNvSpPr/>
            <p:nvPr/>
          </p:nvSpPr>
          <p:spPr>
            <a:xfrm>
              <a:off x="2162973" y="2742017"/>
              <a:ext cx="126128" cy="1261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grpSp>
      <p:pic>
        <p:nvPicPr>
          <p:cNvPr id="3" name="Hình ảnh 2">
            <a:extLst>
              <a:ext uri="{FF2B5EF4-FFF2-40B4-BE49-F238E27FC236}">
                <a16:creationId xmlns:a16="http://schemas.microsoft.com/office/drawing/2014/main" id="{E555CF45-F308-453A-83BE-E2C54051041E}"/>
              </a:ext>
            </a:extLst>
          </p:cNvPr>
          <p:cNvPicPr>
            <a:picLocks noChangeAspect="1"/>
          </p:cNvPicPr>
          <p:nvPr/>
        </p:nvPicPr>
        <p:blipFill rotWithShape="1">
          <a:blip r:embed="rId16">
            <a:extLst>
              <a:ext uri="{BEBA8EAE-BF5A-486C-A8C5-ECC9F3942E4B}">
                <a14:imgProps xmlns:a14="http://schemas.microsoft.com/office/drawing/2010/main">
                  <a14:imgLayer r:embed="rId17">
                    <a14:imgEffect>
                      <a14:backgroundRemoval t="7348" b="66129" l="10000" r="90000">
                        <a14:foregroundMark x1="48123" y1="51361" x2="49488" y2="62245"/>
                      </a14:backgroundRemoval>
                    </a14:imgEffect>
                  </a14:imgLayer>
                </a14:imgProps>
              </a:ext>
              <a:ext uri="{28A0092B-C50C-407E-A947-70E740481C1C}">
                <a14:useLocalDpi xmlns:a14="http://schemas.microsoft.com/office/drawing/2010/main" val="0"/>
              </a:ext>
            </a:extLst>
          </a:blip>
          <a:srcRect b="26524"/>
          <a:stretch/>
        </p:blipFill>
        <p:spPr>
          <a:xfrm>
            <a:off x="1413484" y="1182422"/>
            <a:ext cx="1953498" cy="1440258"/>
          </a:xfrm>
          <a:prstGeom prst="rect">
            <a:avLst/>
          </a:prstGeom>
        </p:spPr>
      </p:pic>
    </p:spTree>
    <p:extLst>
      <p:ext uri="{BB962C8B-B14F-4D97-AF65-F5344CB8AC3E}">
        <p14:creationId xmlns:p14="http://schemas.microsoft.com/office/powerpoint/2010/main" val="394831526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grpId="0" nodeType="withEffect">
                                  <p:stCondLst>
                                    <p:cond delay="900"/>
                                  </p:stCondLst>
                                  <p:iterate type="lt">
                                    <p:tmPct val="10000"/>
                                  </p:iterate>
                                  <p:childTnLst>
                                    <p:animMotion origin="layout" path="M 1.875E-6 -2.22222E-6 L 1.875E-6 -0.05231 " pathEditMode="relative" rAng="0" ptsTypes="AA">
                                      <p:cBhvr>
                                        <p:cTn id="6" dur="300" accel="50000" decel="50000" autoRev="1" fill="hold">
                                          <p:stCondLst>
                                            <p:cond delay="0"/>
                                          </p:stCondLst>
                                        </p:cTn>
                                        <p:tgtEl>
                                          <p:spTgt spid="99"/>
                                        </p:tgtEl>
                                        <p:attrNameLst>
                                          <p:attrName>ppt_x</p:attrName>
                                          <p:attrName>ppt_y</p:attrName>
                                        </p:attrNameLst>
                                      </p:cBhvr>
                                      <p:rCtr x="0" y="-2616"/>
                                    </p:animMotion>
                                    <p:animRot by="1500000">
                                      <p:cBhvr>
                                        <p:cTn id="7" dur="150" fill="hold">
                                          <p:stCondLst>
                                            <p:cond delay="0"/>
                                          </p:stCondLst>
                                        </p:cTn>
                                        <p:tgtEl>
                                          <p:spTgt spid="99"/>
                                        </p:tgtEl>
                                        <p:attrNameLst>
                                          <p:attrName>r</p:attrName>
                                        </p:attrNameLst>
                                      </p:cBhvr>
                                    </p:animRot>
                                    <p:animRot by="-1500000">
                                      <p:cBhvr>
                                        <p:cTn id="8" dur="150" fill="hold">
                                          <p:stCondLst>
                                            <p:cond delay="150"/>
                                          </p:stCondLst>
                                        </p:cTn>
                                        <p:tgtEl>
                                          <p:spTgt spid="99"/>
                                        </p:tgtEl>
                                        <p:attrNameLst>
                                          <p:attrName>r</p:attrName>
                                        </p:attrNameLst>
                                      </p:cBhvr>
                                    </p:animRot>
                                    <p:animRot by="-1500000">
                                      <p:cBhvr>
                                        <p:cTn id="9" dur="150" fill="hold">
                                          <p:stCondLst>
                                            <p:cond delay="300"/>
                                          </p:stCondLst>
                                        </p:cTn>
                                        <p:tgtEl>
                                          <p:spTgt spid="99"/>
                                        </p:tgtEl>
                                        <p:attrNameLst>
                                          <p:attrName>r</p:attrName>
                                        </p:attrNameLst>
                                      </p:cBhvr>
                                    </p:animRot>
                                    <p:animRot by="1500000">
                                      <p:cBhvr>
                                        <p:cTn id="10" dur="150" fill="hold">
                                          <p:stCondLst>
                                            <p:cond delay="450"/>
                                          </p:stCondLst>
                                        </p:cTn>
                                        <p:tgtEl>
                                          <p:spTgt spid="99"/>
                                        </p:tgtEl>
                                        <p:attrNameLst>
                                          <p:attrName>r</p:attrName>
                                        </p:attrNameLst>
                                      </p:cBhvr>
                                    </p:animRot>
                                  </p:childTnLst>
                                </p:cTn>
                              </p:par>
                              <p:par>
                                <p:cTn id="11" presetID="8" presetClass="emph" presetSubtype="0" repeatCount="indefinite" accel="25000" decel="25000" autoRev="1" fill="hold" nodeType="withEffect">
                                  <p:stCondLst>
                                    <p:cond delay="0"/>
                                  </p:stCondLst>
                                  <p:childTnLst>
                                    <p:animRot by="600000">
                                      <p:cBhvr>
                                        <p:cTn id="12" dur="1000" fill="hold"/>
                                        <p:tgtEl>
                                          <p:spTgt spid="143"/>
                                        </p:tgtEl>
                                        <p:attrNameLst>
                                          <p:attrName>r</p:attrName>
                                        </p:attrNameLst>
                                      </p:cBhvr>
                                    </p:animRot>
                                  </p:childTnLst>
                                </p:cTn>
                              </p:par>
                              <p:par>
                                <p:cTn id="13" presetID="6" presetClass="emph" presetSubtype="0" repeatCount="indefinite" accel="25000" decel="25000" autoRev="1" fill="hold" nodeType="withEffect">
                                  <p:stCondLst>
                                    <p:cond delay="0"/>
                                  </p:stCondLst>
                                  <p:childTnLst>
                                    <p:animScale>
                                      <p:cBhvr>
                                        <p:cTn id="14" dur="1000" fill="hold"/>
                                        <p:tgtEl>
                                          <p:spTgt spid="1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urple background">
            <a:extLst>
              <a:ext uri="{FF2B5EF4-FFF2-40B4-BE49-F238E27FC236}">
                <a16:creationId xmlns:a16="http://schemas.microsoft.com/office/drawing/2014/main" id="{0D457D6D-DF30-4CB9-A206-8B329B42BD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40" name="White background">
            <a:extLst>
              <a:ext uri="{FF2B5EF4-FFF2-40B4-BE49-F238E27FC236}">
                <a16:creationId xmlns:a16="http://schemas.microsoft.com/office/drawing/2014/main" id="{4BA3590E-2E0D-4CBC-9802-A3015F61CCD9}"/>
              </a:ext>
            </a:extLst>
          </p:cNvPr>
          <p:cNvSpPr/>
          <p:nvPr/>
        </p:nvSpPr>
        <p:spPr>
          <a:xfrm>
            <a:off x="211848" y="244981"/>
            <a:ext cx="11768304" cy="6368041"/>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sp>
        <p:nvSpPr>
          <p:cNvPr id="4" name="Topic 1 (Text)">
            <a:extLst>
              <a:ext uri="{FF2B5EF4-FFF2-40B4-BE49-F238E27FC236}">
                <a16:creationId xmlns:a16="http://schemas.microsoft.com/office/drawing/2014/main" id="{D8F91885-6BF5-4E69-ADD6-D9BEAF3412C6}"/>
              </a:ext>
            </a:extLst>
          </p:cNvPr>
          <p:cNvSpPr txBox="1"/>
          <p:nvPr/>
        </p:nvSpPr>
        <p:spPr>
          <a:xfrm>
            <a:off x="-486024" y="2002667"/>
            <a:ext cx="8696101" cy="1384995"/>
          </a:xfrm>
          <a:prstGeom prst="rect">
            <a:avLst/>
          </a:prstGeom>
          <a:noFill/>
        </p:spPr>
        <p:txBody>
          <a:bodyPr wrap="square" rtlCol="0">
            <a:spAutoFit/>
          </a:bodyPr>
          <a:lstStyle/>
          <a:p>
            <a:pPr algn="ctr" defTabSz="609570"/>
            <a:r>
              <a:rPr lang="en-PH" sz="4400" b="1">
                <a:solidFill>
                  <a:srgbClr val="A399FA"/>
                </a:solidFill>
                <a:latin typeface="Arial" panose="020B0604020202020204" pitchFamily="34" charset="0"/>
                <a:cs typeface="Arial" panose="020B0604020202020204" pitchFamily="34" charset="0"/>
              </a:rPr>
              <a:t>Nội dung 4</a:t>
            </a:r>
            <a:endParaRPr lang="en-PH" sz="4400" b="1" dirty="0">
              <a:solidFill>
                <a:srgbClr val="A399FA"/>
              </a:solidFill>
              <a:latin typeface="Arial" panose="020B0604020202020204" pitchFamily="34" charset="0"/>
              <a:cs typeface="Arial" panose="020B0604020202020204" pitchFamily="34" charset="0"/>
            </a:endParaRPr>
          </a:p>
          <a:p>
            <a:pPr algn="ctr" defTabSz="609570"/>
            <a:r>
              <a:rPr lang="en-PH" sz="4000">
                <a:solidFill>
                  <a:srgbClr val="A399FA"/>
                </a:solidFill>
                <a:latin typeface="Arial" panose="020B0604020202020204" pitchFamily="34" charset="0"/>
                <a:cs typeface="Arial" panose="020B0604020202020204" pitchFamily="34" charset="0"/>
              </a:rPr>
              <a:t>Chủ đề Trò chơi nội dung 4</a:t>
            </a:r>
            <a:endParaRPr lang="en-PH" sz="4000" dirty="0">
              <a:solidFill>
                <a:srgbClr val="A399FA"/>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06310C6-DE61-4589-837C-B32721942240}"/>
              </a:ext>
            </a:extLst>
          </p:cNvPr>
          <p:cNvSpPr/>
          <p:nvPr/>
        </p:nvSpPr>
        <p:spPr>
          <a:xfrm>
            <a:off x="708596" y="3603105"/>
            <a:ext cx="6287073" cy="1721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grpSp>
        <p:nvGrpSpPr>
          <p:cNvPr id="31" name="Graphic 17">
            <a:extLst>
              <a:ext uri="{FF2B5EF4-FFF2-40B4-BE49-F238E27FC236}">
                <a16:creationId xmlns:a16="http://schemas.microsoft.com/office/drawing/2014/main" id="{7E55369D-5E44-4E33-92EE-60AF5127A94B}"/>
              </a:ext>
            </a:extLst>
          </p:cNvPr>
          <p:cNvGrpSpPr/>
          <p:nvPr/>
        </p:nvGrpSpPr>
        <p:grpSpPr>
          <a:xfrm flipH="1">
            <a:off x="8938821" y="4040436"/>
            <a:ext cx="1795657" cy="3548696"/>
            <a:chOff x="1738293" y="2503368"/>
            <a:chExt cx="3475954" cy="6869408"/>
          </a:xfrm>
        </p:grpSpPr>
        <p:sp>
          <p:nvSpPr>
            <p:cNvPr id="32" name="Freeform: Shape 31">
              <a:extLst>
                <a:ext uri="{FF2B5EF4-FFF2-40B4-BE49-F238E27FC236}">
                  <a16:creationId xmlns:a16="http://schemas.microsoft.com/office/drawing/2014/main" id="{9DCF6616-406C-49F2-BF17-71C66E55B5BD}"/>
                </a:ext>
              </a:extLst>
            </p:cNvPr>
            <p:cNvSpPr/>
            <p:nvPr/>
          </p:nvSpPr>
          <p:spPr>
            <a:xfrm>
              <a:off x="1738293" y="4142007"/>
              <a:ext cx="3475954" cy="5230769"/>
            </a:xfrm>
            <a:custGeom>
              <a:avLst/>
              <a:gdLst>
                <a:gd name="connsiteX0" fmla="*/ 2080198 w 2085285"/>
                <a:gd name="connsiteY0" fmla="*/ 730561 h 2703240"/>
                <a:gd name="connsiteX1" fmla="*/ 1951535 w 2085285"/>
                <a:gd name="connsiteY1" fmla="*/ 1454299 h 2703240"/>
                <a:gd name="connsiteX2" fmla="*/ 1774941 w 2085285"/>
                <a:gd name="connsiteY2" fmla="*/ 1583658 h 2703240"/>
                <a:gd name="connsiteX3" fmla="*/ 1366233 w 2085285"/>
                <a:gd name="connsiteY3" fmla="*/ 1530042 h 2703240"/>
                <a:gd name="connsiteX4" fmla="*/ 967392 w 2085285"/>
                <a:gd name="connsiteY4" fmla="*/ 1963667 h 2703240"/>
                <a:gd name="connsiteX5" fmla="*/ 1091370 w 2085285"/>
                <a:gd name="connsiteY5" fmla="*/ 2038315 h 2703240"/>
                <a:gd name="connsiteX6" fmla="*/ 702664 w 2085285"/>
                <a:gd name="connsiteY6" fmla="*/ 2684167 h 2703240"/>
                <a:gd name="connsiteX7" fmla="*/ 648638 w 2085285"/>
                <a:gd name="connsiteY7" fmla="*/ 2697597 h 2703240"/>
                <a:gd name="connsiteX8" fmla="*/ 19074 w 2085285"/>
                <a:gd name="connsiteY8" fmla="*/ 2318721 h 2703240"/>
                <a:gd name="connsiteX9" fmla="*/ 5644 w 2085285"/>
                <a:gd name="connsiteY9" fmla="*/ 2264696 h 2703240"/>
                <a:gd name="connsiteX10" fmla="*/ 394350 w 2085285"/>
                <a:gd name="connsiteY10" fmla="*/ 1618739 h 2703240"/>
                <a:gd name="connsiteX11" fmla="*/ 633637 w 2085285"/>
                <a:gd name="connsiteY11" fmla="*/ 293059 h 2703240"/>
                <a:gd name="connsiteX12" fmla="*/ 729115 w 2085285"/>
                <a:gd name="connsiteY12" fmla="*/ 185121 h 2703240"/>
                <a:gd name="connsiteX13" fmla="*/ 1304959 w 2085285"/>
                <a:gd name="connsiteY13" fmla="*/ 5832 h 2703240"/>
                <a:gd name="connsiteX14" fmla="*/ 1418268 w 2085285"/>
                <a:gd name="connsiteY14" fmla="*/ 24273 h 2703240"/>
                <a:gd name="connsiteX15" fmla="*/ 1948763 w 2085285"/>
                <a:gd name="connsiteY15" fmla="*/ 406368 h 2703240"/>
                <a:gd name="connsiteX16" fmla="*/ 2080198 w 2085285"/>
                <a:gd name="connsiteY16" fmla="*/ 730561 h 2703240"/>
                <a:gd name="connsiteX0" fmla="*/ 2074554 w 2079641"/>
                <a:gd name="connsiteY0" fmla="*/ 730561 h 2703240"/>
                <a:gd name="connsiteX1" fmla="*/ 1945891 w 2079641"/>
                <a:gd name="connsiteY1" fmla="*/ 1454299 h 2703240"/>
                <a:gd name="connsiteX2" fmla="*/ 1769297 w 2079641"/>
                <a:gd name="connsiteY2" fmla="*/ 1583658 h 2703240"/>
                <a:gd name="connsiteX3" fmla="*/ 1360589 w 2079641"/>
                <a:gd name="connsiteY3" fmla="*/ 1530042 h 2703240"/>
                <a:gd name="connsiteX4" fmla="*/ 961748 w 2079641"/>
                <a:gd name="connsiteY4" fmla="*/ 1963667 h 2703240"/>
                <a:gd name="connsiteX5" fmla="*/ 1085726 w 2079641"/>
                <a:gd name="connsiteY5" fmla="*/ 2038315 h 2703240"/>
                <a:gd name="connsiteX6" fmla="*/ 697020 w 2079641"/>
                <a:gd name="connsiteY6" fmla="*/ 2684167 h 2703240"/>
                <a:gd name="connsiteX7" fmla="*/ 642994 w 2079641"/>
                <a:gd name="connsiteY7" fmla="*/ 2697597 h 2703240"/>
                <a:gd name="connsiteX8" fmla="*/ 0 w 2079641"/>
                <a:gd name="connsiteY8" fmla="*/ 2264696 h 2703240"/>
                <a:gd name="connsiteX9" fmla="*/ 388706 w 2079641"/>
                <a:gd name="connsiteY9" fmla="*/ 1618739 h 2703240"/>
                <a:gd name="connsiteX10" fmla="*/ 627993 w 2079641"/>
                <a:gd name="connsiteY10" fmla="*/ 293059 h 2703240"/>
                <a:gd name="connsiteX11" fmla="*/ 723471 w 2079641"/>
                <a:gd name="connsiteY11" fmla="*/ 185121 h 2703240"/>
                <a:gd name="connsiteX12" fmla="*/ 1299315 w 2079641"/>
                <a:gd name="connsiteY12" fmla="*/ 5832 h 2703240"/>
                <a:gd name="connsiteX13" fmla="*/ 1412624 w 2079641"/>
                <a:gd name="connsiteY13" fmla="*/ 24273 h 2703240"/>
                <a:gd name="connsiteX14" fmla="*/ 1943119 w 2079641"/>
                <a:gd name="connsiteY14" fmla="*/ 406368 h 2703240"/>
                <a:gd name="connsiteX15" fmla="*/ 2074554 w 2079641"/>
                <a:gd name="connsiteY15" fmla="*/ 730561 h 2703240"/>
                <a:gd name="connsiteX0" fmla="*/ 3470867 w 3475954"/>
                <a:gd name="connsiteY0" fmla="*/ 730561 h 4612480"/>
                <a:gd name="connsiteX1" fmla="*/ 3342204 w 3475954"/>
                <a:gd name="connsiteY1" fmla="*/ 1454299 h 4612480"/>
                <a:gd name="connsiteX2" fmla="*/ 3165610 w 3475954"/>
                <a:gd name="connsiteY2" fmla="*/ 1583658 h 4612480"/>
                <a:gd name="connsiteX3" fmla="*/ 2756902 w 3475954"/>
                <a:gd name="connsiteY3" fmla="*/ 1530042 h 4612480"/>
                <a:gd name="connsiteX4" fmla="*/ 2358061 w 3475954"/>
                <a:gd name="connsiteY4" fmla="*/ 1963667 h 4612480"/>
                <a:gd name="connsiteX5" fmla="*/ 2482039 w 3475954"/>
                <a:gd name="connsiteY5" fmla="*/ 2038315 h 4612480"/>
                <a:gd name="connsiteX6" fmla="*/ 2093333 w 3475954"/>
                <a:gd name="connsiteY6" fmla="*/ 2684167 h 4612480"/>
                <a:gd name="connsiteX7" fmla="*/ 2039307 w 3475954"/>
                <a:gd name="connsiteY7" fmla="*/ 2697597 h 4612480"/>
                <a:gd name="connsiteX8" fmla="*/ 0 w 3475954"/>
                <a:gd name="connsiteY8" fmla="*/ 4612480 h 4612480"/>
                <a:gd name="connsiteX9" fmla="*/ 1785019 w 3475954"/>
                <a:gd name="connsiteY9" fmla="*/ 1618739 h 4612480"/>
                <a:gd name="connsiteX10" fmla="*/ 2024306 w 3475954"/>
                <a:gd name="connsiteY10" fmla="*/ 293059 h 4612480"/>
                <a:gd name="connsiteX11" fmla="*/ 2119784 w 3475954"/>
                <a:gd name="connsiteY11" fmla="*/ 185121 h 4612480"/>
                <a:gd name="connsiteX12" fmla="*/ 2695628 w 3475954"/>
                <a:gd name="connsiteY12" fmla="*/ 5832 h 4612480"/>
                <a:gd name="connsiteX13" fmla="*/ 2808937 w 3475954"/>
                <a:gd name="connsiteY13" fmla="*/ 24273 h 4612480"/>
                <a:gd name="connsiteX14" fmla="*/ 3339432 w 3475954"/>
                <a:gd name="connsiteY14" fmla="*/ 406368 h 4612480"/>
                <a:gd name="connsiteX15" fmla="*/ 3470867 w 3475954"/>
                <a:gd name="connsiteY15" fmla="*/ 730561 h 4612480"/>
                <a:gd name="connsiteX0" fmla="*/ 3470867 w 3475954"/>
                <a:gd name="connsiteY0" fmla="*/ 730561 h 5230769"/>
                <a:gd name="connsiteX1" fmla="*/ 3342204 w 3475954"/>
                <a:gd name="connsiteY1" fmla="*/ 1454299 h 5230769"/>
                <a:gd name="connsiteX2" fmla="*/ 3165610 w 3475954"/>
                <a:gd name="connsiteY2" fmla="*/ 1583658 h 5230769"/>
                <a:gd name="connsiteX3" fmla="*/ 2756902 w 3475954"/>
                <a:gd name="connsiteY3" fmla="*/ 1530042 h 5230769"/>
                <a:gd name="connsiteX4" fmla="*/ 2358061 w 3475954"/>
                <a:gd name="connsiteY4" fmla="*/ 1963667 h 5230769"/>
                <a:gd name="connsiteX5" fmla="*/ 2482039 w 3475954"/>
                <a:gd name="connsiteY5" fmla="*/ 2038315 h 5230769"/>
                <a:gd name="connsiteX6" fmla="*/ 2093333 w 3475954"/>
                <a:gd name="connsiteY6" fmla="*/ 2684167 h 5230769"/>
                <a:gd name="connsiteX7" fmla="*/ 568853 w 3475954"/>
                <a:gd name="connsiteY7" fmla="*/ 5230732 h 5230769"/>
                <a:gd name="connsiteX8" fmla="*/ 0 w 3475954"/>
                <a:gd name="connsiteY8" fmla="*/ 4612480 h 5230769"/>
                <a:gd name="connsiteX9" fmla="*/ 1785019 w 3475954"/>
                <a:gd name="connsiteY9" fmla="*/ 1618739 h 5230769"/>
                <a:gd name="connsiteX10" fmla="*/ 2024306 w 3475954"/>
                <a:gd name="connsiteY10" fmla="*/ 293059 h 5230769"/>
                <a:gd name="connsiteX11" fmla="*/ 2119784 w 3475954"/>
                <a:gd name="connsiteY11" fmla="*/ 185121 h 5230769"/>
                <a:gd name="connsiteX12" fmla="*/ 2695628 w 3475954"/>
                <a:gd name="connsiteY12" fmla="*/ 5832 h 5230769"/>
                <a:gd name="connsiteX13" fmla="*/ 2808937 w 3475954"/>
                <a:gd name="connsiteY13" fmla="*/ 24273 h 5230769"/>
                <a:gd name="connsiteX14" fmla="*/ 3339432 w 3475954"/>
                <a:gd name="connsiteY14" fmla="*/ 406368 h 5230769"/>
                <a:gd name="connsiteX15" fmla="*/ 3470867 w 3475954"/>
                <a:gd name="connsiteY15" fmla="*/ 730561 h 52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75954" h="5230769">
                  <a:moveTo>
                    <a:pt x="3470867" y="730561"/>
                  </a:moveTo>
                  <a:lnTo>
                    <a:pt x="3342204" y="1454299"/>
                  </a:lnTo>
                  <a:cubicBezTo>
                    <a:pt x="3327449" y="1537614"/>
                    <a:pt x="3249621" y="1594621"/>
                    <a:pt x="3165610" y="1583658"/>
                  </a:cubicBezTo>
                  <a:lnTo>
                    <a:pt x="2756902" y="1530042"/>
                  </a:lnTo>
                  <a:lnTo>
                    <a:pt x="2358061" y="1963667"/>
                  </a:lnTo>
                  <a:lnTo>
                    <a:pt x="2482039" y="2038315"/>
                  </a:lnTo>
                  <a:lnTo>
                    <a:pt x="2093333" y="2684167"/>
                  </a:lnTo>
                  <a:cubicBezTo>
                    <a:pt x="2082122" y="2702798"/>
                    <a:pt x="587475" y="5241943"/>
                    <a:pt x="568853" y="5230732"/>
                  </a:cubicBezTo>
                  <a:lnTo>
                    <a:pt x="0" y="4612480"/>
                  </a:lnTo>
                  <a:lnTo>
                    <a:pt x="1785019" y="1618739"/>
                  </a:lnTo>
                  <a:lnTo>
                    <a:pt x="2024306" y="293059"/>
                  </a:lnTo>
                  <a:cubicBezTo>
                    <a:pt x="2033478" y="242128"/>
                    <a:pt x="2070349" y="200475"/>
                    <a:pt x="2119784" y="185121"/>
                  </a:cubicBezTo>
                  <a:lnTo>
                    <a:pt x="2695628" y="5832"/>
                  </a:lnTo>
                  <a:cubicBezTo>
                    <a:pt x="2734194" y="-6226"/>
                    <a:pt x="2776152" y="651"/>
                    <a:pt x="2808937" y="24273"/>
                  </a:cubicBezTo>
                  <a:lnTo>
                    <a:pt x="3339432" y="406368"/>
                  </a:lnTo>
                  <a:cubicBezTo>
                    <a:pt x="3441864" y="480215"/>
                    <a:pt x="3492984" y="606278"/>
                    <a:pt x="3470867" y="730561"/>
                  </a:cubicBezTo>
                  <a:close/>
                </a:path>
              </a:pathLst>
            </a:custGeom>
            <a:solidFill>
              <a:srgbClr val="FFCDBE"/>
            </a:solidFill>
            <a:ln w="9525" cap="flat">
              <a:noFill/>
              <a:prstDash val="solid"/>
              <a:miter/>
            </a:ln>
          </p:spPr>
          <p:txBody>
            <a:bodyPr rtlCol="0" anchor="ctr"/>
            <a:lstStyle/>
            <a:p>
              <a:endParaRPr lang="en-PH" sz="2400" dirty="0"/>
            </a:p>
          </p:txBody>
        </p:sp>
        <p:sp>
          <p:nvSpPr>
            <p:cNvPr id="33" name="Freeform: Shape 32">
              <a:extLst>
                <a:ext uri="{FF2B5EF4-FFF2-40B4-BE49-F238E27FC236}">
                  <a16:creationId xmlns:a16="http://schemas.microsoft.com/office/drawing/2014/main" id="{6ADDC485-3130-43E6-B9AA-6B972A469F9C}"/>
                </a:ext>
              </a:extLst>
            </p:cNvPr>
            <p:cNvSpPr/>
            <p:nvPr/>
          </p:nvSpPr>
          <p:spPr>
            <a:xfrm>
              <a:off x="4421700" y="2503368"/>
              <a:ext cx="288064" cy="4061249"/>
            </a:xfrm>
            <a:custGeom>
              <a:avLst/>
              <a:gdLst>
                <a:gd name="connsiteX0" fmla="*/ 0 w 298989"/>
                <a:gd name="connsiteY0" fmla="*/ 0 h 3304689"/>
                <a:gd name="connsiteX1" fmla="*/ 0 w 298989"/>
                <a:gd name="connsiteY1" fmla="*/ 3155194 h 3304689"/>
                <a:gd name="connsiteX2" fmla="*/ 149495 w 298989"/>
                <a:gd name="connsiteY2" fmla="*/ 3304689 h 3304689"/>
                <a:gd name="connsiteX3" fmla="*/ 298990 w 298989"/>
                <a:gd name="connsiteY3" fmla="*/ 3155194 h 3304689"/>
                <a:gd name="connsiteX4" fmla="*/ 298990 w 298989"/>
                <a:gd name="connsiteY4" fmla="*/ 0 h 3304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89" h="3304689">
                  <a:moveTo>
                    <a:pt x="0" y="0"/>
                  </a:moveTo>
                  <a:lnTo>
                    <a:pt x="0" y="3155194"/>
                  </a:lnTo>
                  <a:cubicBezTo>
                    <a:pt x="0" y="3237757"/>
                    <a:pt x="66932" y="3304689"/>
                    <a:pt x="149495" y="3304689"/>
                  </a:cubicBezTo>
                  <a:cubicBezTo>
                    <a:pt x="232058" y="3304689"/>
                    <a:pt x="298990" y="3237757"/>
                    <a:pt x="298990" y="3155194"/>
                  </a:cubicBezTo>
                  <a:lnTo>
                    <a:pt x="298990" y="0"/>
                  </a:lnTo>
                  <a:close/>
                </a:path>
              </a:pathLst>
            </a:custGeom>
            <a:solidFill>
              <a:srgbClr val="BDC3C7"/>
            </a:solidFill>
            <a:ln w="9525" cap="flat">
              <a:noFill/>
              <a:prstDash val="solid"/>
              <a:miter/>
            </a:ln>
          </p:spPr>
          <p:txBody>
            <a:bodyPr rtlCol="0" anchor="ctr"/>
            <a:lstStyle/>
            <a:p>
              <a:endParaRPr lang="en-PH" sz="2400"/>
            </a:p>
          </p:txBody>
        </p:sp>
        <p:sp>
          <p:nvSpPr>
            <p:cNvPr id="34" name="Freeform: Shape 33">
              <a:extLst>
                <a:ext uri="{FF2B5EF4-FFF2-40B4-BE49-F238E27FC236}">
                  <a16:creationId xmlns:a16="http://schemas.microsoft.com/office/drawing/2014/main" id="{0515A718-8E0C-4DE4-8E20-55123C17B254}"/>
                </a:ext>
              </a:extLst>
            </p:cNvPr>
            <p:cNvSpPr/>
            <p:nvPr/>
          </p:nvSpPr>
          <p:spPr>
            <a:xfrm>
              <a:off x="3557364" y="4421939"/>
              <a:ext cx="1546700" cy="1877577"/>
            </a:xfrm>
            <a:custGeom>
              <a:avLst/>
              <a:gdLst>
                <a:gd name="connsiteX0" fmla="*/ 1172004 w 1546700"/>
                <a:gd name="connsiteY0" fmla="*/ 125445 h 1877577"/>
                <a:gd name="connsiteX1" fmla="*/ 925373 w 1546700"/>
                <a:gd name="connsiteY1" fmla="*/ 633270 h 1877577"/>
                <a:gd name="connsiteX2" fmla="*/ 431492 w 1546700"/>
                <a:gd name="connsiteY2" fmla="*/ 738597 h 1877577"/>
                <a:gd name="connsiteX3" fmla="*/ 0 w 1546700"/>
                <a:gd name="connsiteY3" fmla="*/ 1580036 h 1877577"/>
                <a:gd name="connsiteX4" fmla="*/ 494395 w 1546700"/>
                <a:gd name="connsiteY4" fmla="*/ 1877578 h 1877577"/>
                <a:gd name="connsiteX5" fmla="*/ 856650 w 1546700"/>
                <a:gd name="connsiteY5" fmla="*/ 1588837 h 1877577"/>
                <a:gd name="connsiteX6" fmla="*/ 1062828 w 1546700"/>
                <a:gd name="connsiteY6" fmla="*/ 1326814 h 1877577"/>
                <a:gd name="connsiteX7" fmla="*/ 1510170 w 1546700"/>
                <a:gd name="connsiteY7" fmla="*/ 291618 h 1877577"/>
                <a:gd name="connsiteX8" fmla="*/ 1464421 w 1546700"/>
                <a:gd name="connsiteY8" fmla="*/ 19993 h 1877577"/>
                <a:gd name="connsiteX9" fmla="*/ 1172004 w 1546700"/>
                <a:gd name="connsiteY9" fmla="*/ 125445 h 1877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6700" h="1877577">
                  <a:moveTo>
                    <a:pt x="1172004" y="125445"/>
                  </a:moveTo>
                  <a:lnTo>
                    <a:pt x="925373" y="633270"/>
                  </a:lnTo>
                  <a:lnTo>
                    <a:pt x="431492" y="738597"/>
                  </a:lnTo>
                  <a:lnTo>
                    <a:pt x="0" y="1580036"/>
                  </a:lnTo>
                  <a:lnTo>
                    <a:pt x="494395" y="1877578"/>
                  </a:lnTo>
                  <a:lnTo>
                    <a:pt x="856650" y="1588837"/>
                  </a:lnTo>
                  <a:cubicBezTo>
                    <a:pt x="941594" y="1523734"/>
                    <a:pt x="1021051" y="1425350"/>
                    <a:pt x="1062828" y="1326814"/>
                  </a:cubicBezTo>
                  <a:lnTo>
                    <a:pt x="1510170" y="291618"/>
                  </a:lnTo>
                  <a:cubicBezTo>
                    <a:pt x="1557309" y="180442"/>
                    <a:pt x="1574359" y="69961"/>
                    <a:pt x="1464421" y="19993"/>
                  </a:cubicBezTo>
                  <a:cubicBezTo>
                    <a:pt x="1354493" y="-29956"/>
                    <a:pt x="1224763" y="16812"/>
                    <a:pt x="1172004" y="125445"/>
                  </a:cubicBezTo>
                  <a:close/>
                </a:path>
              </a:pathLst>
            </a:custGeom>
            <a:solidFill>
              <a:srgbClr val="FFCDBE"/>
            </a:solidFill>
            <a:ln w="9525" cap="flat">
              <a:noFill/>
              <a:prstDash val="solid"/>
              <a:miter/>
            </a:ln>
          </p:spPr>
          <p:txBody>
            <a:bodyPr rtlCol="0" anchor="ctr"/>
            <a:lstStyle/>
            <a:p>
              <a:endParaRPr lang="en-PH" sz="2400"/>
            </a:p>
          </p:txBody>
        </p:sp>
        <p:sp>
          <p:nvSpPr>
            <p:cNvPr id="35" name="Freeform: Shape 34">
              <a:extLst>
                <a:ext uri="{FF2B5EF4-FFF2-40B4-BE49-F238E27FC236}">
                  <a16:creationId xmlns:a16="http://schemas.microsoft.com/office/drawing/2014/main" id="{408C681E-A16C-4CB5-900D-E015FB3398EA}"/>
                </a:ext>
              </a:extLst>
            </p:cNvPr>
            <p:cNvSpPr/>
            <p:nvPr/>
          </p:nvSpPr>
          <p:spPr>
            <a:xfrm>
              <a:off x="2143703" y="4422016"/>
              <a:ext cx="3008677" cy="4909915"/>
            </a:xfrm>
            <a:custGeom>
              <a:avLst/>
              <a:gdLst>
                <a:gd name="connsiteX0" fmla="*/ 1426055 w 1556642"/>
                <a:gd name="connsiteY0" fmla="*/ 19926 h 2423222"/>
                <a:gd name="connsiteX1" fmla="*/ 1336558 w 1556642"/>
                <a:gd name="connsiteY1" fmla="*/ 0 h 2423222"/>
                <a:gd name="connsiteX2" fmla="*/ 1332329 w 1556642"/>
                <a:gd name="connsiteY2" fmla="*/ 166249 h 2423222"/>
                <a:gd name="connsiteX3" fmla="*/ 862670 w 1556642"/>
                <a:gd name="connsiteY3" fmla="*/ 1273902 h 2423222"/>
                <a:gd name="connsiteX4" fmla="*/ 665655 w 1556642"/>
                <a:gd name="connsiteY4" fmla="*/ 1528296 h 2423222"/>
                <a:gd name="connsiteX5" fmla="*/ 301295 w 1556642"/>
                <a:gd name="connsiteY5" fmla="*/ 1807531 h 2423222"/>
                <a:gd name="connsiteX6" fmla="*/ 0 w 1556642"/>
                <a:gd name="connsiteY6" fmla="*/ 2308146 h 2423222"/>
                <a:gd name="connsiteX7" fmla="*/ 181842 w 1556642"/>
                <a:gd name="connsiteY7" fmla="*/ 2417579 h 2423222"/>
                <a:gd name="connsiteX8" fmla="*/ 235868 w 1556642"/>
                <a:gd name="connsiteY8" fmla="*/ 2404148 h 2423222"/>
                <a:gd name="connsiteX9" fmla="*/ 527095 w 1556642"/>
                <a:gd name="connsiteY9" fmla="*/ 1920269 h 2423222"/>
                <a:gd name="connsiteX10" fmla="*/ 884672 w 1556642"/>
                <a:gd name="connsiteY10" fmla="*/ 1646234 h 2423222"/>
                <a:gd name="connsiteX11" fmla="*/ 1078021 w 1556642"/>
                <a:gd name="connsiteY11" fmla="*/ 1396584 h 2423222"/>
                <a:gd name="connsiteX12" fmla="*/ 1538926 w 1556642"/>
                <a:gd name="connsiteY12" fmla="*/ 309572 h 2423222"/>
                <a:gd name="connsiteX13" fmla="*/ 1426055 w 1556642"/>
                <a:gd name="connsiteY13" fmla="*/ 19926 h 2423222"/>
                <a:gd name="connsiteX0" fmla="*/ 1426055 w 1556642"/>
                <a:gd name="connsiteY0" fmla="*/ 19926 h 2417579"/>
                <a:gd name="connsiteX1" fmla="*/ 1336558 w 1556642"/>
                <a:gd name="connsiteY1" fmla="*/ 0 h 2417579"/>
                <a:gd name="connsiteX2" fmla="*/ 1332329 w 1556642"/>
                <a:gd name="connsiteY2" fmla="*/ 166249 h 2417579"/>
                <a:gd name="connsiteX3" fmla="*/ 862670 w 1556642"/>
                <a:gd name="connsiteY3" fmla="*/ 1273902 h 2417579"/>
                <a:gd name="connsiteX4" fmla="*/ 665655 w 1556642"/>
                <a:gd name="connsiteY4" fmla="*/ 1528296 h 2417579"/>
                <a:gd name="connsiteX5" fmla="*/ 301295 w 1556642"/>
                <a:gd name="connsiteY5" fmla="*/ 1807531 h 2417579"/>
                <a:gd name="connsiteX6" fmla="*/ 0 w 1556642"/>
                <a:gd name="connsiteY6" fmla="*/ 2308146 h 2417579"/>
                <a:gd name="connsiteX7" fmla="*/ 181842 w 1556642"/>
                <a:gd name="connsiteY7" fmla="*/ 2417579 h 2417579"/>
                <a:gd name="connsiteX8" fmla="*/ 527095 w 1556642"/>
                <a:gd name="connsiteY8" fmla="*/ 1920269 h 2417579"/>
                <a:gd name="connsiteX9" fmla="*/ 884672 w 1556642"/>
                <a:gd name="connsiteY9" fmla="*/ 1646234 h 2417579"/>
                <a:gd name="connsiteX10" fmla="*/ 1078021 w 1556642"/>
                <a:gd name="connsiteY10" fmla="*/ 1396584 h 2417579"/>
                <a:gd name="connsiteX11" fmla="*/ 1538926 w 1556642"/>
                <a:gd name="connsiteY11" fmla="*/ 309572 h 2417579"/>
                <a:gd name="connsiteX12" fmla="*/ 1426055 w 1556642"/>
                <a:gd name="connsiteY12" fmla="*/ 19926 h 2417579"/>
                <a:gd name="connsiteX0" fmla="*/ 2921222 w 3051809"/>
                <a:gd name="connsiteY0" fmla="*/ 19926 h 4754784"/>
                <a:gd name="connsiteX1" fmla="*/ 2831725 w 3051809"/>
                <a:gd name="connsiteY1" fmla="*/ 0 h 4754784"/>
                <a:gd name="connsiteX2" fmla="*/ 2827496 w 3051809"/>
                <a:gd name="connsiteY2" fmla="*/ 166249 h 4754784"/>
                <a:gd name="connsiteX3" fmla="*/ 2357837 w 3051809"/>
                <a:gd name="connsiteY3" fmla="*/ 1273902 h 4754784"/>
                <a:gd name="connsiteX4" fmla="*/ 2160822 w 3051809"/>
                <a:gd name="connsiteY4" fmla="*/ 1528296 h 4754784"/>
                <a:gd name="connsiteX5" fmla="*/ 1796462 w 3051809"/>
                <a:gd name="connsiteY5" fmla="*/ 1807531 h 4754784"/>
                <a:gd name="connsiteX6" fmla="*/ 0 w 3051809"/>
                <a:gd name="connsiteY6" fmla="*/ 4754784 h 4754784"/>
                <a:gd name="connsiteX7" fmla="*/ 1677009 w 3051809"/>
                <a:gd name="connsiteY7" fmla="*/ 2417579 h 4754784"/>
                <a:gd name="connsiteX8" fmla="*/ 2022262 w 3051809"/>
                <a:gd name="connsiteY8" fmla="*/ 1920269 h 4754784"/>
                <a:gd name="connsiteX9" fmla="*/ 2379839 w 3051809"/>
                <a:gd name="connsiteY9" fmla="*/ 1646234 h 4754784"/>
                <a:gd name="connsiteX10" fmla="*/ 2573188 w 3051809"/>
                <a:gd name="connsiteY10" fmla="*/ 1396584 h 4754784"/>
                <a:gd name="connsiteX11" fmla="*/ 3034093 w 3051809"/>
                <a:gd name="connsiteY11" fmla="*/ 309572 h 4754784"/>
                <a:gd name="connsiteX12" fmla="*/ 2921222 w 3051809"/>
                <a:gd name="connsiteY12" fmla="*/ 19926 h 4754784"/>
                <a:gd name="connsiteX0" fmla="*/ 2921222 w 3051809"/>
                <a:gd name="connsiteY0" fmla="*/ 19926 h 4901288"/>
                <a:gd name="connsiteX1" fmla="*/ 2831725 w 3051809"/>
                <a:gd name="connsiteY1" fmla="*/ 0 h 4901288"/>
                <a:gd name="connsiteX2" fmla="*/ 2827496 w 3051809"/>
                <a:gd name="connsiteY2" fmla="*/ 166249 h 4901288"/>
                <a:gd name="connsiteX3" fmla="*/ 2357837 w 3051809"/>
                <a:gd name="connsiteY3" fmla="*/ 1273902 h 4901288"/>
                <a:gd name="connsiteX4" fmla="*/ 2160822 w 3051809"/>
                <a:gd name="connsiteY4" fmla="*/ 1528296 h 4901288"/>
                <a:gd name="connsiteX5" fmla="*/ 1796462 w 3051809"/>
                <a:gd name="connsiteY5" fmla="*/ 1807531 h 4901288"/>
                <a:gd name="connsiteX6" fmla="*/ 0 w 3051809"/>
                <a:gd name="connsiteY6" fmla="*/ 4754784 h 4901288"/>
                <a:gd name="connsiteX7" fmla="*/ 194198 w 3051809"/>
                <a:gd name="connsiteY7" fmla="*/ 4901288 h 4901288"/>
                <a:gd name="connsiteX8" fmla="*/ 2022262 w 3051809"/>
                <a:gd name="connsiteY8" fmla="*/ 1920269 h 4901288"/>
                <a:gd name="connsiteX9" fmla="*/ 2379839 w 3051809"/>
                <a:gd name="connsiteY9" fmla="*/ 1646234 h 4901288"/>
                <a:gd name="connsiteX10" fmla="*/ 2573188 w 3051809"/>
                <a:gd name="connsiteY10" fmla="*/ 1396584 h 4901288"/>
                <a:gd name="connsiteX11" fmla="*/ 3034093 w 3051809"/>
                <a:gd name="connsiteY11" fmla="*/ 309572 h 4901288"/>
                <a:gd name="connsiteX12" fmla="*/ 2921222 w 3051809"/>
                <a:gd name="connsiteY12" fmla="*/ 19926 h 4901288"/>
                <a:gd name="connsiteX0" fmla="*/ 2921222 w 3051809"/>
                <a:gd name="connsiteY0" fmla="*/ 19926 h 4909915"/>
                <a:gd name="connsiteX1" fmla="*/ 2831725 w 3051809"/>
                <a:gd name="connsiteY1" fmla="*/ 0 h 4909915"/>
                <a:gd name="connsiteX2" fmla="*/ 2827496 w 3051809"/>
                <a:gd name="connsiteY2" fmla="*/ 166249 h 4909915"/>
                <a:gd name="connsiteX3" fmla="*/ 2357837 w 3051809"/>
                <a:gd name="connsiteY3" fmla="*/ 1273902 h 4909915"/>
                <a:gd name="connsiteX4" fmla="*/ 2160822 w 3051809"/>
                <a:gd name="connsiteY4" fmla="*/ 1528296 h 4909915"/>
                <a:gd name="connsiteX5" fmla="*/ 1796462 w 3051809"/>
                <a:gd name="connsiteY5" fmla="*/ 1807531 h 4909915"/>
                <a:gd name="connsiteX6" fmla="*/ 0 w 3051809"/>
                <a:gd name="connsiteY6" fmla="*/ 4754784 h 4909915"/>
                <a:gd name="connsiteX7" fmla="*/ 211451 w 3051809"/>
                <a:gd name="connsiteY7" fmla="*/ 4909915 h 4909915"/>
                <a:gd name="connsiteX8" fmla="*/ 2022262 w 3051809"/>
                <a:gd name="connsiteY8" fmla="*/ 1920269 h 4909915"/>
                <a:gd name="connsiteX9" fmla="*/ 2379839 w 3051809"/>
                <a:gd name="connsiteY9" fmla="*/ 1646234 h 4909915"/>
                <a:gd name="connsiteX10" fmla="*/ 2573188 w 3051809"/>
                <a:gd name="connsiteY10" fmla="*/ 1396584 h 4909915"/>
                <a:gd name="connsiteX11" fmla="*/ 3034093 w 3051809"/>
                <a:gd name="connsiteY11" fmla="*/ 309572 h 4909915"/>
                <a:gd name="connsiteX12" fmla="*/ 2921222 w 3051809"/>
                <a:gd name="connsiteY12" fmla="*/ 19926 h 4909915"/>
                <a:gd name="connsiteX0" fmla="*/ 2895342 w 3025929"/>
                <a:gd name="connsiteY0" fmla="*/ 19926 h 4909915"/>
                <a:gd name="connsiteX1" fmla="*/ 2805845 w 3025929"/>
                <a:gd name="connsiteY1" fmla="*/ 0 h 4909915"/>
                <a:gd name="connsiteX2" fmla="*/ 2801616 w 3025929"/>
                <a:gd name="connsiteY2" fmla="*/ 166249 h 4909915"/>
                <a:gd name="connsiteX3" fmla="*/ 2331957 w 3025929"/>
                <a:gd name="connsiteY3" fmla="*/ 1273902 h 4909915"/>
                <a:gd name="connsiteX4" fmla="*/ 2134942 w 3025929"/>
                <a:gd name="connsiteY4" fmla="*/ 1528296 h 4909915"/>
                <a:gd name="connsiteX5" fmla="*/ 1770582 w 3025929"/>
                <a:gd name="connsiteY5" fmla="*/ 1807531 h 4909915"/>
                <a:gd name="connsiteX6" fmla="*/ 0 w 3025929"/>
                <a:gd name="connsiteY6" fmla="*/ 4789290 h 4909915"/>
                <a:gd name="connsiteX7" fmla="*/ 185571 w 3025929"/>
                <a:gd name="connsiteY7" fmla="*/ 4909915 h 4909915"/>
                <a:gd name="connsiteX8" fmla="*/ 1996382 w 3025929"/>
                <a:gd name="connsiteY8" fmla="*/ 1920269 h 4909915"/>
                <a:gd name="connsiteX9" fmla="*/ 2353959 w 3025929"/>
                <a:gd name="connsiteY9" fmla="*/ 1646234 h 4909915"/>
                <a:gd name="connsiteX10" fmla="*/ 2547308 w 3025929"/>
                <a:gd name="connsiteY10" fmla="*/ 1396584 h 4909915"/>
                <a:gd name="connsiteX11" fmla="*/ 3008213 w 3025929"/>
                <a:gd name="connsiteY11" fmla="*/ 309572 h 4909915"/>
                <a:gd name="connsiteX12" fmla="*/ 2895342 w 3025929"/>
                <a:gd name="connsiteY12" fmla="*/ 19926 h 4909915"/>
                <a:gd name="connsiteX0" fmla="*/ 2878090 w 3008677"/>
                <a:gd name="connsiteY0" fmla="*/ 19926 h 4909915"/>
                <a:gd name="connsiteX1" fmla="*/ 2788593 w 3008677"/>
                <a:gd name="connsiteY1" fmla="*/ 0 h 4909915"/>
                <a:gd name="connsiteX2" fmla="*/ 2784364 w 3008677"/>
                <a:gd name="connsiteY2" fmla="*/ 166249 h 4909915"/>
                <a:gd name="connsiteX3" fmla="*/ 2314705 w 3008677"/>
                <a:gd name="connsiteY3" fmla="*/ 1273902 h 4909915"/>
                <a:gd name="connsiteX4" fmla="*/ 2117690 w 3008677"/>
                <a:gd name="connsiteY4" fmla="*/ 1528296 h 4909915"/>
                <a:gd name="connsiteX5" fmla="*/ 1753330 w 3008677"/>
                <a:gd name="connsiteY5" fmla="*/ 1807531 h 4909915"/>
                <a:gd name="connsiteX6" fmla="*/ 0 w 3008677"/>
                <a:gd name="connsiteY6" fmla="*/ 4754784 h 4909915"/>
                <a:gd name="connsiteX7" fmla="*/ 168319 w 3008677"/>
                <a:gd name="connsiteY7" fmla="*/ 4909915 h 4909915"/>
                <a:gd name="connsiteX8" fmla="*/ 1979130 w 3008677"/>
                <a:gd name="connsiteY8" fmla="*/ 1920269 h 4909915"/>
                <a:gd name="connsiteX9" fmla="*/ 2336707 w 3008677"/>
                <a:gd name="connsiteY9" fmla="*/ 1646234 h 4909915"/>
                <a:gd name="connsiteX10" fmla="*/ 2530056 w 3008677"/>
                <a:gd name="connsiteY10" fmla="*/ 1396584 h 4909915"/>
                <a:gd name="connsiteX11" fmla="*/ 2990961 w 3008677"/>
                <a:gd name="connsiteY11" fmla="*/ 309572 h 4909915"/>
                <a:gd name="connsiteX12" fmla="*/ 2878090 w 3008677"/>
                <a:gd name="connsiteY12" fmla="*/ 19926 h 490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8677" h="4909915">
                  <a:moveTo>
                    <a:pt x="2878090" y="19926"/>
                  </a:moveTo>
                  <a:cubicBezTo>
                    <a:pt x="2849038" y="6725"/>
                    <a:pt x="2818615" y="343"/>
                    <a:pt x="2788593" y="0"/>
                  </a:cubicBezTo>
                  <a:cubicBezTo>
                    <a:pt x="2807605" y="52131"/>
                    <a:pt x="2807681" y="111262"/>
                    <a:pt x="2784364" y="166249"/>
                  </a:cubicBezTo>
                  <a:lnTo>
                    <a:pt x="2314705" y="1273902"/>
                  </a:lnTo>
                  <a:cubicBezTo>
                    <a:pt x="2272138" y="1374305"/>
                    <a:pt x="2204253" y="1461954"/>
                    <a:pt x="2117690" y="1528296"/>
                  </a:cubicBezTo>
                  <a:lnTo>
                    <a:pt x="1753330" y="1807531"/>
                  </a:lnTo>
                  <a:lnTo>
                    <a:pt x="0" y="4754784"/>
                  </a:lnTo>
                  <a:lnTo>
                    <a:pt x="168319" y="4909915"/>
                  </a:lnTo>
                  <a:cubicBezTo>
                    <a:pt x="256168" y="4845269"/>
                    <a:pt x="1861992" y="2048826"/>
                    <a:pt x="1979130" y="1920269"/>
                  </a:cubicBezTo>
                  <a:lnTo>
                    <a:pt x="2336707" y="1646234"/>
                  </a:lnTo>
                  <a:cubicBezTo>
                    <a:pt x="2421651" y="1581131"/>
                    <a:pt x="2488269" y="1495111"/>
                    <a:pt x="2530056" y="1396584"/>
                  </a:cubicBezTo>
                  <a:lnTo>
                    <a:pt x="2990961" y="309572"/>
                  </a:lnTo>
                  <a:cubicBezTo>
                    <a:pt x="3038100" y="198387"/>
                    <a:pt x="2988027" y="69895"/>
                    <a:pt x="2878090" y="19926"/>
                  </a:cubicBezTo>
                  <a:close/>
                </a:path>
              </a:pathLst>
            </a:custGeom>
            <a:solidFill>
              <a:srgbClr val="EBAE9D"/>
            </a:solidFill>
            <a:ln w="9525" cap="flat">
              <a:noFill/>
              <a:prstDash val="solid"/>
              <a:miter/>
            </a:ln>
          </p:spPr>
          <p:txBody>
            <a:bodyPr rtlCol="0" anchor="ctr"/>
            <a:lstStyle/>
            <a:p>
              <a:endParaRPr lang="en-PH" sz="2400"/>
            </a:p>
          </p:txBody>
        </p:sp>
      </p:grpSp>
      <p:sp>
        <p:nvSpPr>
          <p:cNvPr id="3" name="Freeform: Shape 2">
            <a:extLst>
              <a:ext uri="{FF2B5EF4-FFF2-40B4-BE49-F238E27FC236}">
                <a16:creationId xmlns:a16="http://schemas.microsoft.com/office/drawing/2014/main" id="{080C715E-9BAE-4194-84DA-AFE4D6F4269D}"/>
              </a:ext>
            </a:extLst>
          </p:cNvPr>
          <p:cNvSpPr/>
          <p:nvPr/>
        </p:nvSpPr>
        <p:spPr>
          <a:xfrm>
            <a:off x="8442597" y="1969633"/>
            <a:ext cx="1657107" cy="1942147"/>
          </a:xfrm>
          <a:custGeom>
            <a:avLst/>
            <a:gdLst>
              <a:gd name="connsiteX0" fmla="*/ 135242 w 218045"/>
              <a:gd name="connsiteY0" fmla="*/ 255096 h 255551"/>
              <a:gd name="connsiteX1" fmla="*/ 188627 w 218045"/>
              <a:gd name="connsiteY1" fmla="*/ 189628 h 255551"/>
              <a:gd name="connsiteX2" fmla="*/ 216972 w 218045"/>
              <a:gd name="connsiteY2" fmla="*/ 111138 h 255551"/>
              <a:gd name="connsiteX3" fmla="*/ 107999 w 218045"/>
              <a:gd name="connsiteY3" fmla="*/ -456 h 255551"/>
              <a:gd name="connsiteX4" fmla="*/ -1021 w 218045"/>
              <a:gd name="connsiteY4" fmla="*/ 111129 h 255551"/>
              <a:gd name="connsiteX5" fmla="*/ 27324 w 218045"/>
              <a:gd name="connsiteY5" fmla="*/ 189618 h 255551"/>
              <a:gd name="connsiteX6" fmla="*/ 80732 w 218045"/>
              <a:gd name="connsiteY6" fmla="*/ 255096 h 255551"/>
              <a:gd name="connsiteX7" fmla="*/ 135242 w 218045"/>
              <a:gd name="connsiteY7" fmla="*/ 255096 h 25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045" h="255551">
                <a:moveTo>
                  <a:pt x="135242" y="255096"/>
                </a:moveTo>
                <a:cubicBezTo>
                  <a:pt x="135242" y="223255"/>
                  <a:pt x="170856" y="209563"/>
                  <a:pt x="188627" y="189628"/>
                </a:cubicBezTo>
                <a:cubicBezTo>
                  <a:pt x="207477" y="167927"/>
                  <a:pt x="217582" y="139933"/>
                  <a:pt x="216972" y="111138"/>
                </a:cubicBezTo>
                <a:cubicBezTo>
                  <a:pt x="216503" y="50521"/>
                  <a:pt x="168300" y="1180"/>
                  <a:pt x="107999" y="-456"/>
                </a:cubicBezTo>
                <a:cubicBezTo>
                  <a:pt x="47675" y="1169"/>
                  <a:pt x="-529" y="50507"/>
                  <a:pt x="-1021" y="111129"/>
                </a:cubicBezTo>
                <a:cubicBezTo>
                  <a:pt x="-1631" y="139924"/>
                  <a:pt x="8498" y="167918"/>
                  <a:pt x="27324" y="189618"/>
                </a:cubicBezTo>
                <a:cubicBezTo>
                  <a:pt x="45143" y="209563"/>
                  <a:pt x="80732" y="223255"/>
                  <a:pt x="80732" y="255096"/>
                </a:cubicBezTo>
                <a:lnTo>
                  <a:pt x="135242" y="255096"/>
                </a:lnTo>
                <a:close/>
              </a:path>
            </a:pathLst>
          </a:custGeom>
          <a:solidFill>
            <a:schemeClr val="bg1">
              <a:lumMod val="85000"/>
            </a:schemeClr>
          </a:solidFill>
          <a:ln w="2307" cap="flat">
            <a:noFill/>
            <a:prstDash val="solid"/>
            <a:miter/>
          </a:ln>
        </p:spPr>
        <p:txBody>
          <a:bodyPr rtlCol="0" anchor="ctr"/>
          <a:lstStyle/>
          <a:p>
            <a:endParaRPr lang="en-PH" sz="2400"/>
          </a:p>
        </p:txBody>
      </p:sp>
      <p:sp>
        <p:nvSpPr>
          <p:cNvPr id="8" name="Freeform: Shape 7">
            <a:extLst>
              <a:ext uri="{FF2B5EF4-FFF2-40B4-BE49-F238E27FC236}">
                <a16:creationId xmlns:a16="http://schemas.microsoft.com/office/drawing/2014/main" id="{C10FA56B-A5DC-440B-88D8-9D0392B0E28E}"/>
              </a:ext>
            </a:extLst>
          </p:cNvPr>
          <p:cNvSpPr/>
          <p:nvPr/>
        </p:nvSpPr>
        <p:spPr>
          <a:xfrm>
            <a:off x="9066423" y="4339455"/>
            <a:ext cx="409807" cy="302899"/>
          </a:xfrm>
          <a:custGeom>
            <a:avLst/>
            <a:gdLst>
              <a:gd name="connsiteX0" fmla="*/ -1047 w 53923"/>
              <a:gd name="connsiteY0" fmla="*/ -456 h 39856"/>
              <a:gd name="connsiteX1" fmla="*/ 52877 w 53923"/>
              <a:gd name="connsiteY1" fmla="*/ -456 h 39856"/>
              <a:gd name="connsiteX2" fmla="*/ 52877 w 53923"/>
              <a:gd name="connsiteY2" fmla="*/ 9508 h 39856"/>
              <a:gd name="connsiteX3" fmla="*/ 25915 w 53923"/>
              <a:gd name="connsiteY3" fmla="*/ 39401 h 39856"/>
              <a:gd name="connsiteX4" fmla="*/ -1047 w 53923"/>
              <a:gd name="connsiteY4" fmla="*/ 9508 h 39856"/>
              <a:gd name="connsiteX5" fmla="*/ -1047 w 53923"/>
              <a:gd name="connsiteY5" fmla="*/ -456 h 3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23" h="39856">
                <a:moveTo>
                  <a:pt x="-1047" y="-456"/>
                </a:moveTo>
                <a:lnTo>
                  <a:pt x="52877" y="-456"/>
                </a:lnTo>
                <a:lnTo>
                  <a:pt x="52877" y="9508"/>
                </a:lnTo>
                <a:cubicBezTo>
                  <a:pt x="52877" y="26018"/>
                  <a:pt x="40803" y="39401"/>
                  <a:pt x="25915" y="39401"/>
                </a:cubicBezTo>
                <a:cubicBezTo>
                  <a:pt x="11027" y="39401"/>
                  <a:pt x="-1047" y="26018"/>
                  <a:pt x="-1047" y="9508"/>
                </a:cubicBezTo>
                <a:lnTo>
                  <a:pt x="-1047" y="-456"/>
                </a:lnTo>
                <a:close/>
              </a:path>
            </a:pathLst>
          </a:custGeom>
          <a:solidFill>
            <a:srgbClr val="95A5A5"/>
          </a:solidFill>
          <a:ln w="2307" cap="flat">
            <a:noFill/>
            <a:prstDash val="solid"/>
            <a:miter/>
          </a:ln>
        </p:spPr>
        <p:txBody>
          <a:bodyPr rtlCol="0" anchor="ctr"/>
          <a:lstStyle/>
          <a:p>
            <a:endParaRPr lang="en-PH" sz="2400"/>
          </a:p>
        </p:txBody>
      </p:sp>
      <p:sp>
        <p:nvSpPr>
          <p:cNvPr id="9" name="Freeform: Shape 8">
            <a:extLst>
              <a:ext uri="{FF2B5EF4-FFF2-40B4-BE49-F238E27FC236}">
                <a16:creationId xmlns:a16="http://schemas.microsoft.com/office/drawing/2014/main" id="{85ED6AF3-6AED-49C2-819D-5E0AAF37AFB9}"/>
              </a:ext>
            </a:extLst>
          </p:cNvPr>
          <p:cNvSpPr/>
          <p:nvPr/>
        </p:nvSpPr>
        <p:spPr>
          <a:xfrm>
            <a:off x="10331318" y="2735721"/>
            <a:ext cx="356356" cy="124721"/>
          </a:xfrm>
          <a:custGeom>
            <a:avLst/>
            <a:gdLst>
              <a:gd name="connsiteX0" fmla="*/ 36465 w 46890"/>
              <a:gd name="connsiteY0" fmla="*/ 15956 h 16411"/>
              <a:gd name="connsiteX1" fmla="*/ 8331 w 46890"/>
              <a:gd name="connsiteY1" fmla="*/ 15956 h 16411"/>
              <a:gd name="connsiteX2" fmla="*/ -1047 w 46890"/>
              <a:gd name="connsiteY2" fmla="*/ 7750 h 16411"/>
              <a:gd name="connsiteX3" fmla="*/ 8331 w 46890"/>
              <a:gd name="connsiteY3" fmla="*/ -456 h 16411"/>
              <a:gd name="connsiteX4" fmla="*/ 36465 w 46890"/>
              <a:gd name="connsiteY4" fmla="*/ -456 h 16411"/>
              <a:gd name="connsiteX5" fmla="*/ 45843 w 46890"/>
              <a:gd name="connsiteY5" fmla="*/ 7750 h 16411"/>
              <a:gd name="connsiteX6" fmla="*/ 36465 w 46890"/>
              <a:gd name="connsiteY6" fmla="*/ 15956 h 1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90" h="16411">
                <a:moveTo>
                  <a:pt x="36465" y="15956"/>
                </a:moveTo>
                <a:lnTo>
                  <a:pt x="8331" y="15956"/>
                </a:lnTo>
                <a:cubicBezTo>
                  <a:pt x="3150" y="15956"/>
                  <a:pt x="-1047" y="12279"/>
                  <a:pt x="-1047" y="7750"/>
                </a:cubicBezTo>
                <a:cubicBezTo>
                  <a:pt x="-1047" y="3220"/>
                  <a:pt x="3150" y="-456"/>
                  <a:pt x="8331" y="-456"/>
                </a:cubicBezTo>
                <a:lnTo>
                  <a:pt x="36465" y="-456"/>
                </a:lnTo>
                <a:cubicBezTo>
                  <a:pt x="41647" y="-456"/>
                  <a:pt x="45843" y="3220"/>
                  <a:pt x="45843" y="7750"/>
                </a:cubicBezTo>
                <a:cubicBezTo>
                  <a:pt x="45843" y="12279"/>
                  <a:pt x="41647" y="15956"/>
                  <a:pt x="36465" y="15956"/>
                </a:cubicBezTo>
                <a:close/>
              </a:path>
            </a:pathLst>
          </a:custGeom>
          <a:solidFill>
            <a:schemeClr val="bg1"/>
          </a:solidFill>
          <a:ln w="2307" cap="flat">
            <a:noFill/>
            <a:prstDash val="solid"/>
            <a:miter/>
          </a:ln>
        </p:spPr>
        <p:txBody>
          <a:bodyPr rtlCol="0" anchor="ctr"/>
          <a:lstStyle/>
          <a:p>
            <a:endParaRPr lang="en-PH" sz="2400"/>
          </a:p>
        </p:txBody>
      </p:sp>
      <p:sp>
        <p:nvSpPr>
          <p:cNvPr id="10" name="Freeform: Shape 9">
            <a:extLst>
              <a:ext uri="{FF2B5EF4-FFF2-40B4-BE49-F238E27FC236}">
                <a16:creationId xmlns:a16="http://schemas.microsoft.com/office/drawing/2014/main" id="{33D89625-19C5-4C69-BC9D-FB5DC8C67A22}"/>
              </a:ext>
            </a:extLst>
          </p:cNvPr>
          <p:cNvSpPr/>
          <p:nvPr/>
        </p:nvSpPr>
        <p:spPr>
          <a:xfrm>
            <a:off x="9992852" y="1773680"/>
            <a:ext cx="302937" cy="302899"/>
          </a:xfrm>
          <a:custGeom>
            <a:avLst/>
            <a:gdLst>
              <a:gd name="connsiteX0" fmla="*/ 8603 w 39861"/>
              <a:gd name="connsiteY0" fmla="*/ 39400 h 39856"/>
              <a:gd name="connsiteX1" fmla="*/ -306 w 39861"/>
              <a:gd name="connsiteY1" fmla="*/ 33448 h 39856"/>
              <a:gd name="connsiteX2" fmla="*/ 1780 w 39861"/>
              <a:gd name="connsiteY2" fmla="*/ 22935 h 39856"/>
              <a:gd name="connsiteX3" fmla="*/ 22248 w 39861"/>
              <a:gd name="connsiteY3" fmla="*/ 2488 h 39856"/>
              <a:gd name="connsiteX4" fmla="*/ 31603 w 39861"/>
              <a:gd name="connsiteY4" fmla="*/ -142 h 39856"/>
              <a:gd name="connsiteX5" fmla="*/ 38495 w 39861"/>
              <a:gd name="connsiteY5" fmla="*/ 6744 h 39856"/>
              <a:gd name="connsiteX6" fmla="*/ 35869 w 39861"/>
              <a:gd name="connsiteY6" fmla="*/ 16119 h 39856"/>
              <a:gd name="connsiteX7" fmla="*/ 15425 w 39861"/>
              <a:gd name="connsiteY7" fmla="*/ 36575 h 39856"/>
              <a:gd name="connsiteX8" fmla="*/ 8603 w 39861"/>
              <a:gd name="connsiteY8" fmla="*/ 39400 h 3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61" h="39856">
                <a:moveTo>
                  <a:pt x="8603" y="39400"/>
                </a:moveTo>
                <a:cubicBezTo>
                  <a:pt x="4711" y="39405"/>
                  <a:pt x="1194" y="37054"/>
                  <a:pt x="-306" y="33448"/>
                </a:cubicBezTo>
                <a:cubicBezTo>
                  <a:pt x="-1807" y="29840"/>
                  <a:pt x="-986" y="25690"/>
                  <a:pt x="1780" y="22935"/>
                </a:cubicBezTo>
                <a:lnTo>
                  <a:pt x="22248" y="2488"/>
                </a:lnTo>
                <a:cubicBezTo>
                  <a:pt x="24663" y="-18"/>
                  <a:pt x="28250" y="-1024"/>
                  <a:pt x="31603" y="-142"/>
                </a:cubicBezTo>
                <a:cubicBezTo>
                  <a:pt x="34979" y="739"/>
                  <a:pt x="37628" y="3375"/>
                  <a:pt x="38495" y="6744"/>
                </a:cubicBezTo>
                <a:cubicBezTo>
                  <a:pt x="39386" y="10115"/>
                  <a:pt x="38378" y="13698"/>
                  <a:pt x="35869" y="16119"/>
                </a:cubicBezTo>
                <a:lnTo>
                  <a:pt x="15425" y="36575"/>
                </a:lnTo>
                <a:cubicBezTo>
                  <a:pt x="13620" y="38385"/>
                  <a:pt x="11158" y="39400"/>
                  <a:pt x="8603" y="39400"/>
                </a:cubicBezTo>
                <a:close/>
              </a:path>
            </a:pathLst>
          </a:custGeom>
          <a:solidFill>
            <a:schemeClr val="bg1"/>
          </a:solidFill>
          <a:ln w="2307" cap="flat">
            <a:noFill/>
            <a:prstDash val="solid"/>
            <a:miter/>
          </a:ln>
        </p:spPr>
        <p:txBody>
          <a:bodyPr rtlCol="0" anchor="ctr"/>
          <a:lstStyle/>
          <a:p>
            <a:endParaRPr lang="en-PH" sz="2400"/>
          </a:p>
        </p:txBody>
      </p:sp>
      <p:sp>
        <p:nvSpPr>
          <p:cNvPr id="11" name="Freeform: Shape 10">
            <a:extLst>
              <a:ext uri="{FF2B5EF4-FFF2-40B4-BE49-F238E27FC236}">
                <a16:creationId xmlns:a16="http://schemas.microsoft.com/office/drawing/2014/main" id="{AE79703E-B2DF-48C1-8DF7-1A8F8752ECF2}"/>
              </a:ext>
            </a:extLst>
          </p:cNvPr>
          <p:cNvSpPr/>
          <p:nvPr/>
        </p:nvSpPr>
        <p:spPr>
          <a:xfrm>
            <a:off x="9208609" y="1381627"/>
            <a:ext cx="124721" cy="356356"/>
          </a:xfrm>
          <a:custGeom>
            <a:avLst/>
            <a:gdLst>
              <a:gd name="connsiteX0" fmla="*/ 7159 w 16411"/>
              <a:gd name="connsiteY0" fmla="*/ 46434 h 46890"/>
              <a:gd name="connsiteX1" fmla="*/ -1047 w 16411"/>
              <a:gd name="connsiteY1" fmla="*/ 37056 h 46890"/>
              <a:gd name="connsiteX2" fmla="*/ -1047 w 16411"/>
              <a:gd name="connsiteY2" fmla="*/ 8922 h 46890"/>
              <a:gd name="connsiteX3" fmla="*/ 7159 w 16411"/>
              <a:gd name="connsiteY3" fmla="*/ -456 h 46890"/>
              <a:gd name="connsiteX4" fmla="*/ 15365 w 16411"/>
              <a:gd name="connsiteY4" fmla="*/ 8922 h 46890"/>
              <a:gd name="connsiteX5" fmla="*/ 15365 w 16411"/>
              <a:gd name="connsiteY5" fmla="*/ 37056 h 46890"/>
              <a:gd name="connsiteX6" fmla="*/ 7159 w 16411"/>
              <a:gd name="connsiteY6" fmla="*/ 46434 h 4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1" h="46890">
                <a:moveTo>
                  <a:pt x="7159" y="46434"/>
                </a:moveTo>
                <a:cubicBezTo>
                  <a:pt x="2634" y="46434"/>
                  <a:pt x="-1047" y="42235"/>
                  <a:pt x="-1047" y="37056"/>
                </a:cubicBezTo>
                <a:lnTo>
                  <a:pt x="-1047" y="8922"/>
                </a:lnTo>
                <a:cubicBezTo>
                  <a:pt x="-1047" y="3743"/>
                  <a:pt x="2634" y="-456"/>
                  <a:pt x="7159" y="-456"/>
                </a:cubicBezTo>
                <a:cubicBezTo>
                  <a:pt x="11684" y="-456"/>
                  <a:pt x="15365" y="3743"/>
                  <a:pt x="15365" y="8922"/>
                </a:cubicBezTo>
                <a:lnTo>
                  <a:pt x="15365" y="37056"/>
                </a:lnTo>
                <a:cubicBezTo>
                  <a:pt x="15365" y="42235"/>
                  <a:pt x="11684" y="46434"/>
                  <a:pt x="7159" y="46434"/>
                </a:cubicBezTo>
                <a:close/>
              </a:path>
            </a:pathLst>
          </a:custGeom>
          <a:solidFill>
            <a:schemeClr val="bg1"/>
          </a:solidFill>
          <a:ln w="2307" cap="flat">
            <a:noFill/>
            <a:prstDash val="solid"/>
            <a:miter/>
          </a:ln>
        </p:spPr>
        <p:txBody>
          <a:bodyPr rtlCol="0" anchor="ctr"/>
          <a:lstStyle/>
          <a:p>
            <a:endParaRPr lang="en-PH" sz="2400"/>
          </a:p>
        </p:txBody>
      </p:sp>
      <p:sp>
        <p:nvSpPr>
          <p:cNvPr id="12" name="Freeform: Shape 11">
            <a:extLst>
              <a:ext uri="{FF2B5EF4-FFF2-40B4-BE49-F238E27FC236}">
                <a16:creationId xmlns:a16="http://schemas.microsoft.com/office/drawing/2014/main" id="{3C3DB90D-0FF1-40FD-9B2A-313482885DA3}"/>
              </a:ext>
            </a:extLst>
          </p:cNvPr>
          <p:cNvSpPr/>
          <p:nvPr/>
        </p:nvSpPr>
        <p:spPr>
          <a:xfrm>
            <a:off x="8246697" y="1773680"/>
            <a:ext cx="302937" cy="302899"/>
          </a:xfrm>
          <a:custGeom>
            <a:avLst/>
            <a:gdLst>
              <a:gd name="connsiteX0" fmla="*/ 29164 w 39861"/>
              <a:gd name="connsiteY0" fmla="*/ 39400 h 39856"/>
              <a:gd name="connsiteX1" fmla="*/ 22342 w 39861"/>
              <a:gd name="connsiteY1" fmla="*/ 36575 h 39856"/>
              <a:gd name="connsiteX2" fmla="*/ 1898 w 39861"/>
              <a:gd name="connsiteY2" fmla="*/ 16119 h 39856"/>
              <a:gd name="connsiteX3" fmla="*/ -728 w 39861"/>
              <a:gd name="connsiteY3" fmla="*/ 6744 h 39856"/>
              <a:gd name="connsiteX4" fmla="*/ 6165 w 39861"/>
              <a:gd name="connsiteY4" fmla="*/ -142 h 39856"/>
              <a:gd name="connsiteX5" fmla="*/ 15519 w 39861"/>
              <a:gd name="connsiteY5" fmla="*/ 2488 h 39856"/>
              <a:gd name="connsiteX6" fmla="*/ 35987 w 39861"/>
              <a:gd name="connsiteY6" fmla="*/ 22935 h 39856"/>
              <a:gd name="connsiteX7" fmla="*/ 38074 w 39861"/>
              <a:gd name="connsiteY7" fmla="*/ 33448 h 39856"/>
              <a:gd name="connsiteX8" fmla="*/ 29164 w 39861"/>
              <a:gd name="connsiteY8" fmla="*/ 39400 h 3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61" h="39856">
                <a:moveTo>
                  <a:pt x="29164" y="39400"/>
                </a:moveTo>
                <a:cubicBezTo>
                  <a:pt x="26609" y="39400"/>
                  <a:pt x="24147" y="38385"/>
                  <a:pt x="22342" y="36575"/>
                </a:cubicBezTo>
                <a:lnTo>
                  <a:pt x="1898" y="16119"/>
                </a:lnTo>
                <a:cubicBezTo>
                  <a:pt x="-611" y="13698"/>
                  <a:pt x="-1619" y="10115"/>
                  <a:pt x="-728" y="6744"/>
                </a:cubicBezTo>
                <a:cubicBezTo>
                  <a:pt x="163" y="3375"/>
                  <a:pt x="2789" y="739"/>
                  <a:pt x="6165" y="-142"/>
                </a:cubicBezTo>
                <a:cubicBezTo>
                  <a:pt x="9517" y="-1024"/>
                  <a:pt x="13105" y="-18"/>
                  <a:pt x="15519" y="2488"/>
                </a:cubicBezTo>
                <a:lnTo>
                  <a:pt x="35987" y="22935"/>
                </a:lnTo>
                <a:cubicBezTo>
                  <a:pt x="38753" y="25690"/>
                  <a:pt x="39574" y="29840"/>
                  <a:pt x="38074" y="33448"/>
                </a:cubicBezTo>
                <a:cubicBezTo>
                  <a:pt x="36597" y="37054"/>
                  <a:pt x="33080" y="39405"/>
                  <a:pt x="29164" y="39400"/>
                </a:cubicBezTo>
                <a:close/>
              </a:path>
            </a:pathLst>
          </a:custGeom>
          <a:solidFill>
            <a:schemeClr val="bg1"/>
          </a:solidFill>
          <a:ln w="2307" cap="flat">
            <a:noFill/>
            <a:prstDash val="solid"/>
            <a:miter/>
          </a:ln>
        </p:spPr>
        <p:txBody>
          <a:bodyPr rtlCol="0" anchor="ctr"/>
          <a:lstStyle/>
          <a:p>
            <a:endParaRPr lang="en-PH" sz="2400"/>
          </a:p>
        </p:txBody>
      </p:sp>
      <p:sp>
        <p:nvSpPr>
          <p:cNvPr id="13" name="Freeform: Shape 12">
            <a:extLst>
              <a:ext uri="{FF2B5EF4-FFF2-40B4-BE49-F238E27FC236}">
                <a16:creationId xmlns:a16="http://schemas.microsoft.com/office/drawing/2014/main" id="{6073574F-E5FB-4106-B0A7-D2D8EA3471C5}"/>
              </a:ext>
            </a:extLst>
          </p:cNvPr>
          <p:cNvSpPr/>
          <p:nvPr/>
        </p:nvSpPr>
        <p:spPr>
          <a:xfrm>
            <a:off x="7854629" y="2735721"/>
            <a:ext cx="356356" cy="124721"/>
          </a:xfrm>
          <a:custGeom>
            <a:avLst/>
            <a:gdLst>
              <a:gd name="connsiteX0" fmla="*/ 36465 w 46890"/>
              <a:gd name="connsiteY0" fmla="*/ 15956 h 16411"/>
              <a:gd name="connsiteX1" fmla="*/ 8331 w 46890"/>
              <a:gd name="connsiteY1" fmla="*/ 15956 h 16411"/>
              <a:gd name="connsiteX2" fmla="*/ -1047 w 46890"/>
              <a:gd name="connsiteY2" fmla="*/ 7750 h 16411"/>
              <a:gd name="connsiteX3" fmla="*/ 8331 w 46890"/>
              <a:gd name="connsiteY3" fmla="*/ -456 h 16411"/>
              <a:gd name="connsiteX4" fmla="*/ 36465 w 46890"/>
              <a:gd name="connsiteY4" fmla="*/ -456 h 16411"/>
              <a:gd name="connsiteX5" fmla="*/ 45843 w 46890"/>
              <a:gd name="connsiteY5" fmla="*/ 7750 h 16411"/>
              <a:gd name="connsiteX6" fmla="*/ 36465 w 46890"/>
              <a:gd name="connsiteY6" fmla="*/ 15956 h 1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90" h="16411">
                <a:moveTo>
                  <a:pt x="36465" y="15956"/>
                </a:moveTo>
                <a:lnTo>
                  <a:pt x="8331" y="15956"/>
                </a:lnTo>
                <a:cubicBezTo>
                  <a:pt x="3150" y="15956"/>
                  <a:pt x="-1047" y="12279"/>
                  <a:pt x="-1047" y="7750"/>
                </a:cubicBezTo>
                <a:cubicBezTo>
                  <a:pt x="-1047" y="3220"/>
                  <a:pt x="3150" y="-456"/>
                  <a:pt x="8331" y="-456"/>
                </a:cubicBezTo>
                <a:lnTo>
                  <a:pt x="36465" y="-456"/>
                </a:lnTo>
                <a:cubicBezTo>
                  <a:pt x="41647" y="-456"/>
                  <a:pt x="45843" y="3220"/>
                  <a:pt x="45843" y="7750"/>
                </a:cubicBezTo>
                <a:cubicBezTo>
                  <a:pt x="45843" y="12279"/>
                  <a:pt x="41647" y="15956"/>
                  <a:pt x="36465" y="15956"/>
                </a:cubicBezTo>
                <a:close/>
              </a:path>
            </a:pathLst>
          </a:custGeom>
          <a:solidFill>
            <a:schemeClr val="bg1"/>
          </a:solidFill>
          <a:ln w="2307" cap="flat">
            <a:noFill/>
            <a:prstDash val="solid"/>
            <a:miter/>
          </a:ln>
        </p:spPr>
        <p:txBody>
          <a:bodyPr rtlCol="0" anchor="ctr"/>
          <a:lstStyle/>
          <a:p>
            <a:endParaRPr lang="en-PH" sz="2400"/>
          </a:p>
        </p:txBody>
      </p:sp>
      <p:sp>
        <p:nvSpPr>
          <p:cNvPr id="14" name="Freeform: Shape 13">
            <a:extLst>
              <a:ext uri="{FF2B5EF4-FFF2-40B4-BE49-F238E27FC236}">
                <a16:creationId xmlns:a16="http://schemas.microsoft.com/office/drawing/2014/main" id="{B44E1DDB-1044-4391-854A-C566393E30BF}"/>
              </a:ext>
            </a:extLst>
          </p:cNvPr>
          <p:cNvSpPr/>
          <p:nvPr/>
        </p:nvSpPr>
        <p:spPr>
          <a:xfrm>
            <a:off x="8638612" y="1969658"/>
            <a:ext cx="1265069" cy="1389797"/>
          </a:xfrm>
          <a:custGeom>
            <a:avLst/>
            <a:gdLst>
              <a:gd name="connsiteX0" fmla="*/ 165414 w 166460"/>
              <a:gd name="connsiteY0" fmla="*/ 90980 h 182872"/>
              <a:gd name="connsiteX1" fmla="*/ 82183 w 166460"/>
              <a:gd name="connsiteY1" fmla="*/ 182416 h 182872"/>
              <a:gd name="connsiteX2" fmla="*/ -1047 w 166460"/>
              <a:gd name="connsiteY2" fmla="*/ 90980 h 182872"/>
              <a:gd name="connsiteX3" fmla="*/ 82183 w 166460"/>
              <a:gd name="connsiteY3" fmla="*/ -456 h 182872"/>
              <a:gd name="connsiteX4" fmla="*/ 165414 w 166460"/>
              <a:gd name="connsiteY4" fmla="*/ 90980 h 182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60" h="182872">
                <a:moveTo>
                  <a:pt x="165414" y="90980"/>
                </a:moveTo>
                <a:cubicBezTo>
                  <a:pt x="165414" y="141476"/>
                  <a:pt x="128159" y="182416"/>
                  <a:pt x="82183" y="182416"/>
                </a:cubicBezTo>
                <a:cubicBezTo>
                  <a:pt x="36231" y="182416"/>
                  <a:pt x="-1047" y="141476"/>
                  <a:pt x="-1047" y="90980"/>
                </a:cubicBezTo>
                <a:cubicBezTo>
                  <a:pt x="-1047" y="40482"/>
                  <a:pt x="36231" y="-456"/>
                  <a:pt x="82183" y="-456"/>
                </a:cubicBezTo>
                <a:cubicBezTo>
                  <a:pt x="128159" y="-456"/>
                  <a:pt x="165414" y="40482"/>
                  <a:pt x="165414" y="90980"/>
                </a:cubicBezTo>
                <a:close/>
              </a:path>
            </a:pathLst>
          </a:custGeom>
          <a:solidFill>
            <a:schemeClr val="bg1">
              <a:lumMod val="95000"/>
            </a:schemeClr>
          </a:solidFill>
          <a:ln w="2307" cap="flat">
            <a:noFill/>
            <a:prstDash val="solid"/>
            <a:miter/>
          </a:ln>
        </p:spPr>
        <p:txBody>
          <a:bodyPr rtlCol="0" anchor="ctr"/>
          <a:lstStyle/>
          <a:p>
            <a:endParaRPr lang="en-PH" sz="2400"/>
          </a:p>
        </p:txBody>
      </p:sp>
      <p:sp>
        <p:nvSpPr>
          <p:cNvPr id="15" name="Freeform: Shape 14">
            <a:extLst>
              <a:ext uri="{FF2B5EF4-FFF2-40B4-BE49-F238E27FC236}">
                <a16:creationId xmlns:a16="http://schemas.microsoft.com/office/drawing/2014/main" id="{5B0099C5-7700-4E9D-B6D3-8B131FF63AD8}"/>
              </a:ext>
            </a:extLst>
          </p:cNvPr>
          <p:cNvSpPr/>
          <p:nvPr/>
        </p:nvSpPr>
        <p:spPr>
          <a:xfrm>
            <a:off x="8781163" y="2664534"/>
            <a:ext cx="979984" cy="1318527"/>
          </a:xfrm>
          <a:custGeom>
            <a:avLst/>
            <a:gdLst>
              <a:gd name="connsiteX0" fmla="*/ 81855 w 128948"/>
              <a:gd name="connsiteY0" fmla="*/ 173038 h 173494"/>
              <a:gd name="connsiteX1" fmla="*/ 72641 w 128948"/>
              <a:gd name="connsiteY1" fmla="*/ 163911 h 173494"/>
              <a:gd name="connsiteX2" fmla="*/ 72641 w 128948"/>
              <a:gd name="connsiteY2" fmla="*/ 54333 h 173494"/>
              <a:gd name="connsiteX3" fmla="*/ 54213 w 128948"/>
              <a:gd name="connsiteY3" fmla="*/ 54333 h 173494"/>
              <a:gd name="connsiteX4" fmla="*/ 54213 w 128948"/>
              <a:gd name="connsiteY4" fmla="*/ 163911 h 173494"/>
              <a:gd name="connsiteX5" fmla="*/ 44999 w 128948"/>
              <a:gd name="connsiteY5" fmla="*/ 173038 h 173494"/>
              <a:gd name="connsiteX6" fmla="*/ 35809 w 128948"/>
              <a:gd name="connsiteY6" fmla="*/ 163911 h 173494"/>
              <a:gd name="connsiteX7" fmla="*/ 35809 w 128948"/>
              <a:gd name="connsiteY7" fmla="*/ 54333 h 173494"/>
              <a:gd name="connsiteX8" fmla="*/ 26595 w 128948"/>
              <a:gd name="connsiteY8" fmla="*/ 54333 h 173494"/>
              <a:gd name="connsiteX9" fmla="*/ -1047 w 128948"/>
              <a:gd name="connsiteY9" fmla="*/ 26935 h 173494"/>
              <a:gd name="connsiteX10" fmla="*/ 26595 w 128948"/>
              <a:gd name="connsiteY10" fmla="*/ -456 h 173494"/>
              <a:gd name="connsiteX11" fmla="*/ 54213 w 128948"/>
              <a:gd name="connsiteY11" fmla="*/ 26935 h 173494"/>
              <a:gd name="connsiteX12" fmla="*/ 54213 w 128948"/>
              <a:gd name="connsiteY12" fmla="*/ 36069 h 173494"/>
              <a:gd name="connsiteX13" fmla="*/ 72641 w 128948"/>
              <a:gd name="connsiteY13" fmla="*/ 36069 h 173494"/>
              <a:gd name="connsiteX14" fmla="*/ 72641 w 128948"/>
              <a:gd name="connsiteY14" fmla="*/ 26935 h 173494"/>
              <a:gd name="connsiteX15" fmla="*/ 100283 w 128948"/>
              <a:gd name="connsiteY15" fmla="*/ -456 h 173494"/>
              <a:gd name="connsiteX16" fmla="*/ 127901 w 128948"/>
              <a:gd name="connsiteY16" fmla="*/ 26935 h 173494"/>
              <a:gd name="connsiteX17" fmla="*/ 100283 w 128948"/>
              <a:gd name="connsiteY17" fmla="*/ 54333 h 173494"/>
              <a:gd name="connsiteX18" fmla="*/ 91069 w 128948"/>
              <a:gd name="connsiteY18" fmla="*/ 54333 h 173494"/>
              <a:gd name="connsiteX19" fmla="*/ 91069 w 128948"/>
              <a:gd name="connsiteY19" fmla="*/ 163911 h 173494"/>
              <a:gd name="connsiteX20" fmla="*/ 81855 w 128948"/>
              <a:gd name="connsiteY20" fmla="*/ 173038 h 173494"/>
              <a:gd name="connsiteX21" fmla="*/ 91069 w 128948"/>
              <a:gd name="connsiteY21" fmla="*/ 36069 h 173494"/>
              <a:gd name="connsiteX22" fmla="*/ 100283 w 128948"/>
              <a:gd name="connsiteY22" fmla="*/ 36069 h 173494"/>
              <a:gd name="connsiteX23" fmla="*/ 109474 w 128948"/>
              <a:gd name="connsiteY23" fmla="*/ 26935 h 173494"/>
              <a:gd name="connsiteX24" fmla="*/ 100283 w 128948"/>
              <a:gd name="connsiteY24" fmla="*/ 17808 h 173494"/>
              <a:gd name="connsiteX25" fmla="*/ 91069 w 128948"/>
              <a:gd name="connsiteY25" fmla="*/ 26935 h 173494"/>
              <a:gd name="connsiteX26" fmla="*/ 91069 w 128948"/>
              <a:gd name="connsiteY26" fmla="*/ 36069 h 173494"/>
              <a:gd name="connsiteX27" fmla="*/ 26595 w 128948"/>
              <a:gd name="connsiteY27" fmla="*/ 17808 h 173494"/>
              <a:gd name="connsiteX28" fmla="*/ 17381 w 128948"/>
              <a:gd name="connsiteY28" fmla="*/ 26935 h 173494"/>
              <a:gd name="connsiteX29" fmla="*/ 26595 w 128948"/>
              <a:gd name="connsiteY29" fmla="*/ 36069 h 173494"/>
              <a:gd name="connsiteX30" fmla="*/ 35809 w 128948"/>
              <a:gd name="connsiteY30" fmla="*/ 36069 h 173494"/>
              <a:gd name="connsiteX31" fmla="*/ 35809 w 128948"/>
              <a:gd name="connsiteY31" fmla="*/ 26935 h 173494"/>
              <a:gd name="connsiteX32" fmla="*/ 26595 w 128948"/>
              <a:gd name="connsiteY32" fmla="*/ 17808 h 17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948" h="173494">
                <a:moveTo>
                  <a:pt x="81855" y="173038"/>
                </a:moveTo>
                <a:cubicBezTo>
                  <a:pt x="76768" y="173038"/>
                  <a:pt x="72641" y="168952"/>
                  <a:pt x="72641" y="163911"/>
                </a:cubicBezTo>
                <a:lnTo>
                  <a:pt x="72641" y="54333"/>
                </a:lnTo>
                <a:lnTo>
                  <a:pt x="54213" y="54333"/>
                </a:lnTo>
                <a:lnTo>
                  <a:pt x="54213" y="163911"/>
                </a:lnTo>
                <a:cubicBezTo>
                  <a:pt x="54213" y="168952"/>
                  <a:pt x="50087" y="173038"/>
                  <a:pt x="44999" y="173038"/>
                </a:cubicBezTo>
                <a:cubicBezTo>
                  <a:pt x="39912" y="173038"/>
                  <a:pt x="35809" y="168952"/>
                  <a:pt x="35809" y="163911"/>
                </a:cubicBezTo>
                <a:lnTo>
                  <a:pt x="35809" y="54333"/>
                </a:lnTo>
                <a:lnTo>
                  <a:pt x="26595" y="54333"/>
                </a:lnTo>
                <a:cubicBezTo>
                  <a:pt x="11332" y="54333"/>
                  <a:pt x="-1047" y="42066"/>
                  <a:pt x="-1047" y="26935"/>
                </a:cubicBezTo>
                <a:cubicBezTo>
                  <a:pt x="-1047" y="11806"/>
                  <a:pt x="11332" y="-456"/>
                  <a:pt x="26595" y="-456"/>
                </a:cubicBezTo>
                <a:cubicBezTo>
                  <a:pt x="41858" y="-456"/>
                  <a:pt x="54213" y="11806"/>
                  <a:pt x="54213" y="26935"/>
                </a:cubicBezTo>
                <a:lnTo>
                  <a:pt x="54213" y="36069"/>
                </a:lnTo>
                <a:lnTo>
                  <a:pt x="72641" y="36069"/>
                </a:lnTo>
                <a:lnTo>
                  <a:pt x="72641" y="26935"/>
                </a:lnTo>
                <a:cubicBezTo>
                  <a:pt x="72641" y="11806"/>
                  <a:pt x="85020" y="-456"/>
                  <a:pt x="100283" y="-456"/>
                </a:cubicBezTo>
                <a:cubicBezTo>
                  <a:pt x="115546" y="-456"/>
                  <a:pt x="127901" y="11806"/>
                  <a:pt x="127901" y="26935"/>
                </a:cubicBezTo>
                <a:cubicBezTo>
                  <a:pt x="127901" y="42066"/>
                  <a:pt x="115546" y="54333"/>
                  <a:pt x="100283" y="54333"/>
                </a:cubicBezTo>
                <a:lnTo>
                  <a:pt x="91069" y="54333"/>
                </a:lnTo>
                <a:lnTo>
                  <a:pt x="91069" y="163911"/>
                </a:lnTo>
                <a:cubicBezTo>
                  <a:pt x="91069" y="168952"/>
                  <a:pt x="86943" y="173038"/>
                  <a:pt x="81855" y="173038"/>
                </a:cubicBezTo>
                <a:close/>
                <a:moveTo>
                  <a:pt x="91069" y="36069"/>
                </a:moveTo>
                <a:lnTo>
                  <a:pt x="100283" y="36069"/>
                </a:lnTo>
                <a:cubicBezTo>
                  <a:pt x="105347" y="36069"/>
                  <a:pt x="109474" y="31983"/>
                  <a:pt x="109474" y="26935"/>
                </a:cubicBezTo>
                <a:cubicBezTo>
                  <a:pt x="109474" y="21894"/>
                  <a:pt x="105347" y="17808"/>
                  <a:pt x="100283" y="17808"/>
                </a:cubicBezTo>
                <a:cubicBezTo>
                  <a:pt x="95195" y="17808"/>
                  <a:pt x="91069" y="21894"/>
                  <a:pt x="91069" y="26935"/>
                </a:cubicBezTo>
                <a:lnTo>
                  <a:pt x="91069" y="36069"/>
                </a:lnTo>
                <a:close/>
                <a:moveTo>
                  <a:pt x="26595" y="17808"/>
                </a:moveTo>
                <a:cubicBezTo>
                  <a:pt x="21507" y="17808"/>
                  <a:pt x="17381" y="21894"/>
                  <a:pt x="17381" y="26935"/>
                </a:cubicBezTo>
                <a:cubicBezTo>
                  <a:pt x="17381" y="31983"/>
                  <a:pt x="21507" y="36069"/>
                  <a:pt x="26595" y="36069"/>
                </a:cubicBezTo>
                <a:lnTo>
                  <a:pt x="35809" y="36069"/>
                </a:lnTo>
                <a:lnTo>
                  <a:pt x="35809" y="26935"/>
                </a:lnTo>
                <a:cubicBezTo>
                  <a:pt x="35809" y="21894"/>
                  <a:pt x="31682" y="17808"/>
                  <a:pt x="26595" y="17808"/>
                </a:cubicBezTo>
                <a:close/>
              </a:path>
            </a:pathLst>
          </a:custGeom>
          <a:solidFill>
            <a:schemeClr val="bg1">
              <a:lumMod val="75000"/>
            </a:schemeClr>
          </a:solidFill>
          <a:ln w="2307" cap="flat">
            <a:noFill/>
            <a:prstDash val="solid"/>
            <a:miter/>
          </a:ln>
        </p:spPr>
        <p:txBody>
          <a:bodyPr rtlCol="0" anchor="ctr"/>
          <a:lstStyle/>
          <a:p>
            <a:endParaRPr lang="en-PH" sz="2400"/>
          </a:p>
        </p:txBody>
      </p:sp>
      <p:sp>
        <p:nvSpPr>
          <p:cNvPr id="16" name="Freeform: Shape 15">
            <a:extLst>
              <a:ext uri="{FF2B5EF4-FFF2-40B4-BE49-F238E27FC236}">
                <a16:creationId xmlns:a16="http://schemas.microsoft.com/office/drawing/2014/main" id="{787A9924-1FCB-48E2-96E8-9A2283B98C5D}"/>
              </a:ext>
            </a:extLst>
          </p:cNvPr>
          <p:cNvSpPr/>
          <p:nvPr/>
        </p:nvSpPr>
        <p:spPr>
          <a:xfrm>
            <a:off x="8941519" y="3911789"/>
            <a:ext cx="694899" cy="427628"/>
          </a:xfrm>
          <a:custGeom>
            <a:avLst/>
            <a:gdLst>
              <a:gd name="connsiteX0" fmla="*/ 72102 w 91436"/>
              <a:gd name="connsiteY0" fmla="*/ -456 h 56268"/>
              <a:gd name="connsiteX1" fmla="*/ 90389 w 91436"/>
              <a:gd name="connsiteY1" fmla="*/ -456 h 56268"/>
              <a:gd name="connsiteX2" fmla="*/ 90389 w 91436"/>
              <a:gd name="connsiteY2" fmla="*/ 55812 h 56268"/>
              <a:gd name="connsiteX3" fmla="*/ 72102 w 91436"/>
              <a:gd name="connsiteY3" fmla="*/ 55812 h 56268"/>
              <a:gd name="connsiteX4" fmla="*/ 17240 w 91436"/>
              <a:gd name="connsiteY4" fmla="*/ 55812 h 56268"/>
              <a:gd name="connsiteX5" fmla="*/ -1047 w 91436"/>
              <a:gd name="connsiteY5" fmla="*/ 55812 h 56268"/>
              <a:gd name="connsiteX6" fmla="*/ -1047 w 91436"/>
              <a:gd name="connsiteY6" fmla="*/ -456 h 56268"/>
              <a:gd name="connsiteX7" fmla="*/ 17240 w 91436"/>
              <a:gd name="connsiteY7" fmla="*/ -456 h 5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6" h="56268">
                <a:moveTo>
                  <a:pt x="72102" y="-456"/>
                </a:moveTo>
                <a:cubicBezTo>
                  <a:pt x="82207" y="-456"/>
                  <a:pt x="90389" y="-456"/>
                  <a:pt x="90389" y="-456"/>
                </a:cubicBezTo>
                <a:lnTo>
                  <a:pt x="90389" y="55812"/>
                </a:lnTo>
                <a:cubicBezTo>
                  <a:pt x="90389" y="55812"/>
                  <a:pt x="82207" y="55812"/>
                  <a:pt x="72102" y="55812"/>
                </a:cubicBezTo>
                <a:lnTo>
                  <a:pt x="17240" y="55812"/>
                </a:lnTo>
                <a:cubicBezTo>
                  <a:pt x="7159" y="55812"/>
                  <a:pt x="-1047" y="55812"/>
                  <a:pt x="-1047" y="55812"/>
                </a:cubicBezTo>
                <a:lnTo>
                  <a:pt x="-1047" y="-456"/>
                </a:lnTo>
                <a:cubicBezTo>
                  <a:pt x="-1047" y="-456"/>
                  <a:pt x="7159" y="-456"/>
                  <a:pt x="17240" y="-456"/>
                </a:cubicBezTo>
                <a:close/>
              </a:path>
            </a:pathLst>
          </a:custGeom>
          <a:solidFill>
            <a:srgbClr val="BDC3C7"/>
          </a:solidFill>
          <a:ln w="2307" cap="flat">
            <a:noFill/>
            <a:prstDash val="solid"/>
            <a:miter/>
          </a:ln>
        </p:spPr>
        <p:txBody>
          <a:bodyPr rtlCol="0" anchor="ctr"/>
          <a:lstStyle/>
          <a:p>
            <a:endParaRPr lang="en-PH" sz="2400"/>
          </a:p>
        </p:txBody>
      </p:sp>
    </p:spTree>
    <p:extLst>
      <p:ext uri="{BB962C8B-B14F-4D97-AF65-F5344CB8AC3E}">
        <p14:creationId xmlns:p14="http://schemas.microsoft.com/office/powerpoint/2010/main" val="112071088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accel="50000" decel="50000" fill="hold" grpId="0" nodeType="withEffect">
                                  <p:stCondLst>
                                    <p:cond delay="0"/>
                                  </p:stCondLst>
                                  <p:childTnLst>
                                    <p:animMotion origin="layout" path="M 3.125E-6 4.44444E-6 L 3.125E-6 0.2287 " pathEditMode="relative" rAng="0" ptsTypes="AA">
                                      <p:cBhvr>
                                        <p:cTn id="9" dur="1500" spd="-100000" fill="hold"/>
                                        <p:tgtEl>
                                          <p:spTgt spid="4"/>
                                        </p:tgtEl>
                                        <p:attrNameLst>
                                          <p:attrName>ppt_x</p:attrName>
                                          <p:attrName>ppt_y</p:attrName>
                                        </p:attrNameLst>
                                      </p:cBhvr>
                                      <p:rCtr x="0" y="11435"/>
                                    </p:animMotion>
                                  </p:childTnLst>
                                </p:cTn>
                              </p:par>
                              <p:par>
                                <p:cTn id="10" presetID="42" presetClass="path" presetSubtype="0" accel="50000" decel="50000" autoRev="1" fill="hold" nodeType="withEffect">
                                  <p:stCondLst>
                                    <p:cond delay="0"/>
                                  </p:stCondLst>
                                  <p:childTnLst>
                                    <p:animMotion origin="layout" path="M -8.33333E-7 4.93827E-7 L -8.33333E-7 0.06636 " pathEditMode="relative" rAng="0" ptsTypes="AA">
                                      <p:cBhvr>
                                        <p:cTn id="11" dur="750" fill="hold"/>
                                        <p:tgtEl>
                                          <p:spTgt spid="31"/>
                                        </p:tgtEl>
                                        <p:attrNameLst>
                                          <p:attrName>ppt_x</p:attrName>
                                          <p:attrName>ppt_y</p:attrName>
                                        </p:attrNameLst>
                                      </p:cBhvr>
                                      <p:rCtr x="0" y="3302"/>
                                    </p:animMotion>
                                  </p:childTnLst>
                                </p:cTn>
                              </p:par>
                              <p:par>
                                <p:cTn id="12" presetID="1" presetClass="emph" presetSubtype="2" fill="hold" nodeType="withEffect">
                                  <p:stCondLst>
                                    <p:cond delay="1000"/>
                                  </p:stCondLst>
                                  <p:childTnLst>
                                    <p:animClr clrSpc="rgb" dir="cw">
                                      <p:cBhvr>
                                        <p:cTn id="13" dur="500" fill="hold"/>
                                        <p:tgtEl>
                                          <p:spTgt spid="9"/>
                                        </p:tgtEl>
                                        <p:attrNameLst>
                                          <p:attrName>fillcolor</p:attrName>
                                        </p:attrNameLst>
                                      </p:cBhvr>
                                      <p:to>
                                        <a:srgbClr val="F9CB42"/>
                                      </p:to>
                                    </p:animClr>
                                    <p:set>
                                      <p:cBhvr>
                                        <p:cTn id="14" dur="500" fill="hold"/>
                                        <p:tgtEl>
                                          <p:spTgt spid="9"/>
                                        </p:tgtEl>
                                        <p:attrNameLst>
                                          <p:attrName>fill.type</p:attrName>
                                        </p:attrNameLst>
                                      </p:cBhvr>
                                      <p:to>
                                        <p:strVal val="solid"/>
                                      </p:to>
                                    </p:set>
                                    <p:set>
                                      <p:cBhvr>
                                        <p:cTn id="15" dur="500" fill="hold"/>
                                        <p:tgtEl>
                                          <p:spTgt spid="9"/>
                                        </p:tgtEl>
                                        <p:attrNameLst>
                                          <p:attrName>fill.on</p:attrName>
                                        </p:attrNameLst>
                                      </p:cBhvr>
                                      <p:to>
                                        <p:strVal val="true"/>
                                      </p:to>
                                    </p:set>
                                  </p:childTnLst>
                                </p:cTn>
                              </p:par>
                              <p:par>
                                <p:cTn id="16" presetID="1" presetClass="emph" presetSubtype="2" fill="hold" nodeType="withEffect">
                                  <p:stCondLst>
                                    <p:cond delay="1000"/>
                                  </p:stCondLst>
                                  <p:childTnLst>
                                    <p:animClr clrSpc="rgb" dir="cw">
                                      <p:cBhvr>
                                        <p:cTn id="17" dur="500" fill="hold"/>
                                        <p:tgtEl>
                                          <p:spTgt spid="10"/>
                                        </p:tgtEl>
                                        <p:attrNameLst>
                                          <p:attrName>fillcolor</p:attrName>
                                        </p:attrNameLst>
                                      </p:cBhvr>
                                      <p:to>
                                        <a:srgbClr val="F9CB42"/>
                                      </p:to>
                                    </p:animClr>
                                    <p:set>
                                      <p:cBhvr>
                                        <p:cTn id="18" dur="500" fill="hold"/>
                                        <p:tgtEl>
                                          <p:spTgt spid="10"/>
                                        </p:tgtEl>
                                        <p:attrNameLst>
                                          <p:attrName>fill.type</p:attrName>
                                        </p:attrNameLst>
                                      </p:cBhvr>
                                      <p:to>
                                        <p:strVal val="solid"/>
                                      </p:to>
                                    </p:set>
                                    <p:set>
                                      <p:cBhvr>
                                        <p:cTn id="19" dur="500" fill="hold"/>
                                        <p:tgtEl>
                                          <p:spTgt spid="10"/>
                                        </p:tgtEl>
                                        <p:attrNameLst>
                                          <p:attrName>fill.on</p:attrName>
                                        </p:attrNameLst>
                                      </p:cBhvr>
                                      <p:to>
                                        <p:strVal val="true"/>
                                      </p:to>
                                    </p:set>
                                  </p:childTnLst>
                                </p:cTn>
                              </p:par>
                              <p:par>
                                <p:cTn id="20" presetID="1" presetClass="emph" presetSubtype="2" fill="hold" nodeType="withEffect">
                                  <p:stCondLst>
                                    <p:cond delay="1000"/>
                                  </p:stCondLst>
                                  <p:childTnLst>
                                    <p:animClr clrSpc="rgb" dir="cw">
                                      <p:cBhvr>
                                        <p:cTn id="21" dur="500" fill="hold"/>
                                        <p:tgtEl>
                                          <p:spTgt spid="11"/>
                                        </p:tgtEl>
                                        <p:attrNameLst>
                                          <p:attrName>fillcolor</p:attrName>
                                        </p:attrNameLst>
                                      </p:cBhvr>
                                      <p:to>
                                        <a:srgbClr val="F9CB42"/>
                                      </p:to>
                                    </p:animClr>
                                    <p:set>
                                      <p:cBhvr>
                                        <p:cTn id="22" dur="500" fill="hold"/>
                                        <p:tgtEl>
                                          <p:spTgt spid="11"/>
                                        </p:tgtEl>
                                        <p:attrNameLst>
                                          <p:attrName>fill.type</p:attrName>
                                        </p:attrNameLst>
                                      </p:cBhvr>
                                      <p:to>
                                        <p:strVal val="solid"/>
                                      </p:to>
                                    </p:set>
                                    <p:set>
                                      <p:cBhvr>
                                        <p:cTn id="23" dur="500" fill="hold"/>
                                        <p:tgtEl>
                                          <p:spTgt spid="11"/>
                                        </p:tgtEl>
                                        <p:attrNameLst>
                                          <p:attrName>fill.on</p:attrName>
                                        </p:attrNameLst>
                                      </p:cBhvr>
                                      <p:to>
                                        <p:strVal val="true"/>
                                      </p:to>
                                    </p:set>
                                  </p:childTnLst>
                                </p:cTn>
                              </p:par>
                              <p:par>
                                <p:cTn id="24" presetID="1" presetClass="emph" presetSubtype="2" fill="hold" nodeType="withEffect">
                                  <p:stCondLst>
                                    <p:cond delay="1000"/>
                                  </p:stCondLst>
                                  <p:childTnLst>
                                    <p:animClr clrSpc="rgb" dir="cw">
                                      <p:cBhvr>
                                        <p:cTn id="25" dur="500" fill="hold"/>
                                        <p:tgtEl>
                                          <p:spTgt spid="12"/>
                                        </p:tgtEl>
                                        <p:attrNameLst>
                                          <p:attrName>fillcolor</p:attrName>
                                        </p:attrNameLst>
                                      </p:cBhvr>
                                      <p:to>
                                        <a:srgbClr val="F9CB42"/>
                                      </p:to>
                                    </p:animClr>
                                    <p:set>
                                      <p:cBhvr>
                                        <p:cTn id="26" dur="500" fill="hold"/>
                                        <p:tgtEl>
                                          <p:spTgt spid="12"/>
                                        </p:tgtEl>
                                        <p:attrNameLst>
                                          <p:attrName>fill.type</p:attrName>
                                        </p:attrNameLst>
                                      </p:cBhvr>
                                      <p:to>
                                        <p:strVal val="solid"/>
                                      </p:to>
                                    </p:set>
                                    <p:set>
                                      <p:cBhvr>
                                        <p:cTn id="27" dur="500" fill="hold"/>
                                        <p:tgtEl>
                                          <p:spTgt spid="12"/>
                                        </p:tgtEl>
                                        <p:attrNameLst>
                                          <p:attrName>fill.on</p:attrName>
                                        </p:attrNameLst>
                                      </p:cBhvr>
                                      <p:to>
                                        <p:strVal val="true"/>
                                      </p:to>
                                    </p:set>
                                  </p:childTnLst>
                                </p:cTn>
                              </p:par>
                              <p:par>
                                <p:cTn id="28" presetID="1" presetClass="emph" presetSubtype="2" fill="hold" nodeType="withEffect">
                                  <p:stCondLst>
                                    <p:cond delay="1000"/>
                                  </p:stCondLst>
                                  <p:childTnLst>
                                    <p:animClr clrSpc="rgb" dir="cw">
                                      <p:cBhvr>
                                        <p:cTn id="29" dur="500" fill="hold"/>
                                        <p:tgtEl>
                                          <p:spTgt spid="13"/>
                                        </p:tgtEl>
                                        <p:attrNameLst>
                                          <p:attrName>fillcolor</p:attrName>
                                        </p:attrNameLst>
                                      </p:cBhvr>
                                      <p:to>
                                        <a:srgbClr val="F9CB42"/>
                                      </p:to>
                                    </p:animClr>
                                    <p:set>
                                      <p:cBhvr>
                                        <p:cTn id="30" dur="500" fill="hold"/>
                                        <p:tgtEl>
                                          <p:spTgt spid="13"/>
                                        </p:tgtEl>
                                        <p:attrNameLst>
                                          <p:attrName>fill.type</p:attrName>
                                        </p:attrNameLst>
                                      </p:cBhvr>
                                      <p:to>
                                        <p:strVal val="solid"/>
                                      </p:to>
                                    </p:set>
                                    <p:set>
                                      <p:cBhvr>
                                        <p:cTn id="31" dur="500" fill="hold"/>
                                        <p:tgtEl>
                                          <p:spTgt spid="13"/>
                                        </p:tgtEl>
                                        <p:attrNameLst>
                                          <p:attrName>fill.on</p:attrName>
                                        </p:attrNameLst>
                                      </p:cBhvr>
                                      <p:to>
                                        <p:strVal val="true"/>
                                      </p:to>
                                    </p:set>
                                  </p:childTnLst>
                                </p:cTn>
                              </p:par>
                              <p:par>
                                <p:cTn id="32" presetID="1" presetClass="emph" presetSubtype="2" fill="hold" nodeType="withEffect">
                                  <p:stCondLst>
                                    <p:cond delay="1000"/>
                                  </p:stCondLst>
                                  <p:childTnLst>
                                    <p:animClr clrSpc="rgb" dir="cw">
                                      <p:cBhvr>
                                        <p:cTn id="33" dur="500" fill="hold"/>
                                        <p:tgtEl>
                                          <p:spTgt spid="14"/>
                                        </p:tgtEl>
                                        <p:attrNameLst>
                                          <p:attrName>fillcolor</p:attrName>
                                        </p:attrNameLst>
                                      </p:cBhvr>
                                      <p:to>
                                        <a:srgbClr val="F3D55B"/>
                                      </p:to>
                                    </p:animClr>
                                    <p:set>
                                      <p:cBhvr>
                                        <p:cTn id="34" dur="500" fill="hold"/>
                                        <p:tgtEl>
                                          <p:spTgt spid="14"/>
                                        </p:tgtEl>
                                        <p:attrNameLst>
                                          <p:attrName>fill.type</p:attrName>
                                        </p:attrNameLst>
                                      </p:cBhvr>
                                      <p:to>
                                        <p:strVal val="solid"/>
                                      </p:to>
                                    </p:set>
                                    <p:set>
                                      <p:cBhvr>
                                        <p:cTn id="35" dur="500" fill="hold"/>
                                        <p:tgtEl>
                                          <p:spTgt spid="14"/>
                                        </p:tgtEl>
                                        <p:attrNameLst>
                                          <p:attrName>fill.on</p:attrName>
                                        </p:attrNameLst>
                                      </p:cBhvr>
                                      <p:to>
                                        <p:strVal val="true"/>
                                      </p:to>
                                    </p:set>
                                  </p:childTnLst>
                                </p:cTn>
                              </p:par>
                              <p:par>
                                <p:cTn id="36" presetID="1" presetClass="emph" presetSubtype="2" fill="hold" nodeType="withEffect">
                                  <p:stCondLst>
                                    <p:cond delay="1000"/>
                                  </p:stCondLst>
                                  <p:childTnLst>
                                    <p:animClr clrSpc="rgb" dir="cw">
                                      <p:cBhvr>
                                        <p:cTn id="37" dur="500" fill="hold"/>
                                        <p:tgtEl>
                                          <p:spTgt spid="3"/>
                                        </p:tgtEl>
                                        <p:attrNameLst>
                                          <p:attrName>fillcolor</p:attrName>
                                        </p:attrNameLst>
                                      </p:cBhvr>
                                      <p:to>
                                        <a:srgbClr val="F9CB42"/>
                                      </p:to>
                                    </p:animClr>
                                    <p:set>
                                      <p:cBhvr>
                                        <p:cTn id="38" dur="500" fill="hold"/>
                                        <p:tgtEl>
                                          <p:spTgt spid="3"/>
                                        </p:tgtEl>
                                        <p:attrNameLst>
                                          <p:attrName>fill.type</p:attrName>
                                        </p:attrNameLst>
                                      </p:cBhvr>
                                      <p:to>
                                        <p:strVal val="solid"/>
                                      </p:to>
                                    </p:set>
                                    <p:set>
                                      <p:cBhvr>
                                        <p:cTn id="39" dur="500" fill="hold"/>
                                        <p:tgtEl>
                                          <p:spTgt spid="3"/>
                                        </p:tgtEl>
                                        <p:attrNameLst>
                                          <p:attrName>fill.on</p:attrName>
                                        </p:attrNameLst>
                                      </p:cBhvr>
                                      <p:to>
                                        <p:strVal val="true"/>
                                      </p:to>
                                    </p:set>
                                  </p:childTnLst>
                                </p:cTn>
                              </p:par>
                              <p:par>
                                <p:cTn id="40" presetID="1" presetClass="emph" presetSubtype="2" fill="hold" nodeType="withEffect">
                                  <p:stCondLst>
                                    <p:cond delay="1000"/>
                                  </p:stCondLst>
                                  <p:childTnLst>
                                    <p:animClr clrSpc="rgb" dir="cw">
                                      <p:cBhvr>
                                        <p:cTn id="41" dur="500" fill="hold"/>
                                        <p:tgtEl>
                                          <p:spTgt spid="15"/>
                                        </p:tgtEl>
                                        <p:attrNameLst>
                                          <p:attrName>fillcolor</p:attrName>
                                        </p:attrNameLst>
                                      </p:cBhvr>
                                      <p:to>
                                        <a:srgbClr val="F29C1F"/>
                                      </p:to>
                                    </p:animClr>
                                    <p:set>
                                      <p:cBhvr>
                                        <p:cTn id="42" dur="500" fill="hold"/>
                                        <p:tgtEl>
                                          <p:spTgt spid="15"/>
                                        </p:tgtEl>
                                        <p:attrNameLst>
                                          <p:attrName>fill.type</p:attrName>
                                        </p:attrNameLst>
                                      </p:cBhvr>
                                      <p:to>
                                        <p:strVal val="solid"/>
                                      </p:to>
                                    </p:set>
                                    <p:set>
                                      <p:cBhvr>
                                        <p:cTn id="43" dur="5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BAC20A53-64BA-432C-A92D-B6BCF2F600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4564856 h 5143500"/>
              <a:gd name="connsiteX5" fmla="*/ 156212 w 9144000"/>
              <a:gd name="connsiteY5" fmla="*/ 4564856 h 5143500"/>
              <a:gd name="connsiteX6" fmla="*/ 156212 w 9144000"/>
              <a:gd name="connsiteY6" fmla="*/ 1549375 h 5143500"/>
              <a:gd name="connsiteX7" fmla="*/ 0 w 9144000"/>
              <a:gd name="connsiteY7" fmla="*/ 1549375 h 5143500"/>
              <a:gd name="connsiteX8" fmla="*/ 0 w 914400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3500">
                <a:moveTo>
                  <a:pt x="0" y="0"/>
                </a:moveTo>
                <a:lnTo>
                  <a:pt x="9144000" y="0"/>
                </a:lnTo>
                <a:lnTo>
                  <a:pt x="9144000" y="5143500"/>
                </a:lnTo>
                <a:lnTo>
                  <a:pt x="0" y="5143500"/>
                </a:lnTo>
                <a:lnTo>
                  <a:pt x="0" y="4564856"/>
                </a:lnTo>
                <a:lnTo>
                  <a:pt x="156212" y="4564856"/>
                </a:lnTo>
                <a:lnTo>
                  <a:pt x="156212" y="1549375"/>
                </a:lnTo>
                <a:lnTo>
                  <a:pt x="0" y="1549375"/>
                </a:lnTo>
                <a:lnTo>
                  <a:pt x="0" y="0"/>
                </a:lnTo>
                <a:close/>
              </a:path>
            </a:pathLst>
          </a:custGeom>
        </p:spPr>
      </p:pic>
      <p:sp>
        <p:nvSpPr>
          <p:cNvPr id="6" name="White background">
            <a:extLst>
              <a:ext uri="{FF2B5EF4-FFF2-40B4-BE49-F238E27FC236}">
                <a16:creationId xmlns:a16="http://schemas.microsoft.com/office/drawing/2014/main" id="{2D13EDD0-CF19-4E92-B908-3776262FEA6E}"/>
              </a:ext>
            </a:extLst>
          </p:cNvPr>
          <p:cNvSpPr/>
          <p:nvPr/>
        </p:nvSpPr>
        <p:spPr>
          <a:xfrm>
            <a:off x="211848" y="667372"/>
            <a:ext cx="11768304" cy="5945648"/>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sp>
        <p:nvSpPr>
          <p:cNvPr id="4" name="Icon white background">
            <a:extLst>
              <a:ext uri="{FF2B5EF4-FFF2-40B4-BE49-F238E27FC236}">
                <a16:creationId xmlns:a16="http://schemas.microsoft.com/office/drawing/2014/main" id="{D56DB858-0AEE-4673-A949-4637779020F9}"/>
              </a:ext>
            </a:extLst>
          </p:cNvPr>
          <p:cNvSpPr/>
          <p:nvPr/>
        </p:nvSpPr>
        <p:spPr>
          <a:xfrm>
            <a:off x="5642083" y="173651"/>
            <a:ext cx="907836" cy="907836"/>
          </a:xfrm>
          <a:prstGeom prst="ellipse">
            <a:avLst/>
          </a:prstGeom>
          <a:solidFill>
            <a:schemeClr val="bg1"/>
          </a:solidFill>
          <a:ln>
            <a:noFill/>
          </a:ln>
          <a:effectLst>
            <a:outerShdw blurRad="266700" dist="101600" dir="5400000" sx="85000" sy="85000" algn="ctr" rotWithShape="0">
              <a:srgbClr val="A399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pic>
        <p:nvPicPr>
          <p:cNvPr id="5" name="Light bulb icon">
            <a:extLst>
              <a:ext uri="{FF2B5EF4-FFF2-40B4-BE49-F238E27FC236}">
                <a16:creationId xmlns:a16="http://schemas.microsoft.com/office/drawing/2014/main" id="{0E51BBBD-94A3-4CCB-8FAE-16024E8727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44357" y="338413"/>
            <a:ext cx="503289" cy="578313"/>
          </a:xfrm>
          <a:prstGeom prst="rect">
            <a:avLst/>
          </a:prstGeom>
        </p:spPr>
      </p:pic>
      <p:grpSp>
        <p:nvGrpSpPr>
          <p:cNvPr id="10" name="Hand">
            <a:extLst>
              <a:ext uri="{FF2B5EF4-FFF2-40B4-BE49-F238E27FC236}">
                <a16:creationId xmlns:a16="http://schemas.microsoft.com/office/drawing/2014/main" id="{55AC225E-8EE5-4E07-A3C1-B1577456F00F}"/>
              </a:ext>
            </a:extLst>
          </p:cNvPr>
          <p:cNvGrpSpPr/>
          <p:nvPr/>
        </p:nvGrpSpPr>
        <p:grpSpPr>
          <a:xfrm>
            <a:off x="-2176191" y="2112273"/>
            <a:ext cx="7330705" cy="2070100"/>
            <a:chOff x="-515201" y="767887"/>
            <a:chExt cx="5498029" cy="1552575"/>
          </a:xfrm>
        </p:grpSpPr>
        <p:sp>
          <p:nvSpPr>
            <p:cNvPr id="11" name="Rectangle 10">
              <a:extLst>
                <a:ext uri="{FF2B5EF4-FFF2-40B4-BE49-F238E27FC236}">
                  <a16:creationId xmlns:a16="http://schemas.microsoft.com/office/drawing/2014/main" id="{65012DE6-795E-4474-9D40-D57CD088693F}"/>
                </a:ext>
              </a:extLst>
            </p:cNvPr>
            <p:cNvSpPr/>
            <p:nvPr/>
          </p:nvSpPr>
          <p:spPr>
            <a:xfrm>
              <a:off x="-515201" y="1087848"/>
              <a:ext cx="2450029" cy="1033756"/>
            </a:xfrm>
            <a:prstGeom prst="rect">
              <a:avLst/>
            </a:prstGeom>
            <a:solidFill>
              <a:srgbClr val="FFC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sp>
          <p:nvSpPr>
            <p:cNvPr id="12" name="Rectangle 11">
              <a:extLst>
                <a:ext uri="{FF2B5EF4-FFF2-40B4-BE49-F238E27FC236}">
                  <a16:creationId xmlns:a16="http://schemas.microsoft.com/office/drawing/2014/main" id="{1393003F-2E08-4600-94F8-D4451A72DEF2}"/>
                </a:ext>
              </a:extLst>
            </p:cNvPr>
            <p:cNvSpPr/>
            <p:nvPr/>
          </p:nvSpPr>
          <p:spPr>
            <a:xfrm>
              <a:off x="-515201" y="1977864"/>
              <a:ext cx="2452408" cy="143740"/>
            </a:xfrm>
            <a:prstGeom prst="rect">
              <a:avLst/>
            </a:prstGeom>
            <a:solidFill>
              <a:srgbClr val="FFB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pic>
          <p:nvPicPr>
            <p:cNvPr id="13" name="Graphic 12">
              <a:extLst>
                <a:ext uri="{FF2B5EF4-FFF2-40B4-BE49-F238E27FC236}">
                  <a16:creationId xmlns:a16="http://schemas.microsoft.com/office/drawing/2014/main" id="{21EA20AB-3BD4-4BCA-8C57-E77D186A6E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934828" y="767887"/>
              <a:ext cx="3048000" cy="1552575"/>
            </a:xfrm>
            <a:custGeom>
              <a:avLst/>
              <a:gdLst>
                <a:gd name="connsiteX0" fmla="*/ 0 w 3048000"/>
                <a:gd name="connsiteY0" fmla="*/ 0 h 1552575"/>
                <a:gd name="connsiteX1" fmla="*/ 1665050 w 3048000"/>
                <a:gd name="connsiteY1" fmla="*/ 0 h 1552575"/>
                <a:gd name="connsiteX2" fmla="*/ 1665050 w 3048000"/>
                <a:gd name="connsiteY2" fmla="*/ 309466 h 1552575"/>
                <a:gd name="connsiteX3" fmla="*/ 3048000 w 3048000"/>
                <a:gd name="connsiteY3" fmla="*/ 309466 h 1552575"/>
                <a:gd name="connsiteX4" fmla="*/ 3048000 w 3048000"/>
                <a:gd name="connsiteY4" fmla="*/ 1552575 h 1552575"/>
                <a:gd name="connsiteX5" fmla="*/ 0 w 3048000"/>
                <a:gd name="connsiteY5" fmla="*/ 1552575 h 1552575"/>
                <a:gd name="connsiteX6" fmla="*/ 0 w 3048000"/>
                <a:gd name="connsiteY6" fmla="*/ 0 h 155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1552575">
                  <a:moveTo>
                    <a:pt x="0" y="0"/>
                  </a:moveTo>
                  <a:lnTo>
                    <a:pt x="1665050" y="0"/>
                  </a:lnTo>
                  <a:lnTo>
                    <a:pt x="1665050" y="309466"/>
                  </a:lnTo>
                  <a:lnTo>
                    <a:pt x="3048000" y="309466"/>
                  </a:lnTo>
                  <a:lnTo>
                    <a:pt x="3048000" y="1552575"/>
                  </a:lnTo>
                  <a:lnTo>
                    <a:pt x="0" y="1552575"/>
                  </a:lnTo>
                  <a:lnTo>
                    <a:pt x="0" y="0"/>
                  </a:lnTo>
                  <a:close/>
                </a:path>
              </a:pathLst>
            </a:custGeom>
          </p:spPr>
        </p:pic>
      </p:grpSp>
      <p:grpSp>
        <p:nvGrpSpPr>
          <p:cNvPr id="14" name="Picture placeholder">
            <a:extLst>
              <a:ext uri="{FF2B5EF4-FFF2-40B4-BE49-F238E27FC236}">
                <a16:creationId xmlns:a16="http://schemas.microsoft.com/office/drawing/2014/main" id="{BCE8860A-55A4-4700-BF33-0D86D0B66390}"/>
              </a:ext>
            </a:extLst>
          </p:cNvPr>
          <p:cNvGrpSpPr/>
          <p:nvPr/>
        </p:nvGrpSpPr>
        <p:grpSpPr>
          <a:xfrm>
            <a:off x="3394077" y="1331184"/>
            <a:ext cx="5376000" cy="3317817"/>
            <a:chOff x="333299" y="1778197"/>
            <a:chExt cx="4032000" cy="2488363"/>
          </a:xfrm>
        </p:grpSpPr>
        <p:sp>
          <p:nvSpPr>
            <p:cNvPr id="15" name="Picture background">
              <a:extLst>
                <a:ext uri="{FF2B5EF4-FFF2-40B4-BE49-F238E27FC236}">
                  <a16:creationId xmlns:a16="http://schemas.microsoft.com/office/drawing/2014/main" id="{B0479890-2FA7-45B6-AD3A-2A057D17E66F}"/>
                </a:ext>
              </a:extLst>
            </p:cNvPr>
            <p:cNvSpPr/>
            <p:nvPr/>
          </p:nvSpPr>
          <p:spPr>
            <a:xfrm>
              <a:off x="333299" y="1778197"/>
              <a:ext cx="4032000" cy="2340000"/>
            </a:xfrm>
            <a:prstGeom prst="roundRect">
              <a:avLst>
                <a:gd name="adj" fmla="val 7024"/>
              </a:avLst>
            </a:prstGeom>
            <a:pattFill prst="pct80">
              <a:fgClr>
                <a:srgbClr val="D1CCFC"/>
              </a:fgClr>
              <a:bgClr>
                <a:schemeClr val="bg1"/>
              </a:bgClr>
            </a:pattFill>
            <a:ln w="6350">
              <a:solidFill>
                <a:srgbClr val="A399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dirty="0">
                <a:latin typeface="Gilroy ExtraBold" panose="00000900000000000000" pitchFamily="50" charset="0"/>
              </a:endParaRPr>
            </a:p>
          </p:txBody>
        </p:sp>
        <p:pic>
          <p:nvPicPr>
            <p:cNvPr id="16" name="Picture">
              <a:extLst>
                <a:ext uri="{FF2B5EF4-FFF2-40B4-BE49-F238E27FC236}">
                  <a16:creationId xmlns:a16="http://schemas.microsoft.com/office/drawing/2014/main" id="{B24F2519-FF72-4F72-AEEA-E15F0EF35DCC}"/>
                </a:ext>
              </a:extLst>
            </p:cNvPr>
            <p:cNvPicPr>
              <a:picLocks noChangeAspect="1"/>
            </p:cNvPicPr>
            <p:nvPr/>
          </p:nvPicPr>
          <p:blipFill rotWithShape="1">
            <a:blip r:embed="rId8">
              <a:extLst>
                <a:ext uri="{28A0092B-C50C-407E-A947-70E740481C1C}">
                  <a14:useLocalDpi xmlns:a14="http://schemas.microsoft.com/office/drawing/2010/main" val="0"/>
                </a:ext>
              </a:extLst>
            </a:blip>
            <a:srcRect l="28223" t="29511" r="49340" b="57868"/>
            <a:stretch/>
          </p:blipFill>
          <p:spPr>
            <a:xfrm>
              <a:off x="391234" y="1846786"/>
              <a:ext cx="3916130" cy="2202823"/>
            </a:xfrm>
            <a:prstGeom prst="roundRect">
              <a:avLst>
                <a:gd name="adj" fmla="val 5408"/>
              </a:avLst>
            </a:prstGeom>
            <a:ln w="6350">
              <a:solidFill>
                <a:srgbClr val="A399FA"/>
              </a:solidFill>
            </a:ln>
          </p:spPr>
        </p:pic>
        <p:sp>
          <p:nvSpPr>
            <p:cNvPr id="17" name="Ethan.ppt (text)">
              <a:extLst>
                <a:ext uri="{FF2B5EF4-FFF2-40B4-BE49-F238E27FC236}">
                  <a16:creationId xmlns:a16="http://schemas.microsoft.com/office/drawing/2014/main" id="{19EC41C6-4A5C-47EB-84C3-F5367FC1CD29}"/>
                </a:ext>
              </a:extLst>
            </p:cNvPr>
            <p:cNvSpPr/>
            <p:nvPr/>
          </p:nvSpPr>
          <p:spPr>
            <a:xfrm>
              <a:off x="1494240" y="3931764"/>
              <a:ext cx="1696654" cy="334796"/>
            </a:xfrm>
            <a:prstGeom prst="roundRect">
              <a:avLst>
                <a:gd name="adj" fmla="val 50000"/>
              </a:avLst>
            </a:prstGeom>
            <a:solidFill>
              <a:srgbClr val="A399FA"/>
            </a:solidFill>
            <a:ln>
              <a:solidFill>
                <a:srgbClr val="A399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133">
                  <a:latin typeface="Gilroy ExtraBold" panose="00000900000000000000" pitchFamily="50" charset="0"/>
                </a:rPr>
                <a:t>Nội dung 4</a:t>
              </a:r>
              <a:endParaRPr lang="en-PH" sz="2133" dirty="0">
                <a:latin typeface="Gilroy ExtraBold" panose="00000900000000000000" pitchFamily="50" charset="0"/>
              </a:endParaRPr>
            </a:p>
          </p:txBody>
        </p:sp>
      </p:grpSp>
      <p:pic>
        <p:nvPicPr>
          <p:cNvPr id="18" name="Thumb">
            <a:extLst>
              <a:ext uri="{FF2B5EF4-FFF2-40B4-BE49-F238E27FC236}">
                <a16:creationId xmlns:a16="http://schemas.microsoft.com/office/drawing/2014/main" id="{E154BB9C-C90E-4CDE-BB02-5A3CDD4D8B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4628" b="80068"/>
          <a:stretch>
            <a:fillRect/>
          </a:stretch>
        </p:blipFill>
        <p:spPr>
          <a:xfrm>
            <a:off x="3307016" y="2112005"/>
            <a:ext cx="1843933" cy="412621"/>
          </a:xfrm>
          <a:custGeom>
            <a:avLst/>
            <a:gdLst>
              <a:gd name="connsiteX0" fmla="*/ 0 w 1382950"/>
              <a:gd name="connsiteY0" fmla="*/ 0 h 309466"/>
              <a:gd name="connsiteX1" fmla="*/ 1382950 w 1382950"/>
              <a:gd name="connsiteY1" fmla="*/ 0 h 309466"/>
              <a:gd name="connsiteX2" fmla="*/ 1382950 w 1382950"/>
              <a:gd name="connsiteY2" fmla="*/ 309466 h 309466"/>
              <a:gd name="connsiteX3" fmla="*/ 0 w 1382950"/>
              <a:gd name="connsiteY3" fmla="*/ 309466 h 309466"/>
              <a:gd name="connsiteX4" fmla="*/ 0 w 1382950"/>
              <a:gd name="connsiteY4" fmla="*/ 0 h 30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950" h="309466">
                <a:moveTo>
                  <a:pt x="0" y="0"/>
                </a:moveTo>
                <a:lnTo>
                  <a:pt x="1382950" y="0"/>
                </a:lnTo>
                <a:lnTo>
                  <a:pt x="1382950" y="309466"/>
                </a:lnTo>
                <a:lnTo>
                  <a:pt x="0" y="309466"/>
                </a:lnTo>
                <a:lnTo>
                  <a:pt x="0" y="0"/>
                </a:lnTo>
                <a:close/>
              </a:path>
            </a:pathLst>
          </a:custGeom>
        </p:spPr>
      </p:pic>
      <p:grpSp>
        <p:nvGrpSpPr>
          <p:cNvPr id="19" name="Next button">
            <a:extLst>
              <a:ext uri="{FF2B5EF4-FFF2-40B4-BE49-F238E27FC236}">
                <a16:creationId xmlns:a16="http://schemas.microsoft.com/office/drawing/2014/main" id="{193B2462-64A2-4341-AE9D-714ABA3A08FC}"/>
              </a:ext>
            </a:extLst>
          </p:cNvPr>
          <p:cNvGrpSpPr/>
          <p:nvPr/>
        </p:nvGrpSpPr>
        <p:grpSpPr>
          <a:xfrm>
            <a:off x="11230852" y="124137"/>
            <a:ext cx="736600" cy="419100"/>
            <a:chOff x="8423139" y="93102"/>
            <a:chExt cx="552450" cy="314325"/>
          </a:xfrm>
        </p:grpSpPr>
        <p:sp>
          <p:nvSpPr>
            <p:cNvPr id="20" name="Freeform: Shape 19">
              <a:hlinkClick r:id="" action="ppaction://hlinkshowjump?jump=nextslide"/>
              <a:extLst>
                <a:ext uri="{FF2B5EF4-FFF2-40B4-BE49-F238E27FC236}">
                  <a16:creationId xmlns:a16="http://schemas.microsoft.com/office/drawing/2014/main" id="{64C6DFC5-6585-4D19-AA76-B450D1EF6646}"/>
                </a:ext>
              </a:extLst>
            </p:cNvPr>
            <p:cNvSpPr/>
            <p:nvPr/>
          </p:nvSpPr>
          <p:spPr>
            <a:xfrm>
              <a:off x="8423139" y="93102"/>
              <a:ext cx="552450" cy="314325"/>
            </a:xfrm>
            <a:custGeom>
              <a:avLst/>
              <a:gdLst>
                <a:gd name="connsiteX0" fmla="*/ -884 w 552450"/>
                <a:gd name="connsiteY0" fmla="*/ 157154 h 314325"/>
                <a:gd name="connsiteX1" fmla="*/ 156279 w 552450"/>
                <a:gd name="connsiteY1" fmla="*/ -9 h 314325"/>
                <a:gd name="connsiteX2" fmla="*/ 394404 w 552450"/>
                <a:gd name="connsiteY2" fmla="*/ -9 h 314325"/>
                <a:gd name="connsiteX3" fmla="*/ 551566 w 552450"/>
                <a:gd name="connsiteY3" fmla="*/ 157154 h 314325"/>
                <a:gd name="connsiteX4" fmla="*/ 551566 w 552450"/>
                <a:gd name="connsiteY4" fmla="*/ 157154 h 314325"/>
                <a:gd name="connsiteX5" fmla="*/ 394404 w 552450"/>
                <a:gd name="connsiteY5" fmla="*/ 314316 h 314325"/>
                <a:gd name="connsiteX6" fmla="*/ 156279 w 552450"/>
                <a:gd name="connsiteY6" fmla="*/ 314316 h 314325"/>
                <a:gd name="connsiteX7" fmla="*/ -884 w 552450"/>
                <a:gd name="connsiteY7" fmla="*/ 15715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 h="314325">
                  <a:moveTo>
                    <a:pt x="-884" y="157154"/>
                  </a:moveTo>
                  <a:cubicBezTo>
                    <a:pt x="-884" y="70355"/>
                    <a:pt x="69477" y="-9"/>
                    <a:pt x="156279" y="-9"/>
                  </a:cubicBezTo>
                  <a:lnTo>
                    <a:pt x="394404" y="-9"/>
                  </a:lnTo>
                  <a:cubicBezTo>
                    <a:pt x="481205" y="-9"/>
                    <a:pt x="551566" y="70355"/>
                    <a:pt x="551566" y="157154"/>
                  </a:cubicBezTo>
                  <a:lnTo>
                    <a:pt x="551566" y="157154"/>
                  </a:lnTo>
                  <a:cubicBezTo>
                    <a:pt x="551566" y="243952"/>
                    <a:pt x="481205" y="314316"/>
                    <a:pt x="394404" y="314316"/>
                  </a:cubicBezTo>
                  <a:lnTo>
                    <a:pt x="156279" y="314316"/>
                  </a:lnTo>
                  <a:cubicBezTo>
                    <a:pt x="69477" y="314316"/>
                    <a:pt x="-884" y="243952"/>
                    <a:pt x="-884" y="157154"/>
                  </a:cubicBezTo>
                  <a:close/>
                </a:path>
              </a:pathLst>
            </a:custGeom>
            <a:solidFill>
              <a:srgbClr val="FFFFFF"/>
            </a:solidFill>
            <a:ln w="9525" cap="flat">
              <a:noFill/>
              <a:prstDash val="solid"/>
              <a:miter/>
            </a:ln>
          </p:spPr>
          <p:txBody>
            <a:bodyPr rtlCol="0" anchor="ctr"/>
            <a:lstStyle/>
            <a:p>
              <a:endParaRPr lang="en-PH" sz="2400"/>
            </a:p>
          </p:txBody>
        </p:sp>
        <p:sp>
          <p:nvSpPr>
            <p:cNvPr id="21" name="Freeform: Shape 20">
              <a:hlinkClick r:id="" action="ppaction://hlinkshowjump?jump=nextslide"/>
              <a:extLst>
                <a:ext uri="{FF2B5EF4-FFF2-40B4-BE49-F238E27FC236}">
                  <a16:creationId xmlns:a16="http://schemas.microsoft.com/office/drawing/2014/main" id="{4E2604D7-C360-4EBA-A4A9-1AA4C7473435}"/>
                </a:ext>
              </a:extLst>
            </p:cNvPr>
            <p:cNvSpPr/>
            <p:nvPr/>
          </p:nvSpPr>
          <p:spPr>
            <a:xfrm rot="10800000" flipV="1">
              <a:off x="8537439" y="159777"/>
              <a:ext cx="342900" cy="171450"/>
            </a:xfrm>
            <a:custGeom>
              <a:avLst/>
              <a:gdLst>
                <a:gd name="connsiteX0" fmla="*/ 13 w 342900"/>
                <a:gd name="connsiteY0" fmla="*/ 85733 h 171450"/>
                <a:gd name="connsiteX1" fmla="*/ 85738 w 342900"/>
                <a:gd name="connsiteY1" fmla="*/ 8 h 171450"/>
                <a:gd name="connsiteX2" fmla="*/ 85738 w 342900"/>
                <a:gd name="connsiteY2" fmla="*/ 42871 h 171450"/>
                <a:gd name="connsiteX3" fmla="*/ 342913 w 342900"/>
                <a:gd name="connsiteY3" fmla="*/ 42871 h 171450"/>
                <a:gd name="connsiteX4" fmla="*/ 342913 w 342900"/>
                <a:gd name="connsiteY4" fmla="*/ 128596 h 171450"/>
                <a:gd name="connsiteX5" fmla="*/ 85738 w 342900"/>
                <a:gd name="connsiteY5" fmla="*/ 128596 h 171450"/>
                <a:gd name="connsiteX6" fmla="*/ 85738 w 342900"/>
                <a:gd name="connsiteY6" fmla="*/ 17145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171450">
                  <a:moveTo>
                    <a:pt x="13" y="85733"/>
                  </a:moveTo>
                  <a:lnTo>
                    <a:pt x="85738" y="8"/>
                  </a:lnTo>
                  <a:lnTo>
                    <a:pt x="85738" y="42871"/>
                  </a:lnTo>
                  <a:lnTo>
                    <a:pt x="342913" y="42871"/>
                  </a:lnTo>
                  <a:lnTo>
                    <a:pt x="342913" y="128596"/>
                  </a:lnTo>
                  <a:lnTo>
                    <a:pt x="85738" y="128596"/>
                  </a:lnTo>
                  <a:lnTo>
                    <a:pt x="85738" y="171458"/>
                  </a:lnTo>
                  <a:close/>
                </a:path>
              </a:pathLst>
            </a:custGeom>
            <a:solidFill>
              <a:srgbClr val="A399FA"/>
            </a:solidFill>
            <a:ln w="9525" cap="flat">
              <a:noFill/>
              <a:prstDash val="solid"/>
              <a:miter/>
            </a:ln>
          </p:spPr>
          <p:txBody>
            <a:bodyPr rtlCol="0" anchor="ctr"/>
            <a:lstStyle/>
            <a:p>
              <a:endParaRPr lang="en-PH" sz="2400">
                <a:solidFill>
                  <a:srgbClr val="9CD061"/>
                </a:solidFill>
              </a:endParaRPr>
            </a:p>
          </p:txBody>
        </p:sp>
      </p:grpSp>
      <p:grpSp>
        <p:nvGrpSpPr>
          <p:cNvPr id="22" name="Back button">
            <a:extLst>
              <a:ext uri="{FF2B5EF4-FFF2-40B4-BE49-F238E27FC236}">
                <a16:creationId xmlns:a16="http://schemas.microsoft.com/office/drawing/2014/main" id="{4F14CDFF-3E89-484A-9A54-2F38503D1CC1}"/>
              </a:ext>
            </a:extLst>
          </p:cNvPr>
          <p:cNvGrpSpPr/>
          <p:nvPr/>
        </p:nvGrpSpPr>
        <p:grpSpPr>
          <a:xfrm flipH="1">
            <a:off x="211848" y="124137"/>
            <a:ext cx="736600" cy="419100"/>
            <a:chOff x="8423139" y="93102"/>
            <a:chExt cx="552450" cy="314325"/>
          </a:xfrm>
        </p:grpSpPr>
        <p:sp>
          <p:nvSpPr>
            <p:cNvPr id="23" name="Freeform: Shape 22">
              <a:hlinkClick r:id="" action="ppaction://hlinkshowjump?jump=nextslide"/>
              <a:extLst>
                <a:ext uri="{FF2B5EF4-FFF2-40B4-BE49-F238E27FC236}">
                  <a16:creationId xmlns:a16="http://schemas.microsoft.com/office/drawing/2014/main" id="{65072777-594D-4216-9438-C4FE368A60BF}"/>
                </a:ext>
              </a:extLst>
            </p:cNvPr>
            <p:cNvSpPr/>
            <p:nvPr/>
          </p:nvSpPr>
          <p:spPr>
            <a:xfrm>
              <a:off x="8423139" y="93102"/>
              <a:ext cx="552450" cy="314325"/>
            </a:xfrm>
            <a:custGeom>
              <a:avLst/>
              <a:gdLst>
                <a:gd name="connsiteX0" fmla="*/ -884 w 552450"/>
                <a:gd name="connsiteY0" fmla="*/ 157154 h 314325"/>
                <a:gd name="connsiteX1" fmla="*/ 156279 w 552450"/>
                <a:gd name="connsiteY1" fmla="*/ -9 h 314325"/>
                <a:gd name="connsiteX2" fmla="*/ 394404 w 552450"/>
                <a:gd name="connsiteY2" fmla="*/ -9 h 314325"/>
                <a:gd name="connsiteX3" fmla="*/ 551566 w 552450"/>
                <a:gd name="connsiteY3" fmla="*/ 157154 h 314325"/>
                <a:gd name="connsiteX4" fmla="*/ 551566 w 552450"/>
                <a:gd name="connsiteY4" fmla="*/ 157154 h 314325"/>
                <a:gd name="connsiteX5" fmla="*/ 394404 w 552450"/>
                <a:gd name="connsiteY5" fmla="*/ 314316 h 314325"/>
                <a:gd name="connsiteX6" fmla="*/ 156279 w 552450"/>
                <a:gd name="connsiteY6" fmla="*/ 314316 h 314325"/>
                <a:gd name="connsiteX7" fmla="*/ -884 w 552450"/>
                <a:gd name="connsiteY7" fmla="*/ 15715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 h="314325">
                  <a:moveTo>
                    <a:pt x="-884" y="157154"/>
                  </a:moveTo>
                  <a:cubicBezTo>
                    <a:pt x="-884" y="70355"/>
                    <a:pt x="69477" y="-9"/>
                    <a:pt x="156279" y="-9"/>
                  </a:cubicBezTo>
                  <a:lnTo>
                    <a:pt x="394404" y="-9"/>
                  </a:lnTo>
                  <a:cubicBezTo>
                    <a:pt x="481205" y="-9"/>
                    <a:pt x="551566" y="70355"/>
                    <a:pt x="551566" y="157154"/>
                  </a:cubicBezTo>
                  <a:lnTo>
                    <a:pt x="551566" y="157154"/>
                  </a:lnTo>
                  <a:cubicBezTo>
                    <a:pt x="551566" y="243952"/>
                    <a:pt x="481205" y="314316"/>
                    <a:pt x="394404" y="314316"/>
                  </a:cubicBezTo>
                  <a:lnTo>
                    <a:pt x="156279" y="314316"/>
                  </a:lnTo>
                  <a:cubicBezTo>
                    <a:pt x="69477" y="314316"/>
                    <a:pt x="-884" y="243952"/>
                    <a:pt x="-884" y="157154"/>
                  </a:cubicBezTo>
                  <a:close/>
                </a:path>
              </a:pathLst>
            </a:custGeom>
            <a:solidFill>
              <a:srgbClr val="FFFFFF"/>
            </a:solidFill>
            <a:ln w="9525" cap="flat">
              <a:noFill/>
              <a:prstDash val="solid"/>
              <a:miter/>
            </a:ln>
          </p:spPr>
          <p:txBody>
            <a:bodyPr rtlCol="0" anchor="ctr"/>
            <a:lstStyle/>
            <a:p>
              <a:endParaRPr lang="en-PH" sz="2400" dirty="0"/>
            </a:p>
          </p:txBody>
        </p:sp>
        <p:sp>
          <p:nvSpPr>
            <p:cNvPr id="24" name="Freeform: Shape 23">
              <a:hlinkClick r:id="" action="ppaction://hlinkshowjump?jump=previousslide"/>
              <a:extLst>
                <a:ext uri="{FF2B5EF4-FFF2-40B4-BE49-F238E27FC236}">
                  <a16:creationId xmlns:a16="http://schemas.microsoft.com/office/drawing/2014/main" id="{B7642963-5950-4040-A179-E1C2984DE373}"/>
                </a:ext>
              </a:extLst>
            </p:cNvPr>
            <p:cNvSpPr/>
            <p:nvPr/>
          </p:nvSpPr>
          <p:spPr>
            <a:xfrm rot="10800000" flipV="1">
              <a:off x="8537439" y="159777"/>
              <a:ext cx="342900" cy="171450"/>
            </a:xfrm>
            <a:custGeom>
              <a:avLst/>
              <a:gdLst>
                <a:gd name="connsiteX0" fmla="*/ 13 w 342900"/>
                <a:gd name="connsiteY0" fmla="*/ 85733 h 171450"/>
                <a:gd name="connsiteX1" fmla="*/ 85738 w 342900"/>
                <a:gd name="connsiteY1" fmla="*/ 8 h 171450"/>
                <a:gd name="connsiteX2" fmla="*/ 85738 w 342900"/>
                <a:gd name="connsiteY2" fmla="*/ 42871 h 171450"/>
                <a:gd name="connsiteX3" fmla="*/ 342913 w 342900"/>
                <a:gd name="connsiteY3" fmla="*/ 42871 h 171450"/>
                <a:gd name="connsiteX4" fmla="*/ 342913 w 342900"/>
                <a:gd name="connsiteY4" fmla="*/ 128596 h 171450"/>
                <a:gd name="connsiteX5" fmla="*/ 85738 w 342900"/>
                <a:gd name="connsiteY5" fmla="*/ 128596 h 171450"/>
                <a:gd name="connsiteX6" fmla="*/ 85738 w 342900"/>
                <a:gd name="connsiteY6" fmla="*/ 17145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171450">
                  <a:moveTo>
                    <a:pt x="13" y="85733"/>
                  </a:moveTo>
                  <a:lnTo>
                    <a:pt x="85738" y="8"/>
                  </a:lnTo>
                  <a:lnTo>
                    <a:pt x="85738" y="42871"/>
                  </a:lnTo>
                  <a:lnTo>
                    <a:pt x="342913" y="42871"/>
                  </a:lnTo>
                  <a:lnTo>
                    <a:pt x="342913" y="128596"/>
                  </a:lnTo>
                  <a:lnTo>
                    <a:pt x="85738" y="128596"/>
                  </a:lnTo>
                  <a:lnTo>
                    <a:pt x="85738" y="171458"/>
                  </a:lnTo>
                  <a:close/>
                </a:path>
              </a:pathLst>
            </a:custGeom>
            <a:solidFill>
              <a:srgbClr val="A399FA"/>
            </a:solidFill>
            <a:ln w="9525" cap="flat">
              <a:noFill/>
              <a:prstDash val="solid"/>
              <a:miter/>
            </a:ln>
          </p:spPr>
          <p:txBody>
            <a:bodyPr rtlCol="0" anchor="ctr"/>
            <a:lstStyle/>
            <a:p>
              <a:endParaRPr lang="en-PH" sz="2400">
                <a:solidFill>
                  <a:srgbClr val="9CD061"/>
                </a:solidFill>
              </a:endParaRPr>
            </a:p>
          </p:txBody>
        </p:sp>
      </p:grpSp>
      <p:pic>
        <p:nvPicPr>
          <p:cNvPr id="27" name="Graphic 26">
            <a:extLst>
              <a:ext uri="{FF2B5EF4-FFF2-40B4-BE49-F238E27FC236}">
                <a16:creationId xmlns:a16="http://schemas.microsoft.com/office/drawing/2014/main" id="{523DBB07-5052-4246-AE3A-B2824AAFD8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0123" r="98292" b="11250"/>
          <a:stretch/>
        </p:blipFill>
        <p:spPr>
          <a:xfrm>
            <a:off x="0" y="2065836"/>
            <a:ext cx="208283" cy="4020641"/>
          </a:xfrm>
          <a:custGeom>
            <a:avLst/>
            <a:gdLst>
              <a:gd name="connsiteX0" fmla="*/ 0 w 156212"/>
              <a:gd name="connsiteY0" fmla="*/ 0 h 3015481"/>
              <a:gd name="connsiteX1" fmla="*/ 156212 w 156212"/>
              <a:gd name="connsiteY1" fmla="*/ 0 h 3015481"/>
              <a:gd name="connsiteX2" fmla="*/ 156212 w 156212"/>
              <a:gd name="connsiteY2" fmla="*/ 3015481 h 3015481"/>
              <a:gd name="connsiteX3" fmla="*/ 0 w 156212"/>
              <a:gd name="connsiteY3" fmla="*/ 3015481 h 3015481"/>
              <a:gd name="connsiteX4" fmla="*/ 0 w 156212"/>
              <a:gd name="connsiteY4" fmla="*/ 0 h 3015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2" h="3015481">
                <a:moveTo>
                  <a:pt x="0" y="0"/>
                </a:moveTo>
                <a:lnTo>
                  <a:pt x="156212" y="0"/>
                </a:lnTo>
                <a:lnTo>
                  <a:pt x="156212" y="3015481"/>
                </a:lnTo>
                <a:lnTo>
                  <a:pt x="0" y="3015481"/>
                </a:lnTo>
                <a:lnTo>
                  <a:pt x="0" y="0"/>
                </a:lnTo>
                <a:close/>
              </a:path>
            </a:pathLst>
          </a:custGeom>
        </p:spPr>
      </p:pic>
      <p:sp>
        <p:nvSpPr>
          <p:cNvPr id="25" name="Hình chữ nhật: Góc Tròn 24">
            <a:extLst>
              <a:ext uri="{FF2B5EF4-FFF2-40B4-BE49-F238E27FC236}">
                <a16:creationId xmlns:a16="http://schemas.microsoft.com/office/drawing/2014/main" id="{1ECDC406-FF4F-4BDF-BFED-37199664CF96}"/>
              </a:ext>
            </a:extLst>
          </p:cNvPr>
          <p:cNvSpPr/>
          <p:nvPr/>
        </p:nvSpPr>
        <p:spPr>
          <a:xfrm>
            <a:off x="-438852" y="5541639"/>
            <a:ext cx="11634534" cy="390923"/>
          </a:xfrm>
          <a:prstGeom prst="roundRect">
            <a:avLst/>
          </a:prstGeom>
          <a:solidFill>
            <a:srgbClr val="A39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ình tự do: Hình 27">
            <a:extLst>
              <a:ext uri="{FF2B5EF4-FFF2-40B4-BE49-F238E27FC236}">
                <a16:creationId xmlns:a16="http://schemas.microsoft.com/office/drawing/2014/main" id="{DBAD756E-936D-4130-BE5F-5BC79E173638}"/>
              </a:ext>
            </a:extLst>
          </p:cNvPr>
          <p:cNvSpPr/>
          <p:nvPr/>
        </p:nvSpPr>
        <p:spPr>
          <a:xfrm>
            <a:off x="1360021" y="5352512"/>
            <a:ext cx="9870831" cy="740495"/>
          </a:xfrm>
          <a:custGeom>
            <a:avLst/>
            <a:gdLst>
              <a:gd name="connsiteX0" fmla="*/ 293901 w 9870831"/>
              <a:gd name="connsiteY0" fmla="*/ 246330 h 740495"/>
              <a:gd name="connsiteX1" fmla="*/ 179722 w 9870831"/>
              <a:gd name="connsiteY1" fmla="*/ 322013 h 740495"/>
              <a:gd name="connsiteX2" fmla="*/ 169984 w 9870831"/>
              <a:gd name="connsiteY2" fmla="*/ 370247 h 740495"/>
              <a:gd name="connsiteX3" fmla="*/ 169984 w 9870831"/>
              <a:gd name="connsiteY3" fmla="*/ 370246 h 740495"/>
              <a:gd name="connsiteX4" fmla="*/ 169984 w 9870831"/>
              <a:gd name="connsiteY4" fmla="*/ 370247 h 740495"/>
              <a:gd name="connsiteX5" fmla="*/ 169984 w 9870831"/>
              <a:gd name="connsiteY5" fmla="*/ 370247 h 740495"/>
              <a:gd name="connsiteX6" fmla="*/ 179722 w 9870831"/>
              <a:gd name="connsiteY6" fmla="*/ 418480 h 740495"/>
              <a:gd name="connsiteX7" fmla="*/ 293901 w 9870831"/>
              <a:gd name="connsiteY7" fmla="*/ 494163 h 740495"/>
              <a:gd name="connsiteX8" fmla="*/ 9576929 w 9870831"/>
              <a:gd name="connsiteY8" fmla="*/ 494164 h 740495"/>
              <a:gd name="connsiteX9" fmla="*/ 9700846 w 9870831"/>
              <a:gd name="connsiteY9" fmla="*/ 370247 h 740495"/>
              <a:gd name="connsiteX10" fmla="*/ 9700847 w 9870831"/>
              <a:gd name="connsiteY10" fmla="*/ 370247 h 740495"/>
              <a:gd name="connsiteX11" fmla="*/ 9576930 w 9870831"/>
              <a:gd name="connsiteY11" fmla="*/ 246330 h 740495"/>
              <a:gd name="connsiteX12" fmla="*/ 0 w 9870831"/>
              <a:gd name="connsiteY12" fmla="*/ 0 h 740495"/>
              <a:gd name="connsiteX13" fmla="*/ 9870831 w 9870831"/>
              <a:gd name="connsiteY13" fmla="*/ 0 h 740495"/>
              <a:gd name="connsiteX14" fmla="*/ 9870831 w 9870831"/>
              <a:gd name="connsiteY14" fmla="*/ 740495 h 740495"/>
              <a:gd name="connsiteX15" fmla="*/ 0 w 9870831"/>
              <a:gd name="connsiteY15" fmla="*/ 740495 h 74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870831" h="740495">
                <a:moveTo>
                  <a:pt x="293901" y="246330"/>
                </a:moveTo>
                <a:cubicBezTo>
                  <a:pt x="242573" y="246330"/>
                  <a:pt x="198534" y="277538"/>
                  <a:pt x="179722" y="322013"/>
                </a:cubicBezTo>
                <a:lnTo>
                  <a:pt x="169984" y="370247"/>
                </a:lnTo>
                <a:lnTo>
                  <a:pt x="169984" y="370246"/>
                </a:lnTo>
                <a:lnTo>
                  <a:pt x="169984" y="370247"/>
                </a:lnTo>
                <a:lnTo>
                  <a:pt x="169984" y="370247"/>
                </a:lnTo>
                <a:lnTo>
                  <a:pt x="179722" y="418480"/>
                </a:lnTo>
                <a:cubicBezTo>
                  <a:pt x="198534" y="462956"/>
                  <a:pt x="242573" y="494163"/>
                  <a:pt x="293901" y="494163"/>
                </a:cubicBezTo>
                <a:lnTo>
                  <a:pt x="9576929" y="494164"/>
                </a:lnTo>
                <a:cubicBezTo>
                  <a:pt x="9645366" y="494164"/>
                  <a:pt x="9700846" y="438684"/>
                  <a:pt x="9700846" y="370247"/>
                </a:cubicBezTo>
                <a:lnTo>
                  <a:pt x="9700847" y="370247"/>
                </a:lnTo>
                <a:cubicBezTo>
                  <a:pt x="9700847" y="301810"/>
                  <a:pt x="9645367" y="246330"/>
                  <a:pt x="9576930" y="246330"/>
                </a:cubicBezTo>
                <a:close/>
                <a:moveTo>
                  <a:pt x="0" y="0"/>
                </a:moveTo>
                <a:lnTo>
                  <a:pt x="9870831" y="0"/>
                </a:lnTo>
                <a:lnTo>
                  <a:pt x="9870831" y="740495"/>
                </a:lnTo>
                <a:lnTo>
                  <a:pt x="0" y="74049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Hình chữ nhật 28">
            <a:extLst>
              <a:ext uri="{FF2B5EF4-FFF2-40B4-BE49-F238E27FC236}">
                <a16:creationId xmlns:a16="http://schemas.microsoft.com/office/drawing/2014/main" id="{E4B34898-927A-40E0-91A6-E821116E77AE}"/>
              </a:ext>
            </a:extLst>
          </p:cNvPr>
          <p:cNvSpPr/>
          <p:nvPr/>
        </p:nvSpPr>
        <p:spPr>
          <a:xfrm>
            <a:off x="218473" y="5103917"/>
            <a:ext cx="1187726" cy="1129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ộp Văn bản 29">
            <a:extLst>
              <a:ext uri="{FF2B5EF4-FFF2-40B4-BE49-F238E27FC236}">
                <a16:creationId xmlns:a16="http://schemas.microsoft.com/office/drawing/2014/main" id="{37E528E9-E257-47D0-95F4-53D9938B1D97}"/>
              </a:ext>
            </a:extLst>
          </p:cNvPr>
          <p:cNvSpPr txBox="1"/>
          <p:nvPr/>
        </p:nvSpPr>
        <p:spPr>
          <a:xfrm>
            <a:off x="9499044" y="5072724"/>
            <a:ext cx="1634247" cy="461665"/>
          </a:xfrm>
          <a:prstGeom prst="rect">
            <a:avLst/>
          </a:prstGeom>
          <a:noFill/>
        </p:spPr>
        <p:txBody>
          <a:bodyPr wrap="square" rtlCol="0">
            <a:spAutoFit/>
          </a:bodyPr>
          <a:lstStyle/>
          <a:p>
            <a:pPr algn="ctr"/>
            <a:r>
              <a:rPr lang="en-US" sz="2400" b="1">
                <a:solidFill>
                  <a:srgbClr val="7264F6"/>
                </a:solidFill>
                <a:latin typeface="Arial" panose="020B0604020202020204" pitchFamily="34" charset="0"/>
                <a:cs typeface="Arial" panose="020B0604020202020204" pitchFamily="34" charset="0"/>
              </a:rPr>
              <a:t>Thời gian</a:t>
            </a:r>
          </a:p>
        </p:txBody>
      </p:sp>
      <p:sp>
        <p:nvSpPr>
          <p:cNvPr id="2" name="Tính thời gian nhìn">
            <a:extLst>
              <a:ext uri="{FF2B5EF4-FFF2-40B4-BE49-F238E27FC236}">
                <a16:creationId xmlns:a16="http://schemas.microsoft.com/office/drawing/2014/main" id="{B2F506E8-AA5B-4399-8466-71C29D0FE7A1}"/>
              </a:ext>
            </a:extLst>
          </p:cNvPr>
          <p:cNvSpPr/>
          <p:nvPr/>
        </p:nvSpPr>
        <p:spPr>
          <a:xfrm>
            <a:off x="4862254" y="4870929"/>
            <a:ext cx="2467492" cy="593885"/>
          </a:xfrm>
          <a:prstGeom prst="roundRect">
            <a:avLst>
              <a:gd name="adj" fmla="val 26096"/>
            </a:avLst>
          </a:prstGeom>
          <a:solidFill>
            <a:srgbClr val="726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Tính thời gian nhìn</a:t>
            </a:r>
          </a:p>
        </p:txBody>
      </p:sp>
      <p:pic>
        <p:nvPicPr>
          <p:cNvPr id="7" name="Hình ảnh 6">
            <a:extLst>
              <a:ext uri="{FF2B5EF4-FFF2-40B4-BE49-F238E27FC236}">
                <a16:creationId xmlns:a16="http://schemas.microsoft.com/office/drawing/2014/main" id="{7F9631C6-3112-4F53-B331-F1AFCF863DD3}"/>
              </a:ext>
            </a:extLst>
          </p:cNvPr>
          <p:cNvPicPr>
            <a:picLocks noChangeAspect="1"/>
          </p:cNvPicPr>
          <p:nvPr/>
        </p:nvPicPr>
        <p:blipFill rotWithShape="1">
          <a:blip r:embed="rId9"/>
          <a:srcRect t="77622" r="98208" b="108"/>
          <a:stretch/>
        </p:blipFill>
        <p:spPr>
          <a:xfrm>
            <a:off x="0" y="5323291"/>
            <a:ext cx="218473" cy="1527300"/>
          </a:xfrm>
          <a:prstGeom prst="rect">
            <a:avLst/>
          </a:prstGeom>
        </p:spPr>
      </p:pic>
      <p:sp>
        <p:nvSpPr>
          <p:cNvPr id="32" name="Tính thời gian nhìn">
            <a:hlinkClick r:id="rId10" action="ppaction://hlinksldjump"/>
            <a:extLst>
              <a:ext uri="{FF2B5EF4-FFF2-40B4-BE49-F238E27FC236}">
                <a16:creationId xmlns:a16="http://schemas.microsoft.com/office/drawing/2014/main" id="{B13385C5-69D0-456D-A1CB-3BD5F1D0FAAE}"/>
              </a:ext>
            </a:extLst>
          </p:cNvPr>
          <p:cNvSpPr/>
          <p:nvPr/>
        </p:nvSpPr>
        <p:spPr>
          <a:xfrm>
            <a:off x="5342039" y="5920027"/>
            <a:ext cx="1578429" cy="593885"/>
          </a:xfrm>
          <a:prstGeom prst="roundRect">
            <a:avLst>
              <a:gd name="adj" fmla="val 26096"/>
            </a:avLst>
          </a:prstGeom>
          <a:solidFill>
            <a:srgbClr val="726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Bắt đầu </a:t>
            </a:r>
          </a:p>
        </p:txBody>
      </p:sp>
    </p:spTree>
    <p:extLst>
      <p:ext uri="{BB962C8B-B14F-4D97-AF65-F5344CB8AC3E}">
        <p14:creationId xmlns:p14="http://schemas.microsoft.com/office/powerpoint/2010/main" val="297412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58333E-6 2.22222E-6 L -0.71368 -0.00232 " pathEditMode="relative" rAng="0" ptsTypes="AA">
                                      <p:cBhvr>
                                        <p:cTn id="6" dur="1250" spd="-100000" fill="hold"/>
                                        <p:tgtEl>
                                          <p:spTgt spid="10"/>
                                        </p:tgtEl>
                                        <p:attrNameLst>
                                          <p:attrName>ppt_x</p:attrName>
                                          <p:attrName>ppt_y</p:attrName>
                                        </p:attrNameLst>
                                      </p:cBhvr>
                                      <p:rCtr x="-35677" y="-116"/>
                                    </p:animMotion>
                                  </p:childTnLst>
                                </p:cTn>
                              </p:par>
                              <p:par>
                                <p:cTn id="7" presetID="35" presetClass="path" presetSubtype="0" accel="50000" decel="50000" fill="hold" nodeType="withEffect">
                                  <p:stCondLst>
                                    <p:cond delay="0"/>
                                  </p:stCondLst>
                                  <p:childTnLst>
                                    <p:animMotion origin="layout" path="M 5E-6 -2.96296E-6 L -0.71342 -0.00347 " pathEditMode="relative" rAng="0" ptsTypes="AA">
                                      <p:cBhvr>
                                        <p:cTn id="8" dur="1250" spd="-100000" fill="hold"/>
                                        <p:tgtEl>
                                          <p:spTgt spid="18"/>
                                        </p:tgtEl>
                                        <p:attrNameLst>
                                          <p:attrName>ppt_x</p:attrName>
                                          <p:attrName>ppt_y</p:attrName>
                                        </p:attrNameLst>
                                      </p:cBhvr>
                                      <p:rCtr x="-35664" y="-185"/>
                                    </p:animMotion>
                                  </p:childTnLst>
                                </p:cTn>
                              </p:par>
                              <p:par>
                                <p:cTn id="9" presetID="35" presetClass="path" presetSubtype="0" accel="50000" decel="50000" fill="hold" nodeType="withEffect">
                                  <p:stCondLst>
                                    <p:cond delay="0"/>
                                  </p:stCondLst>
                                  <p:childTnLst>
                                    <p:animMotion origin="layout" path="M 1.875E-6 -1.11111E-6 L -0.72136 -0.01134 " pathEditMode="relative" rAng="0" ptsTypes="AA">
                                      <p:cBhvr>
                                        <p:cTn id="10" dur="1250" spd="-100000" fill="hold"/>
                                        <p:tgtEl>
                                          <p:spTgt spid="14"/>
                                        </p:tgtEl>
                                        <p:attrNameLst>
                                          <p:attrName>ppt_x</p:attrName>
                                          <p:attrName>ppt_y</p:attrName>
                                        </p:attrNameLst>
                                      </p:cBhvr>
                                      <p:rCtr x="-36068" y="-579"/>
                                    </p:animMotion>
                                  </p:childTnLst>
                                </p:cTn>
                              </p:par>
                              <p:par>
                                <p:cTn id="11" presetID="35" presetClass="path" presetSubtype="0" accel="50000" decel="50000" fill="hold" nodeType="withEffect">
                                  <p:stCondLst>
                                    <p:cond delay="1300"/>
                                  </p:stCondLst>
                                  <p:childTnLst>
                                    <p:animMotion origin="layout" path="M 4.58333E-6 2.22222E-6 L -0.42461 -0.00232 " pathEditMode="relative" rAng="0" ptsTypes="AA">
                                      <p:cBhvr>
                                        <p:cTn id="12" dur="1500" fill="hold"/>
                                        <p:tgtEl>
                                          <p:spTgt spid="10"/>
                                        </p:tgtEl>
                                        <p:attrNameLst>
                                          <p:attrName>ppt_x</p:attrName>
                                          <p:attrName>ppt_y</p:attrName>
                                        </p:attrNameLst>
                                      </p:cBhvr>
                                      <p:rCtr x="-21224" y="-116"/>
                                    </p:animMotion>
                                  </p:childTnLst>
                                </p:cTn>
                              </p:par>
                              <p:par>
                                <p:cTn id="13" presetID="35" presetClass="path" presetSubtype="0" accel="50000" decel="50000" fill="hold" nodeType="withEffect">
                                  <p:stCondLst>
                                    <p:cond delay="1300"/>
                                  </p:stCondLst>
                                  <p:childTnLst>
                                    <p:animMotion origin="layout" path="M 5E-6 -2.96296E-6 L -0.44974 0.00648 " pathEditMode="relative" rAng="0" ptsTypes="AA">
                                      <p:cBhvr>
                                        <p:cTn id="14" dur="1500" fill="hold"/>
                                        <p:tgtEl>
                                          <p:spTgt spid="18"/>
                                        </p:tgtEl>
                                        <p:attrNameLst>
                                          <p:attrName>ppt_x</p:attrName>
                                          <p:attrName>ppt_y</p:attrName>
                                        </p:attrNameLst>
                                      </p:cBhvr>
                                      <p:rCtr x="-22487" y="324"/>
                                    </p:animMotion>
                                  </p:childTnLst>
                                </p:cTn>
                              </p:par>
                              <p:par>
                                <p:cTn id="15" presetID="2" presetClass="entr" presetSubtype="8" decel="100000" fill="hold" grpId="0" nodeType="withEffect">
                                  <p:stCondLst>
                                    <p:cond delay="10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1000" fill="hold"/>
                                        <p:tgtEl>
                                          <p:spTgt spid="25"/>
                                        </p:tgtEl>
                                        <p:attrNameLst>
                                          <p:attrName>ppt_x</p:attrName>
                                        </p:attrNameLst>
                                      </p:cBhvr>
                                      <p:tavLst>
                                        <p:tav tm="0">
                                          <p:val>
                                            <p:strVal val="0-#ppt_w/2"/>
                                          </p:val>
                                        </p:tav>
                                        <p:tav tm="100000">
                                          <p:val>
                                            <p:strVal val="#ppt_x"/>
                                          </p:val>
                                        </p:tav>
                                      </p:tavLst>
                                    </p:anim>
                                    <p:anim calcmode="lin" valueType="num">
                                      <p:cBhvr additive="base">
                                        <p:cTn id="18" dur="1000" fill="hold"/>
                                        <p:tgtEl>
                                          <p:spTgt spid="25"/>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10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2" restart="whenNotActive" fill="hold" evtFilter="cancelBubble" nodeType="interactiveSeq">
                <p:stCondLst>
                  <p:cond evt="onClick" delay="0">
                    <p:tgtEl>
                      <p:spTgt spid="2"/>
                    </p:tgtEl>
                  </p:cond>
                </p:stCondLst>
                <p:endSync evt="end" delay="0">
                  <p:rtn val="all"/>
                </p:endSync>
                <p:childTnLst>
                  <p:par>
                    <p:cTn id="23" fill="hold">
                      <p:stCondLst>
                        <p:cond delay="0"/>
                      </p:stCondLst>
                      <p:childTnLst>
                        <p:par>
                          <p:cTn id="24" fill="hold">
                            <p:stCondLst>
                              <p:cond delay="0"/>
                            </p:stCondLst>
                            <p:childTnLst>
                              <p:par>
                                <p:cTn id="25" presetID="42" presetClass="path" presetSubtype="0" fill="hold" grpId="1" nodeType="withEffect">
                                  <p:stCondLst>
                                    <p:cond delay="0"/>
                                  </p:stCondLst>
                                  <p:childTnLst>
                                    <p:animMotion origin="layout" path="M 4.16667E-6 -4.07407E-6 L -0.8918 -0.00717 " pathEditMode="relative" rAng="0" ptsTypes="AA">
                                      <p:cBhvr>
                                        <p:cTn id="26" dur="5000" fill="hold"/>
                                        <p:tgtEl>
                                          <p:spTgt spid="25"/>
                                        </p:tgtEl>
                                        <p:attrNameLst>
                                          <p:attrName>ppt_x</p:attrName>
                                          <p:attrName>ppt_y</p:attrName>
                                        </p:attrNameLst>
                                      </p:cBhvr>
                                      <p:rCtr x="-44583" y="-370"/>
                                    </p:animMotion>
                                  </p:childTnLst>
                                </p:cTn>
                              </p:par>
                              <p:par>
                                <p:cTn id="27" presetID="10" presetClass="entr" presetSubtype="0" fill="hold" grpId="0" nodeType="withEffect">
                                  <p:stCondLst>
                                    <p:cond delay="450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childTnLst>
              </p:cTn>
              <p:nextCondLst>
                <p:cond evt="onClick" delay="0">
                  <p:tgtEl>
                    <p:spTgt spid="2"/>
                  </p:tgtEl>
                </p:cond>
              </p:nextCondLst>
            </p:seq>
          </p:childTnLst>
        </p:cTn>
      </p:par>
    </p:tnLst>
    <p:bldLst>
      <p:bldP spid="25" grpId="0" animBg="1"/>
      <p:bldP spid="25" grpId="1" animBg="1"/>
      <p:bldP spid="2"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2F47C7E5-C65D-4CDF-B82A-070163A072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8729221 w 9144000"/>
              <a:gd name="connsiteY3" fmla="*/ 5143500 h 5143500"/>
              <a:gd name="connsiteX4" fmla="*/ 8729221 w 9144000"/>
              <a:gd name="connsiteY4" fmla="*/ 4959765 h 5143500"/>
              <a:gd name="connsiteX5" fmla="*/ 333286 w 9144000"/>
              <a:gd name="connsiteY5" fmla="*/ 4959765 h 5143500"/>
              <a:gd name="connsiteX6" fmla="*/ 333286 w 9144000"/>
              <a:gd name="connsiteY6" fmla="*/ 5143500 h 5143500"/>
              <a:gd name="connsiteX7" fmla="*/ 0 w 9144000"/>
              <a:gd name="connsiteY7" fmla="*/ 5143500 h 5143500"/>
              <a:gd name="connsiteX8" fmla="*/ 0 w 914400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3500">
                <a:moveTo>
                  <a:pt x="0" y="0"/>
                </a:moveTo>
                <a:lnTo>
                  <a:pt x="9144000" y="0"/>
                </a:lnTo>
                <a:lnTo>
                  <a:pt x="9144000" y="5143500"/>
                </a:lnTo>
                <a:lnTo>
                  <a:pt x="8729221" y="5143500"/>
                </a:lnTo>
                <a:lnTo>
                  <a:pt x="8729221" y="4959765"/>
                </a:lnTo>
                <a:lnTo>
                  <a:pt x="333286" y="4959765"/>
                </a:lnTo>
                <a:lnTo>
                  <a:pt x="333286" y="5143500"/>
                </a:lnTo>
                <a:lnTo>
                  <a:pt x="0" y="5143500"/>
                </a:lnTo>
                <a:lnTo>
                  <a:pt x="0" y="0"/>
                </a:lnTo>
                <a:close/>
              </a:path>
            </a:pathLst>
          </a:custGeom>
        </p:spPr>
      </p:pic>
      <p:sp>
        <p:nvSpPr>
          <p:cNvPr id="6" name="White background">
            <a:extLst>
              <a:ext uri="{FF2B5EF4-FFF2-40B4-BE49-F238E27FC236}">
                <a16:creationId xmlns:a16="http://schemas.microsoft.com/office/drawing/2014/main" id="{2D13EDD0-CF19-4E92-B908-3776262FEA6E}"/>
              </a:ext>
            </a:extLst>
          </p:cNvPr>
          <p:cNvSpPr/>
          <p:nvPr/>
        </p:nvSpPr>
        <p:spPr>
          <a:xfrm>
            <a:off x="211848" y="667372"/>
            <a:ext cx="11768304" cy="5945648"/>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sp>
        <p:nvSpPr>
          <p:cNvPr id="4" name="Icon white background">
            <a:extLst>
              <a:ext uri="{FF2B5EF4-FFF2-40B4-BE49-F238E27FC236}">
                <a16:creationId xmlns:a16="http://schemas.microsoft.com/office/drawing/2014/main" id="{D56DB858-0AEE-4673-A949-4637779020F9}"/>
              </a:ext>
            </a:extLst>
          </p:cNvPr>
          <p:cNvSpPr/>
          <p:nvPr/>
        </p:nvSpPr>
        <p:spPr>
          <a:xfrm>
            <a:off x="5642083" y="173651"/>
            <a:ext cx="907836" cy="907836"/>
          </a:xfrm>
          <a:prstGeom prst="ellipse">
            <a:avLst/>
          </a:prstGeom>
          <a:solidFill>
            <a:schemeClr val="bg1"/>
          </a:solidFill>
          <a:ln>
            <a:noFill/>
          </a:ln>
          <a:effectLst>
            <a:outerShdw blurRad="266700" dist="101600" dir="5400000" sx="85000" sy="85000" algn="ctr" rotWithShape="0">
              <a:srgbClr val="A399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pic>
        <p:nvPicPr>
          <p:cNvPr id="5" name="Light bulb icon">
            <a:extLst>
              <a:ext uri="{FF2B5EF4-FFF2-40B4-BE49-F238E27FC236}">
                <a16:creationId xmlns:a16="http://schemas.microsoft.com/office/drawing/2014/main" id="{0E51BBBD-94A3-4CCB-8FAE-16024E8727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844357" y="338413"/>
            <a:ext cx="503289" cy="578313"/>
          </a:xfrm>
          <a:prstGeom prst="rect">
            <a:avLst/>
          </a:prstGeom>
        </p:spPr>
      </p:pic>
      <p:grpSp>
        <p:nvGrpSpPr>
          <p:cNvPr id="7" name="Next button">
            <a:extLst>
              <a:ext uri="{FF2B5EF4-FFF2-40B4-BE49-F238E27FC236}">
                <a16:creationId xmlns:a16="http://schemas.microsoft.com/office/drawing/2014/main" id="{CCE673F4-36B3-46A9-9202-2F3DC606C628}"/>
              </a:ext>
            </a:extLst>
          </p:cNvPr>
          <p:cNvGrpSpPr/>
          <p:nvPr/>
        </p:nvGrpSpPr>
        <p:grpSpPr>
          <a:xfrm>
            <a:off x="11230852" y="124137"/>
            <a:ext cx="736600" cy="419100"/>
            <a:chOff x="8423139" y="93102"/>
            <a:chExt cx="552450" cy="314325"/>
          </a:xfrm>
        </p:grpSpPr>
        <p:sp>
          <p:nvSpPr>
            <p:cNvPr id="8" name="Freeform: Shape 7">
              <a:hlinkClick r:id="" action="ppaction://hlinkshowjump?jump=nextslide"/>
              <a:extLst>
                <a:ext uri="{FF2B5EF4-FFF2-40B4-BE49-F238E27FC236}">
                  <a16:creationId xmlns:a16="http://schemas.microsoft.com/office/drawing/2014/main" id="{1E89C513-FF90-4BC4-B6E6-B19DE7B2E544}"/>
                </a:ext>
              </a:extLst>
            </p:cNvPr>
            <p:cNvSpPr/>
            <p:nvPr/>
          </p:nvSpPr>
          <p:spPr>
            <a:xfrm>
              <a:off x="8423139" y="93102"/>
              <a:ext cx="552450" cy="314325"/>
            </a:xfrm>
            <a:custGeom>
              <a:avLst/>
              <a:gdLst>
                <a:gd name="connsiteX0" fmla="*/ -884 w 552450"/>
                <a:gd name="connsiteY0" fmla="*/ 157154 h 314325"/>
                <a:gd name="connsiteX1" fmla="*/ 156279 w 552450"/>
                <a:gd name="connsiteY1" fmla="*/ -9 h 314325"/>
                <a:gd name="connsiteX2" fmla="*/ 394404 w 552450"/>
                <a:gd name="connsiteY2" fmla="*/ -9 h 314325"/>
                <a:gd name="connsiteX3" fmla="*/ 551566 w 552450"/>
                <a:gd name="connsiteY3" fmla="*/ 157154 h 314325"/>
                <a:gd name="connsiteX4" fmla="*/ 551566 w 552450"/>
                <a:gd name="connsiteY4" fmla="*/ 157154 h 314325"/>
                <a:gd name="connsiteX5" fmla="*/ 394404 w 552450"/>
                <a:gd name="connsiteY5" fmla="*/ 314316 h 314325"/>
                <a:gd name="connsiteX6" fmla="*/ 156279 w 552450"/>
                <a:gd name="connsiteY6" fmla="*/ 314316 h 314325"/>
                <a:gd name="connsiteX7" fmla="*/ -884 w 552450"/>
                <a:gd name="connsiteY7" fmla="*/ 15715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 h="314325">
                  <a:moveTo>
                    <a:pt x="-884" y="157154"/>
                  </a:moveTo>
                  <a:cubicBezTo>
                    <a:pt x="-884" y="70355"/>
                    <a:pt x="69477" y="-9"/>
                    <a:pt x="156279" y="-9"/>
                  </a:cubicBezTo>
                  <a:lnTo>
                    <a:pt x="394404" y="-9"/>
                  </a:lnTo>
                  <a:cubicBezTo>
                    <a:pt x="481205" y="-9"/>
                    <a:pt x="551566" y="70355"/>
                    <a:pt x="551566" y="157154"/>
                  </a:cubicBezTo>
                  <a:lnTo>
                    <a:pt x="551566" y="157154"/>
                  </a:lnTo>
                  <a:cubicBezTo>
                    <a:pt x="551566" y="243952"/>
                    <a:pt x="481205" y="314316"/>
                    <a:pt x="394404" y="314316"/>
                  </a:cubicBezTo>
                  <a:lnTo>
                    <a:pt x="156279" y="314316"/>
                  </a:lnTo>
                  <a:cubicBezTo>
                    <a:pt x="69477" y="314316"/>
                    <a:pt x="-884" y="243952"/>
                    <a:pt x="-884" y="157154"/>
                  </a:cubicBezTo>
                  <a:close/>
                </a:path>
              </a:pathLst>
            </a:custGeom>
            <a:solidFill>
              <a:srgbClr val="FFFFFF"/>
            </a:solidFill>
            <a:ln w="9525" cap="flat">
              <a:noFill/>
              <a:prstDash val="solid"/>
              <a:miter/>
            </a:ln>
          </p:spPr>
          <p:txBody>
            <a:bodyPr rtlCol="0" anchor="ctr"/>
            <a:lstStyle/>
            <a:p>
              <a:endParaRPr lang="en-PH" sz="2400"/>
            </a:p>
          </p:txBody>
        </p:sp>
        <p:sp>
          <p:nvSpPr>
            <p:cNvPr id="9" name="Freeform: Shape 8">
              <a:hlinkClick r:id="" action="ppaction://hlinkshowjump?jump=nextslide"/>
              <a:extLst>
                <a:ext uri="{FF2B5EF4-FFF2-40B4-BE49-F238E27FC236}">
                  <a16:creationId xmlns:a16="http://schemas.microsoft.com/office/drawing/2014/main" id="{75DEC4EE-BA03-4488-8483-5AA05C0DD090}"/>
                </a:ext>
              </a:extLst>
            </p:cNvPr>
            <p:cNvSpPr/>
            <p:nvPr/>
          </p:nvSpPr>
          <p:spPr>
            <a:xfrm rot="10800000" flipV="1">
              <a:off x="8537439" y="159777"/>
              <a:ext cx="342900" cy="171450"/>
            </a:xfrm>
            <a:custGeom>
              <a:avLst/>
              <a:gdLst>
                <a:gd name="connsiteX0" fmla="*/ 13 w 342900"/>
                <a:gd name="connsiteY0" fmla="*/ 85733 h 171450"/>
                <a:gd name="connsiteX1" fmla="*/ 85738 w 342900"/>
                <a:gd name="connsiteY1" fmla="*/ 8 h 171450"/>
                <a:gd name="connsiteX2" fmla="*/ 85738 w 342900"/>
                <a:gd name="connsiteY2" fmla="*/ 42871 h 171450"/>
                <a:gd name="connsiteX3" fmla="*/ 342913 w 342900"/>
                <a:gd name="connsiteY3" fmla="*/ 42871 h 171450"/>
                <a:gd name="connsiteX4" fmla="*/ 342913 w 342900"/>
                <a:gd name="connsiteY4" fmla="*/ 128596 h 171450"/>
                <a:gd name="connsiteX5" fmla="*/ 85738 w 342900"/>
                <a:gd name="connsiteY5" fmla="*/ 128596 h 171450"/>
                <a:gd name="connsiteX6" fmla="*/ 85738 w 342900"/>
                <a:gd name="connsiteY6" fmla="*/ 17145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171450">
                  <a:moveTo>
                    <a:pt x="13" y="85733"/>
                  </a:moveTo>
                  <a:lnTo>
                    <a:pt x="85738" y="8"/>
                  </a:lnTo>
                  <a:lnTo>
                    <a:pt x="85738" y="42871"/>
                  </a:lnTo>
                  <a:lnTo>
                    <a:pt x="342913" y="42871"/>
                  </a:lnTo>
                  <a:lnTo>
                    <a:pt x="342913" y="128596"/>
                  </a:lnTo>
                  <a:lnTo>
                    <a:pt x="85738" y="128596"/>
                  </a:lnTo>
                  <a:lnTo>
                    <a:pt x="85738" y="171458"/>
                  </a:lnTo>
                  <a:close/>
                </a:path>
              </a:pathLst>
            </a:custGeom>
            <a:solidFill>
              <a:srgbClr val="3AAFFF"/>
            </a:solidFill>
            <a:ln w="9525" cap="flat">
              <a:noFill/>
              <a:prstDash val="solid"/>
              <a:miter/>
            </a:ln>
          </p:spPr>
          <p:txBody>
            <a:bodyPr rtlCol="0" anchor="ctr"/>
            <a:lstStyle/>
            <a:p>
              <a:endParaRPr lang="en-PH" sz="2400">
                <a:solidFill>
                  <a:srgbClr val="9CD061"/>
                </a:solidFill>
              </a:endParaRPr>
            </a:p>
          </p:txBody>
        </p:sp>
      </p:grpSp>
      <p:grpSp>
        <p:nvGrpSpPr>
          <p:cNvPr id="10" name="Back button">
            <a:extLst>
              <a:ext uri="{FF2B5EF4-FFF2-40B4-BE49-F238E27FC236}">
                <a16:creationId xmlns:a16="http://schemas.microsoft.com/office/drawing/2014/main" id="{42DA36DD-D6FC-40A5-890D-33335D03DEC6}"/>
              </a:ext>
            </a:extLst>
          </p:cNvPr>
          <p:cNvGrpSpPr/>
          <p:nvPr/>
        </p:nvGrpSpPr>
        <p:grpSpPr>
          <a:xfrm flipH="1">
            <a:off x="211848" y="124137"/>
            <a:ext cx="736600" cy="419100"/>
            <a:chOff x="8423139" y="93102"/>
            <a:chExt cx="552450" cy="314325"/>
          </a:xfrm>
        </p:grpSpPr>
        <p:sp>
          <p:nvSpPr>
            <p:cNvPr id="11" name="Freeform: Shape 10">
              <a:hlinkClick r:id="" action="ppaction://hlinkshowjump?jump=nextslide"/>
              <a:extLst>
                <a:ext uri="{FF2B5EF4-FFF2-40B4-BE49-F238E27FC236}">
                  <a16:creationId xmlns:a16="http://schemas.microsoft.com/office/drawing/2014/main" id="{F00D9A4B-B127-4462-8918-6404CD5A1599}"/>
                </a:ext>
              </a:extLst>
            </p:cNvPr>
            <p:cNvSpPr/>
            <p:nvPr/>
          </p:nvSpPr>
          <p:spPr>
            <a:xfrm>
              <a:off x="8423139" y="93102"/>
              <a:ext cx="552450" cy="314325"/>
            </a:xfrm>
            <a:custGeom>
              <a:avLst/>
              <a:gdLst>
                <a:gd name="connsiteX0" fmla="*/ -884 w 552450"/>
                <a:gd name="connsiteY0" fmla="*/ 157154 h 314325"/>
                <a:gd name="connsiteX1" fmla="*/ 156279 w 552450"/>
                <a:gd name="connsiteY1" fmla="*/ -9 h 314325"/>
                <a:gd name="connsiteX2" fmla="*/ 394404 w 552450"/>
                <a:gd name="connsiteY2" fmla="*/ -9 h 314325"/>
                <a:gd name="connsiteX3" fmla="*/ 551566 w 552450"/>
                <a:gd name="connsiteY3" fmla="*/ 157154 h 314325"/>
                <a:gd name="connsiteX4" fmla="*/ 551566 w 552450"/>
                <a:gd name="connsiteY4" fmla="*/ 157154 h 314325"/>
                <a:gd name="connsiteX5" fmla="*/ 394404 w 552450"/>
                <a:gd name="connsiteY5" fmla="*/ 314316 h 314325"/>
                <a:gd name="connsiteX6" fmla="*/ 156279 w 552450"/>
                <a:gd name="connsiteY6" fmla="*/ 314316 h 314325"/>
                <a:gd name="connsiteX7" fmla="*/ -884 w 552450"/>
                <a:gd name="connsiteY7" fmla="*/ 15715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 h="314325">
                  <a:moveTo>
                    <a:pt x="-884" y="157154"/>
                  </a:moveTo>
                  <a:cubicBezTo>
                    <a:pt x="-884" y="70355"/>
                    <a:pt x="69477" y="-9"/>
                    <a:pt x="156279" y="-9"/>
                  </a:cubicBezTo>
                  <a:lnTo>
                    <a:pt x="394404" y="-9"/>
                  </a:lnTo>
                  <a:cubicBezTo>
                    <a:pt x="481205" y="-9"/>
                    <a:pt x="551566" y="70355"/>
                    <a:pt x="551566" y="157154"/>
                  </a:cubicBezTo>
                  <a:lnTo>
                    <a:pt x="551566" y="157154"/>
                  </a:lnTo>
                  <a:cubicBezTo>
                    <a:pt x="551566" y="243952"/>
                    <a:pt x="481205" y="314316"/>
                    <a:pt x="394404" y="314316"/>
                  </a:cubicBezTo>
                  <a:lnTo>
                    <a:pt x="156279" y="314316"/>
                  </a:lnTo>
                  <a:cubicBezTo>
                    <a:pt x="69477" y="314316"/>
                    <a:pt x="-884" y="243952"/>
                    <a:pt x="-884" y="157154"/>
                  </a:cubicBezTo>
                  <a:close/>
                </a:path>
              </a:pathLst>
            </a:custGeom>
            <a:solidFill>
              <a:srgbClr val="FFFFFF"/>
            </a:solidFill>
            <a:ln w="9525" cap="flat">
              <a:noFill/>
              <a:prstDash val="solid"/>
              <a:miter/>
            </a:ln>
          </p:spPr>
          <p:txBody>
            <a:bodyPr rtlCol="0" anchor="ctr"/>
            <a:lstStyle/>
            <a:p>
              <a:endParaRPr lang="en-PH" sz="2400" dirty="0"/>
            </a:p>
          </p:txBody>
        </p:sp>
        <p:sp>
          <p:nvSpPr>
            <p:cNvPr id="12" name="Freeform: Shape 11">
              <a:hlinkClick r:id="" action="ppaction://hlinkshowjump?jump=previousslide"/>
              <a:extLst>
                <a:ext uri="{FF2B5EF4-FFF2-40B4-BE49-F238E27FC236}">
                  <a16:creationId xmlns:a16="http://schemas.microsoft.com/office/drawing/2014/main" id="{2AFF39CA-5EB8-4209-8A09-8944D64DFD74}"/>
                </a:ext>
              </a:extLst>
            </p:cNvPr>
            <p:cNvSpPr/>
            <p:nvPr/>
          </p:nvSpPr>
          <p:spPr>
            <a:xfrm rot="10800000" flipV="1">
              <a:off x="8537439" y="159777"/>
              <a:ext cx="342900" cy="171450"/>
            </a:xfrm>
            <a:custGeom>
              <a:avLst/>
              <a:gdLst>
                <a:gd name="connsiteX0" fmla="*/ 13 w 342900"/>
                <a:gd name="connsiteY0" fmla="*/ 85733 h 171450"/>
                <a:gd name="connsiteX1" fmla="*/ 85738 w 342900"/>
                <a:gd name="connsiteY1" fmla="*/ 8 h 171450"/>
                <a:gd name="connsiteX2" fmla="*/ 85738 w 342900"/>
                <a:gd name="connsiteY2" fmla="*/ 42871 h 171450"/>
                <a:gd name="connsiteX3" fmla="*/ 342913 w 342900"/>
                <a:gd name="connsiteY3" fmla="*/ 42871 h 171450"/>
                <a:gd name="connsiteX4" fmla="*/ 342913 w 342900"/>
                <a:gd name="connsiteY4" fmla="*/ 128596 h 171450"/>
                <a:gd name="connsiteX5" fmla="*/ 85738 w 342900"/>
                <a:gd name="connsiteY5" fmla="*/ 128596 h 171450"/>
                <a:gd name="connsiteX6" fmla="*/ 85738 w 342900"/>
                <a:gd name="connsiteY6" fmla="*/ 17145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171450">
                  <a:moveTo>
                    <a:pt x="13" y="85733"/>
                  </a:moveTo>
                  <a:lnTo>
                    <a:pt x="85738" y="8"/>
                  </a:lnTo>
                  <a:lnTo>
                    <a:pt x="85738" y="42871"/>
                  </a:lnTo>
                  <a:lnTo>
                    <a:pt x="342913" y="42871"/>
                  </a:lnTo>
                  <a:lnTo>
                    <a:pt x="342913" y="128596"/>
                  </a:lnTo>
                  <a:lnTo>
                    <a:pt x="85738" y="128596"/>
                  </a:lnTo>
                  <a:lnTo>
                    <a:pt x="85738" y="171458"/>
                  </a:lnTo>
                  <a:close/>
                </a:path>
              </a:pathLst>
            </a:custGeom>
            <a:solidFill>
              <a:srgbClr val="3AAFFF"/>
            </a:solidFill>
            <a:ln w="9525" cap="flat">
              <a:noFill/>
              <a:prstDash val="solid"/>
              <a:miter/>
            </a:ln>
          </p:spPr>
          <p:txBody>
            <a:bodyPr rtlCol="0" anchor="ctr"/>
            <a:lstStyle/>
            <a:p>
              <a:endParaRPr lang="en-PH" sz="2400">
                <a:solidFill>
                  <a:srgbClr val="9CD061"/>
                </a:solidFill>
              </a:endParaRPr>
            </a:p>
          </p:txBody>
        </p:sp>
      </p:grpSp>
      <p:grpSp>
        <p:nvGrpSpPr>
          <p:cNvPr id="13" name="Next button">
            <a:extLst>
              <a:ext uri="{FF2B5EF4-FFF2-40B4-BE49-F238E27FC236}">
                <a16:creationId xmlns:a16="http://schemas.microsoft.com/office/drawing/2014/main" id="{0B1777A4-8953-4819-A6C9-1DD214252934}"/>
              </a:ext>
            </a:extLst>
          </p:cNvPr>
          <p:cNvGrpSpPr/>
          <p:nvPr/>
        </p:nvGrpSpPr>
        <p:grpSpPr>
          <a:xfrm>
            <a:off x="11230852" y="124137"/>
            <a:ext cx="736600" cy="419100"/>
            <a:chOff x="8423139" y="93102"/>
            <a:chExt cx="552450" cy="314325"/>
          </a:xfrm>
        </p:grpSpPr>
        <p:sp>
          <p:nvSpPr>
            <p:cNvPr id="14" name="Freeform: Shape 13">
              <a:hlinkClick r:id="" action="ppaction://hlinkshowjump?jump=nextslide"/>
              <a:extLst>
                <a:ext uri="{FF2B5EF4-FFF2-40B4-BE49-F238E27FC236}">
                  <a16:creationId xmlns:a16="http://schemas.microsoft.com/office/drawing/2014/main" id="{66F7A9BB-EA69-4D75-A054-B1846933C19D}"/>
                </a:ext>
              </a:extLst>
            </p:cNvPr>
            <p:cNvSpPr/>
            <p:nvPr/>
          </p:nvSpPr>
          <p:spPr>
            <a:xfrm>
              <a:off x="8423139" y="93102"/>
              <a:ext cx="552450" cy="314325"/>
            </a:xfrm>
            <a:custGeom>
              <a:avLst/>
              <a:gdLst>
                <a:gd name="connsiteX0" fmla="*/ -884 w 552450"/>
                <a:gd name="connsiteY0" fmla="*/ 157154 h 314325"/>
                <a:gd name="connsiteX1" fmla="*/ 156279 w 552450"/>
                <a:gd name="connsiteY1" fmla="*/ -9 h 314325"/>
                <a:gd name="connsiteX2" fmla="*/ 394404 w 552450"/>
                <a:gd name="connsiteY2" fmla="*/ -9 h 314325"/>
                <a:gd name="connsiteX3" fmla="*/ 551566 w 552450"/>
                <a:gd name="connsiteY3" fmla="*/ 157154 h 314325"/>
                <a:gd name="connsiteX4" fmla="*/ 551566 w 552450"/>
                <a:gd name="connsiteY4" fmla="*/ 157154 h 314325"/>
                <a:gd name="connsiteX5" fmla="*/ 394404 w 552450"/>
                <a:gd name="connsiteY5" fmla="*/ 314316 h 314325"/>
                <a:gd name="connsiteX6" fmla="*/ 156279 w 552450"/>
                <a:gd name="connsiteY6" fmla="*/ 314316 h 314325"/>
                <a:gd name="connsiteX7" fmla="*/ -884 w 552450"/>
                <a:gd name="connsiteY7" fmla="*/ 15715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 h="314325">
                  <a:moveTo>
                    <a:pt x="-884" y="157154"/>
                  </a:moveTo>
                  <a:cubicBezTo>
                    <a:pt x="-884" y="70355"/>
                    <a:pt x="69477" y="-9"/>
                    <a:pt x="156279" y="-9"/>
                  </a:cubicBezTo>
                  <a:lnTo>
                    <a:pt x="394404" y="-9"/>
                  </a:lnTo>
                  <a:cubicBezTo>
                    <a:pt x="481205" y="-9"/>
                    <a:pt x="551566" y="70355"/>
                    <a:pt x="551566" y="157154"/>
                  </a:cubicBezTo>
                  <a:lnTo>
                    <a:pt x="551566" y="157154"/>
                  </a:lnTo>
                  <a:cubicBezTo>
                    <a:pt x="551566" y="243952"/>
                    <a:pt x="481205" y="314316"/>
                    <a:pt x="394404" y="314316"/>
                  </a:cubicBezTo>
                  <a:lnTo>
                    <a:pt x="156279" y="314316"/>
                  </a:lnTo>
                  <a:cubicBezTo>
                    <a:pt x="69477" y="314316"/>
                    <a:pt x="-884" y="243952"/>
                    <a:pt x="-884" y="157154"/>
                  </a:cubicBezTo>
                  <a:close/>
                </a:path>
              </a:pathLst>
            </a:custGeom>
            <a:solidFill>
              <a:schemeClr val="bg1"/>
            </a:solidFill>
            <a:ln w="9525" cap="flat">
              <a:noFill/>
              <a:prstDash val="solid"/>
              <a:miter/>
            </a:ln>
          </p:spPr>
          <p:txBody>
            <a:bodyPr rtlCol="0" anchor="ctr"/>
            <a:lstStyle/>
            <a:p>
              <a:endParaRPr lang="en-PH" sz="2400"/>
            </a:p>
          </p:txBody>
        </p:sp>
        <p:sp>
          <p:nvSpPr>
            <p:cNvPr id="15" name="Freeform: Shape 14">
              <a:hlinkClick r:id="" action="ppaction://hlinkshowjump?jump=nextslide"/>
              <a:extLst>
                <a:ext uri="{FF2B5EF4-FFF2-40B4-BE49-F238E27FC236}">
                  <a16:creationId xmlns:a16="http://schemas.microsoft.com/office/drawing/2014/main" id="{44509C86-2F9E-473B-BD63-A3EC45063D3B}"/>
                </a:ext>
              </a:extLst>
            </p:cNvPr>
            <p:cNvSpPr/>
            <p:nvPr/>
          </p:nvSpPr>
          <p:spPr>
            <a:xfrm rot="10800000" flipV="1">
              <a:off x="8537439" y="159777"/>
              <a:ext cx="342900" cy="171450"/>
            </a:xfrm>
            <a:custGeom>
              <a:avLst/>
              <a:gdLst>
                <a:gd name="connsiteX0" fmla="*/ 13 w 342900"/>
                <a:gd name="connsiteY0" fmla="*/ 85733 h 171450"/>
                <a:gd name="connsiteX1" fmla="*/ 85738 w 342900"/>
                <a:gd name="connsiteY1" fmla="*/ 8 h 171450"/>
                <a:gd name="connsiteX2" fmla="*/ 85738 w 342900"/>
                <a:gd name="connsiteY2" fmla="*/ 42871 h 171450"/>
                <a:gd name="connsiteX3" fmla="*/ 342913 w 342900"/>
                <a:gd name="connsiteY3" fmla="*/ 42871 h 171450"/>
                <a:gd name="connsiteX4" fmla="*/ 342913 w 342900"/>
                <a:gd name="connsiteY4" fmla="*/ 128596 h 171450"/>
                <a:gd name="connsiteX5" fmla="*/ 85738 w 342900"/>
                <a:gd name="connsiteY5" fmla="*/ 128596 h 171450"/>
                <a:gd name="connsiteX6" fmla="*/ 85738 w 342900"/>
                <a:gd name="connsiteY6" fmla="*/ 17145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171450">
                  <a:moveTo>
                    <a:pt x="13" y="85733"/>
                  </a:moveTo>
                  <a:lnTo>
                    <a:pt x="85738" y="8"/>
                  </a:lnTo>
                  <a:lnTo>
                    <a:pt x="85738" y="42871"/>
                  </a:lnTo>
                  <a:lnTo>
                    <a:pt x="342913" y="42871"/>
                  </a:lnTo>
                  <a:lnTo>
                    <a:pt x="342913" y="128596"/>
                  </a:lnTo>
                  <a:lnTo>
                    <a:pt x="85738" y="128596"/>
                  </a:lnTo>
                  <a:lnTo>
                    <a:pt x="85738" y="171458"/>
                  </a:lnTo>
                  <a:close/>
                </a:path>
              </a:pathLst>
            </a:custGeom>
            <a:solidFill>
              <a:srgbClr val="A399FA"/>
            </a:solidFill>
            <a:ln w="9525" cap="flat">
              <a:noFill/>
              <a:prstDash val="solid"/>
              <a:miter/>
            </a:ln>
          </p:spPr>
          <p:txBody>
            <a:bodyPr rtlCol="0" anchor="ctr"/>
            <a:lstStyle/>
            <a:p>
              <a:endParaRPr lang="en-PH" sz="2400">
                <a:solidFill>
                  <a:srgbClr val="9CD061"/>
                </a:solidFill>
              </a:endParaRPr>
            </a:p>
          </p:txBody>
        </p:sp>
      </p:grpSp>
      <p:grpSp>
        <p:nvGrpSpPr>
          <p:cNvPr id="16" name="Back button">
            <a:extLst>
              <a:ext uri="{FF2B5EF4-FFF2-40B4-BE49-F238E27FC236}">
                <a16:creationId xmlns:a16="http://schemas.microsoft.com/office/drawing/2014/main" id="{A0C7637B-B00E-4E80-9D33-781781BD691C}"/>
              </a:ext>
            </a:extLst>
          </p:cNvPr>
          <p:cNvGrpSpPr/>
          <p:nvPr/>
        </p:nvGrpSpPr>
        <p:grpSpPr>
          <a:xfrm flipH="1">
            <a:off x="211848" y="124137"/>
            <a:ext cx="736600" cy="419100"/>
            <a:chOff x="8423139" y="93102"/>
            <a:chExt cx="552450" cy="314325"/>
          </a:xfrm>
        </p:grpSpPr>
        <p:sp>
          <p:nvSpPr>
            <p:cNvPr id="17" name="Freeform: Shape 16">
              <a:hlinkClick r:id="" action="ppaction://hlinkshowjump?jump=nextslide"/>
              <a:extLst>
                <a:ext uri="{FF2B5EF4-FFF2-40B4-BE49-F238E27FC236}">
                  <a16:creationId xmlns:a16="http://schemas.microsoft.com/office/drawing/2014/main" id="{1E543678-CD8C-4E28-8E9D-D1998B959923}"/>
                </a:ext>
              </a:extLst>
            </p:cNvPr>
            <p:cNvSpPr/>
            <p:nvPr/>
          </p:nvSpPr>
          <p:spPr>
            <a:xfrm>
              <a:off x="8423139" y="93102"/>
              <a:ext cx="552450" cy="314325"/>
            </a:xfrm>
            <a:custGeom>
              <a:avLst/>
              <a:gdLst>
                <a:gd name="connsiteX0" fmla="*/ -884 w 552450"/>
                <a:gd name="connsiteY0" fmla="*/ 157154 h 314325"/>
                <a:gd name="connsiteX1" fmla="*/ 156279 w 552450"/>
                <a:gd name="connsiteY1" fmla="*/ -9 h 314325"/>
                <a:gd name="connsiteX2" fmla="*/ 394404 w 552450"/>
                <a:gd name="connsiteY2" fmla="*/ -9 h 314325"/>
                <a:gd name="connsiteX3" fmla="*/ 551566 w 552450"/>
                <a:gd name="connsiteY3" fmla="*/ 157154 h 314325"/>
                <a:gd name="connsiteX4" fmla="*/ 551566 w 552450"/>
                <a:gd name="connsiteY4" fmla="*/ 157154 h 314325"/>
                <a:gd name="connsiteX5" fmla="*/ 394404 w 552450"/>
                <a:gd name="connsiteY5" fmla="*/ 314316 h 314325"/>
                <a:gd name="connsiteX6" fmla="*/ 156279 w 552450"/>
                <a:gd name="connsiteY6" fmla="*/ 314316 h 314325"/>
                <a:gd name="connsiteX7" fmla="*/ -884 w 552450"/>
                <a:gd name="connsiteY7" fmla="*/ 15715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 h="314325">
                  <a:moveTo>
                    <a:pt x="-884" y="157154"/>
                  </a:moveTo>
                  <a:cubicBezTo>
                    <a:pt x="-884" y="70355"/>
                    <a:pt x="69477" y="-9"/>
                    <a:pt x="156279" y="-9"/>
                  </a:cubicBezTo>
                  <a:lnTo>
                    <a:pt x="394404" y="-9"/>
                  </a:lnTo>
                  <a:cubicBezTo>
                    <a:pt x="481205" y="-9"/>
                    <a:pt x="551566" y="70355"/>
                    <a:pt x="551566" y="157154"/>
                  </a:cubicBezTo>
                  <a:lnTo>
                    <a:pt x="551566" y="157154"/>
                  </a:lnTo>
                  <a:cubicBezTo>
                    <a:pt x="551566" y="243952"/>
                    <a:pt x="481205" y="314316"/>
                    <a:pt x="394404" y="314316"/>
                  </a:cubicBezTo>
                  <a:lnTo>
                    <a:pt x="156279" y="314316"/>
                  </a:lnTo>
                  <a:cubicBezTo>
                    <a:pt x="69477" y="314316"/>
                    <a:pt x="-884" y="243952"/>
                    <a:pt x="-884" y="157154"/>
                  </a:cubicBezTo>
                  <a:close/>
                </a:path>
              </a:pathLst>
            </a:custGeom>
            <a:solidFill>
              <a:srgbClr val="FFFFFF"/>
            </a:solidFill>
            <a:ln w="9525" cap="flat">
              <a:noFill/>
              <a:prstDash val="solid"/>
              <a:miter/>
            </a:ln>
          </p:spPr>
          <p:txBody>
            <a:bodyPr rtlCol="0" anchor="ctr"/>
            <a:lstStyle/>
            <a:p>
              <a:endParaRPr lang="en-PH" sz="2400" dirty="0"/>
            </a:p>
          </p:txBody>
        </p:sp>
        <p:sp>
          <p:nvSpPr>
            <p:cNvPr id="18" name="Freeform: Shape 17">
              <a:hlinkClick r:id="" action="ppaction://hlinkshowjump?jump=previousslide"/>
              <a:extLst>
                <a:ext uri="{FF2B5EF4-FFF2-40B4-BE49-F238E27FC236}">
                  <a16:creationId xmlns:a16="http://schemas.microsoft.com/office/drawing/2014/main" id="{342B439D-CE7E-46F0-BA14-10D2FAE78B78}"/>
                </a:ext>
              </a:extLst>
            </p:cNvPr>
            <p:cNvSpPr/>
            <p:nvPr/>
          </p:nvSpPr>
          <p:spPr>
            <a:xfrm rot="10800000" flipV="1">
              <a:off x="8537439" y="159777"/>
              <a:ext cx="342900" cy="171450"/>
            </a:xfrm>
            <a:custGeom>
              <a:avLst/>
              <a:gdLst>
                <a:gd name="connsiteX0" fmla="*/ 13 w 342900"/>
                <a:gd name="connsiteY0" fmla="*/ 85733 h 171450"/>
                <a:gd name="connsiteX1" fmla="*/ 85738 w 342900"/>
                <a:gd name="connsiteY1" fmla="*/ 8 h 171450"/>
                <a:gd name="connsiteX2" fmla="*/ 85738 w 342900"/>
                <a:gd name="connsiteY2" fmla="*/ 42871 h 171450"/>
                <a:gd name="connsiteX3" fmla="*/ 342913 w 342900"/>
                <a:gd name="connsiteY3" fmla="*/ 42871 h 171450"/>
                <a:gd name="connsiteX4" fmla="*/ 342913 w 342900"/>
                <a:gd name="connsiteY4" fmla="*/ 128596 h 171450"/>
                <a:gd name="connsiteX5" fmla="*/ 85738 w 342900"/>
                <a:gd name="connsiteY5" fmla="*/ 128596 h 171450"/>
                <a:gd name="connsiteX6" fmla="*/ 85738 w 342900"/>
                <a:gd name="connsiteY6" fmla="*/ 17145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171450">
                  <a:moveTo>
                    <a:pt x="13" y="85733"/>
                  </a:moveTo>
                  <a:lnTo>
                    <a:pt x="85738" y="8"/>
                  </a:lnTo>
                  <a:lnTo>
                    <a:pt x="85738" y="42871"/>
                  </a:lnTo>
                  <a:lnTo>
                    <a:pt x="342913" y="42871"/>
                  </a:lnTo>
                  <a:lnTo>
                    <a:pt x="342913" y="128596"/>
                  </a:lnTo>
                  <a:lnTo>
                    <a:pt x="85738" y="128596"/>
                  </a:lnTo>
                  <a:lnTo>
                    <a:pt x="85738" y="171458"/>
                  </a:lnTo>
                  <a:close/>
                </a:path>
              </a:pathLst>
            </a:custGeom>
            <a:solidFill>
              <a:srgbClr val="A399FA"/>
            </a:solidFill>
            <a:ln w="9525" cap="flat">
              <a:noFill/>
              <a:prstDash val="solid"/>
              <a:miter/>
            </a:ln>
          </p:spPr>
          <p:txBody>
            <a:bodyPr rtlCol="0" anchor="ctr"/>
            <a:lstStyle/>
            <a:p>
              <a:endParaRPr lang="en-PH" sz="2400">
                <a:solidFill>
                  <a:srgbClr val="9CD061"/>
                </a:solidFill>
              </a:endParaRPr>
            </a:p>
          </p:txBody>
        </p:sp>
      </p:grpSp>
      <p:sp>
        <p:nvSpPr>
          <p:cNvPr id="19" name="Introduction (Text)">
            <a:extLst>
              <a:ext uri="{FF2B5EF4-FFF2-40B4-BE49-F238E27FC236}">
                <a16:creationId xmlns:a16="http://schemas.microsoft.com/office/drawing/2014/main" id="{430CC7A4-D86E-4FF5-BD9E-C4F089540E3B}"/>
              </a:ext>
            </a:extLst>
          </p:cNvPr>
          <p:cNvSpPr/>
          <p:nvPr/>
        </p:nvSpPr>
        <p:spPr>
          <a:xfrm>
            <a:off x="3563492" y="1272014"/>
            <a:ext cx="5065016" cy="755743"/>
          </a:xfrm>
          <a:prstGeom prst="roundRect">
            <a:avLst>
              <a:gd name="adj" fmla="val 50000"/>
            </a:avLst>
          </a:prstGeom>
          <a:solidFill>
            <a:srgbClr val="A39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r>
              <a:rPr lang="en-PH" sz="2400">
                <a:solidFill>
                  <a:prstClr val="white"/>
                </a:solidFill>
                <a:latin typeface="Gilroy ExtraBold" panose="00000900000000000000" pitchFamily="50" charset="0"/>
              </a:rPr>
              <a:t>Đôi mắt này của idol nào?</a:t>
            </a:r>
            <a:endParaRPr lang="en-PH" sz="2400" dirty="0">
              <a:solidFill>
                <a:prstClr val="white"/>
              </a:solidFill>
              <a:latin typeface="Gilroy ExtraBold" panose="00000900000000000000" pitchFamily="50" charset="0"/>
            </a:endParaRPr>
          </a:p>
        </p:txBody>
      </p:sp>
      <p:grpSp>
        <p:nvGrpSpPr>
          <p:cNvPr id="65" name="Nhóm 64">
            <a:extLst>
              <a:ext uri="{FF2B5EF4-FFF2-40B4-BE49-F238E27FC236}">
                <a16:creationId xmlns:a16="http://schemas.microsoft.com/office/drawing/2014/main" id="{DCA83FDC-466F-4121-8DB4-EF531D3288AF}"/>
              </a:ext>
            </a:extLst>
          </p:cNvPr>
          <p:cNvGrpSpPr/>
          <p:nvPr/>
        </p:nvGrpSpPr>
        <p:grpSpPr>
          <a:xfrm>
            <a:off x="444380" y="2246258"/>
            <a:ext cx="2690149" cy="3900237"/>
            <a:chOff x="444380" y="2246258"/>
            <a:chExt cx="2690149" cy="3900237"/>
          </a:xfrm>
        </p:grpSpPr>
        <p:grpSp>
          <p:nvGrpSpPr>
            <p:cNvPr id="48" name="Nhóm 47">
              <a:extLst>
                <a:ext uri="{FF2B5EF4-FFF2-40B4-BE49-F238E27FC236}">
                  <a16:creationId xmlns:a16="http://schemas.microsoft.com/office/drawing/2014/main" id="{40B9B1AD-4C5A-42A9-8AAA-5164456358DA}"/>
                </a:ext>
              </a:extLst>
            </p:cNvPr>
            <p:cNvGrpSpPr/>
            <p:nvPr/>
          </p:nvGrpSpPr>
          <p:grpSpPr>
            <a:xfrm>
              <a:off x="444380" y="2491803"/>
              <a:ext cx="2690149" cy="3654692"/>
              <a:chOff x="444380" y="2491803"/>
              <a:chExt cx="2690149" cy="3654692"/>
            </a:xfrm>
          </p:grpSpPr>
          <p:sp>
            <p:nvSpPr>
              <p:cNvPr id="3" name="Hình chữ nhật: Góc Tròn 2">
                <a:hlinkClick r:id="rId7" action="ppaction://hlinksldjump"/>
                <a:extLst>
                  <a:ext uri="{FF2B5EF4-FFF2-40B4-BE49-F238E27FC236}">
                    <a16:creationId xmlns:a16="http://schemas.microsoft.com/office/drawing/2014/main" id="{08DF9845-0743-4628-8FBF-637351EA169B}"/>
                  </a:ext>
                </a:extLst>
              </p:cNvPr>
              <p:cNvSpPr/>
              <p:nvPr/>
            </p:nvSpPr>
            <p:spPr>
              <a:xfrm>
                <a:off x="459061" y="2491803"/>
                <a:ext cx="2654288" cy="3654692"/>
              </a:xfrm>
              <a:prstGeom prst="roundRect">
                <a:avLst>
                  <a:gd name="adj" fmla="val 8275"/>
                </a:avLst>
              </a:prstGeom>
              <a:blipFill dpi="0" rotWithShape="1">
                <a:blip r:embed="rId8">
                  <a:extLst>
                    <a:ext uri="{28A0092B-C50C-407E-A947-70E740481C1C}">
                      <a14:useLocalDpi xmlns:a14="http://schemas.microsoft.com/office/drawing/2010/main" val="0"/>
                    </a:ext>
                  </a:extLst>
                </a:blip>
                <a:srcRect/>
                <a:stretch>
                  <a:fillRect l="-14970" r="-14970"/>
                </a:stretch>
              </a:blipFill>
              <a:ln w="57150">
                <a:solidFill>
                  <a:srgbClr val="726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ình chữ nhật: Góc Trên Tròn 40">
                <a:hlinkClick r:id="rId7" action="ppaction://hlinksldjump"/>
                <a:extLst>
                  <a:ext uri="{FF2B5EF4-FFF2-40B4-BE49-F238E27FC236}">
                    <a16:creationId xmlns:a16="http://schemas.microsoft.com/office/drawing/2014/main" id="{B7C805F2-4C89-4CC1-A221-5456120BD3DC}"/>
                  </a:ext>
                </a:extLst>
              </p:cNvPr>
              <p:cNvSpPr/>
              <p:nvPr/>
            </p:nvSpPr>
            <p:spPr>
              <a:xfrm rot="10800000">
                <a:off x="444380" y="5327373"/>
                <a:ext cx="2690149" cy="819121"/>
              </a:xfrm>
              <a:prstGeom prst="round2SameRect">
                <a:avLst>
                  <a:gd name="adj1" fmla="val 26423"/>
                  <a:gd name="adj2" fmla="val 0"/>
                </a:avLst>
              </a:prstGeom>
              <a:solidFill>
                <a:srgbClr val="726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ộp Văn bản 41">
                <a:hlinkClick r:id="rId7" action="ppaction://hlinksldjump"/>
                <a:extLst>
                  <a:ext uri="{FF2B5EF4-FFF2-40B4-BE49-F238E27FC236}">
                    <a16:creationId xmlns:a16="http://schemas.microsoft.com/office/drawing/2014/main" id="{0063BD59-6264-4D6B-9349-F98C5CD98F20}"/>
                  </a:ext>
                </a:extLst>
              </p:cNvPr>
              <p:cNvSpPr txBox="1"/>
              <p:nvPr/>
            </p:nvSpPr>
            <p:spPr>
              <a:xfrm>
                <a:off x="999026" y="5444545"/>
                <a:ext cx="1574358" cy="584775"/>
              </a:xfrm>
              <a:prstGeom prst="rect">
                <a:avLst/>
              </a:prstGeom>
              <a:noFill/>
            </p:spPr>
            <p:txBody>
              <a:bodyPr wrap="square" rtlCol="0">
                <a:spAutoFit/>
              </a:bodyPr>
              <a:lstStyle/>
              <a:p>
                <a:pPr algn="ctr"/>
                <a:r>
                  <a:rPr lang="en-US" sz="3200">
                    <a:solidFill>
                      <a:schemeClr val="bg1"/>
                    </a:solidFill>
                    <a:latin typeface="Times New Roman" panose="02020603050405020304" pitchFamily="18" charset="0"/>
                    <a:cs typeface="Times New Roman" panose="02020603050405020304" pitchFamily="18" charset="0"/>
                  </a:rPr>
                  <a:t>LISA</a:t>
                </a:r>
                <a:endParaRPr lang="en-US">
                  <a:solidFill>
                    <a:schemeClr val="bg1"/>
                  </a:solidFill>
                  <a:latin typeface="Times New Roman" panose="02020603050405020304" pitchFamily="18" charset="0"/>
                  <a:cs typeface="Times New Roman" panose="02020603050405020304" pitchFamily="18" charset="0"/>
                </a:endParaRPr>
              </a:p>
            </p:txBody>
          </p:sp>
        </p:grpSp>
        <p:sp>
          <p:nvSpPr>
            <p:cNvPr id="55" name="Hình Bầu dục 54">
              <a:hlinkClick r:id="rId7" action="ppaction://hlinksldjump"/>
              <a:extLst>
                <a:ext uri="{FF2B5EF4-FFF2-40B4-BE49-F238E27FC236}">
                  <a16:creationId xmlns:a16="http://schemas.microsoft.com/office/drawing/2014/main" id="{67BA207A-05D1-4447-A272-FDDE9A3419B9}"/>
                </a:ext>
              </a:extLst>
            </p:cNvPr>
            <p:cNvSpPr/>
            <p:nvPr/>
          </p:nvSpPr>
          <p:spPr>
            <a:xfrm>
              <a:off x="1503020" y="2246258"/>
              <a:ext cx="489857" cy="500743"/>
            </a:xfrm>
            <a:prstGeom prst="ellipse">
              <a:avLst/>
            </a:prstGeom>
            <a:solidFill>
              <a:srgbClr val="726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Arial" panose="020B0604020202020204" pitchFamily="34" charset="0"/>
                  <a:cs typeface="Arial" panose="020B0604020202020204" pitchFamily="34" charset="0"/>
                </a:rPr>
                <a:t>1</a:t>
              </a:r>
            </a:p>
          </p:txBody>
        </p:sp>
      </p:grpSp>
      <p:grpSp>
        <p:nvGrpSpPr>
          <p:cNvPr id="64" name="Nhóm 63">
            <a:extLst>
              <a:ext uri="{FF2B5EF4-FFF2-40B4-BE49-F238E27FC236}">
                <a16:creationId xmlns:a16="http://schemas.microsoft.com/office/drawing/2014/main" id="{C8EE6A96-47FF-45F7-A425-DE362C05E73B}"/>
              </a:ext>
            </a:extLst>
          </p:cNvPr>
          <p:cNvGrpSpPr/>
          <p:nvPr/>
        </p:nvGrpSpPr>
        <p:grpSpPr>
          <a:xfrm>
            <a:off x="3307266" y="2250891"/>
            <a:ext cx="2690149" cy="3895604"/>
            <a:chOff x="3307266" y="2250891"/>
            <a:chExt cx="2690149" cy="3895604"/>
          </a:xfrm>
        </p:grpSpPr>
        <p:sp>
          <p:nvSpPr>
            <p:cNvPr id="43" name="Hình chữ nhật: Góc Tròn 42">
              <a:extLst>
                <a:ext uri="{FF2B5EF4-FFF2-40B4-BE49-F238E27FC236}">
                  <a16:creationId xmlns:a16="http://schemas.microsoft.com/office/drawing/2014/main" id="{7F20460F-99D8-4F83-922F-9264A39AF864}"/>
                </a:ext>
              </a:extLst>
            </p:cNvPr>
            <p:cNvSpPr/>
            <p:nvPr/>
          </p:nvSpPr>
          <p:spPr>
            <a:xfrm>
              <a:off x="3325197" y="2491803"/>
              <a:ext cx="2654288" cy="3654692"/>
            </a:xfrm>
            <a:prstGeom prst="roundRect">
              <a:avLst>
                <a:gd name="adj" fmla="val 8275"/>
              </a:avLst>
            </a:prstGeom>
            <a:blipFill dpi="0" rotWithShape="1">
              <a:blip r:embed="rId9">
                <a:extLst>
                  <a:ext uri="{28A0092B-C50C-407E-A947-70E740481C1C}">
                    <a14:useLocalDpi xmlns:a14="http://schemas.microsoft.com/office/drawing/2010/main" val="0"/>
                  </a:ext>
                </a:extLst>
              </a:blip>
              <a:srcRect/>
              <a:stretch>
                <a:fillRect l="-52464" t="-15590" r="-64370" b="15590"/>
              </a:stretch>
            </a:blipFill>
            <a:ln w="57150">
              <a:solidFill>
                <a:srgbClr val="726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ình chữ nhật: Góc Trên Tròn 48">
              <a:extLst>
                <a:ext uri="{FF2B5EF4-FFF2-40B4-BE49-F238E27FC236}">
                  <a16:creationId xmlns:a16="http://schemas.microsoft.com/office/drawing/2014/main" id="{F92F5BEA-364F-4EEC-A709-D20C0124AFE9}"/>
                </a:ext>
              </a:extLst>
            </p:cNvPr>
            <p:cNvSpPr/>
            <p:nvPr/>
          </p:nvSpPr>
          <p:spPr>
            <a:xfrm rot="10800000">
              <a:off x="3307266" y="5327373"/>
              <a:ext cx="2690149" cy="819121"/>
            </a:xfrm>
            <a:prstGeom prst="round2SameRect">
              <a:avLst>
                <a:gd name="adj1" fmla="val 26423"/>
                <a:gd name="adj2" fmla="val 0"/>
              </a:avLst>
            </a:prstGeom>
            <a:solidFill>
              <a:srgbClr val="726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ộp Văn bản 49">
              <a:extLst>
                <a:ext uri="{FF2B5EF4-FFF2-40B4-BE49-F238E27FC236}">
                  <a16:creationId xmlns:a16="http://schemas.microsoft.com/office/drawing/2014/main" id="{B47FF23D-5075-487B-AF7F-DCEADF9FD3C3}"/>
                </a:ext>
              </a:extLst>
            </p:cNvPr>
            <p:cNvSpPr txBox="1"/>
            <p:nvPr/>
          </p:nvSpPr>
          <p:spPr>
            <a:xfrm>
              <a:off x="3865161" y="5444545"/>
              <a:ext cx="1574358" cy="584775"/>
            </a:xfrm>
            <a:prstGeom prst="rect">
              <a:avLst/>
            </a:prstGeom>
            <a:noFill/>
          </p:spPr>
          <p:txBody>
            <a:bodyPr wrap="square" rtlCol="0">
              <a:spAutoFit/>
            </a:bodyPr>
            <a:lstStyle/>
            <a:p>
              <a:pPr algn="ctr"/>
              <a:r>
                <a:rPr lang="en-US" sz="3200">
                  <a:solidFill>
                    <a:schemeClr val="bg1"/>
                  </a:solidFill>
                  <a:latin typeface="Times New Roman" panose="02020603050405020304" pitchFamily="18" charset="0"/>
                  <a:cs typeface="Times New Roman" panose="02020603050405020304" pitchFamily="18" charset="0"/>
                </a:rPr>
                <a:t>ROSÉ</a:t>
              </a:r>
              <a:endParaRPr lang="en-US">
                <a:solidFill>
                  <a:schemeClr val="bg1"/>
                </a:solidFill>
                <a:latin typeface="Times New Roman" panose="02020603050405020304" pitchFamily="18" charset="0"/>
                <a:cs typeface="Times New Roman" panose="02020603050405020304" pitchFamily="18" charset="0"/>
              </a:endParaRPr>
            </a:p>
          </p:txBody>
        </p:sp>
        <p:sp>
          <p:nvSpPr>
            <p:cNvPr id="56" name="Hình Bầu dục 55">
              <a:extLst>
                <a:ext uri="{FF2B5EF4-FFF2-40B4-BE49-F238E27FC236}">
                  <a16:creationId xmlns:a16="http://schemas.microsoft.com/office/drawing/2014/main" id="{F0298509-6D11-4BA6-9B47-E9463D205B79}"/>
                </a:ext>
              </a:extLst>
            </p:cNvPr>
            <p:cNvSpPr/>
            <p:nvPr/>
          </p:nvSpPr>
          <p:spPr>
            <a:xfrm>
              <a:off x="4404521" y="2250891"/>
              <a:ext cx="489857" cy="500743"/>
            </a:xfrm>
            <a:prstGeom prst="ellipse">
              <a:avLst/>
            </a:prstGeom>
            <a:solidFill>
              <a:srgbClr val="726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Arial" panose="020B0604020202020204" pitchFamily="34" charset="0"/>
                  <a:cs typeface="Arial" panose="020B0604020202020204" pitchFamily="34" charset="0"/>
                </a:rPr>
                <a:t>2</a:t>
              </a:r>
            </a:p>
          </p:txBody>
        </p:sp>
      </p:grpSp>
      <p:grpSp>
        <p:nvGrpSpPr>
          <p:cNvPr id="66" name="Nhóm 65">
            <a:extLst>
              <a:ext uri="{FF2B5EF4-FFF2-40B4-BE49-F238E27FC236}">
                <a16:creationId xmlns:a16="http://schemas.microsoft.com/office/drawing/2014/main" id="{E9D2DA27-097B-4093-A5B6-A0E6330276B8}"/>
              </a:ext>
            </a:extLst>
          </p:cNvPr>
          <p:cNvGrpSpPr/>
          <p:nvPr/>
        </p:nvGrpSpPr>
        <p:grpSpPr>
          <a:xfrm>
            <a:off x="6170150" y="2271106"/>
            <a:ext cx="2690149" cy="3884908"/>
            <a:chOff x="6170150" y="2271106"/>
            <a:chExt cx="2690149" cy="3884908"/>
          </a:xfrm>
        </p:grpSpPr>
        <p:sp>
          <p:nvSpPr>
            <p:cNvPr id="44" name="Hình chữ nhật: Góc Tròn 43">
              <a:extLst>
                <a:ext uri="{FF2B5EF4-FFF2-40B4-BE49-F238E27FC236}">
                  <a16:creationId xmlns:a16="http://schemas.microsoft.com/office/drawing/2014/main" id="{BCDB92EC-5208-40D7-9A93-0F8948BF0234}"/>
                </a:ext>
              </a:extLst>
            </p:cNvPr>
            <p:cNvSpPr/>
            <p:nvPr/>
          </p:nvSpPr>
          <p:spPr>
            <a:xfrm>
              <a:off x="6191333" y="2491803"/>
              <a:ext cx="2654288" cy="3654692"/>
            </a:xfrm>
            <a:prstGeom prst="roundRect">
              <a:avLst>
                <a:gd name="adj" fmla="val 8275"/>
              </a:avLst>
            </a:prstGeom>
            <a:blipFill dpi="0" rotWithShape="1">
              <a:blip r:embed="rId10">
                <a:extLst>
                  <a:ext uri="{28A0092B-C50C-407E-A947-70E740481C1C}">
                    <a14:useLocalDpi xmlns:a14="http://schemas.microsoft.com/office/drawing/2010/main" val="0"/>
                  </a:ext>
                </a:extLst>
              </a:blip>
              <a:srcRect/>
              <a:stretch>
                <a:fillRect l="-18845" r="-18845"/>
              </a:stretch>
            </a:blipFill>
            <a:ln w="57150">
              <a:solidFill>
                <a:srgbClr val="726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ình chữ nhật: Góc Trên Tròn 50">
              <a:extLst>
                <a:ext uri="{FF2B5EF4-FFF2-40B4-BE49-F238E27FC236}">
                  <a16:creationId xmlns:a16="http://schemas.microsoft.com/office/drawing/2014/main" id="{6A121118-4DEA-4A24-A293-81AE1A082D7F}"/>
                </a:ext>
              </a:extLst>
            </p:cNvPr>
            <p:cNvSpPr/>
            <p:nvPr/>
          </p:nvSpPr>
          <p:spPr>
            <a:xfrm rot="10800000">
              <a:off x="6170150" y="5336893"/>
              <a:ext cx="2690149" cy="819121"/>
            </a:xfrm>
            <a:prstGeom prst="round2SameRect">
              <a:avLst>
                <a:gd name="adj1" fmla="val 26423"/>
                <a:gd name="adj2" fmla="val 0"/>
              </a:avLst>
            </a:prstGeom>
            <a:solidFill>
              <a:srgbClr val="726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ộp Văn bản 51">
              <a:extLst>
                <a:ext uri="{FF2B5EF4-FFF2-40B4-BE49-F238E27FC236}">
                  <a16:creationId xmlns:a16="http://schemas.microsoft.com/office/drawing/2014/main" id="{3C2B4CCB-93A5-48B9-A28F-3C14696C3828}"/>
                </a:ext>
              </a:extLst>
            </p:cNvPr>
            <p:cNvSpPr txBox="1"/>
            <p:nvPr/>
          </p:nvSpPr>
          <p:spPr>
            <a:xfrm>
              <a:off x="6728045" y="5454065"/>
              <a:ext cx="1574358" cy="584775"/>
            </a:xfrm>
            <a:prstGeom prst="rect">
              <a:avLst/>
            </a:prstGeom>
            <a:noFill/>
          </p:spPr>
          <p:txBody>
            <a:bodyPr wrap="square" rtlCol="0">
              <a:spAutoFit/>
            </a:bodyPr>
            <a:lstStyle/>
            <a:p>
              <a:pPr algn="ctr"/>
              <a:r>
                <a:rPr lang="en-US" sz="3200">
                  <a:solidFill>
                    <a:schemeClr val="bg1"/>
                  </a:solidFill>
                  <a:latin typeface="Times New Roman" panose="02020603050405020304" pitchFamily="18" charset="0"/>
                  <a:cs typeface="Times New Roman" panose="02020603050405020304" pitchFamily="18" charset="0"/>
                </a:rPr>
                <a:t>JENNIE</a:t>
              </a:r>
              <a:endParaRPr lang="en-US">
                <a:solidFill>
                  <a:schemeClr val="bg1"/>
                </a:solidFill>
                <a:latin typeface="Times New Roman" panose="02020603050405020304" pitchFamily="18" charset="0"/>
                <a:cs typeface="Times New Roman" panose="02020603050405020304" pitchFamily="18" charset="0"/>
              </a:endParaRPr>
            </a:p>
          </p:txBody>
        </p:sp>
        <p:sp>
          <p:nvSpPr>
            <p:cNvPr id="57" name="Hình Bầu dục 56">
              <a:extLst>
                <a:ext uri="{FF2B5EF4-FFF2-40B4-BE49-F238E27FC236}">
                  <a16:creationId xmlns:a16="http://schemas.microsoft.com/office/drawing/2014/main" id="{02EEB4DF-D323-4C1F-81E2-632717711721}"/>
                </a:ext>
              </a:extLst>
            </p:cNvPr>
            <p:cNvSpPr/>
            <p:nvPr/>
          </p:nvSpPr>
          <p:spPr>
            <a:xfrm>
              <a:off x="7327440" y="2271106"/>
              <a:ext cx="489857" cy="500743"/>
            </a:xfrm>
            <a:prstGeom prst="ellipse">
              <a:avLst/>
            </a:prstGeom>
            <a:solidFill>
              <a:srgbClr val="726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Arial" panose="020B0604020202020204" pitchFamily="34" charset="0"/>
                  <a:cs typeface="Arial" panose="020B0604020202020204" pitchFamily="34" charset="0"/>
                </a:rPr>
                <a:t>3</a:t>
              </a:r>
            </a:p>
          </p:txBody>
        </p:sp>
      </p:grpSp>
      <p:grpSp>
        <p:nvGrpSpPr>
          <p:cNvPr id="67" name="Nhóm 66">
            <a:extLst>
              <a:ext uri="{FF2B5EF4-FFF2-40B4-BE49-F238E27FC236}">
                <a16:creationId xmlns:a16="http://schemas.microsoft.com/office/drawing/2014/main" id="{3C75FB32-F06B-4079-B8B3-9C204B0739EC}"/>
              </a:ext>
            </a:extLst>
          </p:cNvPr>
          <p:cNvGrpSpPr/>
          <p:nvPr/>
        </p:nvGrpSpPr>
        <p:grpSpPr>
          <a:xfrm>
            <a:off x="9057471" y="2271106"/>
            <a:ext cx="2690149" cy="3919522"/>
            <a:chOff x="9057469" y="2271106"/>
            <a:chExt cx="2690149" cy="3919522"/>
          </a:xfrm>
        </p:grpSpPr>
        <p:sp>
          <p:nvSpPr>
            <p:cNvPr id="45" name="Hình chữ nhật: Góc Tròn 44">
              <a:extLst>
                <a:ext uri="{FF2B5EF4-FFF2-40B4-BE49-F238E27FC236}">
                  <a16:creationId xmlns:a16="http://schemas.microsoft.com/office/drawing/2014/main" id="{0DB725A0-2F82-44B2-804D-B8501E994E3E}"/>
                </a:ext>
              </a:extLst>
            </p:cNvPr>
            <p:cNvSpPr/>
            <p:nvPr/>
          </p:nvSpPr>
          <p:spPr>
            <a:xfrm>
              <a:off x="9057469" y="2491803"/>
              <a:ext cx="2654288" cy="3654692"/>
            </a:xfrm>
            <a:prstGeom prst="roundRect">
              <a:avLst>
                <a:gd name="adj" fmla="val 8275"/>
              </a:avLst>
            </a:prstGeom>
            <a:blipFill dpi="0" rotWithShape="1">
              <a:blip r:embed="rId11">
                <a:extLst>
                  <a:ext uri="{28A0092B-C50C-407E-A947-70E740481C1C}">
                    <a14:useLocalDpi xmlns:a14="http://schemas.microsoft.com/office/drawing/2010/main" val="0"/>
                  </a:ext>
                </a:extLst>
              </a:blip>
              <a:srcRect/>
              <a:stretch>
                <a:fillRect l="-20395" t="-15552" r="-17295" b="15552"/>
              </a:stretch>
            </a:blipFill>
            <a:ln w="57150">
              <a:solidFill>
                <a:srgbClr val="726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ình chữ nhật: Góc Trên Tròn 52">
              <a:extLst>
                <a:ext uri="{FF2B5EF4-FFF2-40B4-BE49-F238E27FC236}">
                  <a16:creationId xmlns:a16="http://schemas.microsoft.com/office/drawing/2014/main" id="{BBA5AE24-6EF5-4AB3-94F2-B273E1AD2414}"/>
                </a:ext>
              </a:extLst>
            </p:cNvPr>
            <p:cNvSpPr/>
            <p:nvPr/>
          </p:nvSpPr>
          <p:spPr>
            <a:xfrm rot="10800000">
              <a:off x="9057469" y="5371507"/>
              <a:ext cx="2690149" cy="819121"/>
            </a:xfrm>
            <a:prstGeom prst="round2SameRect">
              <a:avLst>
                <a:gd name="adj1" fmla="val 26423"/>
                <a:gd name="adj2" fmla="val 0"/>
              </a:avLst>
            </a:prstGeom>
            <a:solidFill>
              <a:srgbClr val="726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ộp Văn bản 53">
              <a:extLst>
                <a:ext uri="{FF2B5EF4-FFF2-40B4-BE49-F238E27FC236}">
                  <a16:creationId xmlns:a16="http://schemas.microsoft.com/office/drawing/2014/main" id="{CA39A60D-63F6-4152-A396-9023241E0A65}"/>
                </a:ext>
              </a:extLst>
            </p:cNvPr>
            <p:cNvSpPr txBox="1"/>
            <p:nvPr/>
          </p:nvSpPr>
          <p:spPr>
            <a:xfrm>
              <a:off x="9615364" y="5488679"/>
              <a:ext cx="1574358" cy="584775"/>
            </a:xfrm>
            <a:prstGeom prst="rect">
              <a:avLst/>
            </a:prstGeom>
            <a:noFill/>
          </p:spPr>
          <p:txBody>
            <a:bodyPr wrap="square" rtlCol="0">
              <a:spAutoFit/>
            </a:bodyPr>
            <a:lstStyle/>
            <a:p>
              <a:pPr algn="ctr"/>
              <a:r>
                <a:rPr lang="en-US" sz="3200">
                  <a:solidFill>
                    <a:schemeClr val="bg1"/>
                  </a:solidFill>
                  <a:latin typeface="Times New Roman" panose="02020603050405020304" pitchFamily="18" charset="0"/>
                  <a:cs typeface="Times New Roman" panose="02020603050405020304" pitchFamily="18" charset="0"/>
                </a:rPr>
                <a:t>JISOO</a:t>
              </a:r>
              <a:endParaRPr lang="en-US">
                <a:solidFill>
                  <a:schemeClr val="bg1"/>
                </a:solidFill>
                <a:latin typeface="Times New Roman" panose="02020603050405020304" pitchFamily="18" charset="0"/>
                <a:cs typeface="Times New Roman" panose="02020603050405020304" pitchFamily="18" charset="0"/>
              </a:endParaRPr>
            </a:p>
          </p:txBody>
        </p:sp>
        <p:sp>
          <p:nvSpPr>
            <p:cNvPr id="58" name="Hình Bầu dục 57">
              <a:extLst>
                <a:ext uri="{FF2B5EF4-FFF2-40B4-BE49-F238E27FC236}">
                  <a16:creationId xmlns:a16="http://schemas.microsoft.com/office/drawing/2014/main" id="{C75447EF-DF61-44BF-A235-9A32DEC4DBCE}"/>
                </a:ext>
              </a:extLst>
            </p:cNvPr>
            <p:cNvSpPr/>
            <p:nvPr/>
          </p:nvSpPr>
          <p:spPr>
            <a:xfrm>
              <a:off x="10157614" y="2271106"/>
              <a:ext cx="489857" cy="500743"/>
            </a:xfrm>
            <a:prstGeom prst="ellipse">
              <a:avLst/>
            </a:prstGeom>
            <a:solidFill>
              <a:srgbClr val="726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Arial" panose="020B0604020202020204" pitchFamily="34" charset="0"/>
                  <a:cs typeface="Arial" panose="020B0604020202020204" pitchFamily="34" charset="0"/>
                </a:rPr>
                <a:t>4</a:t>
              </a:r>
            </a:p>
          </p:txBody>
        </p:sp>
      </p:grpSp>
      <p:pic>
        <p:nvPicPr>
          <p:cNvPr id="47" name="Graphic 46">
            <a:extLst>
              <a:ext uri="{FF2B5EF4-FFF2-40B4-BE49-F238E27FC236}">
                <a16:creationId xmlns:a16="http://schemas.microsoft.com/office/drawing/2014/main" id="{4E7B99C5-CB54-4016-94A5-62FD9E629A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645" t="96428" r="4536"/>
          <a:stretch/>
        </p:blipFill>
        <p:spPr>
          <a:xfrm>
            <a:off x="37979" y="6553750"/>
            <a:ext cx="11929474" cy="304253"/>
          </a:xfrm>
          <a:custGeom>
            <a:avLst/>
            <a:gdLst>
              <a:gd name="connsiteX0" fmla="*/ 0 w 8395935"/>
              <a:gd name="connsiteY0" fmla="*/ 0 h 183735"/>
              <a:gd name="connsiteX1" fmla="*/ 8395935 w 8395935"/>
              <a:gd name="connsiteY1" fmla="*/ 0 h 183735"/>
              <a:gd name="connsiteX2" fmla="*/ 8395935 w 8395935"/>
              <a:gd name="connsiteY2" fmla="*/ 183735 h 183735"/>
              <a:gd name="connsiteX3" fmla="*/ 0 w 8395935"/>
              <a:gd name="connsiteY3" fmla="*/ 183735 h 183735"/>
              <a:gd name="connsiteX4" fmla="*/ 0 w 8395935"/>
              <a:gd name="connsiteY4" fmla="*/ 0 h 183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5935" h="183735">
                <a:moveTo>
                  <a:pt x="0" y="0"/>
                </a:moveTo>
                <a:lnTo>
                  <a:pt x="8395935" y="0"/>
                </a:lnTo>
                <a:lnTo>
                  <a:pt x="8395935" y="183735"/>
                </a:lnTo>
                <a:lnTo>
                  <a:pt x="0" y="183735"/>
                </a:lnTo>
                <a:lnTo>
                  <a:pt x="0" y="0"/>
                </a:lnTo>
                <a:close/>
              </a:path>
            </a:pathLst>
          </a:custGeom>
        </p:spPr>
      </p:pic>
      <p:grpSp>
        <p:nvGrpSpPr>
          <p:cNvPr id="68" name="Group 883">
            <a:extLst>
              <a:ext uri="{FF2B5EF4-FFF2-40B4-BE49-F238E27FC236}">
                <a16:creationId xmlns:a16="http://schemas.microsoft.com/office/drawing/2014/main" id="{080B6BD8-9D92-46C4-8173-509EBCBD9176}"/>
              </a:ext>
            </a:extLst>
          </p:cNvPr>
          <p:cNvGrpSpPr/>
          <p:nvPr/>
        </p:nvGrpSpPr>
        <p:grpSpPr>
          <a:xfrm>
            <a:off x="37979" y="6957509"/>
            <a:ext cx="12219710" cy="4159331"/>
            <a:chOff x="0" y="5234318"/>
            <a:chExt cx="9144000" cy="3011191"/>
          </a:xfrm>
        </p:grpSpPr>
        <p:sp>
          <p:nvSpPr>
            <p:cNvPr id="69" name="Freeform: Shape 884">
              <a:extLst>
                <a:ext uri="{FF2B5EF4-FFF2-40B4-BE49-F238E27FC236}">
                  <a16:creationId xmlns:a16="http://schemas.microsoft.com/office/drawing/2014/main" id="{E048038C-D509-41DB-9FC4-C875AC0BAF48}"/>
                </a:ext>
              </a:extLst>
            </p:cNvPr>
            <p:cNvSpPr/>
            <p:nvPr/>
          </p:nvSpPr>
          <p:spPr>
            <a:xfrm>
              <a:off x="0" y="6124812"/>
              <a:ext cx="9144000" cy="2120697"/>
            </a:xfrm>
            <a:custGeom>
              <a:avLst/>
              <a:gdLst>
                <a:gd name="connsiteX0" fmla="*/ 180643 w 9144000"/>
                <a:gd name="connsiteY0" fmla="*/ 0 h 2120697"/>
                <a:gd name="connsiteX1" fmla="*/ 8963357 w 9144000"/>
                <a:gd name="connsiteY1" fmla="*/ 0 h 2120697"/>
                <a:gd name="connsiteX2" fmla="*/ 9144000 w 9144000"/>
                <a:gd name="connsiteY2" fmla="*/ 180643 h 2120697"/>
                <a:gd name="connsiteX3" fmla="*/ 9144000 w 9144000"/>
                <a:gd name="connsiteY3" fmla="*/ 2120697 h 2120697"/>
                <a:gd name="connsiteX4" fmla="*/ 0 w 9144000"/>
                <a:gd name="connsiteY4" fmla="*/ 2120697 h 2120697"/>
                <a:gd name="connsiteX5" fmla="*/ 0 w 9144000"/>
                <a:gd name="connsiteY5" fmla="*/ 180643 h 2120697"/>
                <a:gd name="connsiteX6" fmla="*/ 180643 w 9144000"/>
                <a:gd name="connsiteY6" fmla="*/ 0 h 21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120697">
                  <a:moveTo>
                    <a:pt x="180643" y="0"/>
                  </a:moveTo>
                  <a:lnTo>
                    <a:pt x="8963357" y="0"/>
                  </a:lnTo>
                  <a:cubicBezTo>
                    <a:pt x="9063123" y="0"/>
                    <a:pt x="9144000" y="80877"/>
                    <a:pt x="9144000" y="180643"/>
                  </a:cubicBezTo>
                  <a:lnTo>
                    <a:pt x="9144000" y="2120697"/>
                  </a:lnTo>
                  <a:lnTo>
                    <a:pt x="0" y="2120697"/>
                  </a:lnTo>
                  <a:lnTo>
                    <a:pt x="0" y="180643"/>
                  </a:lnTo>
                  <a:cubicBezTo>
                    <a:pt x="0" y="80877"/>
                    <a:pt x="80877" y="0"/>
                    <a:pt x="180643" y="0"/>
                  </a:cubicBez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grpSp>
          <p:nvGrpSpPr>
            <p:cNvPr id="70" name="Group 885">
              <a:extLst>
                <a:ext uri="{FF2B5EF4-FFF2-40B4-BE49-F238E27FC236}">
                  <a16:creationId xmlns:a16="http://schemas.microsoft.com/office/drawing/2014/main" id="{60782AAE-8AD1-4782-A380-DF7A6E39E24D}"/>
                </a:ext>
              </a:extLst>
            </p:cNvPr>
            <p:cNvGrpSpPr/>
            <p:nvPr/>
          </p:nvGrpSpPr>
          <p:grpSpPr>
            <a:xfrm>
              <a:off x="3821715" y="5234318"/>
              <a:ext cx="1402401" cy="1798542"/>
              <a:chOff x="877552" y="1545017"/>
              <a:chExt cx="2573761" cy="3300779"/>
            </a:xfrm>
          </p:grpSpPr>
          <p:sp>
            <p:nvSpPr>
              <p:cNvPr id="77" name="Freeform: Shape 892">
                <a:extLst>
                  <a:ext uri="{FF2B5EF4-FFF2-40B4-BE49-F238E27FC236}">
                    <a16:creationId xmlns:a16="http://schemas.microsoft.com/office/drawing/2014/main" id="{1A40D6F9-1FEF-4571-B216-356CCDBC85B2}"/>
                  </a:ext>
                </a:extLst>
              </p:cNvPr>
              <p:cNvSpPr/>
              <p:nvPr/>
            </p:nvSpPr>
            <p:spPr>
              <a:xfrm>
                <a:off x="877552" y="1545017"/>
                <a:ext cx="2573761" cy="2436855"/>
              </a:xfrm>
              <a:custGeom>
                <a:avLst/>
                <a:gdLst>
                  <a:gd name="connsiteX0" fmla="*/ 1286880 w 2573760"/>
                  <a:gd name="connsiteY0" fmla="*/ 0 h 2436855"/>
                  <a:gd name="connsiteX1" fmla="*/ 2573760 w 2573760"/>
                  <a:gd name="connsiteY1" fmla="*/ 1286880 h 2436855"/>
                  <a:gd name="connsiteX2" fmla="*/ 2472631 w 2573760"/>
                  <a:gd name="connsiteY2" fmla="*/ 1787792 h 2436855"/>
                  <a:gd name="connsiteX3" fmla="*/ 2439988 w 2573760"/>
                  <a:gd name="connsiteY3" fmla="*/ 1855553 h 2436855"/>
                  <a:gd name="connsiteX4" fmla="*/ 2386760 w 2573760"/>
                  <a:gd name="connsiteY4" fmla="*/ 1926734 h 2436855"/>
                  <a:gd name="connsiteX5" fmla="*/ 1305071 w 2573760"/>
                  <a:gd name="connsiteY5" fmla="*/ 2436855 h 2436855"/>
                  <a:gd name="connsiteX6" fmla="*/ 72470 w 2573760"/>
                  <a:gd name="connsiteY6" fmla="*/ 1703241 h 2436855"/>
                  <a:gd name="connsiteX7" fmla="*/ 62953 w 2573760"/>
                  <a:gd name="connsiteY7" fmla="*/ 1683484 h 2436855"/>
                  <a:gd name="connsiteX8" fmla="*/ 57856 w 2573760"/>
                  <a:gd name="connsiteY8" fmla="*/ 1669559 h 2436855"/>
                  <a:gd name="connsiteX9" fmla="*/ 0 w 2573760"/>
                  <a:gd name="connsiteY9" fmla="*/ 1286880 h 2436855"/>
                  <a:gd name="connsiteX10" fmla="*/ 1286880 w 2573760"/>
                  <a:gd name="connsiteY10" fmla="*/ 0 h 24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3760" h="2436855">
                    <a:moveTo>
                      <a:pt x="1286880" y="0"/>
                    </a:moveTo>
                    <a:cubicBezTo>
                      <a:pt x="1997604" y="0"/>
                      <a:pt x="2573760" y="576156"/>
                      <a:pt x="2573760" y="1286880"/>
                    </a:cubicBezTo>
                    <a:cubicBezTo>
                      <a:pt x="2573760" y="1464561"/>
                      <a:pt x="2537750" y="1633832"/>
                      <a:pt x="2472631" y="1787792"/>
                    </a:cubicBezTo>
                    <a:lnTo>
                      <a:pt x="2439988" y="1855553"/>
                    </a:lnTo>
                    <a:lnTo>
                      <a:pt x="2386760" y="1926734"/>
                    </a:lnTo>
                    <a:cubicBezTo>
                      <a:pt x="2129651" y="2238278"/>
                      <a:pt x="1740551" y="2436855"/>
                      <a:pt x="1305071" y="2436855"/>
                    </a:cubicBezTo>
                    <a:cubicBezTo>
                      <a:pt x="772818" y="2436855"/>
                      <a:pt x="309848" y="2140215"/>
                      <a:pt x="72470" y="1703241"/>
                    </a:cubicBezTo>
                    <a:lnTo>
                      <a:pt x="62953" y="1683484"/>
                    </a:lnTo>
                    <a:lnTo>
                      <a:pt x="57856" y="1669559"/>
                    </a:lnTo>
                    <a:cubicBezTo>
                      <a:pt x="20256" y="1548671"/>
                      <a:pt x="0" y="1420141"/>
                      <a:pt x="0" y="1286880"/>
                    </a:cubicBezTo>
                    <a:cubicBezTo>
                      <a:pt x="0" y="576156"/>
                      <a:pt x="576156" y="0"/>
                      <a:pt x="1286880" y="0"/>
                    </a:cubicBez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sp>
            <p:nvSpPr>
              <p:cNvPr id="78" name="Freeform: Shape 893">
                <a:extLst>
                  <a:ext uri="{FF2B5EF4-FFF2-40B4-BE49-F238E27FC236}">
                    <a16:creationId xmlns:a16="http://schemas.microsoft.com/office/drawing/2014/main" id="{8E6495CA-749C-4570-9BEA-6CC341EF2C13}"/>
                  </a:ext>
                </a:extLst>
              </p:cNvPr>
              <p:cNvSpPr/>
              <p:nvPr/>
            </p:nvSpPr>
            <p:spPr>
              <a:xfrm>
                <a:off x="940506" y="322373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nvGrpSpPr>
              <p:cNvPr id="79" name="Group 894">
                <a:extLst>
                  <a:ext uri="{FF2B5EF4-FFF2-40B4-BE49-F238E27FC236}">
                    <a16:creationId xmlns:a16="http://schemas.microsoft.com/office/drawing/2014/main" id="{E2FCD503-E4C9-4211-A906-5F683444978F}"/>
                  </a:ext>
                </a:extLst>
              </p:cNvPr>
              <p:cNvGrpSpPr/>
              <p:nvPr/>
            </p:nvGrpSpPr>
            <p:grpSpPr>
              <a:xfrm>
                <a:off x="1237986" y="1637676"/>
                <a:ext cx="1758490" cy="2694426"/>
                <a:chOff x="181346" y="1199439"/>
                <a:chExt cx="2937575" cy="4501065"/>
              </a:xfrm>
            </p:grpSpPr>
            <p:sp>
              <p:nvSpPr>
                <p:cNvPr id="85" name="Rectangle 7">
                  <a:extLst>
                    <a:ext uri="{FF2B5EF4-FFF2-40B4-BE49-F238E27FC236}">
                      <a16:creationId xmlns:a16="http://schemas.microsoft.com/office/drawing/2014/main" id="{FE05E362-315F-4B0F-990F-DCCC48543902}"/>
                    </a:ext>
                  </a:extLst>
                </p:cNvPr>
                <p:cNvSpPr/>
                <p:nvPr/>
              </p:nvSpPr>
              <p:spPr>
                <a:xfrm>
                  <a:off x="861900" y="1931457"/>
                  <a:ext cx="1031829" cy="1219446"/>
                </a:xfrm>
                <a:custGeom>
                  <a:avLst/>
                  <a:gdLst>
                    <a:gd name="connsiteX0" fmla="*/ 0 w 912122"/>
                    <a:gd name="connsiteY0" fmla="*/ 0 h 992909"/>
                    <a:gd name="connsiteX1" fmla="*/ 912122 w 912122"/>
                    <a:gd name="connsiteY1" fmla="*/ 0 h 992909"/>
                    <a:gd name="connsiteX2" fmla="*/ 912122 w 912122"/>
                    <a:gd name="connsiteY2" fmla="*/ 992909 h 992909"/>
                    <a:gd name="connsiteX3" fmla="*/ 0 w 912122"/>
                    <a:gd name="connsiteY3" fmla="*/ 992909 h 992909"/>
                    <a:gd name="connsiteX4" fmla="*/ 0 w 912122"/>
                    <a:gd name="connsiteY4" fmla="*/ 0 h 992909"/>
                    <a:gd name="connsiteX0" fmla="*/ 96982 w 1009104"/>
                    <a:gd name="connsiteY0" fmla="*/ 0 h 992909"/>
                    <a:gd name="connsiteX1" fmla="*/ 1009104 w 1009104"/>
                    <a:gd name="connsiteY1" fmla="*/ 0 h 992909"/>
                    <a:gd name="connsiteX2" fmla="*/ 1009104 w 1009104"/>
                    <a:gd name="connsiteY2" fmla="*/ 992909 h 992909"/>
                    <a:gd name="connsiteX3" fmla="*/ 0 w 1009104"/>
                    <a:gd name="connsiteY3" fmla="*/ 914400 h 992909"/>
                    <a:gd name="connsiteX4" fmla="*/ 96982 w 1009104"/>
                    <a:gd name="connsiteY4" fmla="*/ 0 h 992909"/>
                    <a:gd name="connsiteX0" fmla="*/ 96982 w 1009104"/>
                    <a:gd name="connsiteY0" fmla="*/ 0 h 1173074"/>
                    <a:gd name="connsiteX1" fmla="*/ 1009104 w 1009104"/>
                    <a:gd name="connsiteY1" fmla="*/ 0 h 1173074"/>
                    <a:gd name="connsiteX2" fmla="*/ 1009104 w 1009104"/>
                    <a:gd name="connsiteY2" fmla="*/ 992909 h 1173074"/>
                    <a:gd name="connsiteX3" fmla="*/ 0 w 1009104"/>
                    <a:gd name="connsiteY3" fmla="*/ 914400 h 1173074"/>
                    <a:gd name="connsiteX4" fmla="*/ 96982 w 1009104"/>
                    <a:gd name="connsiteY4" fmla="*/ 0 h 1173074"/>
                    <a:gd name="connsiteX0" fmla="*/ 96982 w 1009104"/>
                    <a:gd name="connsiteY0" fmla="*/ 0 h 1198989"/>
                    <a:gd name="connsiteX1" fmla="*/ 1009104 w 1009104"/>
                    <a:gd name="connsiteY1" fmla="*/ 0 h 1198989"/>
                    <a:gd name="connsiteX2" fmla="*/ 1009104 w 1009104"/>
                    <a:gd name="connsiteY2" fmla="*/ 992909 h 1198989"/>
                    <a:gd name="connsiteX3" fmla="*/ 0 w 1009104"/>
                    <a:gd name="connsiteY3" fmla="*/ 914400 h 1198989"/>
                    <a:gd name="connsiteX4" fmla="*/ 96982 w 1009104"/>
                    <a:gd name="connsiteY4" fmla="*/ 0 h 1198989"/>
                    <a:gd name="connsiteX0" fmla="*/ 122020 w 1034142"/>
                    <a:gd name="connsiteY0" fmla="*/ 0 h 1198989"/>
                    <a:gd name="connsiteX1" fmla="*/ 1034142 w 1034142"/>
                    <a:gd name="connsiteY1" fmla="*/ 0 h 1198989"/>
                    <a:gd name="connsiteX2" fmla="*/ 1034142 w 1034142"/>
                    <a:gd name="connsiteY2" fmla="*/ 992909 h 1198989"/>
                    <a:gd name="connsiteX3" fmla="*/ 25038 w 1034142"/>
                    <a:gd name="connsiteY3" fmla="*/ 914400 h 1198989"/>
                    <a:gd name="connsiteX4" fmla="*/ 122020 w 1034142"/>
                    <a:gd name="connsiteY4" fmla="*/ 0 h 1198989"/>
                    <a:gd name="connsiteX0" fmla="*/ 116740 w 1028862"/>
                    <a:gd name="connsiteY0" fmla="*/ 0 h 1198989"/>
                    <a:gd name="connsiteX1" fmla="*/ 1028862 w 1028862"/>
                    <a:gd name="connsiteY1" fmla="*/ 0 h 1198989"/>
                    <a:gd name="connsiteX2" fmla="*/ 1028862 w 1028862"/>
                    <a:gd name="connsiteY2" fmla="*/ 992909 h 1198989"/>
                    <a:gd name="connsiteX3" fmla="*/ 19758 w 1028862"/>
                    <a:gd name="connsiteY3" fmla="*/ 914400 h 1198989"/>
                    <a:gd name="connsiteX4" fmla="*/ 116740 w 1028862"/>
                    <a:gd name="connsiteY4" fmla="*/ 0 h 1198989"/>
                    <a:gd name="connsiteX0" fmla="*/ 62618 w 974740"/>
                    <a:gd name="connsiteY0" fmla="*/ 0 h 1212690"/>
                    <a:gd name="connsiteX1" fmla="*/ 974740 w 974740"/>
                    <a:gd name="connsiteY1" fmla="*/ 0 h 1212690"/>
                    <a:gd name="connsiteX2" fmla="*/ 974740 w 974740"/>
                    <a:gd name="connsiteY2" fmla="*/ 992909 h 1212690"/>
                    <a:gd name="connsiteX3" fmla="*/ 25672 w 974740"/>
                    <a:gd name="connsiteY3" fmla="*/ 960582 h 1212690"/>
                    <a:gd name="connsiteX4" fmla="*/ 62618 w 974740"/>
                    <a:gd name="connsiteY4" fmla="*/ 0 h 1212690"/>
                    <a:gd name="connsiteX0" fmla="*/ 119707 w 1031829"/>
                    <a:gd name="connsiteY0" fmla="*/ 0 h 1212690"/>
                    <a:gd name="connsiteX1" fmla="*/ 1031829 w 1031829"/>
                    <a:gd name="connsiteY1" fmla="*/ 0 h 1212690"/>
                    <a:gd name="connsiteX2" fmla="*/ 1031829 w 1031829"/>
                    <a:gd name="connsiteY2" fmla="*/ 992909 h 1212690"/>
                    <a:gd name="connsiteX3" fmla="*/ 82761 w 1031829"/>
                    <a:gd name="connsiteY3" fmla="*/ 960582 h 1212690"/>
                    <a:gd name="connsiteX4" fmla="*/ 119707 w 1031829"/>
                    <a:gd name="connsiteY4" fmla="*/ 0 h 1212690"/>
                    <a:gd name="connsiteX0" fmla="*/ 119707 w 1031829"/>
                    <a:gd name="connsiteY0" fmla="*/ 0 h 1190144"/>
                    <a:gd name="connsiteX1" fmla="*/ 1031829 w 1031829"/>
                    <a:gd name="connsiteY1" fmla="*/ 0 h 1190144"/>
                    <a:gd name="connsiteX2" fmla="*/ 1031829 w 1031829"/>
                    <a:gd name="connsiteY2" fmla="*/ 992909 h 1190144"/>
                    <a:gd name="connsiteX3" fmla="*/ 82761 w 1031829"/>
                    <a:gd name="connsiteY3" fmla="*/ 960582 h 1190144"/>
                    <a:gd name="connsiteX4" fmla="*/ 119707 w 1031829"/>
                    <a:gd name="connsiteY4" fmla="*/ 0 h 1190144"/>
                    <a:gd name="connsiteX0" fmla="*/ 119707 w 1031829"/>
                    <a:gd name="connsiteY0" fmla="*/ 0 h 1155255"/>
                    <a:gd name="connsiteX1" fmla="*/ 1031829 w 1031829"/>
                    <a:gd name="connsiteY1" fmla="*/ 0 h 1155255"/>
                    <a:gd name="connsiteX2" fmla="*/ 1031829 w 1031829"/>
                    <a:gd name="connsiteY2" fmla="*/ 992909 h 1155255"/>
                    <a:gd name="connsiteX3" fmla="*/ 82761 w 1031829"/>
                    <a:gd name="connsiteY3" fmla="*/ 960582 h 1155255"/>
                    <a:gd name="connsiteX4" fmla="*/ 119707 w 1031829"/>
                    <a:gd name="connsiteY4" fmla="*/ 0 h 1155255"/>
                    <a:gd name="connsiteX0" fmla="*/ 119707 w 1031829"/>
                    <a:gd name="connsiteY0" fmla="*/ 0 h 1160623"/>
                    <a:gd name="connsiteX1" fmla="*/ 1031829 w 1031829"/>
                    <a:gd name="connsiteY1" fmla="*/ 0 h 1160623"/>
                    <a:gd name="connsiteX2" fmla="*/ 1031829 w 1031829"/>
                    <a:gd name="connsiteY2" fmla="*/ 992909 h 1160623"/>
                    <a:gd name="connsiteX3" fmla="*/ 82761 w 1031829"/>
                    <a:gd name="connsiteY3" fmla="*/ 960582 h 1160623"/>
                    <a:gd name="connsiteX4" fmla="*/ 119707 w 1031829"/>
                    <a:gd name="connsiteY4" fmla="*/ 0 h 1160623"/>
                    <a:gd name="connsiteX0" fmla="*/ 119707 w 1031829"/>
                    <a:gd name="connsiteY0" fmla="*/ 0 h 1219446"/>
                    <a:gd name="connsiteX1" fmla="*/ 1031829 w 1031829"/>
                    <a:gd name="connsiteY1" fmla="*/ 0 h 1219446"/>
                    <a:gd name="connsiteX2" fmla="*/ 1025298 w 1031829"/>
                    <a:gd name="connsiteY2" fmla="*/ 1071286 h 1219446"/>
                    <a:gd name="connsiteX3" fmla="*/ 82761 w 1031829"/>
                    <a:gd name="connsiteY3" fmla="*/ 960582 h 1219446"/>
                    <a:gd name="connsiteX4" fmla="*/ 119707 w 1031829"/>
                    <a:gd name="connsiteY4" fmla="*/ 0 h 121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29" h="1219446">
                      <a:moveTo>
                        <a:pt x="119707" y="0"/>
                      </a:moveTo>
                      <a:lnTo>
                        <a:pt x="1031829" y="0"/>
                      </a:lnTo>
                      <a:lnTo>
                        <a:pt x="1025298" y="1071286"/>
                      </a:lnTo>
                      <a:cubicBezTo>
                        <a:pt x="513439" y="1428425"/>
                        <a:pt x="142038" y="1037552"/>
                        <a:pt x="82761" y="960582"/>
                      </a:cubicBezTo>
                      <a:cubicBezTo>
                        <a:pt x="-134294" y="762000"/>
                        <a:pt x="147416" y="327891"/>
                        <a:pt x="119707"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86" name="Oval 901">
                  <a:extLst>
                    <a:ext uri="{FF2B5EF4-FFF2-40B4-BE49-F238E27FC236}">
                      <a16:creationId xmlns:a16="http://schemas.microsoft.com/office/drawing/2014/main" id="{2A8E6934-26A1-438D-B712-9090DB18982D}"/>
                    </a:ext>
                  </a:extLst>
                </p:cNvPr>
                <p:cNvSpPr/>
                <p:nvPr/>
              </p:nvSpPr>
              <p:spPr>
                <a:xfrm rot="826891">
                  <a:off x="1717765" y="1400594"/>
                  <a:ext cx="627191" cy="898932"/>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87" name="Oval 902">
                  <a:extLst>
                    <a:ext uri="{FF2B5EF4-FFF2-40B4-BE49-F238E27FC236}">
                      <a16:creationId xmlns:a16="http://schemas.microsoft.com/office/drawing/2014/main" id="{38195D5B-B783-448C-B7AB-6B2DCA258AE5}"/>
                    </a:ext>
                  </a:extLst>
                </p:cNvPr>
                <p:cNvSpPr/>
                <p:nvPr/>
              </p:nvSpPr>
              <p:spPr>
                <a:xfrm rot="7541460">
                  <a:off x="1662416" y="1954145"/>
                  <a:ext cx="627191" cy="898932"/>
                </a:xfrm>
                <a:prstGeom prst="ellipse">
                  <a:avLst/>
                </a:prstGeom>
                <a:solidFill>
                  <a:srgbClr val="41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88" name="Oval 903">
                  <a:extLst>
                    <a:ext uri="{FF2B5EF4-FFF2-40B4-BE49-F238E27FC236}">
                      <a16:creationId xmlns:a16="http://schemas.microsoft.com/office/drawing/2014/main" id="{7AAF8FB1-38FD-43E7-A5CD-BCABCAFA2835}"/>
                    </a:ext>
                  </a:extLst>
                </p:cNvPr>
                <p:cNvSpPr/>
                <p:nvPr/>
              </p:nvSpPr>
              <p:spPr>
                <a:xfrm>
                  <a:off x="955965" y="1403928"/>
                  <a:ext cx="1174156" cy="1043708"/>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89" name="Rectangle 20">
                  <a:extLst>
                    <a:ext uri="{FF2B5EF4-FFF2-40B4-BE49-F238E27FC236}">
                      <a16:creationId xmlns:a16="http://schemas.microsoft.com/office/drawing/2014/main" id="{0C203171-8A39-4D8B-9173-BBFDA35D220B}"/>
                    </a:ext>
                  </a:extLst>
                </p:cNvPr>
                <p:cNvSpPr/>
                <p:nvPr/>
              </p:nvSpPr>
              <p:spPr>
                <a:xfrm>
                  <a:off x="476017" y="3178193"/>
                  <a:ext cx="497109" cy="1123274"/>
                </a:xfrm>
                <a:custGeom>
                  <a:avLst/>
                  <a:gdLst>
                    <a:gd name="connsiteX0" fmla="*/ 0 w 456454"/>
                    <a:gd name="connsiteY0" fmla="*/ 0 h 1020471"/>
                    <a:gd name="connsiteX1" fmla="*/ 456454 w 456454"/>
                    <a:gd name="connsiteY1" fmla="*/ 0 h 1020471"/>
                    <a:gd name="connsiteX2" fmla="*/ 456454 w 456454"/>
                    <a:gd name="connsiteY2" fmla="*/ 1020471 h 1020471"/>
                    <a:gd name="connsiteX3" fmla="*/ 0 w 456454"/>
                    <a:gd name="connsiteY3" fmla="*/ 1020471 h 1020471"/>
                    <a:gd name="connsiteX4" fmla="*/ 0 w 456454"/>
                    <a:gd name="connsiteY4" fmla="*/ 0 h 1020471"/>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96989"/>
                    <a:gd name="connsiteY0" fmla="*/ 102803 h 1123274"/>
                    <a:gd name="connsiteX1" fmla="*/ 418580 w 496989"/>
                    <a:gd name="connsiteY1" fmla="*/ 0 h 1123274"/>
                    <a:gd name="connsiteX2" fmla="*/ 456454 w 496989"/>
                    <a:gd name="connsiteY2" fmla="*/ 1123274 h 1123274"/>
                    <a:gd name="connsiteX3" fmla="*/ 0 w 496989"/>
                    <a:gd name="connsiteY3" fmla="*/ 1123274 h 1123274"/>
                    <a:gd name="connsiteX4" fmla="*/ 0 w 496989"/>
                    <a:gd name="connsiteY4" fmla="*/ 102803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Lst>
                  <a:ahLst/>
                  <a:cxnLst>
                    <a:cxn ang="0">
                      <a:pos x="connsiteX0" y="connsiteY0"/>
                    </a:cxn>
                    <a:cxn ang="0">
                      <a:pos x="connsiteX1" y="connsiteY1"/>
                    </a:cxn>
                    <a:cxn ang="0">
                      <a:pos x="connsiteX2" y="connsiteY2"/>
                    </a:cxn>
                    <a:cxn ang="0">
                      <a:pos x="connsiteX3" y="connsiteY3"/>
                    </a:cxn>
                  </a:cxnLst>
                  <a:rect l="l" t="t" r="r" b="b"/>
                  <a:pathLst>
                    <a:path w="497109" h="1123274">
                      <a:moveTo>
                        <a:pt x="120" y="1123274"/>
                      </a:moveTo>
                      <a:cubicBezTo>
                        <a:pt x="-1030" y="808366"/>
                        <a:pt x="-2181" y="93071"/>
                        <a:pt x="418700" y="0"/>
                      </a:cubicBezTo>
                      <a:cubicBezTo>
                        <a:pt x="577412" y="98482"/>
                        <a:pt x="443949" y="748849"/>
                        <a:pt x="456574" y="1123274"/>
                      </a:cubicBezTo>
                      <a:lnTo>
                        <a:pt x="120" y="1123274"/>
                      </a:ln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90" name="Rectangle 21">
                  <a:extLst>
                    <a:ext uri="{FF2B5EF4-FFF2-40B4-BE49-F238E27FC236}">
                      <a16:creationId xmlns:a16="http://schemas.microsoft.com/office/drawing/2014/main" id="{799F1884-3E33-43F7-B159-9DB2A796BCE7}"/>
                    </a:ext>
                  </a:extLst>
                </p:cNvPr>
                <p:cNvSpPr/>
                <p:nvPr/>
              </p:nvSpPr>
              <p:spPr>
                <a:xfrm>
                  <a:off x="808175" y="3075391"/>
                  <a:ext cx="777145" cy="2432652"/>
                </a:xfrm>
                <a:custGeom>
                  <a:avLst/>
                  <a:gdLst>
                    <a:gd name="connsiteX0" fmla="*/ 0 w 593183"/>
                    <a:gd name="connsiteY0" fmla="*/ 0 h 1480377"/>
                    <a:gd name="connsiteX1" fmla="*/ 593183 w 593183"/>
                    <a:gd name="connsiteY1" fmla="*/ 0 h 1480377"/>
                    <a:gd name="connsiteX2" fmla="*/ 593183 w 593183"/>
                    <a:gd name="connsiteY2" fmla="*/ 1480377 h 1480377"/>
                    <a:gd name="connsiteX3" fmla="*/ 0 w 593183"/>
                    <a:gd name="connsiteY3" fmla="*/ 1480377 h 1480377"/>
                    <a:gd name="connsiteX4" fmla="*/ 0 w 593183"/>
                    <a:gd name="connsiteY4" fmla="*/ 0 h 1480377"/>
                    <a:gd name="connsiteX0" fmla="*/ 0 w 593183"/>
                    <a:gd name="connsiteY0" fmla="*/ 205605 h 1685982"/>
                    <a:gd name="connsiteX1" fmla="*/ 365936 w 593183"/>
                    <a:gd name="connsiteY1" fmla="*/ 0 h 1685982"/>
                    <a:gd name="connsiteX2" fmla="*/ 593183 w 593183"/>
                    <a:gd name="connsiteY2" fmla="*/ 1685982 h 1685982"/>
                    <a:gd name="connsiteX3" fmla="*/ 0 w 593183"/>
                    <a:gd name="connsiteY3" fmla="*/ 1685982 h 1685982"/>
                    <a:gd name="connsiteX4" fmla="*/ 0 w 593183"/>
                    <a:gd name="connsiteY4" fmla="*/ 205605 h 1685982"/>
                    <a:gd name="connsiteX0" fmla="*/ 21643 w 593183"/>
                    <a:gd name="connsiteY0" fmla="*/ 97392 h 1685982"/>
                    <a:gd name="connsiteX1" fmla="*/ 365936 w 593183"/>
                    <a:gd name="connsiteY1" fmla="*/ 0 h 1685982"/>
                    <a:gd name="connsiteX2" fmla="*/ 593183 w 593183"/>
                    <a:gd name="connsiteY2" fmla="*/ 1685982 h 1685982"/>
                    <a:gd name="connsiteX3" fmla="*/ 0 w 593183"/>
                    <a:gd name="connsiteY3" fmla="*/ 1685982 h 1685982"/>
                    <a:gd name="connsiteX4" fmla="*/ 21643 w 593183"/>
                    <a:gd name="connsiteY4" fmla="*/ 97392 h 168598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777145"/>
                    <a:gd name="connsiteY0" fmla="*/ 97392 h 2432652"/>
                    <a:gd name="connsiteX1" fmla="*/ 447096 w 777145"/>
                    <a:gd name="connsiteY1" fmla="*/ 0 h 2432652"/>
                    <a:gd name="connsiteX2" fmla="*/ 777145 w 777145"/>
                    <a:gd name="connsiteY2" fmla="*/ 2367724 h 2432652"/>
                    <a:gd name="connsiteX3" fmla="*/ 0 w 777145"/>
                    <a:gd name="connsiteY3" fmla="*/ 2432652 h 2432652"/>
                    <a:gd name="connsiteX4" fmla="*/ 102803 w 777145"/>
                    <a:gd name="connsiteY4" fmla="*/ 97392 h 2432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145" h="2432652">
                      <a:moveTo>
                        <a:pt x="102803" y="97392"/>
                      </a:moveTo>
                      <a:lnTo>
                        <a:pt x="447096" y="0"/>
                      </a:lnTo>
                      <a:lnTo>
                        <a:pt x="777145" y="2367724"/>
                      </a:lnTo>
                      <a:lnTo>
                        <a:pt x="0" y="2432652"/>
                      </a:lnTo>
                      <a:cubicBezTo>
                        <a:pt x="223640" y="2119548"/>
                        <a:pt x="-39678" y="1113881"/>
                        <a:pt x="102803" y="97392"/>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91" name="Rectangle 22">
                  <a:extLst>
                    <a:ext uri="{FF2B5EF4-FFF2-40B4-BE49-F238E27FC236}">
                      <a16:creationId xmlns:a16="http://schemas.microsoft.com/office/drawing/2014/main" id="{13029DDD-B5DE-4996-AA2B-129D975740F2}"/>
                    </a:ext>
                  </a:extLst>
                </p:cNvPr>
                <p:cNvSpPr/>
                <p:nvPr/>
              </p:nvSpPr>
              <p:spPr>
                <a:xfrm>
                  <a:off x="2113234" y="3068493"/>
                  <a:ext cx="587398" cy="2451025"/>
                </a:xfrm>
                <a:custGeom>
                  <a:avLst/>
                  <a:gdLst>
                    <a:gd name="connsiteX0" fmla="*/ 0 w 82835"/>
                    <a:gd name="connsiteY0" fmla="*/ 0 h 2045226"/>
                    <a:gd name="connsiteX1" fmla="*/ 82835 w 82835"/>
                    <a:gd name="connsiteY1" fmla="*/ 0 h 2045226"/>
                    <a:gd name="connsiteX2" fmla="*/ 82835 w 82835"/>
                    <a:gd name="connsiteY2" fmla="*/ 2045226 h 2045226"/>
                    <a:gd name="connsiteX3" fmla="*/ 0 w 82835"/>
                    <a:gd name="connsiteY3" fmla="*/ 2045226 h 2045226"/>
                    <a:gd name="connsiteX4" fmla="*/ 0 w 82835"/>
                    <a:gd name="connsiteY4" fmla="*/ 0 h 2045226"/>
                    <a:gd name="connsiteX0" fmla="*/ 0 w 380421"/>
                    <a:gd name="connsiteY0" fmla="*/ 70339 h 2115565"/>
                    <a:gd name="connsiteX1" fmla="*/ 380421 w 380421"/>
                    <a:gd name="connsiteY1" fmla="*/ 0 h 2115565"/>
                    <a:gd name="connsiteX2" fmla="*/ 82835 w 380421"/>
                    <a:gd name="connsiteY2" fmla="*/ 2115565 h 2115565"/>
                    <a:gd name="connsiteX3" fmla="*/ 0 w 380421"/>
                    <a:gd name="connsiteY3" fmla="*/ 2115565 h 2115565"/>
                    <a:gd name="connsiteX4" fmla="*/ 0 w 380421"/>
                    <a:gd name="connsiteY4" fmla="*/ 70339 h 2115565"/>
                    <a:gd name="connsiteX0" fmla="*/ 0 w 391243"/>
                    <a:gd name="connsiteY0" fmla="*/ 0 h 2223777"/>
                    <a:gd name="connsiteX1" fmla="*/ 391243 w 391243"/>
                    <a:gd name="connsiteY1" fmla="*/ 108212 h 2223777"/>
                    <a:gd name="connsiteX2" fmla="*/ 93657 w 391243"/>
                    <a:gd name="connsiteY2" fmla="*/ 2223777 h 2223777"/>
                    <a:gd name="connsiteX3" fmla="*/ 10822 w 391243"/>
                    <a:gd name="connsiteY3" fmla="*/ 2223777 h 2223777"/>
                    <a:gd name="connsiteX4" fmla="*/ 0 w 391243"/>
                    <a:gd name="connsiteY4" fmla="*/ 0 h 2223777"/>
                    <a:gd name="connsiteX0" fmla="*/ 0 w 450760"/>
                    <a:gd name="connsiteY0" fmla="*/ 0 h 2391507"/>
                    <a:gd name="connsiteX1" fmla="*/ 391243 w 450760"/>
                    <a:gd name="connsiteY1" fmla="*/ 108212 h 2391507"/>
                    <a:gd name="connsiteX2" fmla="*/ 450760 w 450760"/>
                    <a:gd name="connsiteY2" fmla="*/ 2391507 h 2391507"/>
                    <a:gd name="connsiteX3" fmla="*/ 10822 w 450760"/>
                    <a:gd name="connsiteY3" fmla="*/ 2223777 h 2391507"/>
                    <a:gd name="connsiteX4" fmla="*/ 0 w 450760"/>
                    <a:gd name="connsiteY4" fmla="*/ 0 h 2391507"/>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21" h="2451025">
                      <a:moveTo>
                        <a:pt x="6065" y="0"/>
                      </a:moveTo>
                      <a:lnTo>
                        <a:pt x="397308" y="108212"/>
                      </a:lnTo>
                      <a:cubicBezTo>
                        <a:pt x="249417" y="301192"/>
                        <a:pt x="312541" y="1960459"/>
                        <a:pt x="505521" y="2407739"/>
                      </a:cubicBezTo>
                      <a:lnTo>
                        <a:pt x="655" y="2451025"/>
                      </a:lnTo>
                      <a:cubicBezTo>
                        <a:pt x="-2952" y="1709766"/>
                        <a:pt x="9672" y="741259"/>
                        <a:pt x="6065" y="0"/>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92" name="Rectangle 23">
                  <a:extLst>
                    <a:ext uri="{FF2B5EF4-FFF2-40B4-BE49-F238E27FC236}">
                      <a16:creationId xmlns:a16="http://schemas.microsoft.com/office/drawing/2014/main" id="{C748C3EF-76FA-4036-855D-5C0611AF5820}"/>
                    </a:ext>
                  </a:extLst>
                </p:cNvPr>
                <p:cNvSpPr/>
                <p:nvPr/>
              </p:nvSpPr>
              <p:spPr>
                <a:xfrm>
                  <a:off x="2434165" y="3146977"/>
                  <a:ext cx="480700" cy="1127438"/>
                </a:xfrm>
                <a:custGeom>
                  <a:avLst/>
                  <a:gdLst>
                    <a:gd name="connsiteX0" fmla="*/ 0 w 334358"/>
                    <a:gd name="connsiteY0" fmla="*/ 0 h 559320"/>
                    <a:gd name="connsiteX1" fmla="*/ 334358 w 334358"/>
                    <a:gd name="connsiteY1" fmla="*/ 0 h 559320"/>
                    <a:gd name="connsiteX2" fmla="*/ 334358 w 334358"/>
                    <a:gd name="connsiteY2" fmla="*/ 559320 h 559320"/>
                    <a:gd name="connsiteX3" fmla="*/ 0 w 334358"/>
                    <a:gd name="connsiteY3" fmla="*/ 559320 h 559320"/>
                    <a:gd name="connsiteX4" fmla="*/ 0 w 334358"/>
                    <a:gd name="connsiteY4" fmla="*/ 0 h 559320"/>
                    <a:gd name="connsiteX0" fmla="*/ 0 w 361411"/>
                    <a:gd name="connsiteY0" fmla="*/ 0 h 862316"/>
                    <a:gd name="connsiteX1" fmla="*/ 361411 w 361411"/>
                    <a:gd name="connsiteY1" fmla="*/ 302996 h 862316"/>
                    <a:gd name="connsiteX2" fmla="*/ 361411 w 361411"/>
                    <a:gd name="connsiteY2" fmla="*/ 862316 h 862316"/>
                    <a:gd name="connsiteX3" fmla="*/ 27053 w 361411"/>
                    <a:gd name="connsiteY3" fmla="*/ 862316 h 862316"/>
                    <a:gd name="connsiteX4" fmla="*/ 0 w 361411"/>
                    <a:gd name="connsiteY4" fmla="*/ 0 h 862316"/>
                    <a:gd name="connsiteX0" fmla="*/ 0 w 393875"/>
                    <a:gd name="connsiteY0" fmla="*/ 0 h 862316"/>
                    <a:gd name="connsiteX1" fmla="*/ 393875 w 393875"/>
                    <a:gd name="connsiteY1" fmla="*/ 351691 h 862316"/>
                    <a:gd name="connsiteX2" fmla="*/ 361411 w 393875"/>
                    <a:gd name="connsiteY2" fmla="*/ 862316 h 862316"/>
                    <a:gd name="connsiteX3" fmla="*/ 27053 w 393875"/>
                    <a:gd name="connsiteY3" fmla="*/ 862316 h 862316"/>
                    <a:gd name="connsiteX4" fmla="*/ 0 w 393875"/>
                    <a:gd name="connsiteY4" fmla="*/ 0 h 862316"/>
                    <a:gd name="connsiteX0" fmla="*/ 59517 w 453392"/>
                    <a:gd name="connsiteY0" fmla="*/ 0 h 970529"/>
                    <a:gd name="connsiteX1" fmla="*/ 453392 w 453392"/>
                    <a:gd name="connsiteY1" fmla="*/ 351691 h 970529"/>
                    <a:gd name="connsiteX2" fmla="*/ 420928 w 453392"/>
                    <a:gd name="connsiteY2" fmla="*/ 862316 h 970529"/>
                    <a:gd name="connsiteX3" fmla="*/ 0 w 453392"/>
                    <a:gd name="connsiteY3" fmla="*/ 970529 h 970529"/>
                    <a:gd name="connsiteX4" fmla="*/ 59517 w 453392"/>
                    <a:gd name="connsiteY4" fmla="*/ 0 h 970529"/>
                    <a:gd name="connsiteX0" fmla="*/ 59517 w 453392"/>
                    <a:gd name="connsiteY0" fmla="*/ 0 h 1127438"/>
                    <a:gd name="connsiteX1" fmla="*/ 453392 w 453392"/>
                    <a:gd name="connsiteY1" fmla="*/ 351691 h 1127438"/>
                    <a:gd name="connsiteX2" fmla="*/ 447981 w 453392"/>
                    <a:gd name="connsiteY2" fmla="*/ 1127438 h 1127438"/>
                    <a:gd name="connsiteX3" fmla="*/ 0 w 453392"/>
                    <a:gd name="connsiteY3" fmla="*/ 970529 h 1127438"/>
                    <a:gd name="connsiteX4" fmla="*/ 59517 w 453392"/>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48204"/>
                    <a:gd name="connsiteY0" fmla="*/ 0 h 1127438"/>
                    <a:gd name="connsiteX1" fmla="*/ 447981 w 448204"/>
                    <a:gd name="connsiteY1" fmla="*/ 1127438 h 1127438"/>
                    <a:gd name="connsiteX2" fmla="*/ 0 w 448204"/>
                    <a:gd name="connsiteY2" fmla="*/ 970529 h 1127438"/>
                    <a:gd name="connsiteX3" fmla="*/ 59517 w 448204"/>
                    <a:gd name="connsiteY3" fmla="*/ 0 h 1127438"/>
                    <a:gd name="connsiteX0" fmla="*/ 59517 w 457503"/>
                    <a:gd name="connsiteY0" fmla="*/ 0 h 1127438"/>
                    <a:gd name="connsiteX1" fmla="*/ 447981 w 457503"/>
                    <a:gd name="connsiteY1" fmla="*/ 1127438 h 1127438"/>
                    <a:gd name="connsiteX2" fmla="*/ 0 w 457503"/>
                    <a:gd name="connsiteY2" fmla="*/ 970529 h 1127438"/>
                    <a:gd name="connsiteX3" fmla="*/ 59517 w 457503"/>
                    <a:gd name="connsiteY3" fmla="*/ 0 h 1127438"/>
                    <a:gd name="connsiteX0" fmla="*/ 59517 w 468149"/>
                    <a:gd name="connsiteY0" fmla="*/ 0 h 1127438"/>
                    <a:gd name="connsiteX1" fmla="*/ 447981 w 468149"/>
                    <a:gd name="connsiteY1" fmla="*/ 1127438 h 1127438"/>
                    <a:gd name="connsiteX2" fmla="*/ 0 w 468149"/>
                    <a:gd name="connsiteY2" fmla="*/ 970529 h 1127438"/>
                    <a:gd name="connsiteX3" fmla="*/ 59517 w 468149"/>
                    <a:gd name="connsiteY3" fmla="*/ 0 h 1127438"/>
                    <a:gd name="connsiteX0" fmla="*/ 72068 w 480700"/>
                    <a:gd name="connsiteY0" fmla="*/ 0 h 1127438"/>
                    <a:gd name="connsiteX1" fmla="*/ 460532 w 480700"/>
                    <a:gd name="connsiteY1" fmla="*/ 1127438 h 1127438"/>
                    <a:gd name="connsiteX2" fmla="*/ 12551 w 480700"/>
                    <a:gd name="connsiteY2" fmla="*/ 970529 h 1127438"/>
                    <a:gd name="connsiteX3" fmla="*/ 72068 w 480700"/>
                    <a:gd name="connsiteY3" fmla="*/ 0 h 1127438"/>
                  </a:gdLst>
                  <a:ahLst/>
                  <a:cxnLst>
                    <a:cxn ang="0">
                      <a:pos x="connsiteX0" y="connsiteY0"/>
                    </a:cxn>
                    <a:cxn ang="0">
                      <a:pos x="connsiteX1" y="connsiteY1"/>
                    </a:cxn>
                    <a:cxn ang="0">
                      <a:pos x="connsiteX2" y="connsiteY2"/>
                    </a:cxn>
                    <a:cxn ang="0">
                      <a:pos x="connsiteX3" y="connsiteY3"/>
                    </a:cxn>
                  </a:cxnLst>
                  <a:rect l="l" t="t" r="r" b="b"/>
                  <a:pathLst>
                    <a:path w="480700" h="1127438">
                      <a:moveTo>
                        <a:pt x="72068" y="0"/>
                      </a:moveTo>
                      <a:cubicBezTo>
                        <a:pt x="401031" y="101900"/>
                        <a:pt x="535379" y="181139"/>
                        <a:pt x="460532" y="1127438"/>
                      </a:cubicBezTo>
                      <a:lnTo>
                        <a:pt x="12551" y="970529"/>
                      </a:lnTo>
                      <a:cubicBezTo>
                        <a:pt x="32390" y="647019"/>
                        <a:pt x="-58608" y="434346"/>
                        <a:pt x="72068" y="0"/>
                      </a:cubicBez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93" name="Rectangle 13">
                  <a:extLst>
                    <a:ext uri="{FF2B5EF4-FFF2-40B4-BE49-F238E27FC236}">
                      <a16:creationId xmlns:a16="http://schemas.microsoft.com/office/drawing/2014/main" id="{560104BF-81FA-49DC-8238-843AAFDBF264}"/>
                    </a:ext>
                  </a:extLst>
                </p:cNvPr>
                <p:cNvSpPr/>
                <p:nvPr/>
              </p:nvSpPr>
              <p:spPr>
                <a:xfrm>
                  <a:off x="1169509" y="2820366"/>
                  <a:ext cx="949146" cy="629606"/>
                </a:xfrm>
                <a:custGeom>
                  <a:avLst/>
                  <a:gdLst>
                    <a:gd name="connsiteX0" fmla="*/ 0 w 551749"/>
                    <a:gd name="connsiteY0" fmla="*/ 0 h 579449"/>
                    <a:gd name="connsiteX1" fmla="*/ 551749 w 551749"/>
                    <a:gd name="connsiteY1" fmla="*/ 0 h 579449"/>
                    <a:gd name="connsiteX2" fmla="*/ 551749 w 551749"/>
                    <a:gd name="connsiteY2" fmla="*/ 579449 h 579449"/>
                    <a:gd name="connsiteX3" fmla="*/ 0 w 551749"/>
                    <a:gd name="connsiteY3" fmla="*/ 579449 h 579449"/>
                    <a:gd name="connsiteX4" fmla="*/ 0 w 551749"/>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146" h="629606">
                      <a:moveTo>
                        <a:pt x="258501" y="0"/>
                      </a:moveTo>
                      <a:lnTo>
                        <a:pt x="810250" y="0"/>
                      </a:lnTo>
                      <a:lnTo>
                        <a:pt x="949146" y="629606"/>
                      </a:lnTo>
                      <a:cubicBezTo>
                        <a:pt x="574891" y="625748"/>
                        <a:pt x="316382" y="444411"/>
                        <a:pt x="0" y="351814"/>
                      </a:cubicBezTo>
                      <a:cubicBezTo>
                        <a:pt x="425691" y="99505"/>
                        <a:pt x="218632" y="47823"/>
                        <a:pt x="258501" y="0"/>
                      </a:cubicBezTo>
                      <a:close/>
                    </a:path>
                  </a:pathLst>
                </a:custGeom>
                <a:solidFill>
                  <a:srgbClr val="E48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94" name="Rectangle: Rounded Corners 909">
                  <a:extLst>
                    <a:ext uri="{FF2B5EF4-FFF2-40B4-BE49-F238E27FC236}">
                      <a16:creationId xmlns:a16="http://schemas.microsoft.com/office/drawing/2014/main" id="{DA1413BE-2B8C-4630-9F2D-5DF4B6035AED}"/>
                    </a:ext>
                  </a:extLst>
                </p:cNvPr>
                <p:cNvSpPr/>
                <p:nvPr/>
              </p:nvSpPr>
              <p:spPr>
                <a:xfrm>
                  <a:off x="1174764" y="1635786"/>
                  <a:ext cx="1072076" cy="1359074"/>
                </a:xfrm>
                <a:prstGeom prst="roundRect">
                  <a:avLst>
                    <a:gd name="adj" fmla="val 50000"/>
                  </a:avLst>
                </a:prstGeom>
                <a:solidFill>
                  <a:srgbClr val="F4B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95" name="Rectangle 19">
                  <a:extLst>
                    <a:ext uri="{FF2B5EF4-FFF2-40B4-BE49-F238E27FC236}">
                      <a16:creationId xmlns:a16="http://schemas.microsoft.com/office/drawing/2014/main" id="{D1621383-58DB-49EF-976E-976A832BD339}"/>
                    </a:ext>
                  </a:extLst>
                </p:cNvPr>
                <p:cNvSpPr/>
                <p:nvPr/>
              </p:nvSpPr>
              <p:spPr>
                <a:xfrm>
                  <a:off x="1222807" y="3072415"/>
                  <a:ext cx="1063193" cy="2315655"/>
                </a:xfrm>
                <a:custGeom>
                  <a:avLst/>
                  <a:gdLst>
                    <a:gd name="connsiteX0" fmla="*/ 0 w 1063193"/>
                    <a:gd name="connsiteY0" fmla="*/ 0 h 2283191"/>
                    <a:gd name="connsiteX1" fmla="*/ 1063193 w 1063193"/>
                    <a:gd name="connsiteY1" fmla="*/ 0 h 2283191"/>
                    <a:gd name="connsiteX2" fmla="*/ 1063193 w 1063193"/>
                    <a:gd name="connsiteY2" fmla="*/ 2283191 h 2283191"/>
                    <a:gd name="connsiteX3" fmla="*/ 0 w 1063193"/>
                    <a:gd name="connsiteY3" fmla="*/ 2283191 h 2283191"/>
                    <a:gd name="connsiteX4" fmla="*/ 0 w 1063193"/>
                    <a:gd name="connsiteY4" fmla="*/ 0 h 2283191"/>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36140 w 1063193"/>
                    <a:gd name="connsiteY1" fmla="*/ 5411 h 2315655"/>
                    <a:gd name="connsiteX2" fmla="*/ 1063193 w 1063193"/>
                    <a:gd name="connsiteY2" fmla="*/ 2315655 h 2315655"/>
                    <a:gd name="connsiteX3" fmla="*/ 0 w 1063193"/>
                    <a:gd name="connsiteY3" fmla="*/ 2315655 h 2315655"/>
                    <a:gd name="connsiteX4" fmla="*/ 21643 w 1063193"/>
                    <a:gd name="connsiteY4" fmla="*/ 0 h 231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193" h="2315655">
                      <a:moveTo>
                        <a:pt x="21643" y="0"/>
                      </a:moveTo>
                      <a:cubicBezTo>
                        <a:pt x="287666" y="297585"/>
                        <a:pt x="764707" y="205606"/>
                        <a:pt x="1036140" y="5411"/>
                      </a:cubicBezTo>
                      <a:lnTo>
                        <a:pt x="1063193" y="2315655"/>
                      </a:lnTo>
                      <a:lnTo>
                        <a:pt x="0" y="2315655"/>
                      </a:lnTo>
                      <a:lnTo>
                        <a:pt x="21643" y="0"/>
                      </a:ln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96" name="Oval 911">
                  <a:extLst>
                    <a:ext uri="{FF2B5EF4-FFF2-40B4-BE49-F238E27FC236}">
                      <a16:creationId xmlns:a16="http://schemas.microsoft.com/office/drawing/2014/main" id="{AD8A8363-F0F2-4A1E-A335-C6E174AD4587}"/>
                    </a:ext>
                  </a:extLst>
                </p:cNvPr>
                <p:cNvSpPr/>
                <p:nvPr/>
              </p:nvSpPr>
              <p:spPr>
                <a:xfrm rot="4801032">
                  <a:off x="1027699" y="2354013"/>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97" name="Oval 912">
                  <a:extLst>
                    <a:ext uri="{FF2B5EF4-FFF2-40B4-BE49-F238E27FC236}">
                      <a16:creationId xmlns:a16="http://schemas.microsoft.com/office/drawing/2014/main" id="{9AE028B1-1CF6-4EA7-8CC3-FDCD65BBED92}"/>
                    </a:ext>
                  </a:extLst>
                </p:cNvPr>
                <p:cNvSpPr/>
                <p:nvPr/>
              </p:nvSpPr>
              <p:spPr>
                <a:xfrm rot="6270557">
                  <a:off x="2093021" y="2297261"/>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98" name="Freeform: Shape 913">
                  <a:extLst>
                    <a:ext uri="{FF2B5EF4-FFF2-40B4-BE49-F238E27FC236}">
                      <a16:creationId xmlns:a16="http://schemas.microsoft.com/office/drawing/2014/main" id="{BFE25397-0138-4776-BADB-D92D7E185146}"/>
                    </a:ext>
                  </a:extLst>
                </p:cNvPr>
                <p:cNvSpPr/>
                <p:nvPr/>
              </p:nvSpPr>
              <p:spPr>
                <a:xfrm>
                  <a:off x="1109920" y="1604215"/>
                  <a:ext cx="1211912" cy="738859"/>
                </a:xfrm>
                <a:custGeom>
                  <a:avLst/>
                  <a:gdLst>
                    <a:gd name="connsiteX0" fmla="*/ 3856 w 1255713"/>
                    <a:gd name="connsiteY0" fmla="*/ 851497 h 893008"/>
                    <a:gd name="connsiteX1" fmla="*/ 149711 w 1255713"/>
                    <a:gd name="connsiteY1" fmla="*/ 801008 h 893008"/>
                    <a:gd name="connsiteX2" fmla="*/ 250687 w 1255713"/>
                    <a:gd name="connsiteY2" fmla="*/ 683202 h 893008"/>
                    <a:gd name="connsiteX3" fmla="*/ 261907 w 1255713"/>
                    <a:gd name="connsiteY3" fmla="*/ 537347 h 893008"/>
                    <a:gd name="connsiteX4" fmla="*/ 447031 w 1255713"/>
                    <a:gd name="connsiteY4" fmla="*/ 441980 h 893008"/>
                    <a:gd name="connsiteX5" fmla="*/ 570447 w 1255713"/>
                    <a:gd name="connsiteY5" fmla="*/ 256856 h 893008"/>
                    <a:gd name="connsiteX6" fmla="*/ 536788 w 1255713"/>
                    <a:gd name="connsiteY6" fmla="*/ 436370 h 893008"/>
                    <a:gd name="connsiteX7" fmla="*/ 559227 w 1255713"/>
                    <a:gd name="connsiteY7" fmla="*/ 559786 h 893008"/>
                    <a:gd name="connsiteX8" fmla="*/ 800449 w 1255713"/>
                    <a:gd name="connsiteY8" fmla="*/ 571006 h 893008"/>
                    <a:gd name="connsiteX9" fmla="*/ 1036062 w 1255713"/>
                    <a:gd name="connsiteY9" fmla="*/ 481249 h 893008"/>
                    <a:gd name="connsiteX10" fmla="*/ 1080940 w 1255713"/>
                    <a:gd name="connsiteY10" fmla="*/ 599055 h 893008"/>
                    <a:gd name="connsiteX11" fmla="*/ 1159478 w 1255713"/>
                    <a:gd name="connsiteY11" fmla="*/ 728081 h 893008"/>
                    <a:gd name="connsiteX12" fmla="*/ 1193137 w 1255713"/>
                    <a:gd name="connsiteY12" fmla="*/ 801008 h 893008"/>
                    <a:gd name="connsiteX13" fmla="*/ 1254845 w 1255713"/>
                    <a:gd name="connsiteY13" fmla="*/ 475639 h 893008"/>
                    <a:gd name="connsiteX14" fmla="*/ 1215576 w 1255713"/>
                    <a:gd name="connsiteY14" fmla="*/ 200758 h 893008"/>
                    <a:gd name="connsiteX15" fmla="*/ 1041672 w 1255713"/>
                    <a:gd name="connsiteY15" fmla="*/ 4415 h 893008"/>
                    <a:gd name="connsiteX16" fmla="*/ 895816 w 1255713"/>
                    <a:gd name="connsiteY16" fmla="*/ 71732 h 893008"/>
                    <a:gd name="connsiteX17" fmla="*/ 318005 w 1255713"/>
                    <a:gd name="connsiteY17" fmla="*/ 161489 h 893008"/>
                    <a:gd name="connsiteX18" fmla="*/ 3856 w 1255713"/>
                    <a:gd name="connsiteY18" fmla="*/ 851497 h 893008"/>
                    <a:gd name="connsiteX0" fmla="*/ 825 w 1252682"/>
                    <a:gd name="connsiteY0" fmla="*/ 861582 h 912360"/>
                    <a:gd name="connsiteX1" fmla="*/ 146680 w 1252682"/>
                    <a:gd name="connsiteY1" fmla="*/ 811093 h 912360"/>
                    <a:gd name="connsiteX2" fmla="*/ 247656 w 1252682"/>
                    <a:gd name="connsiteY2" fmla="*/ 693287 h 912360"/>
                    <a:gd name="connsiteX3" fmla="*/ 258876 w 1252682"/>
                    <a:gd name="connsiteY3" fmla="*/ 547432 h 912360"/>
                    <a:gd name="connsiteX4" fmla="*/ 444000 w 1252682"/>
                    <a:gd name="connsiteY4" fmla="*/ 452065 h 912360"/>
                    <a:gd name="connsiteX5" fmla="*/ 567416 w 1252682"/>
                    <a:gd name="connsiteY5" fmla="*/ 266941 h 912360"/>
                    <a:gd name="connsiteX6" fmla="*/ 533757 w 1252682"/>
                    <a:gd name="connsiteY6" fmla="*/ 446455 h 912360"/>
                    <a:gd name="connsiteX7" fmla="*/ 556196 w 1252682"/>
                    <a:gd name="connsiteY7" fmla="*/ 569871 h 912360"/>
                    <a:gd name="connsiteX8" fmla="*/ 797418 w 1252682"/>
                    <a:gd name="connsiteY8" fmla="*/ 581091 h 912360"/>
                    <a:gd name="connsiteX9" fmla="*/ 1033031 w 1252682"/>
                    <a:gd name="connsiteY9" fmla="*/ 491334 h 912360"/>
                    <a:gd name="connsiteX10" fmla="*/ 1077909 w 1252682"/>
                    <a:gd name="connsiteY10" fmla="*/ 609140 h 912360"/>
                    <a:gd name="connsiteX11" fmla="*/ 1156447 w 1252682"/>
                    <a:gd name="connsiteY11" fmla="*/ 738166 h 912360"/>
                    <a:gd name="connsiteX12" fmla="*/ 1190106 w 1252682"/>
                    <a:gd name="connsiteY12" fmla="*/ 811093 h 912360"/>
                    <a:gd name="connsiteX13" fmla="*/ 1251814 w 1252682"/>
                    <a:gd name="connsiteY13" fmla="*/ 485724 h 912360"/>
                    <a:gd name="connsiteX14" fmla="*/ 1212545 w 1252682"/>
                    <a:gd name="connsiteY14" fmla="*/ 210843 h 912360"/>
                    <a:gd name="connsiteX15" fmla="*/ 1038641 w 1252682"/>
                    <a:gd name="connsiteY15" fmla="*/ 14500 h 912360"/>
                    <a:gd name="connsiteX16" fmla="*/ 892785 w 1252682"/>
                    <a:gd name="connsiteY16" fmla="*/ 81817 h 912360"/>
                    <a:gd name="connsiteX17" fmla="*/ 217002 w 1252682"/>
                    <a:gd name="connsiteY17" fmla="*/ 44548 h 912360"/>
                    <a:gd name="connsiteX18" fmla="*/ 825 w 1252682"/>
                    <a:gd name="connsiteY18" fmla="*/ 861582 h 912360"/>
                    <a:gd name="connsiteX0" fmla="*/ 825 w 1252682"/>
                    <a:gd name="connsiteY0" fmla="*/ 907194 h 957973"/>
                    <a:gd name="connsiteX1" fmla="*/ 146680 w 1252682"/>
                    <a:gd name="connsiteY1" fmla="*/ 856705 h 957973"/>
                    <a:gd name="connsiteX2" fmla="*/ 247656 w 1252682"/>
                    <a:gd name="connsiteY2" fmla="*/ 738899 h 957973"/>
                    <a:gd name="connsiteX3" fmla="*/ 258876 w 1252682"/>
                    <a:gd name="connsiteY3" fmla="*/ 593044 h 957973"/>
                    <a:gd name="connsiteX4" fmla="*/ 444000 w 1252682"/>
                    <a:gd name="connsiteY4" fmla="*/ 497677 h 957973"/>
                    <a:gd name="connsiteX5" fmla="*/ 567416 w 1252682"/>
                    <a:gd name="connsiteY5" fmla="*/ 312553 h 957973"/>
                    <a:gd name="connsiteX6" fmla="*/ 533757 w 1252682"/>
                    <a:gd name="connsiteY6" fmla="*/ 492067 h 957973"/>
                    <a:gd name="connsiteX7" fmla="*/ 556196 w 1252682"/>
                    <a:gd name="connsiteY7" fmla="*/ 615483 h 957973"/>
                    <a:gd name="connsiteX8" fmla="*/ 797418 w 1252682"/>
                    <a:gd name="connsiteY8" fmla="*/ 626703 h 957973"/>
                    <a:gd name="connsiteX9" fmla="*/ 1033031 w 1252682"/>
                    <a:gd name="connsiteY9" fmla="*/ 536946 h 957973"/>
                    <a:gd name="connsiteX10" fmla="*/ 1077909 w 1252682"/>
                    <a:gd name="connsiteY10" fmla="*/ 654752 h 957973"/>
                    <a:gd name="connsiteX11" fmla="*/ 1156447 w 1252682"/>
                    <a:gd name="connsiteY11" fmla="*/ 783778 h 957973"/>
                    <a:gd name="connsiteX12" fmla="*/ 1190106 w 1252682"/>
                    <a:gd name="connsiteY12" fmla="*/ 856705 h 957973"/>
                    <a:gd name="connsiteX13" fmla="*/ 1251814 w 1252682"/>
                    <a:gd name="connsiteY13" fmla="*/ 531336 h 957973"/>
                    <a:gd name="connsiteX14" fmla="*/ 1212545 w 1252682"/>
                    <a:gd name="connsiteY14" fmla="*/ 256455 h 957973"/>
                    <a:gd name="connsiteX15" fmla="*/ 1038641 w 1252682"/>
                    <a:gd name="connsiteY15" fmla="*/ 60112 h 957973"/>
                    <a:gd name="connsiteX16" fmla="*/ 840534 w 1252682"/>
                    <a:gd name="connsiteY16" fmla="*/ 8871 h 957973"/>
                    <a:gd name="connsiteX17" fmla="*/ 217002 w 1252682"/>
                    <a:gd name="connsiteY17" fmla="*/ 90160 h 957973"/>
                    <a:gd name="connsiteX18" fmla="*/ 825 w 1252682"/>
                    <a:gd name="connsiteY18" fmla="*/ 907194 h 95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2682" h="957973">
                      <a:moveTo>
                        <a:pt x="825" y="907194"/>
                      </a:moveTo>
                      <a:cubicBezTo>
                        <a:pt x="-10895" y="1034951"/>
                        <a:pt x="105542" y="884754"/>
                        <a:pt x="146680" y="856705"/>
                      </a:cubicBezTo>
                      <a:cubicBezTo>
                        <a:pt x="187818" y="828656"/>
                        <a:pt x="228957" y="782842"/>
                        <a:pt x="247656" y="738899"/>
                      </a:cubicBezTo>
                      <a:cubicBezTo>
                        <a:pt x="266355" y="694956"/>
                        <a:pt x="226152" y="633248"/>
                        <a:pt x="258876" y="593044"/>
                      </a:cubicBezTo>
                      <a:cubicBezTo>
                        <a:pt x="291600" y="552840"/>
                        <a:pt x="392577" y="544425"/>
                        <a:pt x="444000" y="497677"/>
                      </a:cubicBezTo>
                      <a:cubicBezTo>
                        <a:pt x="495423" y="450928"/>
                        <a:pt x="552457" y="313488"/>
                        <a:pt x="567416" y="312553"/>
                      </a:cubicBezTo>
                      <a:cubicBezTo>
                        <a:pt x="582375" y="311618"/>
                        <a:pt x="535627" y="441579"/>
                        <a:pt x="533757" y="492067"/>
                      </a:cubicBezTo>
                      <a:cubicBezTo>
                        <a:pt x="531887" y="542555"/>
                        <a:pt x="512253" y="593044"/>
                        <a:pt x="556196" y="615483"/>
                      </a:cubicBezTo>
                      <a:cubicBezTo>
                        <a:pt x="600139" y="637922"/>
                        <a:pt x="717946" y="639792"/>
                        <a:pt x="797418" y="626703"/>
                      </a:cubicBezTo>
                      <a:cubicBezTo>
                        <a:pt x="876891" y="613613"/>
                        <a:pt x="986283" y="532271"/>
                        <a:pt x="1033031" y="536946"/>
                      </a:cubicBezTo>
                      <a:cubicBezTo>
                        <a:pt x="1079779" y="541621"/>
                        <a:pt x="1057340" y="613613"/>
                        <a:pt x="1077909" y="654752"/>
                      </a:cubicBezTo>
                      <a:cubicBezTo>
                        <a:pt x="1098478" y="695891"/>
                        <a:pt x="1137748" y="750119"/>
                        <a:pt x="1156447" y="783778"/>
                      </a:cubicBezTo>
                      <a:cubicBezTo>
                        <a:pt x="1175146" y="817437"/>
                        <a:pt x="1174211" y="898779"/>
                        <a:pt x="1190106" y="856705"/>
                      </a:cubicBezTo>
                      <a:cubicBezTo>
                        <a:pt x="1206001" y="814631"/>
                        <a:pt x="1248074" y="631378"/>
                        <a:pt x="1251814" y="531336"/>
                      </a:cubicBezTo>
                      <a:cubicBezTo>
                        <a:pt x="1255554" y="431294"/>
                        <a:pt x="1248074" y="334992"/>
                        <a:pt x="1212545" y="256455"/>
                      </a:cubicBezTo>
                      <a:cubicBezTo>
                        <a:pt x="1177016" y="177918"/>
                        <a:pt x="1100643" y="101376"/>
                        <a:pt x="1038641" y="60112"/>
                      </a:cubicBezTo>
                      <a:cubicBezTo>
                        <a:pt x="976639" y="18848"/>
                        <a:pt x="961145" y="-17308"/>
                        <a:pt x="840534" y="8871"/>
                      </a:cubicBezTo>
                      <a:cubicBezTo>
                        <a:pt x="719923" y="35050"/>
                        <a:pt x="356953" y="-59560"/>
                        <a:pt x="217002" y="90160"/>
                      </a:cubicBezTo>
                      <a:cubicBezTo>
                        <a:pt x="77051" y="239880"/>
                        <a:pt x="12545" y="779437"/>
                        <a:pt x="825" y="907194"/>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99" name="Freeform: Shape 914">
                  <a:extLst>
                    <a:ext uri="{FF2B5EF4-FFF2-40B4-BE49-F238E27FC236}">
                      <a16:creationId xmlns:a16="http://schemas.microsoft.com/office/drawing/2014/main" id="{1D02510B-43C4-4334-9117-BA4F3BE3DC01}"/>
                    </a:ext>
                  </a:extLst>
                </p:cNvPr>
                <p:cNvSpPr/>
                <p:nvPr/>
              </p:nvSpPr>
              <p:spPr>
                <a:xfrm>
                  <a:off x="181346" y="1199439"/>
                  <a:ext cx="2925600" cy="3531849"/>
                </a:xfrm>
                <a:custGeom>
                  <a:avLst/>
                  <a:gdLst>
                    <a:gd name="connsiteX0" fmla="*/ 2071195 w 3841407"/>
                    <a:gd name="connsiteY0" fmla="*/ 0 h 4637431"/>
                    <a:gd name="connsiteX1" fmla="*/ 3515882 w 3841407"/>
                    <a:gd name="connsiteY1" fmla="*/ 1444687 h 4637431"/>
                    <a:gd name="connsiteX2" fmla="*/ 3515881 w 3841407"/>
                    <a:gd name="connsiteY2" fmla="*/ 2094796 h 4637431"/>
                    <a:gd name="connsiteX3" fmla="*/ 3508423 w 3841407"/>
                    <a:gd name="connsiteY3" fmla="*/ 2242507 h 4637431"/>
                    <a:gd name="connsiteX4" fmla="*/ 3494640 w 3841407"/>
                    <a:gd name="connsiteY4" fmla="*/ 2332814 h 4637431"/>
                    <a:gd name="connsiteX5" fmla="*/ 3596339 w 3841407"/>
                    <a:gd name="connsiteY5" fmla="*/ 2416723 h 4637431"/>
                    <a:gd name="connsiteX6" fmla="*/ 3841407 w 3841407"/>
                    <a:gd name="connsiteY6" fmla="*/ 3008369 h 4637431"/>
                    <a:gd name="connsiteX7" fmla="*/ 3698509 w 3841407"/>
                    <a:gd name="connsiteY7" fmla="*/ 3476184 h 4637431"/>
                    <a:gd name="connsiteX8" fmla="*/ 3657999 w 3841407"/>
                    <a:gd name="connsiteY8" fmla="*/ 3525283 h 4637431"/>
                    <a:gd name="connsiteX9" fmla="*/ 3667465 w 3841407"/>
                    <a:gd name="connsiteY9" fmla="*/ 3562098 h 4637431"/>
                    <a:gd name="connsiteX10" fmla="*/ 3684464 w 3841407"/>
                    <a:gd name="connsiteY10" fmla="*/ 3730725 h 4637431"/>
                    <a:gd name="connsiteX11" fmla="*/ 2847749 w 3841407"/>
                    <a:gd name="connsiteY11" fmla="*/ 4567439 h 4637431"/>
                    <a:gd name="connsiteX12" fmla="*/ 2011034 w 3841407"/>
                    <a:gd name="connsiteY12" fmla="*/ 3730725 h 4637431"/>
                    <a:gd name="connsiteX13" fmla="*/ 2028033 w 3841407"/>
                    <a:gd name="connsiteY13" fmla="*/ 3562098 h 4637431"/>
                    <a:gd name="connsiteX14" fmla="*/ 2034327 w 3841407"/>
                    <a:gd name="connsiteY14" fmla="*/ 3537620 h 4637431"/>
                    <a:gd name="connsiteX15" fmla="*/ 1929626 w 3841407"/>
                    <a:gd name="connsiteY15" fmla="*/ 3532334 h 4637431"/>
                    <a:gd name="connsiteX16" fmla="*/ 1936789 w 3841407"/>
                    <a:gd name="connsiteY16" fmla="*/ 3551904 h 4637431"/>
                    <a:gd name="connsiteX17" fmla="*/ 1974406 w 3841407"/>
                    <a:gd name="connsiteY17" fmla="*/ 3800717 h 4637431"/>
                    <a:gd name="connsiteX18" fmla="*/ 1137691 w 3841407"/>
                    <a:gd name="connsiteY18" fmla="*/ 4637431 h 4637431"/>
                    <a:gd name="connsiteX19" fmla="*/ 300976 w 3841407"/>
                    <a:gd name="connsiteY19" fmla="*/ 3800717 h 4637431"/>
                    <a:gd name="connsiteX20" fmla="*/ 338593 w 3841407"/>
                    <a:gd name="connsiteY20" fmla="*/ 3551904 h 4637431"/>
                    <a:gd name="connsiteX21" fmla="*/ 344083 w 3841407"/>
                    <a:gd name="connsiteY21" fmla="*/ 3536906 h 4637431"/>
                    <a:gd name="connsiteX22" fmla="*/ 245068 w 3841407"/>
                    <a:gd name="connsiteY22" fmla="*/ 3455212 h 4637431"/>
                    <a:gd name="connsiteX23" fmla="*/ 0 w 3841407"/>
                    <a:gd name="connsiteY23" fmla="*/ 2863566 h 4637431"/>
                    <a:gd name="connsiteX24" fmla="*/ 511028 w 3841407"/>
                    <a:gd name="connsiteY24" fmla="*/ 2092605 h 4637431"/>
                    <a:gd name="connsiteX25" fmla="*/ 626508 w 3841407"/>
                    <a:gd name="connsiteY25" fmla="*/ 2056758 h 4637431"/>
                    <a:gd name="connsiteX26" fmla="*/ 626508 w 3841407"/>
                    <a:gd name="connsiteY26" fmla="*/ 1444687 h 4637431"/>
                    <a:gd name="connsiteX27" fmla="*/ 2071195 w 3841407"/>
                    <a:gd name="connsiteY27" fmla="*/ 0 h 463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41407" h="4637431">
                      <a:moveTo>
                        <a:pt x="2071195" y="0"/>
                      </a:moveTo>
                      <a:cubicBezTo>
                        <a:pt x="2869074" y="0"/>
                        <a:pt x="3515882" y="646808"/>
                        <a:pt x="3515882" y="1444687"/>
                      </a:cubicBezTo>
                      <a:cubicBezTo>
                        <a:pt x="3515882" y="1661390"/>
                        <a:pt x="3515881" y="1878093"/>
                        <a:pt x="3515881" y="2094796"/>
                      </a:cubicBezTo>
                      <a:cubicBezTo>
                        <a:pt x="3515881" y="2144664"/>
                        <a:pt x="3513355" y="2193941"/>
                        <a:pt x="3508423" y="2242507"/>
                      </a:cubicBezTo>
                      <a:lnTo>
                        <a:pt x="3494640" y="2332814"/>
                      </a:lnTo>
                      <a:lnTo>
                        <a:pt x="3596339" y="2416723"/>
                      </a:lnTo>
                      <a:cubicBezTo>
                        <a:pt x="3747755" y="2568139"/>
                        <a:pt x="3841407" y="2777317"/>
                        <a:pt x="3841407" y="3008369"/>
                      </a:cubicBezTo>
                      <a:cubicBezTo>
                        <a:pt x="3841407" y="3181658"/>
                        <a:pt x="3788728" y="3342643"/>
                        <a:pt x="3698509" y="3476184"/>
                      </a:cubicBezTo>
                      <a:lnTo>
                        <a:pt x="3657999" y="3525283"/>
                      </a:lnTo>
                      <a:lnTo>
                        <a:pt x="3667465" y="3562098"/>
                      </a:lnTo>
                      <a:cubicBezTo>
                        <a:pt x="3678611" y="3616566"/>
                        <a:pt x="3684464" y="3672962"/>
                        <a:pt x="3684464" y="3730725"/>
                      </a:cubicBezTo>
                      <a:cubicBezTo>
                        <a:pt x="3684464" y="4192829"/>
                        <a:pt x="3309854" y="4567439"/>
                        <a:pt x="2847749" y="4567439"/>
                      </a:cubicBezTo>
                      <a:cubicBezTo>
                        <a:pt x="2385644" y="4567439"/>
                        <a:pt x="2011034" y="4192829"/>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4262821"/>
                        <a:pt x="1599796" y="4637431"/>
                        <a:pt x="1137691" y="4637431"/>
                      </a:cubicBezTo>
                      <a:cubicBezTo>
                        <a:pt x="675586" y="4637431"/>
                        <a:pt x="300976" y="4262821"/>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r>
                    <a:rPr lang="en-PH" sz="1235" dirty="0">
                      <a:solidFill>
                        <a:prstClr val="white"/>
                      </a:solidFill>
                      <a:latin typeface="Calibri" panose="020F0502020204030204"/>
                    </a:rPr>
                    <a:t>a</a:t>
                  </a:r>
                </a:p>
              </p:txBody>
            </p:sp>
            <p:sp>
              <p:nvSpPr>
                <p:cNvPr id="100" name="Freeform: Shape 915">
                  <a:extLst>
                    <a:ext uri="{FF2B5EF4-FFF2-40B4-BE49-F238E27FC236}">
                      <a16:creationId xmlns:a16="http://schemas.microsoft.com/office/drawing/2014/main" id="{BDF94201-94EE-4B00-AE76-49C5785E36A4}"/>
                    </a:ext>
                  </a:extLst>
                </p:cNvPr>
                <p:cNvSpPr/>
                <p:nvPr/>
              </p:nvSpPr>
              <p:spPr>
                <a:xfrm>
                  <a:off x="307937" y="1211487"/>
                  <a:ext cx="2810984" cy="3518075"/>
                </a:xfrm>
                <a:custGeom>
                  <a:avLst/>
                  <a:gdLst>
                    <a:gd name="connsiteX0" fmla="*/ 2071195 w 3690916"/>
                    <a:gd name="connsiteY0" fmla="*/ 0 h 4619345"/>
                    <a:gd name="connsiteX1" fmla="*/ 2171104 w 3690916"/>
                    <a:gd name="connsiteY1" fmla="*/ 5045 h 4619345"/>
                    <a:gd name="connsiteX2" fmla="*/ 2211859 w 3690916"/>
                    <a:gd name="connsiteY2" fmla="*/ 11265 h 4619345"/>
                    <a:gd name="connsiteX3" fmla="*/ 3365391 w 3690916"/>
                    <a:gd name="connsiteY3" fmla="*/ 1426601 h 4619345"/>
                    <a:gd name="connsiteX4" fmla="*/ 3365390 w 3690916"/>
                    <a:gd name="connsiteY4" fmla="*/ 2076710 h 4619345"/>
                    <a:gd name="connsiteX5" fmla="*/ 3357932 w 3690916"/>
                    <a:gd name="connsiteY5" fmla="*/ 2224421 h 4619345"/>
                    <a:gd name="connsiteX6" fmla="*/ 3344149 w 3690916"/>
                    <a:gd name="connsiteY6" fmla="*/ 2314728 h 4619345"/>
                    <a:gd name="connsiteX7" fmla="*/ 3445848 w 3690916"/>
                    <a:gd name="connsiteY7" fmla="*/ 2398637 h 4619345"/>
                    <a:gd name="connsiteX8" fmla="*/ 3690916 w 3690916"/>
                    <a:gd name="connsiteY8" fmla="*/ 2990283 h 4619345"/>
                    <a:gd name="connsiteX9" fmla="*/ 3548018 w 3690916"/>
                    <a:gd name="connsiteY9" fmla="*/ 3458098 h 4619345"/>
                    <a:gd name="connsiteX10" fmla="*/ 3507508 w 3690916"/>
                    <a:gd name="connsiteY10" fmla="*/ 3507197 h 4619345"/>
                    <a:gd name="connsiteX11" fmla="*/ 3516974 w 3690916"/>
                    <a:gd name="connsiteY11" fmla="*/ 3544012 h 4619345"/>
                    <a:gd name="connsiteX12" fmla="*/ 3533973 w 3690916"/>
                    <a:gd name="connsiteY12" fmla="*/ 3712639 h 4619345"/>
                    <a:gd name="connsiteX13" fmla="*/ 2697258 w 3690916"/>
                    <a:gd name="connsiteY13" fmla="*/ 4549353 h 4619345"/>
                    <a:gd name="connsiteX14" fmla="*/ 2671417 w 3690916"/>
                    <a:gd name="connsiteY14" fmla="*/ 4548048 h 4619345"/>
                    <a:gd name="connsiteX15" fmla="*/ 2522062 w 3690916"/>
                    <a:gd name="connsiteY15" fmla="*/ 4501686 h 4619345"/>
                    <a:gd name="connsiteX16" fmla="*/ 2011034 w 3690916"/>
                    <a:gd name="connsiteY16" fmla="*/ 3730725 h 4619345"/>
                    <a:gd name="connsiteX17" fmla="*/ 2028033 w 3690916"/>
                    <a:gd name="connsiteY17" fmla="*/ 3562098 h 4619345"/>
                    <a:gd name="connsiteX18" fmla="*/ 2034327 w 3690916"/>
                    <a:gd name="connsiteY18" fmla="*/ 3537620 h 4619345"/>
                    <a:gd name="connsiteX19" fmla="*/ 1929626 w 3690916"/>
                    <a:gd name="connsiteY19" fmla="*/ 3532334 h 4619345"/>
                    <a:gd name="connsiteX20" fmla="*/ 1936789 w 3690916"/>
                    <a:gd name="connsiteY20" fmla="*/ 3551904 h 4619345"/>
                    <a:gd name="connsiteX21" fmla="*/ 1974406 w 3690916"/>
                    <a:gd name="connsiteY21" fmla="*/ 3800717 h 4619345"/>
                    <a:gd name="connsiteX22" fmla="*/ 1936789 w 3690916"/>
                    <a:gd name="connsiteY22" fmla="*/ 4049530 h 4619345"/>
                    <a:gd name="connsiteX23" fmla="*/ 1935013 w 3690916"/>
                    <a:gd name="connsiteY23" fmla="*/ 4054384 h 4619345"/>
                    <a:gd name="connsiteX24" fmla="*/ 1926296 w 3690916"/>
                    <a:gd name="connsiteY24" fmla="*/ 4038326 h 4619345"/>
                    <a:gd name="connsiteX25" fmla="*/ 1860543 w 3690916"/>
                    <a:gd name="connsiteY25" fmla="*/ 3712639 h 4619345"/>
                    <a:gd name="connsiteX26" fmla="*/ 1877542 w 3690916"/>
                    <a:gd name="connsiteY26" fmla="*/ 3544012 h 4619345"/>
                    <a:gd name="connsiteX27" fmla="*/ 1883836 w 3690916"/>
                    <a:gd name="connsiteY27" fmla="*/ 3519534 h 4619345"/>
                    <a:gd name="connsiteX28" fmla="*/ 1779135 w 3690916"/>
                    <a:gd name="connsiteY28" fmla="*/ 3514248 h 4619345"/>
                    <a:gd name="connsiteX29" fmla="*/ 1786298 w 3690916"/>
                    <a:gd name="connsiteY29" fmla="*/ 3533818 h 4619345"/>
                    <a:gd name="connsiteX30" fmla="*/ 1823915 w 3690916"/>
                    <a:gd name="connsiteY30" fmla="*/ 3782631 h 4619345"/>
                    <a:gd name="connsiteX31" fmla="*/ 987200 w 3690916"/>
                    <a:gd name="connsiteY31" fmla="*/ 4619345 h 4619345"/>
                    <a:gd name="connsiteX32" fmla="*/ 961359 w 3690916"/>
                    <a:gd name="connsiteY32" fmla="*/ 4618040 h 4619345"/>
                    <a:gd name="connsiteX33" fmla="*/ 812004 w 3690916"/>
                    <a:gd name="connsiteY33" fmla="*/ 4571678 h 4619345"/>
                    <a:gd name="connsiteX34" fmla="*/ 300976 w 3690916"/>
                    <a:gd name="connsiteY34" fmla="*/ 3800717 h 4619345"/>
                    <a:gd name="connsiteX35" fmla="*/ 338593 w 3690916"/>
                    <a:gd name="connsiteY35" fmla="*/ 3551904 h 4619345"/>
                    <a:gd name="connsiteX36" fmla="*/ 344083 w 3690916"/>
                    <a:gd name="connsiteY36" fmla="*/ 3536906 h 4619345"/>
                    <a:gd name="connsiteX37" fmla="*/ 245068 w 3690916"/>
                    <a:gd name="connsiteY37" fmla="*/ 3455212 h 4619345"/>
                    <a:gd name="connsiteX38" fmla="*/ 0 w 3690916"/>
                    <a:gd name="connsiteY38" fmla="*/ 2863566 h 4619345"/>
                    <a:gd name="connsiteX39" fmla="*/ 511028 w 3690916"/>
                    <a:gd name="connsiteY39" fmla="*/ 2092605 h 4619345"/>
                    <a:gd name="connsiteX40" fmla="*/ 626508 w 3690916"/>
                    <a:gd name="connsiteY40" fmla="*/ 2056758 h 4619345"/>
                    <a:gd name="connsiteX41" fmla="*/ 626508 w 3690916"/>
                    <a:gd name="connsiteY41" fmla="*/ 1444687 h 4619345"/>
                    <a:gd name="connsiteX42" fmla="*/ 2071195 w 3690916"/>
                    <a:gd name="connsiteY42" fmla="*/ 0 h 461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90916" h="4619345">
                      <a:moveTo>
                        <a:pt x="2071195" y="0"/>
                      </a:moveTo>
                      <a:lnTo>
                        <a:pt x="2171104" y="5045"/>
                      </a:lnTo>
                      <a:lnTo>
                        <a:pt x="2211859" y="11265"/>
                      </a:lnTo>
                      <a:cubicBezTo>
                        <a:pt x="2870179" y="145977"/>
                        <a:pt x="3365391" y="728457"/>
                        <a:pt x="3365391" y="1426601"/>
                      </a:cubicBezTo>
                      <a:cubicBezTo>
                        <a:pt x="3365391" y="1643304"/>
                        <a:pt x="3365390" y="1860007"/>
                        <a:pt x="3365390" y="2076710"/>
                      </a:cubicBezTo>
                      <a:cubicBezTo>
                        <a:pt x="3365390" y="2126578"/>
                        <a:pt x="3362864" y="2175855"/>
                        <a:pt x="3357932" y="2224421"/>
                      </a:cubicBezTo>
                      <a:lnTo>
                        <a:pt x="3344149" y="2314728"/>
                      </a:lnTo>
                      <a:lnTo>
                        <a:pt x="3445848" y="2398637"/>
                      </a:lnTo>
                      <a:cubicBezTo>
                        <a:pt x="3597264" y="2550053"/>
                        <a:pt x="3690916" y="2759231"/>
                        <a:pt x="3690916" y="2990283"/>
                      </a:cubicBezTo>
                      <a:cubicBezTo>
                        <a:pt x="3690916" y="3163572"/>
                        <a:pt x="3638237" y="3324557"/>
                        <a:pt x="3548018" y="3458098"/>
                      </a:cubicBezTo>
                      <a:lnTo>
                        <a:pt x="3507508" y="3507197"/>
                      </a:lnTo>
                      <a:lnTo>
                        <a:pt x="3516974" y="3544012"/>
                      </a:lnTo>
                      <a:cubicBezTo>
                        <a:pt x="3528120" y="3598480"/>
                        <a:pt x="3533973" y="3654876"/>
                        <a:pt x="3533973" y="3712639"/>
                      </a:cubicBezTo>
                      <a:cubicBezTo>
                        <a:pt x="3533973" y="4174743"/>
                        <a:pt x="3159363" y="4549353"/>
                        <a:pt x="2697258" y="4549353"/>
                      </a:cubicBezTo>
                      <a:lnTo>
                        <a:pt x="2671417" y="4548048"/>
                      </a:lnTo>
                      <a:lnTo>
                        <a:pt x="2522062" y="4501686"/>
                      </a:lnTo>
                      <a:cubicBezTo>
                        <a:pt x="2221752" y="4374666"/>
                        <a:pt x="2011034" y="4077303"/>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3887362"/>
                        <a:pt x="1961236" y="3970930"/>
                        <a:pt x="1936789" y="4049530"/>
                      </a:cubicBezTo>
                      <a:lnTo>
                        <a:pt x="1935013" y="4054384"/>
                      </a:lnTo>
                      <a:lnTo>
                        <a:pt x="1926296" y="4038326"/>
                      </a:lnTo>
                      <a:cubicBezTo>
                        <a:pt x="1883956" y="3938223"/>
                        <a:pt x="1860543" y="3828165"/>
                        <a:pt x="1860543" y="3712639"/>
                      </a:cubicBezTo>
                      <a:cubicBezTo>
                        <a:pt x="1860543" y="3654876"/>
                        <a:pt x="1866397" y="3598480"/>
                        <a:pt x="1877542" y="3544012"/>
                      </a:cubicBezTo>
                      <a:lnTo>
                        <a:pt x="1883836" y="3519534"/>
                      </a:lnTo>
                      <a:lnTo>
                        <a:pt x="1779135" y="3514248"/>
                      </a:lnTo>
                      <a:lnTo>
                        <a:pt x="1786298" y="3533818"/>
                      </a:lnTo>
                      <a:cubicBezTo>
                        <a:pt x="1810745" y="3612418"/>
                        <a:pt x="1823915" y="3695987"/>
                        <a:pt x="1823915" y="3782631"/>
                      </a:cubicBezTo>
                      <a:cubicBezTo>
                        <a:pt x="1823915" y="4244735"/>
                        <a:pt x="1449305" y="4619345"/>
                        <a:pt x="987200" y="4619345"/>
                      </a:cubicBezTo>
                      <a:lnTo>
                        <a:pt x="961359" y="4618040"/>
                      </a:lnTo>
                      <a:lnTo>
                        <a:pt x="812004" y="4571678"/>
                      </a:lnTo>
                      <a:cubicBezTo>
                        <a:pt x="511694" y="4444658"/>
                        <a:pt x="300976" y="4147295"/>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dirty="0">
                    <a:solidFill>
                      <a:prstClr val="white"/>
                    </a:solidFill>
                    <a:latin typeface="Calibri" panose="020F0502020204030204"/>
                  </a:endParaRPr>
                </a:p>
              </p:txBody>
            </p:sp>
            <p:sp>
              <p:nvSpPr>
                <p:cNvPr id="101" name="Rectangle: Rounded Corners 55">
                  <a:extLst>
                    <a:ext uri="{FF2B5EF4-FFF2-40B4-BE49-F238E27FC236}">
                      <a16:creationId xmlns:a16="http://schemas.microsoft.com/office/drawing/2014/main" id="{6E74255E-BA0A-4F83-AFEA-A84210768273}"/>
                    </a:ext>
                  </a:extLst>
                </p:cNvPr>
                <p:cNvSpPr/>
                <p:nvPr/>
              </p:nvSpPr>
              <p:spPr>
                <a:xfrm>
                  <a:off x="702191" y="3742955"/>
                  <a:ext cx="2107574" cy="1957549"/>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F9C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102" name="Rectangle: Rounded Corners 917">
                  <a:extLst>
                    <a:ext uri="{FF2B5EF4-FFF2-40B4-BE49-F238E27FC236}">
                      <a16:creationId xmlns:a16="http://schemas.microsoft.com/office/drawing/2014/main" id="{213C120F-E0FE-4490-BA85-F8877EC3A5F3}"/>
                    </a:ext>
                  </a:extLst>
                </p:cNvPr>
                <p:cNvSpPr/>
                <p:nvPr/>
              </p:nvSpPr>
              <p:spPr>
                <a:xfrm>
                  <a:off x="1562608" y="3373787"/>
                  <a:ext cx="350700" cy="573994"/>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03" name="Rectangle: Rounded Corners 918">
                  <a:extLst>
                    <a:ext uri="{FF2B5EF4-FFF2-40B4-BE49-F238E27FC236}">
                      <a16:creationId xmlns:a16="http://schemas.microsoft.com/office/drawing/2014/main" id="{9DD15A38-8254-4107-B898-2D6A92F78CC2}"/>
                    </a:ext>
                  </a:extLst>
                </p:cNvPr>
                <p:cNvSpPr/>
                <p:nvPr/>
              </p:nvSpPr>
              <p:spPr>
                <a:xfrm>
                  <a:off x="978790" y="1561709"/>
                  <a:ext cx="1522037" cy="2035494"/>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04" name="Oval 919">
                  <a:extLst>
                    <a:ext uri="{FF2B5EF4-FFF2-40B4-BE49-F238E27FC236}">
                      <a16:creationId xmlns:a16="http://schemas.microsoft.com/office/drawing/2014/main" id="{CE0035EA-C59B-4FB7-83E5-9339515AC792}"/>
                    </a:ext>
                  </a:extLst>
                </p:cNvPr>
                <p:cNvSpPr/>
                <p:nvPr/>
              </p:nvSpPr>
              <p:spPr>
                <a:xfrm rot="19109762">
                  <a:off x="773495" y="1363883"/>
                  <a:ext cx="1388430" cy="1123167"/>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05" name="Oval 920">
                  <a:extLst>
                    <a:ext uri="{FF2B5EF4-FFF2-40B4-BE49-F238E27FC236}">
                      <a16:creationId xmlns:a16="http://schemas.microsoft.com/office/drawing/2014/main" id="{1BBA4508-38CD-4925-B6CA-04098FD75625}"/>
                    </a:ext>
                  </a:extLst>
                </p:cNvPr>
                <p:cNvSpPr/>
                <p:nvPr/>
              </p:nvSpPr>
              <p:spPr>
                <a:xfrm rot="19811341">
                  <a:off x="1972381" y="1590570"/>
                  <a:ext cx="680496" cy="992353"/>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06" name="Oval 227">
                  <a:extLst>
                    <a:ext uri="{FF2B5EF4-FFF2-40B4-BE49-F238E27FC236}">
                      <a16:creationId xmlns:a16="http://schemas.microsoft.com/office/drawing/2014/main" id="{77A39B22-286C-4247-9FFE-9CE4481A99A3}"/>
                    </a:ext>
                  </a:extLst>
                </p:cNvPr>
                <p:cNvSpPr/>
                <p:nvPr/>
              </p:nvSpPr>
              <p:spPr>
                <a:xfrm rot="19109762">
                  <a:off x="714405" y="1341482"/>
                  <a:ext cx="1522112" cy="1070858"/>
                </a:xfrm>
                <a:custGeom>
                  <a:avLst/>
                  <a:gdLst>
                    <a:gd name="connsiteX0" fmla="*/ 0 w 1998483"/>
                    <a:gd name="connsiteY0" fmla="*/ 770500 h 1540999"/>
                    <a:gd name="connsiteX1" fmla="*/ 999242 w 1998483"/>
                    <a:gd name="connsiteY1" fmla="*/ 0 h 1540999"/>
                    <a:gd name="connsiteX2" fmla="*/ 1998484 w 1998483"/>
                    <a:gd name="connsiteY2" fmla="*/ 770500 h 1540999"/>
                    <a:gd name="connsiteX3" fmla="*/ 999242 w 1998483"/>
                    <a:gd name="connsiteY3" fmla="*/ 1541000 h 1540999"/>
                    <a:gd name="connsiteX4" fmla="*/ 0 w 1998483"/>
                    <a:gd name="connsiteY4" fmla="*/ 770500 h 1540999"/>
                    <a:gd name="connsiteX0" fmla="*/ 63 w 1998547"/>
                    <a:gd name="connsiteY0" fmla="*/ 490692 h 1261192"/>
                    <a:gd name="connsiteX1" fmla="*/ 963518 w 1998547"/>
                    <a:gd name="connsiteY1" fmla="*/ 0 h 1261192"/>
                    <a:gd name="connsiteX2" fmla="*/ 1998547 w 1998547"/>
                    <a:gd name="connsiteY2" fmla="*/ 490692 h 1261192"/>
                    <a:gd name="connsiteX3" fmla="*/ 999305 w 1998547"/>
                    <a:gd name="connsiteY3" fmla="*/ 1261192 h 1261192"/>
                    <a:gd name="connsiteX4" fmla="*/ 63 w 1998547"/>
                    <a:gd name="connsiteY4" fmla="*/ 490692 h 1261192"/>
                    <a:gd name="connsiteX0" fmla="*/ 99 w 1998583"/>
                    <a:gd name="connsiteY0" fmla="*/ 635572 h 1406072"/>
                    <a:gd name="connsiteX1" fmla="*/ 954703 w 1998583"/>
                    <a:gd name="connsiteY1" fmla="*/ 0 h 1406072"/>
                    <a:gd name="connsiteX2" fmla="*/ 1998583 w 1998583"/>
                    <a:gd name="connsiteY2" fmla="*/ 635572 h 1406072"/>
                    <a:gd name="connsiteX3" fmla="*/ 999341 w 1998583"/>
                    <a:gd name="connsiteY3" fmla="*/ 1406072 h 1406072"/>
                    <a:gd name="connsiteX4" fmla="*/ 99 w 1998583"/>
                    <a:gd name="connsiteY4" fmla="*/ 635572 h 1406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83" h="1406072">
                      <a:moveTo>
                        <a:pt x="99" y="635572"/>
                      </a:moveTo>
                      <a:cubicBezTo>
                        <a:pt x="-7341" y="401227"/>
                        <a:pt x="402837" y="0"/>
                        <a:pt x="954703" y="0"/>
                      </a:cubicBezTo>
                      <a:cubicBezTo>
                        <a:pt x="1506569" y="0"/>
                        <a:pt x="1998583" y="210037"/>
                        <a:pt x="1998583" y="635572"/>
                      </a:cubicBezTo>
                      <a:cubicBezTo>
                        <a:pt x="1998583" y="1061107"/>
                        <a:pt x="1551207" y="1406072"/>
                        <a:pt x="999341" y="1406072"/>
                      </a:cubicBezTo>
                      <a:cubicBezTo>
                        <a:pt x="447475" y="1406072"/>
                        <a:pt x="7539" y="869917"/>
                        <a:pt x="99" y="63557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07" name="Oval 922">
                  <a:extLst>
                    <a:ext uri="{FF2B5EF4-FFF2-40B4-BE49-F238E27FC236}">
                      <a16:creationId xmlns:a16="http://schemas.microsoft.com/office/drawing/2014/main" id="{9D82BE55-864A-4AC2-9080-10E3CCA745E4}"/>
                    </a:ext>
                  </a:extLst>
                </p:cNvPr>
                <p:cNvSpPr/>
                <p:nvPr/>
              </p:nvSpPr>
              <p:spPr>
                <a:xfrm rot="19811341">
                  <a:off x="2019460" y="1561708"/>
                  <a:ext cx="641824" cy="1017747"/>
                </a:xfrm>
                <a:prstGeom prst="ellipse">
                  <a:avLst/>
                </a:pr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08" name="Oval 923">
                  <a:extLst>
                    <a:ext uri="{FF2B5EF4-FFF2-40B4-BE49-F238E27FC236}">
                      <a16:creationId xmlns:a16="http://schemas.microsoft.com/office/drawing/2014/main" id="{9873C321-51FE-473C-8652-C99E6A66A99B}"/>
                    </a:ext>
                  </a:extLst>
                </p:cNvPr>
                <p:cNvSpPr/>
                <p:nvPr/>
              </p:nvSpPr>
              <p:spPr>
                <a:xfrm>
                  <a:off x="1106888" y="2915604"/>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09" name="Oval 924">
                  <a:extLst>
                    <a:ext uri="{FF2B5EF4-FFF2-40B4-BE49-F238E27FC236}">
                      <a16:creationId xmlns:a16="http://schemas.microsoft.com/office/drawing/2014/main" id="{E1A5A871-FDA8-47F8-AEF7-4D4C5980E79C}"/>
                    </a:ext>
                  </a:extLst>
                </p:cNvPr>
                <p:cNvSpPr/>
                <p:nvPr/>
              </p:nvSpPr>
              <p:spPr>
                <a:xfrm>
                  <a:off x="2101363" y="2918918"/>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110" name="Rectangle: Rounded Corners 925">
                  <a:extLst>
                    <a:ext uri="{FF2B5EF4-FFF2-40B4-BE49-F238E27FC236}">
                      <a16:creationId xmlns:a16="http://schemas.microsoft.com/office/drawing/2014/main" id="{8ABA7CEF-AB7B-4FD5-B419-6109316C883A}"/>
                    </a:ext>
                  </a:extLst>
                </p:cNvPr>
                <p:cNvSpPr/>
                <p:nvPr/>
              </p:nvSpPr>
              <p:spPr>
                <a:xfrm>
                  <a:off x="1205530" y="2506998"/>
                  <a:ext cx="219996" cy="94355"/>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11" name="Rectangle: Rounded Corners 926">
                  <a:extLst>
                    <a:ext uri="{FF2B5EF4-FFF2-40B4-BE49-F238E27FC236}">
                      <a16:creationId xmlns:a16="http://schemas.microsoft.com/office/drawing/2014/main" id="{6A233DC0-395A-4A0C-944E-998E717C4C50}"/>
                    </a:ext>
                  </a:extLst>
                </p:cNvPr>
                <p:cNvSpPr/>
                <p:nvPr/>
              </p:nvSpPr>
              <p:spPr>
                <a:xfrm>
                  <a:off x="2030167" y="2506997"/>
                  <a:ext cx="219996" cy="94354"/>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112" name="Group 927">
                  <a:extLst>
                    <a:ext uri="{FF2B5EF4-FFF2-40B4-BE49-F238E27FC236}">
                      <a16:creationId xmlns:a16="http://schemas.microsoft.com/office/drawing/2014/main" id="{E7D0E57B-D53A-4F48-90EC-62DF0DE73C6B}"/>
                    </a:ext>
                  </a:extLst>
                </p:cNvPr>
                <p:cNvGrpSpPr/>
                <p:nvPr/>
              </p:nvGrpSpPr>
              <p:grpSpPr>
                <a:xfrm rot="388752">
                  <a:off x="1164127" y="2654365"/>
                  <a:ext cx="358530" cy="409272"/>
                  <a:chOff x="4187699" y="2705837"/>
                  <a:chExt cx="369137" cy="421380"/>
                </a:xfrm>
              </p:grpSpPr>
              <p:sp>
                <p:nvSpPr>
                  <p:cNvPr id="139" name="Block Arc 954">
                    <a:extLst>
                      <a:ext uri="{FF2B5EF4-FFF2-40B4-BE49-F238E27FC236}">
                        <a16:creationId xmlns:a16="http://schemas.microsoft.com/office/drawing/2014/main" id="{A34F360A-5320-41D3-8D6A-734CBF73A309}"/>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140" name="Oval 955">
                    <a:extLst>
                      <a:ext uri="{FF2B5EF4-FFF2-40B4-BE49-F238E27FC236}">
                        <a16:creationId xmlns:a16="http://schemas.microsoft.com/office/drawing/2014/main" id="{97DB31B6-70BF-442C-91FE-BBC461FCBF6F}"/>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41" name="Oval 956">
                    <a:extLst>
                      <a:ext uri="{FF2B5EF4-FFF2-40B4-BE49-F238E27FC236}">
                        <a16:creationId xmlns:a16="http://schemas.microsoft.com/office/drawing/2014/main" id="{3EC0F2F9-77F0-4C68-B0A0-8E87E6478DB3}"/>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113" name="Rectangle: Rounded Corners 928">
                  <a:extLst>
                    <a:ext uri="{FF2B5EF4-FFF2-40B4-BE49-F238E27FC236}">
                      <a16:creationId xmlns:a16="http://schemas.microsoft.com/office/drawing/2014/main" id="{F5A57F80-B420-4756-A79A-10640D1625EA}"/>
                    </a:ext>
                  </a:extLst>
                </p:cNvPr>
                <p:cNvSpPr/>
                <p:nvPr/>
              </p:nvSpPr>
              <p:spPr>
                <a:xfrm rot="1906099">
                  <a:off x="1185271" y="2666449"/>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114" name="Group 929">
                  <a:extLst>
                    <a:ext uri="{FF2B5EF4-FFF2-40B4-BE49-F238E27FC236}">
                      <a16:creationId xmlns:a16="http://schemas.microsoft.com/office/drawing/2014/main" id="{B2615826-BCE2-4345-8987-33C1D1B3F57D}"/>
                    </a:ext>
                  </a:extLst>
                </p:cNvPr>
                <p:cNvGrpSpPr/>
                <p:nvPr/>
              </p:nvGrpSpPr>
              <p:grpSpPr>
                <a:xfrm rot="21211248" flipH="1">
                  <a:off x="1925028" y="2642469"/>
                  <a:ext cx="358530" cy="409272"/>
                  <a:chOff x="4187699" y="2705837"/>
                  <a:chExt cx="369137" cy="421380"/>
                </a:xfrm>
              </p:grpSpPr>
              <p:sp>
                <p:nvSpPr>
                  <p:cNvPr id="136" name="Block Arc 951">
                    <a:extLst>
                      <a:ext uri="{FF2B5EF4-FFF2-40B4-BE49-F238E27FC236}">
                        <a16:creationId xmlns:a16="http://schemas.microsoft.com/office/drawing/2014/main" id="{DC37556B-6BA1-4FBA-93E9-E53A01750690}"/>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137" name="Oval 952">
                    <a:extLst>
                      <a:ext uri="{FF2B5EF4-FFF2-40B4-BE49-F238E27FC236}">
                        <a16:creationId xmlns:a16="http://schemas.microsoft.com/office/drawing/2014/main" id="{19C8C13D-8737-4551-BF72-832B2EFD4368}"/>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38" name="Oval 953">
                    <a:extLst>
                      <a:ext uri="{FF2B5EF4-FFF2-40B4-BE49-F238E27FC236}">
                        <a16:creationId xmlns:a16="http://schemas.microsoft.com/office/drawing/2014/main" id="{4A4DD3B7-761C-4E5C-9986-FB8A024A2817}"/>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115" name="Rectangle: Rounded Corners 930">
                  <a:extLst>
                    <a:ext uri="{FF2B5EF4-FFF2-40B4-BE49-F238E27FC236}">
                      <a16:creationId xmlns:a16="http://schemas.microsoft.com/office/drawing/2014/main" id="{AFF8F542-17B7-40F6-BED2-E2FEA2F65967}"/>
                    </a:ext>
                  </a:extLst>
                </p:cNvPr>
                <p:cNvSpPr/>
                <p:nvPr/>
              </p:nvSpPr>
              <p:spPr>
                <a:xfrm rot="19693901" flipV="1">
                  <a:off x="2139227" y="2648763"/>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16" name="Rectangle: Rounded Corners 931">
                  <a:extLst>
                    <a:ext uri="{FF2B5EF4-FFF2-40B4-BE49-F238E27FC236}">
                      <a16:creationId xmlns:a16="http://schemas.microsoft.com/office/drawing/2014/main" id="{F40FCDD1-8CA9-46F3-9A8E-0A285235CC51}"/>
                    </a:ext>
                  </a:extLst>
                </p:cNvPr>
                <p:cNvSpPr/>
                <p:nvPr/>
              </p:nvSpPr>
              <p:spPr>
                <a:xfrm>
                  <a:off x="1638740" y="2952402"/>
                  <a:ext cx="219996" cy="94354"/>
                </a:xfrm>
                <a:prstGeom prst="roundRect">
                  <a:avLst>
                    <a:gd name="adj" fmla="val 50000"/>
                  </a:avLst>
                </a:prstGeom>
                <a:solidFill>
                  <a:srgbClr val="F18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17" name="Freeform: Shape 932">
                  <a:extLst>
                    <a:ext uri="{FF2B5EF4-FFF2-40B4-BE49-F238E27FC236}">
                      <a16:creationId xmlns:a16="http://schemas.microsoft.com/office/drawing/2014/main" id="{BABE3236-559C-4BF0-AF90-416A9E34946C}"/>
                    </a:ext>
                  </a:extLst>
                </p:cNvPr>
                <p:cNvSpPr/>
                <p:nvPr/>
              </p:nvSpPr>
              <p:spPr>
                <a:xfrm>
                  <a:off x="778560" y="3737326"/>
                  <a:ext cx="2027181" cy="1953069"/>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118" name="Freeform: Shape 933">
                  <a:extLst>
                    <a:ext uri="{FF2B5EF4-FFF2-40B4-BE49-F238E27FC236}">
                      <a16:creationId xmlns:a16="http://schemas.microsoft.com/office/drawing/2014/main" id="{F665EC71-9383-4461-B229-AFAD7FEEFD74}"/>
                    </a:ext>
                  </a:extLst>
                </p:cNvPr>
                <p:cNvSpPr/>
                <p:nvPr/>
              </p:nvSpPr>
              <p:spPr>
                <a:xfrm>
                  <a:off x="1561226" y="3737326"/>
                  <a:ext cx="355371" cy="201540"/>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119" name="Rectangle: Rounded Corners 934">
                  <a:extLst>
                    <a:ext uri="{FF2B5EF4-FFF2-40B4-BE49-F238E27FC236}">
                      <a16:creationId xmlns:a16="http://schemas.microsoft.com/office/drawing/2014/main" id="{E6775623-5CFB-4495-A0A4-BA795D77EB22}"/>
                    </a:ext>
                  </a:extLst>
                </p:cNvPr>
                <p:cNvSpPr/>
                <p:nvPr/>
              </p:nvSpPr>
              <p:spPr>
                <a:xfrm>
                  <a:off x="850399" y="2747475"/>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20" name="Rectangle: Rounded Corners 935">
                  <a:extLst>
                    <a:ext uri="{FF2B5EF4-FFF2-40B4-BE49-F238E27FC236}">
                      <a16:creationId xmlns:a16="http://schemas.microsoft.com/office/drawing/2014/main" id="{0988B4AE-555F-44C0-9677-AA58EACCD0A0}"/>
                    </a:ext>
                  </a:extLst>
                </p:cNvPr>
                <p:cNvSpPr/>
                <p:nvPr/>
              </p:nvSpPr>
              <p:spPr>
                <a:xfrm>
                  <a:off x="2377629" y="2751957"/>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21" name="Oval 936">
                  <a:extLst>
                    <a:ext uri="{FF2B5EF4-FFF2-40B4-BE49-F238E27FC236}">
                      <a16:creationId xmlns:a16="http://schemas.microsoft.com/office/drawing/2014/main" id="{79A952C6-F084-409C-AE9E-76B82D97B413}"/>
                    </a:ext>
                  </a:extLst>
                </p:cNvPr>
                <p:cNvSpPr/>
                <p:nvPr/>
              </p:nvSpPr>
              <p:spPr>
                <a:xfrm>
                  <a:off x="916050"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22" name="Oval 937">
                  <a:extLst>
                    <a:ext uri="{FF2B5EF4-FFF2-40B4-BE49-F238E27FC236}">
                      <a16:creationId xmlns:a16="http://schemas.microsoft.com/office/drawing/2014/main" id="{000282B4-65E5-458A-9A8F-164261A2DC78}"/>
                    </a:ext>
                  </a:extLst>
                </p:cNvPr>
                <p:cNvSpPr/>
                <p:nvPr/>
              </p:nvSpPr>
              <p:spPr>
                <a:xfrm>
                  <a:off x="2499039"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23" name="Oval 938">
                  <a:extLst>
                    <a:ext uri="{FF2B5EF4-FFF2-40B4-BE49-F238E27FC236}">
                      <a16:creationId xmlns:a16="http://schemas.microsoft.com/office/drawing/2014/main" id="{B7167C00-88D6-4904-B9E1-10D278A08FC3}"/>
                    </a:ext>
                  </a:extLst>
                </p:cNvPr>
                <p:cNvSpPr/>
                <p:nvPr/>
              </p:nvSpPr>
              <p:spPr>
                <a:xfrm>
                  <a:off x="1269268" y="2683088"/>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24" name="Oval 939">
                  <a:extLst>
                    <a:ext uri="{FF2B5EF4-FFF2-40B4-BE49-F238E27FC236}">
                      <a16:creationId xmlns:a16="http://schemas.microsoft.com/office/drawing/2014/main" id="{E10202F4-8D84-4B51-94CF-2808C08DB930}"/>
                    </a:ext>
                  </a:extLst>
                </p:cNvPr>
                <p:cNvSpPr/>
                <p:nvPr/>
              </p:nvSpPr>
              <p:spPr>
                <a:xfrm flipH="1">
                  <a:off x="2030167" y="2671189"/>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25" name="Freeform: Shape 940">
                  <a:extLst>
                    <a:ext uri="{FF2B5EF4-FFF2-40B4-BE49-F238E27FC236}">
                      <a16:creationId xmlns:a16="http://schemas.microsoft.com/office/drawing/2014/main" id="{F5360EBA-3FEE-423B-8B72-1EDE61D99370}"/>
                    </a:ext>
                  </a:extLst>
                </p:cNvPr>
                <p:cNvSpPr/>
                <p:nvPr/>
              </p:nvSpPr>
              <p:spPr>
                <a:xfrm>
                  <a:off x="930060" y="1742987"/>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126" name="Freeform: Shape 941">
                  <a:extLst>
                    <a:ext uri="{FF2B5EF4-FFF2-40B4-BE49-F238E27FC236}">
                      <a16:creationId xmlns:a16="http://schemas.microsoft.com/office/drawing/2014/main" id="{33FF3DF9-215C-4047-9DF1-03FB56D555DF}"/>
                    </a:ext>
                  </a:extLst>
                </p:cNvPr>
                <p:cNvSpPr/>
                <p:nvPr/>
              </p:nvSpPr>
              <p:spPr>
                <a:xfrm flipH="1">
                  <a:off x="1998119" y="1656179"/>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cxnSp>
              <p:nvCxnSpPr>
                <p:cNvPr id="127" name="Straight Connector 942">
                  <a:extLst>
                    <a:ext uri="{FF2B5EF4-FFF2-40B4-BE49-F238E27FC236}">
                      <a16:creationId xmlns:a16="http://schemas.microsoft.com/office/drawing/2014/main" id="{208A42AD-8C35-4BC7-A206-852839D7C748}"/>
                    </a:ext>
                  </a:extLst>
                </p:cNvPr>
                <p:cNvCxnSpPr>
                  <a:cxnSpLocks/>
                </p:cNvCxnSpPr>
                <p:nvPr/>
              </p:nvCxnSpPr>
              <p:spPr>
                <a:xfrm flipH="1">
                  <a:off x="1131439" y="4616077"/>
                  <a:ext cx="78073" cy="644985"/>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cxnSp>
              <p:nvCxnSpPr>
                <p:cNvPr id="128" name="Straight Connector 943">
                  <a:extLst>
                    <a:ext uri="{FF2B5EF4-FFF2-40B4-BE49-F238E27FC236}">
                      <a16:creationId xmlns:a16="http://schemas.microsoft.com/office/drawing/2014/main" id="{7EE84253-2F56-4C6D-8333-3CE7FE5A40B6}"/>
                    </a:ext>
                  </a:extLst>
                </p:cNvPr>
                <p:cNvCxnSpPr>
                  <a:cxnSpLocks/>
                </p:cNvCxnSpPr>
                <p:nvPr/>
              </p:nvCxnSpPr>
              <p:spPr>
                <a:xfrm>
                  <a:off x="2438184" y="4599000"/>
                  <a:ext cx="53131" cy="438938"/>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sp>
              <p:nvSpPr>
                <p:cNvPr id="129" name="Freeform: Shape 944">
                  <a:extLst>
                    <a:ext uri="{FF2B5EF4-FFF2-40B4-BE49-F238E27FC236}">
                      <a16:creationId xmlns:a16="http://schemas.microsoft.com/office/drawing/2014/main" id="{03977511-D47B-460D-B7AE-F913646F3BF3}"/>
                    </a:ext>
                  </a:extLst>
                </p:cNvPr>
                <p:cNvSpPr/>
                <p:nvPr/>
              </p:nvSpPr>
              <p:spPr>
                <a:xfrm>
                  <a:off x="1327492" y="3737878"/>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30" name="Freeform: Shape 945">
                  <a:extLst>
                    <a:ext uri="{FF2B5EF4-FFF2-40B4-BE49-F238E27FC236}">
                      <a16:creationId xmlns:a16="http://schemas.microsoft.com/office/drawing/2014/main" id="{CFFAED88-8AB4-4235-B075-A8D8FB281DC8}"/>
                    </a:ext>
                  </a:extLst>
                </p:cNvPr>
                <p:cNvSpPr/>
                <p:nvPr/>
              </p:nvSpPr>
              <p:spPr>
                <a:xfrm flipH="1">
                  <a:off x="1746173" y="3732707"/>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31" name="Rectangle: Rounded Corners 946">
                  <a:extLst>
                    <a:ext uri="{FF2B5EF4-FFF2-40B4-BE49-F238E27FC236}">
                      <a16:creationId xmlns:a16="http://schemas.microsoft.com/office/drawing/2014/main" id="{161088E6-C08D-427B-8BDB-B7CDC1F35FEB}"/>
                    </a:ext>
                  </a:extLst>
                </p:cNvPr>
                <p:cNvSpPr/>
                <p:nvPr/>
              </p:nvSpPr>
              <p:spPr>
                <a:xfrm>
                  <a:off x="1601533" y="4577815"/>
                  <a:ext cx="304706" cy="460123"/>
                </a:xfrm>
                <a:prstGeom prst="roundRect">
                  <a:avLst/>
                </a:prstGeom>
                <a:solidFill>
                  <a:schemeClr val="bg1"/>
                </a:solid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32" name="Oval 947">
                  <a:extLst>
                    <a:ext uri="{FF2B5EF4-FFF2-40B4-BE49-F238E27FC236}">
                      <a16:creationId xmlns:a16="http://schemas.microsoft.com/office/drawing/2014/main" id="{6428517B-723C-462C-9983-B0EC2E8869FE}"/>
                    </a:ext>
                  </a:extLst>
                </p:cNvPr>
                <p:cNvSpPr/>
                <p:nvPr/>
              </p:nvSpPr>
              <p:spPr>
                <a:xfrm>
                  <a:off x="1679235" y="4667553"/>
                  <a:ext cx="140913" cy="14091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33" name="Rectangle: Rounded Corners 948">
                  <a:extLst>
                    <a:ext uri="{FF2B5EF4-FFF2-40B4-BE49-F238E27FC236}">
                      <a16:creationId xmlns:a16="http://schemas.microsoft.com/office/drawing/2014/main" id="{34AB215A-D0AE-40AE-A122-B06A86DD8BD5}"/>
                    </a:ext>
                  </a:extLst>
                </p:cNvPr>
                <p:cNvSpPr/>
                <p:nvPr/>
              </p:nvSpPr>
              <p:spPr>
                <a:xfrm>
                  <a:off x="1709073" y="4753019"/>
                  <a:ext cx="87663" cy="82497"/>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34" name="Oval 949">
                  <a:extLst>
                    <a:ext uri="{FF2B5EF4-FFF2-40B4-BE49-F238E27FC236}">
                      <a16:creationId xmlns:a16="http://schemas.microsoft.com/office/drawing/2014/main" id="{F1593617-2C1A-494E-AC76-3175D346964A}"/>
                    </a:ext>
                  </a:extLst>
                </p:cNvPr>
                <p:cNvSpPr/>
                <p:nvPr/>
              </p:nvSpPr>
              <p:spPr>
                <a:xfrm>
                  <a:off x="1729076" y="4705852"/>
                  <a:ext cx="48735" cy="4873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135" name="Freeform: Shape 950">
                  <a:extLst>
                    <a:ext uri="{FF2B5EF4-FFF2-40B4-BE49-F238E27FC236}">
                      <a16:creationId xmlns:a16="http://schemas.microsoft.com/office/drawing/2014/main" id="{3695E178-3AB1-4C51-8193-B42FCEDE1480}"/>
                    </a:ext>
                  </a:extLst>
                </p:cNvPr>
                <p:cNvSpPr/>
                <p:nvPr/>
              </p:nvSpPr>
              <p:spPr>
                <a:xfrm>
                  <a:off x="1683945" y="4779008"/>
                  <a:ext cx="140914" cy="117981"/>
                </a:xfrm>
                <a:custGeom>
                  <a:avLst/>
                  <a:gdLst>
                    <a:gd name="connsiteX0" fmla="*/ 186981 w 216278"/>
                    <a:gd name="connsiteY0" fmla="*/ 0 h 181080"/>
                    <a:gd name="connsiteX1" fmla="*/ 207780 w 216278"/>
                    <a:gd name="connsiteY1" fmla="*/ 30848 h 181080"/>
                    <a:gd name="connsiteX2" fmla="*/ 216278 w 216278"/>
                    <a:gd name="connsiteY2" fmla="*/ 72941 h 181080"/>
                    <a:gd name="connsiteX3" fmla="*/ 108139 w 216278"/>
                    <a:gd name="connsiteY3" fmla="*/ 181080 h 181080"/>
                    <a:gd name="connsiteX4" fmla="*/ 0 w 216278"/>
                    <a:gd name="connsiteY4" fmla="*/ 72941 h 181080"/>
                    <a:gd name="connsiteX5" fmla="*/ 8498 w 216278"/>
                    <a:gd name="connsiteY5" fmla="*/ 30848 h 181080"/>
                    <a:gd name="connsiteX6" fmla="*/ 23075 w 216278"/>
                    <a:gd name="connsiteY6" fmla="*/ 9228 h 181080"/>
                    <a:gd name="connsiteX7" fmla="*/ 25451 w 216278"/>
                    <a:gd name="connsiteY7" fmla="*/ 12752 h 181080"/>
                    <a:gd name="connsiteX8" fmla="*/ 101917 w 216278"/>
                    <a:gd name="connsiteY8" fmla="*/ 44425 h 181080"/>
                    <a:gd name="connsiteX9" fmla="*/ 178383 w 216278"/>
                    <a:gd name="connsiteY9" fmla="*/ 12752 h 18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278" h="181080">
                      <a:moveTo>
                        <a:pt x="186981" y="0"/>
                      </a:moveTo>
                      <a:lnTo>
                        <a:pt x="207780" y="30848"/>
                      </a:lnTo>
                      <a:cubicBezTo>
                        <a:pt x="213252" y="43786"/>
                        <a:pt x="216278" y="58010"/>
                        <a:pt x="216278" y="72941"/>
                      </a:cubicBezTo>
                      <a:cubicBezTo>
                        <a:pt x="216278" y="132665"/>
                        <a:pt x="167863" y="181080"/>
                        <a:pt x="108139" y="181080"/>
                      </a:cubicBezTo>
                      <a:cubicBezTo>
                        <a:pt x="48415" y="181080"/>
                        <a:pt x="0" y="132665"/>
                        <a:pt x="0" y="72941"/>
                      </a:cubicBezTo>
                      <a:cubicBezTo>
                        <a:pt x="0" y="58010"/>
                        <a:pt x="3026" y="43786"/>
                        <a:pt x="8498" y="30848"/>
                      </a:cubicBezTo>
                      <a:lnTo>
                        <a:pt x="23075" y="9228"/>
                      </a:lnTo>
                      <a:lnTo>
                        <a:pt x="25451" y="12752"/>
                      </a:lnTo>
                      <a:cubicBezTo>
                        <a:pt x="45020" y="32322"/>
                        <a:pt x="72055" y="44425"/>
                        <a:pt x="101917" y="44425"/>
                      </a:cubicBezTo>
                      <a:cubicBezTo>
                        <a:pt x="131779" y="44425"/>
                        <a:pt x="158814" y="32322"/>
                        <a:pt x="178383" y="127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2040">
                    <a:solidFill>
                      <a:prstClr val="white"/>
                    </a:solidFill>
                    <a:latin typeface="Calibri" panose="020F0502020204030204"/>
                  </a:endParaRPr>
                </a:p>
              </p:txBody>
            </p:sp>
          </p:grpSp>
          <p:grpSp>
            <p:nvGrpSpPr>
              <p:cNvPr id="80" name="Group 895">
                <a:extLst>
                  <a:ext uri="{FF2B5EF4-FFF2-40B4-BE49-F238E27FC236}">
                    <a16:creationId xmlns:a16="http://schemas.microsoft.com/office/drawing/2014/main" id="{4F3AF4F5-AA84-4F34-B15A-305BC87029C7}"/>
                  </a:ext>
                </a:extLst>
              </p:cNvPr>
              <p:cNvGrpSpPr/>
              <p:nvPr/>
            </p:nvGrpSpPr>
            <p:grpSpPr>
              <a:xfrm rot="459843">
                <a:off x="2764451" y="3142039"/>
                <a:ext cx="532601" cy="981990"/>
                <a:chOff x="2535777" y="3065314"/>
                <a:chExt cx="532601" cy="981990"/>
              </a:xfrm>
            </p:grpSpPr>
            <p:sp>
              <p:nvSpPr>
                <p:cNvPr id="83" name="Rectangle: Rounded Corners 898">
                  <a:extLst>
                    <a:ext uri="{FF2B5EF4-FFF2-40B4-BE49-F238E27FC236}">
                      <a16:creationId xmlns:a16="http://schemas.microsoft.com/office/drawing/2014/main" id="{654C4FD4-C541-471D-A685-A2A3E0534FDF}"/>
                    </a:ext>
                  </a:extLst>
                </p:cNvPr>
                <p:cNvSpPr/>
                <p:nvPr/>
              </p:nvSpPr>
              <p:spPr>
                <a:xfrm rot="912596">
                  <a:off x="2535777" y="3135936"/>
                  <a:ext cx="196134" cy="91136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84" name="Oval 12">
                  <a:extLst>
                    <a:ext uri="{FF2B5EF4-FFF2-40B4-BE49-F238E27FC236}">
                      <a16:creationId xmlns:a16="http://schemas.microsoft.com/office/drawing/2014/main" id="{235FDF63-2F57-40F7-8FE1-00ACDADC2BD4}"/>
                    </a:ext>
                  </a:extLst>
                </p:cNvPr>
                <p:cNvSpPr/>
                <p:nvPr/>
              </p:nvSpPr>
              <p:spPr>
                <a:xfrm rot="19627584">
                  <a:off x="2646424" y="3065314"/>
                  <a:ext cx="421954" cy="223855"/>
                </a:xfrm>
                <a:custGeom>
                  <a:avLst/>
                  <a:gdLst>
                    <a:gd name="connsiteX0" fmla="*/ 0 w 340404"/>
                    <a:gd name="connsiteY0" fmla="*/ 170202 h 340404"/>
                    <a:gd name="connsiteX1" fmla="*/ 170202 w 340404"/>
                    <a:gd name="connsiteY1" fmla="*/ 0 h 340404"/>
                    <a:gd name="connsiteX2" fmla="*/ 340404 w 340404"/>
                    <a:gd name="connsiteY2" fmla="*/ 170202 h 340404"/>
                    <a:gd name="connsiteX3" fmla="*/ 170202 w 340404"/>
                    <a:gd name="connsiteY3" fmla="*/ 340404 h 340404"/>
                    <a:gd name="connsiteX4" fmla="*/ 0 w 340404"/>
                    <a:gd name="connsiteY4" fmla="*/ 170202 h 340404"/>
                    <a:gd name="connsiteX0" fmla="*/ 58 w 340462"/>
                    <a:gd name="connsiteY0" fmla="*/ 46217 h 216419"/>
                    <a:gd name="connsiteX1" fmla="*/ 156510 w 340462"/>
                    <a:gd name="connsiteY1" fmla="*/ 30707 h 216419"/>
                    <a:gd name="connsiteX2" fmla="*/ 340462 w 340462"/>
                    <a:gd name="connsiteY2" fmla="*/ 46217 h 216419"/>
                    <a:gd name="connsiteX3" fmla="*/ 170260 w 340462"/>
                    <a:gd name="connsiteY3" fmla="*/ 216419 h 216419"/>
                    <a:gd name="connsiteX4" fmla="*/ 58 w 340462"/>
                    <a:gd name="connsiteY4" fmla="*/ 46217 h 216419"/>
                    <a:gd name="connsiteX0" fmla="*/ 3908 w 344312"/>
                    <a:gd name="connsiteY0" fmla="*/ 46217 h 216419"/>
                    <a:gd name="connsiteX1" fmla="*/ 160360 w 344312"/>
                    <a:gd name="connsiteY1" fmla="*/ 30707 h 216419"/>
                    <a:gd name="connsiteX2" fmla="*/ 344312 w 344312"/>
                    <a:gd name="connsiteY2" fmla="*/ 46217 h 216419"/>
                    <a:gd name="connsiteX3" fmla="*/ 174110 w 344312"/>
                    <a:gd name="connsiteY3" fmla="*/ 216419 h 216419"/>
                    <a:gd name="connsiteX4" fmla="*/ 3908 w 344312"/>
                    <a:gd name="connsiteY4" fmla="*/ 46217 h 2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2" h="216419">
                      <a:moveTo>
                        <a:pt x="3908" y="46217"/>
                      </a:moveTo>
                      <a:cubicBezTo>
                        <a:pt x="29117" y="-43174"/>
                        <a:pt x="66360" y="30707"/>
                        <a:pt x="160360" y="30707"/>
                      </a:cubicBezTo>
                      <a:cubicBezTo>
                        <a:pt x="254360" y="30707"/>
                        <a:pt x="344312" y="-47783"/>
                        <a:pt x="344312" y="46217"/>
                      </a:cubicBezTo>
                      <a:cubicBezTo>
                        <a:pt x="344312" y="140217"/>
                        <a:pt x="268110" y="216419"/>
                        <a:pt x="174110" y="216419"/>
                      </a:cubicBezTo>
                      <a:cubicBezTo>
                        <a:pt x="80110" y="216419"/>
                        <a:pt x="-21301" y="135608"/>
                        <a:pt x="3908" y="46217"/>
                      </a:cubicBezTo>
                      <a:close/>
                    </a:path>
                  </a:pathLst>
                </a:cu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grpSp>
          <p:sp>
            <p:nvSpPr>
              <p:cNvPr id="81" name="Rectangle 17">
                <a:extLst>
                  <a:ext uri="{FF2B5EF4-FFF2-40B4-BE49-F238E27FC236}">
                    <a16:creationId xmlns:a16="http://schemas.microsoft.com/office/drawing/2014/main" id="{0D18C867-462B-48A5-A1FC-8870379E0FEC}"/>
                  </a:ext>
                </a:extLst>
              </p:cNvPr>
              <p:cNvSpPr/>
              <p:nvPr/>
            </p:nvSpPr>
            <p:spPr>
              <a:xfrm>
                <a:off x="1401357" y="3915019"/>
                <a:ext cx="1778558" cy="930777"/>
              </a:xfrm>
              <a:custGeom>
                <a:avLst/>
                <a:gdLst>
                  <a:gd name="connsiteX0" fmla="*/ 0 w 1778558"/>
                  <a:gd name="connsiteY0" fmla="*/ 0 h 1038763"/>
                  <a:gd name="connsiteX1" fmla="*/ 1778558 w 1778558"/>
                  <a:gd name="connsiteY1" fmla="*/ 0 h 1038763"/>
                  <a:gd name="connsiteX2" fmla="*/ 1778558 w 1778558"/>
                  <a:gd name="connsiteY2" fmla="*/ 1038763 h 1038763"/>
                  <a:gd name="connsiteX3" fmla="*/ 0 w 1778558"/>
                  <a:gd name="connsiteY3" fmla="*/ 1038763 h 1038763"/>
                  <a:gd name="connsiteX4" fmla="*/ 0 w 1778558"/>
                  <a:gd name="connsiteY4" fmla="*/ 0 h 1038763"/>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58" h="1190685">
                    <a:moveTo>
                      <a:pt x="20065" y="103192"/>
                    </a:moveTo>
                    <a:cubicBezTo>
                      <a:pt x="470550" y="258936"/>
                      <a:pt x="923902" y="494942"/>
                      <a:pt x="1678232" y="0"/>
                    </a:cubicBezTo>
                    <a:lnTo>
                      <a:pt x="1778558" y="1190685"/>
                    </a:lnTo>
                    <a:lnTo>
                      <a:pt x="0" y="1190685"/>
                    </a:lnTo>
                    <a:lnTo>
                      <a:pt x="20065" y="103192"/>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sp>
            <p:nvSpPr>
              <p:cNvPr id="82" name="Freeform: Shape 897">
                <a:extLst>
                  <a:ext uri="{FF2B5EF4-FFF2-40B4-BE49-F238E27FC236}">
                    <a16:creationId xmlns:a16="http://schemas.microsoft.com/office/drawing/2014/main" id="{81A926C4-7246-4BE3-B569-E1CCA5AB16BB}"/>
                  </a:ext>
                </a:extLst>
              </p:cNvPr>
              <p:cNvSpPr/>
              <p:nvPr/>
            </p:nvSpPr>
            <p:spPr>
              <a:xfrm>
                <a:off x="926589" y="335104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sp>
          <p:nvSpPr>
            <p:cNvPr id="71" name="Freeform: Shape 886">
              <a:extLst>
                <a:ext uri="{FF2B5EF4-FFF2-40B4-BE49-F238E27FC236}">
                  <a16:creationId xmlns:a16="http://schemas.microsoft.com/office/drawing/2014/main" id="{A8CAD8B1-D835-4042-8735-98E5991A45AA}"/>
                </a:ext>
              </a:extLst>
            </p:cNvPr>
            <p:cNvSpPr/>
            <p:nvPr/>
          </p:nvSpPr>
          <p:spPr>
            <a:xfrm>
              <a:off x="4887481" y="5894181"/>
              <a:ext cx="215709" cy="215709"/>
            </a:xfrm>
            <a:custGeom>
              <a:avLst/>
              <a:gdLst>
                <a:gd name="connsiteX0" fmla="*/ 2571750 w 5143500"/>
                <a:gd name="connsiteY0" fmla="*/ 0 h 5143500"/>
                <a:gd name="connsiteX1" fmla="*/ 0 w 5143500"/>
                <a:gd name="connsiteY1" fmla="*/ 2571750 h 5143500"/>
                <a:gd name="connsiteX2" fmla="*/ 2571750 w 5143500"/>
                <a:gd name="connsiteY2" fmla="*/ 5143500 h 5143500"/>
                <a:gd name="connsiteX3" fmla="*/ 5143500 w 5143500"/>
                <a:gd name="connsiteY3" fmla="*/ 2571750 h 5143500"/>
                <a:gd name="connsiteX4" fmla="*/ 2571750 w 5143500"/>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0" h="5143500">
                  <a:moveTo>
                    <a:pt x="2571750" y="0"/>
                  </a:moveTo>
                  <a:cubicBezTo>
                    <a:pt x="1153631" y="0"/>
                    <a:pt x="0" y="1153631"/>
                    <a:pt x="0" y="2571750"/>
                  </a:cubicBezTo>
                  <a:cubicBezTo>
                    <a:pt x="0" y="3989869"/>
                    <a:pt x="1153631" y="5143500"/>
                    <a:pt x="2571750" y="5143500"/>
                  </a:cubicBezTo>
                  <a:cubicBezTo>
                    <a:pt x="3989869" y="5143500"/>
                    <a:pt x="5143500" y="3989869"/>
                    <a:pt x="5143500" y="2571750"/>
                  </a:cubicBezTo>
                  <a:cubicBezTo>
                    <a:pt x="5143500" y="1153631"/>
                    <a:pt x="3989869" y="0"/>
                    <a:pt x="2571750" y="0"/>
                  </a:cubicBezTo>
                  <a:close/>
                </a:path>
              </a:pathLst>
            </a:custGeom>
            <a:solidFill>
              <a:srgbClr val="F48093"/>
            </a:solidFill>
            <a:ln w="10046"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72" name="TextBox 887">
              <a:extLst>
                <a:ext uri="{FF2B5EF4-FFF2-40B4-BE49-F238E27FC236}">
                  <a16:creationId xmlns:a16="http://schemas.microsoft.com/office/drawing/2014/main" id="{25D46242-31E4-4B36-8474-A40F62C8F9C8}"/>
                </a:ext>
              </a:extLst>
            </p:cNvPr>
            <p:cNvSpPr txBox="1"/>
            <p:nvPr/>
          </p:nvSpPr>
          <p:spPr>
            <a:xfrm>
              <a:off x="3108365" y="6702492"/>
              <a:ext cx="2954403" cy="690736"/>
            </a:xfrm>
            <a:prstGeom prst="rect">
              <a:avLst/>
            </a:prstGeom>
            <a:noFill/>
          </p:spPr>
          <p:txBody>
            <a:bodyPr wrap="square" rtlCol="0">
              <a:spAutoFit/>
            </a:bodyPr>
            <a:lstStyle/>
            <a:p>
              <a:pPr algn="ctr" defTabSz="457189"/>
              <a:r>
                <a:rPr lang="en-PH" sz="2800" b="1">
                  <a:solidFill>
                    <a:prstClr val="white"/>
                  </a:solidFill>
                  <a:latin typeface="Arial" panose="020B0604020202020204" pitchFamily="34" charset="0"/>
                  <a:cs typeface="Arial" panose="020B0604020202020204" pitchFamily="34" charset="0"/>
                </a:rPr>
                <a:t>Bạn Trả lời sai rồi </a:t>
              </a:r>
              <a:r>
                <a:rPr lang="en-PH" sz="2800" b="1">
                  <a:solidFill>
                    <a:prstClr val="white"/>
                  </a:solidFill>
                  <a:latin typeface="Arial" panose="020B0604020202020204" pitchFamily="34" charset="0"/>
                  <a:cs typeface="Arial" panose="020B0604020202020204" pitchFamily="34" charset="0"/>
                  <a:sym typeface="Wingdings" panose="05000000000000000000" pitchFamily="2" charset="2"/>
                </a:rPr>
                <a:t>=(((((</a:t>
              </a:r>
              <a:endParaRPr lang="en-PH" sz="2800" b="1" dirty="0">
                <a:solidFill>
                  <a:prstClr val="white"/>
                </a:solidFill>
                <a:latin typeface="Arial" panose="020B0604020202020204" pitchFamily="34" charset="0"/>
                <a:cs typeface="Arial" panose="020B0604020202020204" pitchFamily="34" charset="0"/>
              </a:endParaRPr>
            </a:p>
          </p:txBody>
        </p:sp>
        <p:sp>
          <p:nvSpPr>
            <p:cNvPr id="73" name="Rectangle: Rounded Corners 888">
              <a:extLst>
                <a:ext uri="{FF2B5EF4-FFF2-40B4-BE49-F238E27FC236}">
                  <a16:creationId xmlns:a16="http://schemas.microsoft.com/office/drawing/2014/main" id="{2E643570-B16B-41B0-900D-E254C1DAF977}"/>
                </a:ext>
              </a:extLst>
            </p:cNvPr>
            <p:cNvSpPr/>
            <p:nvPr/>
          </p:nvSpPr>
          <p:spPr>
            <a:xfrm>
              <a:off x="4480414" y="5917972"/>
              <a:ext cx="98532" cy="66544"/>
            </a:xfrm>
            <a:prstGeom prst="roundRect">
              <a:avLst>
                <a:gd name="adj" fmla="val 50000"/>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sp>
          <p:nvSpPr>
            <p:cNvPr id="74" name="Freeform: Shape 889">
              <a:extLst>
                <a:ext uri="{FF2B5EF4-FFF2-40B4-BE49-F238E27FC236}">
                  <a16:creationId xmlns:a16="http://schemas.microsoft.com/office/drawing/2014/main" id="{9FFF6C4A-BC00-4DBC-A2D8-C538EC28AAEF}"/>
                </a:ext>
              </a:extLst>
            </p:cNvPr>
            <p:cNvSpPr/>
            <p:nvPr/>
          </p:nvSpPr>
          <p:spPr>
            <a:xfrm>
              <a:off x="4483484" y="5953514"/>
              <a:ext cx="92392" cy="31739"/>
            </a:xfrm>
            <a:custGeom>
              <a:avLst/>
              <a:gdLst>
                <a:gd name="connsiteX0" fmla="*/ 638486 w 1297360"/>
                <a:gd name="connsiteY0" fmla="*/ 0 h 445680"/>
                <a:gd name="connsiteX1" fmla="*/ 1074382 w 1297360"/>
                <a:gd name="connsiteY1" fmla="*/ 65439 h 445680"/>
                <a:gd name="connsiteX2" fmla="*/ 1297360 w 1297360"/>
                <a:gd name="connsiteY2" fmla="*/ 177224 h 445680"/>
                <a:gd name="connsiteX3" fmla="*/ 1263452 w 1297360"/>
                <a:gd name="connsiteY3" fmla="*/ 239695 h 445680"/>
                <a:gd name="connsiteX4" fmla="*/ 876040 w 1297360"/>
                <a:gd name="connsiteY4" fmla="*/ 445680 h 445680"/>
                <a:gd name="connsiteX5" fmla="*/ 426866 w 1297360"/>
                <a:gd name="connsiteY5" fmla="*/ 445680 h 445680"/>
                <a:gd name="connsiteX6" fmla="*/ 39455 w 1297360"/>
                <a:gd name="connsiteY6" fmla="*/ 239695 h 445680"/>
                <a:gd name="connsiteX7" fmla="*/ 0 w 1297360"/>
                <a:gd name="connsiteY7" fmla="*/ 167004 h 445680"/>
                <a:gd name="connsiteX8" fmla="*/ 202590 w 1297360"/>
                <a:gd name="connsiteY8" fmla="*/ 65439 h 445680"/>
                <a:gd name="connsiteX9" fmla="*/ 638486 w 1297360"/>
                <a:gd name="connsiteY9" fmla="*/ 0 h 4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360" h="445680">
                  <a:moveTo>
                    <a:pt x="638486" y="0"/>
                  </a:moveTo>
                  <a:cubicBezTo>
                    <a:pt x="793104" y="0"/>
                    <a:pt x="940406" y="23304"/>
                    <a:pt x="1074382" y="65439"/>
                  </a:cubicBezTo>
                  <a:lnTo>
                    <a:pt x="1297360" y="177224"/>
                  </a:lnTo>
                  <a:lnTo>
                    <a:pt x="1263452" y="239695"/>
                  </a:lnTo>
                  <a:cubicBezTo>
                    <a:pt x="1179492" y="363972"/>
                    <a:pt x="1037308" y="445680"/>
                    <a:pt x="876040" y="445680"/>
                  </a:cubicBezTo>
                  <a:lnTo>
                    <a:pt x="426866" y="445680"/>
                  </a:lnTo>
                  <a:cubicBezTo>
                    <a:pt x="265598" y="445680"/>
                    <a:pt x="123414" y="363972"/>
                    <a:pt x="39455" y="239695"/>
                  </a:cubicBezTo>
                  <a:lnTo>
                    <a:pt x="0" y="167004"/>
                  </a:lnTo>
                  <a:lnTo>
                    <a:pt x="202590" y="65439"/>
                  </a:lnTo>
                  <a:cubicBezTo>
                    <a:pt x="336566" y="23304"/>
                    <a:pt x="483868" y="0"/>
                    <a:pt x="638486"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sp>
          <p:nvSpPr>
            <p:cNvPr id="75" name="Freeform: Shape 890">
              <a:extLst>
                <a:ext uri="{FF2B5EF4-FFF2-40B4-BE49-F238E27FC236}">
                  <a16:creationId xmlns:a16="http://schemas.microsoft.com/office/drawing/2014/main" id="{80084875-2284-40A0-A685-2AAB6D9C4422}"/>
                </a:ext>
              </a:extLst>
            </p:cNvPr>
            <p:cNvSpPr/>
            <p:nvPr/>
          </p:nvSpPr>
          <p:spPr>
            <a:xfrm>
              <a:off x="4485945" y="5917873"/>
              <a:ext cx="84943" cy="23041"/>
            </a:xfrm>
            <a:custGeom>
              <a:avLst/>
              <a:gdLst>
                <a:gd name="connsiteX0" fmla="*/ 390328 w 1192765"/>
                <a:gd name="connsiteY0" fmla="*/ 0 h 323541"/>
                <a:gd name="connsiteX1" fmla="*/ 839502 w 1192765"/>
                <a:gd name="connsiteY1" fmla="*/ 0 h 323541"/>
                <a:gd name="connsiteX2" fmla="*/ 1169864 w 1192765"/>
                <a:gd name="connsiteY2" fmla="*/ 136840 h 323541"/>
                <a:gd name="connsiteX3" fmla="*/ 1192765 w 1192765"/>
                <a:gd name="connsiteY3" fmla="*/ 164597 h 323541"/>
                <a:gd name="connsiteX4" fmla="*/ 1192765 w 1192765"/>
                <a:gd name="connsiteY4" fmla="*/ 243006 h 323541"/>
                <a:gd name="connsiteX5" fmla="*/ 1112230 w 1192765"/>
                <a:gd name="connsiteY5" fmla="*/ 323541 h 323541"/>
                <a:gd name="connsiteX6" fmla="*/ 80535 w 1192765"/>
                <a:gd name="connsiteY6" fmla="*/ 323541 h 323541"/>
                <a:gd name="connsiteX7" fmla="*/ 0 w 1192765"/>
                <a:gd name="connsiteY7" fmla="*/ 243006 h 323541"/>
                <a:gd name="connsiteX8" fmla="*/ 0 w 1192765"/>
                <a:gd name="connsiteY8" fmla="*/ 211358 h 323541"/>
                <a:gd name="connsiteX9" fmla="*/ 2917 w 1192765"/>
                <a:gd name="connsiteY9" fmla="*/ 205985 h 323541"/>
                <a:gd name="connsiteX10" fmla="*/ 390328 w 1192765"/>
                <a:gd name="connsiteY10" fmla="*/ 0 h 32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2765" h="323541">
                  <a:moveTo>
                    <a:pt x="390328" y="0"/>
                  </a:moveTo>
                  <a:lnTo>
                    <a:pt x="839502" y="0"/>
                  </a:lnTo>
                  <a:cubicBezTo>
                    <a:pt x="968517" y="0"/>
                    <a:pt x="1085317" y="52293"/>
                    <a:pt x="1169864" y="136840"/>
                  </a:cubicBezTo>
                  <a:lnTo>
                    <a:pt x="1192765" y="164597"/>
                  </a:lnTo>
                  <a:lnTo>
                    <a:pt x="1192765" y="243006"/>
                  </a:lnTo>
                  <a:cubicBezTo>
                    <a:pt x="1192765" y="287484"/>
                    <a:pt x="1156708" y="323541"/>
                    <a:pt x="1112230" y="323541"/>
                  </a:cubicBezTo>
                  <a:lnTo>
                    <a:pt x="80535" y="323541"/>
                  </a:lnTo>
                  <a:cubicBezTo>
                    <a:pt x="36057" y="323541"/>
                    <a:pt x="0" y="287484"/>
                    <a:pt x="0" y="243006"/>
                  </a:cubicBezTo>
                  <a:lnTo>
                    <a:pt x="0" y="211358"/>
                  </a:lnTo>
                  <a:lnTo>
                    <a:pt x="2917" y="205985"/>
                  </a:lnTo>
                  <a:cubicBezTo>
                    <a:pt x="86876" y="81708"/>
                    <a:pt x="229060" y="0"/>
                    <a:pt x="3903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pic>
          <p:nvPicPr>
            <p:cNvPr id="76" name="Graphic 891">
              <a:extLst>
                <a:ext uri="{FF2B5EF4-FFF2-40B4-BE49-F238E27FC236}">
                  <a16:creationId xmlns:a16="http://schemas.microsoft.com/office/drawing/2014/main" id="{BFD4EFD9-8604-4A9C-9ED9-B652C1CD379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47239" y="5952946"/>
              <a:ext cx="97990" cy="97990"/>
            </a:xfrm>
            <a:prstGeom prst="rect">
              <a:avLst/>
            </a:prstGeom>
          </p:spPr>
        </p:pic>
      </p:grpSp>
      <p:sp>
        <p:nvSpPr>
          <p:cNvPr id="142" name="try again">
            <a:extLst>
              <a:ext uri="{FF2B5EF4-FFF2-40B4-BE49-F238E27FC236}">
                <a16:creationId xmlns:a16="http://schemas.microsoft.com/office/drawing/2014/main" id="{EF50158D-6012-4C4E-B333-57F036AC0BAB}"/>
              </a:ext>
            </a:extLst>
          </p:cNvPr>
          <p:cNvSpPr/>
          <p:nvPr/>
        </p:nvSpPr>
        <p:spPr>
          <a:xfrm>
            <a:off x="4802333" y="10173135"/>
            <a:ext cx="2741351" cy="5596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PH" sz="2800" dirty="0">
                <a:solidFill>
                  <a:srgbClr val="F48093"/>
                </a:solidFill>
                <a:latin typeface="Gilroy ExtraBold" panose="00000900000000000000" pitchFamily="50" charset="0"/>
              </a:rPr>
              <a:t>Try again</a:t>
            </a:r>
            <a:endParaRPr lang="en-PH" sz="3200" dirty="0">
              <a:solidFill>
                <a:srgbClr val="F48093"/>
              </a:solidFill>
              <a:latin typeface="Gilroy ExtraBold" panose="00000900000000000000" pitchFamily="50" charset="0"/>
            </a:endParaRPr>
          </a:p>
        </p:txBody>
      </p:sp>
      <p:grpSp>
        <p:nvGrpSpPr>
          <p:cNvPr id="217" name="Group 883">
            <a:extLst>
              <a:ext uri="{FF2B5EF4-FFF2-40B4-BE49-F238E27FC236}">
                <a16:creationId xmlns:a16="http://schemas.microsoft.com/office/drawing/2014/main" id="{5B0BBC07-3242-4A12-8361-62768AEA16D6}"/>
              </a:ext>
            </a:extLst>
          </p:cNvPr>
          <p:cNvGrpSpPr/>
          <p:nvPr/>
        </p:nvGrpSpPr>
        <p:grpSpPr>
          <a:xfrm>
            <a:off x="43158" y="6911918"/>
            <a:ext cx="12219710" cy="4159331"/>
            <a:chOff x="0" y="5234318"/>
            <a:chExt cx="9144000" cy="3011191"/>
          </a:xfrm>
        </p:grpSpPr>
        <p:sp>
          <p:nvSpPr>
            <p:cNvPr id="218" name="Freeform: Shape 884">
              <a:extLst>
                <a:ext uri="{FF2B5EF4-FFF2-40B4-BE49-F238E27FC236}">
                  <a16:creationId xmlns:a16="http://schemas.microsoft.com/office/drawing/2014/main" id="{51B533F6-A3E6-4F51-8745-C12699EF4BDB}"/>
                </a:ext>
              </a:extLst>
            </p:cNvPr>
            <p:cNvSpPr/>
            <p:nvPr/>
          </p:nvSpPr>
          <p:spPr>
            <a:xfrm>
              <a:off x="0" y="6124812"/>
              <a:ext cx="9144000" cy="2120697"/>
            </a:xfrm>
            <a:custGeom>
              <a:avLst/>
              <a:gdLst>
                <a:gd name="connsiteX0" fmla="*/ 180643 w 9144000"/>
                <a:gd name="connsiteY0" fmla="*/ 0 h 2120697"/>
                <a:gd name="connsiteX1" fmla="*/ 8963357 w 9144000"/>
                <a:gd name="connsiteY1" fmla="*/ 0 h 2120697"/>
                <a:gd name="connsiteX2" fmla="*/ 9144000 w 9144000"/>
                <a:gd name="connsiteY2" fmla="*/ 180643 h 2120697"/>
                <a:gd name="connsiteX3" fmla="*/ 9144000 w 9144000"/>
                <a:gd name="connsiteY3" fmla="*/ 2120697 h 2120697"/>
                <a:gd name="connsiteX4" fmla="*/ 0 w 9144000"/>
                <a:gd name="connsiteY4" fmla="*/ 2120697 h 2120697"/>
                <a:gd name="connsiteX5" fmla="*/ 0 w 9144000"/>
                <a:gd name="connsiteY5" fmla="*/ 180643 h 2120697"/>
                <a:gd name="connsiteX6" fmla="*/ 180643 w 9144000"/>
                <a:gd name="connsiteY6" fmla="*/ 0 h 21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120697">
                  <a:moveTo>
                    <a:pt x="180643" y="0"/>
                  </a:moveTo>
                  <a:lnTo>
                    <a:pt x="8963357" y="0"/>
                  </a:lnTo>
                  <a:cubicBezTo>
                    <a:pt x="9063123" y="0"/>
                    <a:pt x="9144000" y="80877"/>
                    <a:pt x="9144000" y="180643"/>
                  </a:cubicBezTo>
                  <a:lnTo>
                    <a:pt x="9144000" y="2120697"/>
                  </a:lnTo>
                  <a:lnTo>
                    <a:pt x="0" y="2120697"/>
                  </a:lnTo>
                  <a:lnTo>
                    <a:pt x="0" y="180643"/>
                  </a:lnTo>
                  <a:cubicBezTo>
                    <a:pt x="0" y="80877"/>
                    <a:pt x="80877" y="0"/>
                    <a:pt x="180643" y="0"/>
                  </a:cubicBez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grpSp>
          <p:nvGrpSpPr>
            <p:cNvPr id="219" name="Group 885">
              <a:extLst>
                <a:ext uri="{FF2B5EF4-FFF2-40B4-BE49-F238E27FC236}">
                  <a16:creationId xmlns:a16="http://schemas.microsoft.com/office/drawing/2014/main" id="{FC04B9EF-452E-4EC7-B420-4D4A63586919}"/>
                </a:ext>
              </a:extLst>
            </p:cNvPr>
            <p:cNvGrpSpPr/>
            <p:nvPr/>
          </p:nvGrpSpPr>
          <p:grpSpPr>
            <a:xfrm>
              <a:off x="3821715" y="5234318"/>
              <a:ext cx="1402401" cy="1798542"/>
              <a:chOff x="877552" y="1545017"/>
              <a:chExt cx="2573761" cy="3300779"/>
            </a:xfrm>
          </p:grpSpPr>
          <p:sp>
            <p:nvSpPr>
              <p:cNvPr id="226" name="Freeform: Shape 892">
                <a:extLst>
                  <a:ext uri="{FF2B5EF4-FFF2-40B4-BE49-F238E27FC236}">
                    <a16:creationId xmlns:a16="http://schemas.microsoft.com/office/drawing/2014/main" id="{F1C1BD39-D666-41E1-8B53-4A57027A56BB}"/>
                  </a:ext>
                </a:extLst>
              </p:cNvPr>
              <p:cNvSpPr/>
              <p:nvPr/>
            </p:nvSpPr>
            <p:spPr>
              <a:xfrm>
                <a:off x="877552" y="1545017"/>
                <a:ext cx="2573761" cy="2436855"/>
              </a:xfrm>
              <a:custGeom>
                <a:avLst/>
                <a:gdLst>
                  <a:gd name="connsiteX0" fmla="*/ 1286880 w 2573760"/>
                  <a:gd name="connsiteY0" fmla="*/ 0 h 2436855"/>
                  <a:gd name="connsiteX1" fmla="*/ 2573760 w 2573760"/>
                  <a:gd name="connsiteY1" fmla="*/ 1286880 h 2436855"/>
                  <a:gd name="connsiteX2" fmla="*/ 2472631 w 2573760"/>
                  <a:gd name="connsiteY2" fmla="*/ 1787792 h 2436855"/>
                  <a:gd name="connsiteX3" fmla="*/ 2439988 w 2573760"/>
                  <a:gd name="connsiteY3" fmla="*/ 1855553 h 2436855"/>
                  <a:gd name="connsiteX4" fmla="*/ 2386760 w 2573760"/>
                  <a:gd name="connsiteY4" fmla="*/ 1926734 h 2436855"/>
                  <a:gd name="connsiteX5" fmla="*/ 1305071 w 2573760"/>
                  <a:gd name="connsiteY5" fmla="*/ 2436855 h 2436855"/>
                  <a:gd name="connsiteX6" fmla="*/ 72470 w 2573760"/>
                  <a:gd name="connsiteY6" fmla="*/ 1703241 h 2436855"/>
                  <a:gd name="connsiteX7" fmla="*/ 62953 w 2573760"/>
                  <a:gd name="connsiteY7" fmla="*/ 1683484 h 2436855"/>
                  <a:gd name="connsiteX8" fmla="*/ 57856 w 2573760"/>
                  <a:gd name="connsiteY8" fmla="*/ 1669559 h 2436855"/>
                  <a:gd name="connsiteX9" fmla="*/ 0 w 2573760"/>
                  <a:gd name="connsiteY9" fmla="*/ 1286880 h 2436855"/>
                  <a:gd name="connsiteX10" fmla="*/ 1286880 w 2573760"/>
                  <a:gd name="connsiteY10" fmla="*/ 0 h 24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3760" h="2436855">
                    <a:moveTo>
                      <a:pt x="1286880" y="0"/>
                    </a:moveTo>
                    <a:cubicBezTo>
                      <a:pt x="1997604" y="0"/>
                      <a:pt x="2573760" y="576156"/>
                      <a:pt x="2573760" y="1286880"/>
                    </a:cubicBezTo>
                    <a:cubicBezTo>
                      <a:pt x="2573760" y="1464561"/>
                      <a:pt x="2537750" y="1633832"/>
                      <a:pt x="2472631" y="1787792"/>
                    </a:cubicBezTo>
                    <a:lnTo>
                      <a:pt x="2439988" y="1855553"/>
                    </a:lnTo>
                    <a:lnTo>
                      <a:pt x="2386760" y="1926734"/>
                    </a:lnTo>
                    <a:cubicBezTo>
                      <a:pt x="2129651" y="2238278"/>
                      <a:pt x="1740551" y="2436855"/>
                      <a:pt x="1305071" y="2436855"/>
                    </a:cubicBezTo>
                    <a:cubicBezTo>
                      <a:pt x="772818" y="2436855"/>
                      <a:pt x="309848" y="2140215"/>
                      <a:pt x="72470" y="1703241"/>
                    </a:cubicBezTo>
                    <a:lnTo>
                      <a:pt x="62953" y="1683484"/>
                    </a:lnTo>
                    <a:lnTo>
                      <a:pt x="57856" y="1669559"/>
                    </a:lnTo>
                    <a:cubicBezTo>
                      <a:pt x="20256" y="1548671"/>
                      <a:pt x="0" y="1420141"/>
                      <a:pt x="0" y="1286880"/>
                    </a:cubicBezTo>
                    <a:cubicBezTo>
                      <a:pt x="0" y="576156"/>
                      <a:pt x="576156" y="0"/>
                      <a:pt x="1286880" y="0"/>
                    </a:cubicBez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sp>
            <p:nvSpPr>
              <p:cNvPr id="227" name="Freeform: Shape 893">
                <a:extLst>
                  <a:ext uri="{FF2B5EF4-FFF2-40B4-BE49-F238E27FC236}">
                    <a16:creationId xmlns:a16="http://schemas.microsoft.com/office/drawing/2014/main" id="{01200449-4A4D-47E2-942A-5A6D88F587F9}"/>
                  </a:ext>
                </a:extLst>
              </p:cNvPr>
              <p:cNvSpPr/>
              <p:nvPr/>
            </p:nvSpPr>
            <p:spPr>
              <a:xfrm>
                <a:off x="940506" y="322373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nvGrpSpPr>
              <p:cNvPr id="228" name="Group 894">
                <a:extLst>
                  <a:ext uri="{FF2B5EF4-FFF2-40B4-BE49-F238E27FC236}">
                    <a16:creationId xmlns:a16="http://schemas.microsoft.com/office/drawing/2014/main" id="{FACD4AE4-AE91-4C0A-8CE5-175A256652F5}"/>
                  </a:ext>
                </a:extLst>
              </p:cNvPr>
              <p:cNvGrpSpPr/>
              <p:nvPr/>
            </p:nvGrpSpPr>
            <p:grpSpPr>
              <a:xfrm>
                <a:off x="1237986" y="1637676"/>
                <a:ext cx="1758490" cy="2694426"/>
                <a:chOff x="181346" y="1199439"/>
                <a:chExt cx="2937575" cy="4501065"/>
              </a:xfrm>
            </p:grpSpPr>
            <p:sp>
              <p:nvSpPr>
                <p:cNvPr id="234" name="Rectangle 7">
                  <a:extLst>
                    <a:ext uri="{FF2B5EF4-FFF2-40B4-BE49-F238E27FC236}">
                      <a16:creationId xmlns:a16="http://schemas.microsoft.com/office/drawing/2014/main" id="{25C8279D-D66B-47B5-B84A-1EDCFDC2F5F5}"/>
                    </a:ext>
                  </a:extLst>
                </p:cNvPr>
                <p:cNvSpPr/>
                <p:nvPr/>
              </p:nvSpPr>
              <p:spPr>
                <a:xfrm>
                  <a:off x="861900" y="1931457"/>
                  <a:ext cx="1031829" cy="1219446"/>
                </a:xfrm>
                <a:custGeom>
                  <a:avLst/>
                  <a:gdLst>
                    <a:gd name="connsiteX0" fmla="*/ 0 w 912122"/>
                    <a:gd name="connsiteY0" fmla="*/ 0 h 992909"/>
                    <a:gd name="connsiteX1" fmla="*/ 912122 w 912122"/>
                    <a:gd name="connsiteY1" fmla="*/ 0 h 992909"/>
                    <a:gd name="connsiteX2" fmla="*/ 912122 w 912122"/>
                    <a:gd name="connsiteY2" fmla="*/ 992909 h 992909"/>
                    <a:gd name="connsiteX3" fmla="*/ 0 w 912122"/>
                    <a:gd name="connsiteY3" fmla="*/ 992909 h 992909"/>
                    <a:gd name="connsiteX4" fmla="*/ 0 w 912122"/>
                    <a:gd name="connsiteY4" fmla="*/ 0 h 992909"/>
                    <a:gd name="connsiteX0" fmla="*/ 96982 w 1009104"/>
                    <a:gd name="connsiteY0" fmla="*/ 0 h 992909"/>
                    <a:gd name="connsiteX1" fmla="*/ 1009104 w 1009104"/>
                    <a:gd name="connsiteY1" fmla="*/ 0 h 992909"/>
                    <a:gd name="connsiteX2" fmla="*/ 1009104 w 1009104"/>
                    <a:gd name="connsiteY2" fmla="*/ 992909 h 992909"/>
                    <a:gd name="connsiteX3" fmla="*/ 0 w 1009104"/>
                    <a:gd name="connsiteY3" fmla="*/ 914400 h 992909"/>
                    <a:gd name="connsiteX4" fmla="*/ 96982 w 1009104"/>
                    <a:gd name="connsiteY4" fmla="*/ 0 h 992909"/>
                    <a:gd name="connsiteX0" fmla="*/ 96982 w 1009104"/>
                    <a:gd name="connsiteY0" fmla="*/ 0 h 1173074"/>
                    <a:gd name="connsiteX1" fmla="*/ 1009104 w 1009104"/>
                    <a:gd name="connsiteY1" fmla="*/ 0 h 1173074"/>
                    <a:gd name="connsiteX2" fmla="*/ 1009104 w 1009104"/>
                    <a:gd name="connsiteY2" fmla="*/ 992909 h 1173074"/>
                    <a:gd name="connsiteX3" fmla="*/ 0 w 1009104"/>
                    <a:gd name="connsiteY3" fmla="*/ 914400 h 1173074"/>
                    <a:gd name="connsiteX4" fmla="*/ 96982 w 1009104"/>
                    <a:gd name="connsiteY4" fmla="*/ 0 h 1173074"/>
                    <a:gd name="connsiteX0" fmla="*/ 96982 w 1009104"/>
                    <a:gd name="connsiteY0" fmla="*/ 0 h 1198989"/>
                    <a:gd name="connsiteX1" fmla="*/ 1009104 w 1009104"/>
                    <a:gd name="connsiteY1" fmla="*/ 0 h 1198989"/>
                    <a:gd name="connsiteX2" fmla="*/ 1009104 w 1009104"/>
                    <a:gd name="connsiteY2" fmla="*/ 992909 h 1198989"/>
                    <a:gd name="connsiteX3" fmla="*/ 0 w 1009104"/>
                    <a:gd name="connsiteY3" fmla="*/ 914400 h 1198989"/>
                    <a:gd name="connsiteX4" fmla="*/ 96982 w 1009104"/>
                    <a:gd name="connsiteY4" fmla="*/ 0 h 1198989"/>
                    <a:gd name="connsiteX0" fmla="*/ 122020 w 1034142"/>
                    <a:gd name="connsiteY0" fmla="*/ 0 h 1198989"/>
                    <a:gd name="connsiteX1" fmla="*/ 1034142 w 1034142"/>
                    <a:gd name="connsiteY1" fmla="*/ 0 h 1198989"/>
                    <a:gd name="connsiteX2" fmla="*/ 1034142 w 1034142"/>
                    <a:gd name="connsiteY2" fmla="*/ 992909 h 1198989"/>
                    <a:gd name="connsiteX3" fmla="*/ 25038 w 1034142"/>
                    <a:gd name="connsiteY3" fmla="*/ 914400 h 1198989"/>
                    <a:gd name="connsiteX4" fmla="*/ 122020 w 1034142"/>
                    <a:gd name="connsiteY4" fmla="*/ 0 h 1198989"/>
                    <a:gd name="connsiteX0" fmla="*/ 116740 w 1028862"/>
                    <a:gd name="connsiteY0" fmla="*/ 0 h 1198989"/>
                    <a:gd name="connsiteX1" fmla="*/ 1028862 w 1028862"/>
                    <a:gd name="connsiteY1" fmla="*/ 0 h 1198989"/>
                    <a:gd name="connsiteX2" fmla="*/ 1028862 w 1028862"/>
                    <a:gd name="connsiteY2" fmla="*/ 992909 h 1198989"/>
                    <a:gd name="connsiteX3" fmla="*/ 19758 w 1028862"/>
                    <a:gd name="connsiteY3" fmla="*/ 914400 h 1198989"/>
                    <a:gd name="connsiteX4" fmla="*/ 116740 w 1028862"/>
                    <a:gd name="connsiteY4" fmla="*/ 0 h 1198989"/>
                    <a:gd name="connsiteX0" fmla="*/ 62618 w 974740"/>
                    <a:gd name="connsiteY0" fmla="*/ 0 h 1212690"/>
                    <a:gd name="connsiteX1" fmla="*/ 974740 w 974740"/>
                    <a:gd name="connsiteY1" fmla="*/ 0 h 1212690"/>
                    <a:gd name="connsiteX2" fmla="*/ 974740 w 974740"/>
                    <a:gd name="connsiteY2" fmla="*/ 992909 h 1212690"/>
                    <a:gd name="connsiteX3" fmla="*/ 25672 w 974740"/>
                    <a:gd name="connsiteY3" fmla="*/ 960582 h 1212690"/>
                    <a:gd name="connsiteX4" fmla="*/ 62618 w 974740"/>
                    <a:gd name="connsiteY4" fmla="*/ 0 h 1212690"/>
                    <a:gd name="connsiteX0" fmla="*/ 119707 w 1031829"/>
                    <a:gd name="connsiteY0" fmla="*/ 0 h 1212690"/>
                    <a:gd name="connsiteX1" fmla="*/ 1031829 w 1031829"/>
                    <a:gd name="connsiteY1" fmla="*/ 0 h 1212690"/>
                    <a:gd name="connsiteX2" fmla="*/ 1031829 w 1031829"/>
                    <a:gd name="connsiteY2" fmla="*/ 992909 h 1212690"/>
                    <a:gd name="connsiteX3" fmla="*/ 82761 w 1031829"/>
                    <a:gd name="connsiteY3" fmla="*/ 960582 h 1212690"/>
                    <a:gd name="connsiteX4" fmla="*/ 119707 w 1031829"/>
                    <a:gd name="connsiteY4" fmla="*/ 0 h 1212690"/>
                    <a:gd name="connsiteX0" fmla="*/ 119707 w 1031829"/>
                    <a:gd name="connsiteY0" fmla="*/ 0 h 1190144"/>
                    <a:gd name="connsiteX1" fmla="*/ 1031829 w 1031829"/>
                    <a:gd name="connsiteY1" fmla="*/ 0 h 1190144"/>
                    <a:gd name="connsiteX2" fmla="*/ 1031829 w 1031829"/>
                    <a:gd name="connsiteY2" fmla="*/ 992909 h 1190144"/>
                    <a:gd name="connsiteX3" fmla="*/ 82761 w 1031829"/>
                    <a:gd name="connsiteY3" fmla="*/ 960582 h 1190144"/>
                    <a:gd name="connsiteX4" fmla="*/ 119707 w 1031829"/>
                    <a:gd name="connsiteY4" fmla="*/ 0 h 1190144"/>
                    <a:gd name="connsiteX0" fmla="*/ 119707 w 1031829"/>
                    <a:gd name="connsiteY0" fmla="*/ 0 h 1155255"/>
                    <a:gd name="connsiteX1" fmla="*/ 1031829 w 1031829"/>
                    <a:gd name="connsiteY1" fmla="*/ 0 h 1155255"/>
                    <a:gd name="connsiteX2" fmla="*/ 1031829 w 1031829"/>
                    <a:gd name="connsiteY2" fmla="*/ 992909 h 1155255"/>
                    <a:gd name="connsiteX3" fmla="*/ 82761 w 1031829"/>
                    <a:gd name="connsiteY3" fmla="*/ 960582 h 1155255"/>
                    <a:gd name="connsiteX4" fmla="*/ 119707 w 1031829"/>
                    <a:gd name="connsiteY4" fmla="*/ 0 h 1155255"/>
                    <a:gd name="connsiteX0" fmla="*/ 119707 w 1031829"/>
                    <a:gd name="connsiteY0" fmla="*/ 0 h 1160623"/>
                    <a:gd name="connsiteX1" fmla="*/ 1031829 w 1031829"/>
                    <a:gd name="connsiteY1" fmla="*/ 0 h 1160623"/>
                    <a:gd name="connsiteX2" fmla="*/ 1031829 w 1031829"/>
                    <a:gd name="connsiteY2" fmla="*/ 992909 h 1160623"/>
                    <a:gd name="connsiteX3" fmla="*/ 82761 w 1031829"/>
                    <a:gd name="connsiteY3" fmla="*/ 960582 h 1160623"/>
                    <a:gd name="connsiteX4" fmla="*/ 119707 w 1031829"/>
                    <a:gd name="connsiteY4" fmla="*/ 0 h 1160623"/>
                    <a:gd name="connsiteX0" fmla="*/ 119707 w 1031829"/>
                    <a:gd name="connsiteY0" fmla="*/ 0 h 1219446"/>
                    <a:gd name="connsiteX1" fmla="*/ 1031829 w 1031829"/>
                    <a:gd name="connsiteY1" fmla="*/ 0 h 1219446"/>
                    <a:gd name="connsiteX2" fmla="*/ 1025298 w 1031829"/>
                    <a:gd name="connsiteY2" fmla="*/ 1071286 h 1219446"/>
                    <a:gd name="connsiteX3" fmla="*/ 82761 w 1031829"/>
                    <a:gd name="connsiteY3" fmla="*/ 960582 h 1219446"/>
                    <a:gd name="connsiteX4" fmla="*/ 119707 w 1031829"/>
                    <a:gd name="connsiteY4" fmla="*/ 0 h 121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29" h="1219446">
                      <a:moveTo>
                        <a:pt x="119707" y="0"/>
                      </a:moveTo>
                      <a:lnTo>
                        <a:pt x="1031829" y="0"/>
                      </a:lnTo>
                      <a:lnTo>
                        <a:pt x="1025298" y="1071286"/>
                      </a:lnTo>
                      <a:cubicBezTo>
                        <a:pt x="513439" y="1428425"/>
                        <a:pt x="142038" y="1037552"/>
                        <a:pt x="82761" y="960582"/>
                      </a:cubicBezTo>
                      <a:cubicBezTo>
                        <a:pt x="-134294" y="762000"/>
                        <a:pt x="147416" y="327891"/>
                        <a:pt x="119707"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35" name="Oval 901">
                  <a:extLst>
                    <a:ext uri="{FF2B5EF4-FFF2-40B4-BE49-F238E27FC236}">
                      <a16:creationId xmlns:a16="http://schemas.microsoft.com/office/drawing/2014/main" id="{EF891742-872D-4C35-8C0F-87214932D975}"/>
                    </a:ext>
                  </a:extLst>
                </p:cNvPr>
                <p:cNvSpPr/>
                <p:nvPr/>
              </p:nvSpPr>
              <p:spPr>
                <a:xfrm rot="826891">
                  <a:off x="1717765" y="1400594"/>
                  <a:ext cx="627191" cy="898932"/>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36" name="Oval 902">
                  <a:extLst>
                    <a:ext uri="{FF2B5EF4-FFF2-40B4-BE49-F238E27FC236}">
                      <a16:creationId xmlns:a16="http://schemas.microsoft.com/office/drawing/2014/main" id="{12FEAF4A-726F-441C-8A0D-47E353FB3AEC}"/>
                    </a:ext>
                  </a:extLst>
                </p:cNvPr>
                <p:cNvSpPr/>
                <p:nvPr/>
              </p:nvSpPr>
              <p:spPr>
                <a:xfrm rot="7541460">
                  <a:off x="1662416" y="1954145"/>
                  <a:ext cx="627191" cy="898932"/>
                </a:xfrm>
                <a:prstGeom prst="ellipse">
                  <a:avLst/>
                </a:prstGeom>
                <a:solidFill>
                  <a:srgbClr val="41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37" name="Oval 903">
                  <a:extLst>
                    <a:ext uri="{FF2B5EF4-FFF2-40B4-BE49-F238E27FC236}">
                      <a16:creationId xmlns:a16="http://schemas.microsoft.com/office/drawing/2014/main" id="{EDE1A183-7DED-47DF-A478-04C2FB71B841}"/>
                    </a:ext>
                  </a:extLst>
                </p:cNvPr>
                <p:cNvSpPr/>
                <p:nvPr/>
              </p:nvSpPr>
              <p:spPr>
                <a:xfrm>
                  <a:off x="955965" y="1403928"/>
                  <a:ext cx="1174156" cy="1043708"/>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38" name="Rectangle 20">
                  <a:extLst>
                    <a:ext uri="{FF2B5EF4-FFF2-40B4-BE49-F238E27FC236}">
                      <a16:creationId xmlns:a16="http://schemas.microsoft.com/office/drawing/2014/main" id="{C18EE454-4992-4AA9-86FF-7C6CB37379E9}"/>
                    </a:ext>
                  </a:extLst>
                </p:cNvPr>
                <p:cNvSpPr/>
                <p:nvPr/>
              </p:nvSpPr>
              <p:spPr>
                <a:xfrm>
                  <a:off x="476017" y="3178193"/>
                  <a:ext cx="497109" cy="1123274"/>
                </a:xfrm>
                <a:custGeom>
                  <a:avLst/>
                  <a:gdLst>
                    <a:gd name="connsiteX0" fmla="*/ 0 w 456454"/>
                    <a:gd name="connsiteY0" fmla="*/ 0 h 1020471"/>
                    <a:gd name="connsiteX1" fmla="*/ 456454 w 456454"/>
                    <a:gd name="connsiteY1" fmla="*/ 0 h 1020471"/>
                    <a:gd name="connsiteX2" fmla="*/ 456454 w 456454"/>
                    <a:gd name="connsiteY2" fmla="*/ 1020471 h 1020471"/>
                    <a:gd name="connsiteX3" fmla="*/ 0 w 456454"/>
                    <a:gd name="connsiteY3" fmla="*/ 1020471 h 1020471"/>
                    <a:gd name="connsiteX4" fmla="*/ 0 w 456454"/>
                    <a:gd name="connsiteY4" fmla="*/ 0 h 1020471"/>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96989"/>
                    <a:gd name="connsiteY0" fmla="*/ 102803 h 1123274"/>
                    <a:gd name="connsiteX1" fmla="*/ 418580 w 496989"/>
                    <a:gd name="connsiteY1" fmla="*/ 0 h 1123274"/>
                    <a:gd name="connsiteX2" fmla="*/ 456454 w 496989"/>
                    <a:gd name="connsiteY2" fmla="*/ 1123274 h 1123274"/>
                    <a:gd name="connsiteX3" fmla="*/ 0 w 496989"/>
                    <a:gd name="connsiteY3" fmla="*/ 1123274 h 1123274"/>
                    <a:gd name="connsiteX4" fmla="*/ 0 w 496989"/>
                    <a:gd name="connsiteY4" fmla="*/ 102803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Lst>
                  <a:ahLst/>
                  <a:cxnLst>
                    <a:cxn ang="0">
                      <a:pos x="connsiteX0" y="connsiteY0"/>
                    </a:cxn>
                    <a:cxn ang="0">
                      <a:pos x="connsiteX1" y="connsiteY1"/>
                    </a:cxn>
                    <a:cxn ang="0">
                      <a:pos x="connsiteX2" y="connsiteY2"/>
                    </a:cxn>
                    <a:cxn ang="0">
                      <a:pos x="connsiteX3" y="connsiteY3"/>
                    </a:cxn>
                  </a:cxnLst>
                  <a:rect l="l" t="t" r="r" b="b"/>
                  <a:pathLst>
                    <a:path w="497109" h="1123274">
                      <a:moveTo>
                        <a:pt x="120" y="1123274"/>
                      </a:moveTo>
                      <a:cubicBezTo>
                        <a:pt x="-1030" y="808366"/>
                        <a:pt x="-2181" y="93071"/>
                        <a:pt x="418700" y="0"/>
                      </a:cubicBezTo>
                      <a:cubicBezTo>
                        <a:pt x="577412" y="98482"/>
                        <a:pt x="443949" y="748849"/>
                        <a:pt x="456574" y="1123274"/>
                      </a:cubicBezTo>
                      <a:lnTo>
                        <a:pt x="120" y="1123274"/>
                      </a:ln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39" name="Rectangle 21">
                  <a:extLst>
                    <a:ext uri="{FF2B5EF4-FFF2-40B4-BE49-F238E27FC236}">
                      <a16:creationId xmlns:a16="http://schemas.microsoft.com/office/drawing/2014/main" id="{07D643C4-581E-4CD3-A0E2-FAAA317778DD}"/>
                    </a:ext>
                  </a:extLst>
                </p:cNvPr>
                <p:cNvSpPr/>
                <p:nvPr/>
              </p:nvSpPr>
              <p:spPr>
                <a:xfrm>
                  <a:off x="808175" y="3075391"/>
                  <a:ext cx="777145" cy="2432652"/>
                </a:xfrm>
                <a:custGeom>
                  <a:avLst/>
                  <a:gdLst>
                    <a:gd name="connsiteX0" fmla="*/ 0 w 593183"/>
                    <a:gd name="connsiteY0" fmla="*/ 0 h 1480377"/>
                    <a:gd name="connsiteX1" fmla="*/ 593183 w 593183"/>
                    <a:gd name="connsiteY1" fmla="*/ 0 h 1480377"/>
                    <a:gd name="connsiteX2" fmla="*/ 593183 w 593183"/>
                    <a:gd name="connsiteY2" fmla="*/ 1480377 h 1480377"/>
                    <a:gd name="connsiteX3" fmla="*/ 0 w 593183"/>
                    <a:gd name="connsiteY3" fmla="*/ 1480377 h 1480377"/>
                    <a:gd name="connsiteX4" fmla="*/ 0 w 593183"/>
                    <a:gd name="connsiteY4" fmla="*/ 0 h 1480377"/>
                    <a:gd name="connsiteX0" fmla="*/ 0 w 593183"/>
                    <a:gd name="connsiteY0" fmla="*/ 205605 h 1685982"/>
                    <a:gd name="connsiteX1" fmla="*/ 365936 w 593183"/>
                    <a:gd name="connsiteY1" fmla="*/ 0 h 1685982"/>
                    <a:gd name="connsiteX2" fmla="*/ 593183 w 593183"/>
                    <a:gd name="connsiteY2" fmla="*/ 1685982 h 1685982"/>
                    <a:gd name="connsiteX3" fmla="*/ 0 w 593183"/>
                    <a:gd name="connsiteY3" fmla="*/ 1685982 h 1685982"/>
                    <a:gd name="connsiteX4" fmla="*/ 0 w 593183"/>
                    <a:gd name="connsiteY4" fmla="*/ 205605 h 1685982"/>
                    <a:gd name="connsiteX0" fmla="*/ 21643 w 593183"/>
                    <a:gd name="connsiteY0" fmla="*/ 97392 h 1685982"/>
                    <a:gd name="connsiteX1" fmla="*/ 365936 w 593183"/>
                    <a:gd name="connsiteY1" fmla="*/ 0 h 1685982"/>
                    <a:gd name="connsiteX2" fmla="*/ 593183 w 593183"/>
                    <a:gd name="connsiteY2" fmla="*/ 1685982 h 1685982"/>
                    <a:gd name="connsiteX3" fmla="*/ 0 w 593183"/>
                    <a:gd name="connsiteY3" fmla="*/ 1685982 h 1685982"/>
                    <a:gd name="connsiteX4" fmla="*/ 21643 w 593183"/>
                    <a:gd name="connsiteY4" fmla="*/ 97392 h 168598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777145"/>
                    <a:gd name="connsiteY0" fmla="*/ 97392 h 2432652"/>
                    <a:gd name="connsiteX1" fmla="*/ 447096 w 777145"/>
                    <a:gd name="connsiteY1" fmla="*/ 0 h 2432652"/>
                    <a:gd name="connsiteX2" fmla="*/ 777145 w 777145"/>
                    <a:gd name="connsiteY2" fmla="*/ 2367724 h 2432652"/>
                    <a:gd name="connsiteX3" fmla="*/ 0 w 777145"/>
                    <a:gd name="connsiteY3" fmla="*/ 2432652 h 2432652"/>
                    <a:gd name="connsiteX4" fmla="*/ 102803 w 777145"/>
                    <a:gd name="connsiteY4" fmla="*/ 97392 h 2432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145" h="2432652">
                      <a:moveTo>
                        <a:pt x="102803" y="97392"/>
                      </a:moveTo>
                      <a:lnTo>
                        <a:pt x="447096" y="0"/>
                      </a:lnTo>
                      <a:lnTo>
                        <a:pt x="777145" y="2367724"/>
                      </a:lnTo>
                      <a:lnTo>
                        <a:pt x="0" y="2432652"/>
                      </a:lnTo>
                      <a:cubicBezTo>
                        <a:pt x="223640" y="2119548"/>
                        <a:pt x="-39678" y="1113881"/>
                        <a:pt x="102803" y="97392"/>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40" name="Rectangle 22">
                  <a:extLst>
                    <a:ext uri="{FF2B5EF4-FFF2-40B4-BE49-F238E27FC236}">
                      <a16:creationId xmlns:a16="http://schemas.microsoft.com/office/drawing/2014/main" id="{A4051BD7-9B40-4724-BC3A-C0FB2AD12805}"/>
                    </a:ext>
                  </a:extLst>
                </p:cNvPr>
                <p:cNvSpPr/>
                <p:nvPr/>
              </p:nvSpPr>
              <p:spPr>
                <a:xfrm>
                  <a:off x="2113234" y="3068493"/>
                  <a:ext cx="587398" cy="2451025"/>
                </a:xfrm>
                <a:custGeom>
                  <a:avLst/>
                  <a:gdLst>
                    <a:gd name="connsiteX0" fmla="*/ 0 w 82835"/>
                    <a:gd name="connsiteY0" fmla="*/ 0 h 2045226"/>
                    <a:gd name="connsiteX1" fmla="*/ 82835 w 82835"/>
                    <a:gd name="connsiteY1" fmla="*/ 0 h 2045226"/>
                    <a:gd name="connsiteX2" fmla="*/ 82835 w 82835"/>
                    <a:gd name="connsiteY2" fmla="*/ 2045226 h 2045226"/>
                    <a:gd name="connsiteX3" fmla="*/ 0 w 82835"/>
                    <a:gd name="connsiteY3" fmla="*/ 2045226 h 2045226"/>
                    <a:gd name="connsiteX4" fmla="*/ 0 w 82835"/>
                    <a:gd name="connsiteY4" fmla="*/ 0 h 2045226"/>
                    <a:gd name="connsiteX0" fmla="*/ 0 w 380421"/>
                    <a:gd name="connsiteY0" fmla="*/ 70339 h 2115565"/>
                    <a:gd name="connsiteX1" fmla="*/ 380421 w 380421"/>
                    <a:gd name="connsiteY1" fmla="*/ 0 h 2115565"/>
                    <a:gd name="connsiteX2" fmla="*/ 82835 w 380421"/>
                    <a:gd name="connsiteY2" fmla="*/ 2115565 h 2115565"/>
                    <a:gd name="connsiteX3" fmla="*/ 0 w 380421"/>
                    <a:gd name="connsiteY3" fmla="*/ 2115565 h 2115565"/>
                    <a:gd name="connsiteX4" fmla="*/ 0 w 380421"/>
                    <a:gd name="connsiteY4" fmla="*/ 70339 h 2115565"/>
                    <a:gd name="connsiteX0" fmla="*/ 0 w 391243"/>
                    <a:gd name="connsiteY0" fmla="*/ 0 h 2223777"/>
                    <a:gd name="connsiteX1" fmla="*/ 391243 w 391243"/>
                    <a:gd name="connsiteY1" fmla="*/ 108212 h 2223777"/>
                    <a:gd name="connsiteX2" fmla="*/ 93657 w 391243"/>
                    <a:gd name="connsiteY2" fmla="*/ 2223777 h 2223777"/>
                    <a:gd name="connsiteX3" fmla="*/ 10822 w 391243"/>
                    <a:gd name="connsiteY3" fmla="*/ 2223777 h 2223777"/>
                    <a:gd name="connsiteX4" fmla="*/ 0 w 391243"/>
                    <a:gd name="connsiteY4" fmla="*/ 0 h 2223777"/>
                    <a:gd name="connsiteX0" fmla="*/ 0 w 450760"/>
                    <a:gd name="connsiteY0" fmla="*/ 0 h 2391507"/>
                    <a:gd name="connsiteX1" fmla="*/ 391243 w 450760"/>
                    <a:gd name="connsiteY1" fmla="*/ 108212 h 2391507"/>
                    <a:gd name="connsiteX2" fmla="*/ 450760 w 450760"/>
                    <a:gd name="connsiteY2" fmla="*/ 2391507 h 2391507"/>
                    <a:gd name="connsiteX3" fmla="*/ 10822 w 450760"/>
                    <a:gd name="connsiteY3" fmla="*/ 2223777 h 2391507"/>
                    <a:gd name="connsiteX4" fmla="*/ 0 w 450760"/>
                    <a:gd name="connsiteY4" fmla="*/ 0 h 2391507"/>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21" h="2451025">
                      <a:moveTo>
                        <a:pt x="6065" y="0"/>
                      </a:moveTo>
                      <a:lnTo>
                        <a:pt x="397308" y="108212"/>
                      </a:lnTo>
                      <a:cubicBezTo>
                        <a:pt x="249417" y="301192"/>
                        <a:pt x="312541" y="1960459"/>
                        <a:pt x="505521" y="2407739"/>
                      </a:cubicBezTo>
                      <a:lnTo>
                        <a:pt x="655" y="2451025"/>
                      </a:lnTo>
                      <a:cubicBezTo>
                        <a:pt x="-2952" y="1709766"/>
                        <a:pt x="9672" y="741259"/>
                        <a:pt x="6065" y="0"/>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41" name="Rectangle 23">
                  <a:extLst>
                    <a:ext uri="{FF2B5EF4-FFF2-40B4-BE49-F238E27FC236}">
                      <a16:creationId xmlns:a16="http://schemas.microsoft.com/office/drawing/2014/main" id="{87881004-3A31-4277-BE9E-F699ECA84792}"/>
                    </a:ext>
                  </a:extLst>
                </p:cNvPr>
                <p:cNvSpPr/>
                <p:nvPr/>
              </p:nvSpPr>
              <p:spPr>
                <a:xfrm>
                  <a:off x="2434165" y="3146977"/>
                  <a:ext cx="480700" cy="1127438"/>
                </a:xfrm>
                <a:custGeom>
                  <a:avLst/>
                  <a:gdLst>
                    <a:gd name="connsiteX0" fmla="*/ 0 w 334358"/>
                    <a:gd name="connsiteY0" fmla="*/ 0 h 559320"/>
                    <a:gd name="connsiteX1" fmla="*/ 334358 w 334358"/>
                    <a:gd name="connsiteY1" fmla="*/ 0 h 559320"/>
                    <a:gd name="connsiteX2" fmla="*/ 334358 w 334358"/>
                    <a:gd name="connsiteY2" fmla="*/ 559320 h 559320"/>
                    <a:gd name="connsiteX3" fmla="*/ 0 w 334358"/>
                    <a:gd name="connsiteY3" fmla="*/ 559320 h 559320"/>
                    <a:gd name="connsiteX4" fmla="*/ 0 w 334358"/>
                    <a:gd name="connsiteY4" fmla="*/ 0 h 559320"/>
                    <a:gd name="connsiteX0" fmla="*/ 0 w 361411"/>
                    <a:gd name="connsiteY0" fmla="*/ 0 h 862316"/>
                    <a:gd name="connsiteX1" fmla="*/ 361411 w 361411"/>
                    <a:gd name="connsiteY1" fmla="*/ 302996 h 862316"/>
                    <a:gd name="connsiteX2" fmla="*/ 361411 w 361411"/>
                    <a:gd name="connsiteY2" fmla="*/ 862316 h 862316"/>
                    <a:gd name="connsiteX3" fmla="*/ 27053 w 361411"/>
                    <a:gd name="connsiteY3" fmla="*/ 862316 h 862316"/>
                    <a:gd name="connsiteX4" fmla="*/ 0 w 361411"/>
                    <a:gd name="connsiteY4" fmla="*/ 0 h 862316"/>
                    <a:gd name="connsiteX0" fmla="*/ 0 w 393875"/>
                    <a:gd name="connsiteY0" fmla="*/ 0 h 862316"/>
                    <a:gd name="connsiteX1" fmla="*/ 393875 w 393875"/>
                    <a:gd name="connsiteY1" fmla="*/ 351691 h 862316"/>
                    <a:gd name="connsiteX2" fmla="*/ 361411 w 393875"/>
                    <a:gd name="connsiteY2" fmla="*/ 862316 h 862316"/>
                    <a:gd name="connsiteX3" fmla="*/ 27053 w 393875"/>
                    <a:gd name="connsiteY3" fmla="*/ 862316 h 862316"/>
                    <a:gd name="connsiteX4" fmla="*/ 0 w 393875"/>
                    <a:gd name="connsiteY4" fmla="*/ 0 h 862316"/>
                    <a:gd name="connsiteX0" fmla="*/ 59517 w 453392"/>
                    <a:gd name="connsiteY0" fmla="*/ 0 h 970529"/>
                    <a:gd name="connsiteX1" fmla="*/ 453392 w 453392"/>
                    <a:gd name="connsiteY1" fmla="*/ 351691 h 970529"/>
                    <a:gd name="connsiteX2" fmla="*/ 420928 w 453392"/>
                    <a:gd name="connsiteY2" fmla="*/ 862316 h 970529"/>
                    <a:gd name="connsiteX3" fmla="*/ 0 w 453392"/>
                    <a:gd name="connsiteY3" fmla="*/ 970529 h 970529"/>
                    <a:gd name="connsiteX4" fmla="*/ 59517 w 453392"/>
                    <a:gd name="connsiteY4" fmla="*/ 0 h 970529"/>
                    <a:gd name="connsiteX0" fmla="*/ 59517 w 453392"/>
                    <a:gd name="connsiteY0" fmla="*/ 0 h 1127438"/>
                    <a:gd name="connsiteX1" fmla="*/ 453392 w 453392"/>
                    <a:gd name="connsiteY1" fmla="*/ 351691 h 1127438"/>
                    <a:gd name="connsiteX2" fmla="*/ 447981 w 453392"/>
                    <a:gd name="connsiteY2" fmla="*/ 1127438 h 1127438"/>
                    <a:gd name="connsiteX3" fmla="*/ 0 w 453392"/>
                    <a:gd name="connsiteY3" fmla="*/ 970529 h 1127438"/>
                    <a:gd name="connsiteX4" fmla="*/ 59517 w 453392"/>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48204"/>
                    <a:gd name="connsiteY0" fmla="*/ 0 h 1127438"/>
                    <a:gd name="connsiteX1" fmla="*/ 447981 w 448204"/>
                    <a:gd name="connsiteY1" fmla="*/ 1127438 h 1127438"/>
                    <a:gd name="connsiteX2" fmla="*/ 0 w 448204"/>
                    <a:gd name="connsiteY2" fmla="*/ 970529 h 1127438"/>
                    <a:gd name="connsiteX3" fmla="*/ 59517 w 448204"/>
                    <a:gd name="connsiteY3" fmla="*/ 0 h 1127438"/>
                    <a:gd name="connsiteX0" fmla="*/ 59517 w 457503"/>
                    <a:gd name="connsiteY0" fmla="*/ 0 h 1127438"/>
                    <a:gd name="connsiteX1" fmla="*/ 447981 w 457503"/>
                    <a:gd name="connsiteY1" fmla="*/ 1127438 h 1127438"/>
                    <a:gd name="connsiteX2" fmla="*/ 0 w 457503"/>
                    <a:gd name="connsiteY2" fmla="*/ 970529 h 1127438"/>
                    <a:gd name="connsiteX3" fmla="*/ 59517 w 457503"/>
                    <a:gd name="connsiteY3" fmla="*/ 0 h 1127438"/>
                    <a:gd name="connsiteX0" fmla="*/ 59517 w 468149"/>
                    <a:gd name="connsiteY0" fmla="*/ 0 h 1127438"/>
                    <a:gd name="connsiteX1" fmla="*/ 447981 w 468149"/>
                    <a:gd name="connsiteY1" fmla="*/ 1127438 h 1127438"/>
                    <a:gd name="connsiteX2" fmla="*/ 0 w 468149"/>
                    <a:gd name="connsiteY2" fmla="*/ 970529 h 1127438"/>
                    <a:gd name="connsiteX3" fmla="*/ 59517 w 468149"/>
                    <a:gd name="connsiteY3" fmla="*/ 0 h 1127438"/>
                    <a:gd name="connsiteX0" fmla="*/ 72068 w 480700"/>
                    <a:gd name="connsiteY0" fmla="*/ 0 h 1127438"/>
                    <a:gd name="connsiteX1" fmla="*/ 460532 w 480700"/>
                    <a:gd name="connsiteY1" fmla="*/ 1127438 h 1127438"/>
                    <a:gd name="connsiteX2" fmla="*/ 12551 w 480700"/>
                    <a:gd name="connsiteY2" fmla="*/ 970529 h 1127438"/>
                    <a:gd name="connsiteX3" fmla="*/ 72068 w 480700"/>
                    <a:gd name="connsiteY3" fmla="*/ 0 h 1127438"/>
                  </a:gdLst>
                  <a:ahLst/>
                  <a:cxnLst>
                    <a:cxn ang="0">
                      <a:pos x="connsiteX0" y="connsiteY0"/>
                    </a:cxn>
                    <a:cxn ang="0">
                      <a:pos x="connsiteX1" y="connsiteY1"/>
                    </a:cxn>
                    <a:cxn ang="0">
                      <a:pos x="connsiteX2" y="connsiteY2"/>
                    </a:cxn>
                    <a:cxn ang="0">
                      <a:pos x="connsiteX3" y="connsiteY3"/>
                    </a:cxn>
                  </a:cxnLst>
                  <a:rect l="l" t="t" r="r" b="b"/>
                  <a:pathLst>
                    <a:path w="480700" h="1127438">
                      <a:moveTo>
                        <a:pt x="72068" y="0"/>
                      </a:moveTo>
                      <a:cubicBezTo>
                        <a:pt x="401031" y="101900"/>
                        <a:pt x="535379" y="181139"/>
                        <a:pt x="460532" y="1127438"/>
                      </a:cubicBezTo>
                      <a:lnTo>
                        <a:pt x="12551" y="970529"/>
                      </a:lnTo>
                      <a:cubicBezTo>
                        <a:pt x="32390" y="647019"/>
                        <a:pt x="-58608" y="434346"/>
                        <a:pt x="72068" y="0"/>
                      </a:cubicBez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42" name="Rectangle 13">
                  <a:extLst>
                    <a:ext uri="{FF2B5EF4-FFF2-40B4-BE49-F238E27FC236}">
                      <a16:creationId xmlns:a16="http://schemas.microsoft.com/office/drawing/2014/main" id="{029E0E21-5E1E-4855-BEBB-4BCC3282C7F3}"/>
                    </a:ext>
                  </a:extLst>
                </p:cNvPr>
                <p:cNvSpPr/>
                <p:nvPr/>
              </p:nvSpPr>
              <p:spPr>
                <a:xfrm>
                  <a:off x="1169509" y="2820366"/>
                  <a:ext cx="949146" cy="629606"/>
                </a:xfrm>
                <a:custGeom>
                  <a:avLst/>
                  <a:gdLst>
                    <a:gd name="connsiteX0" fmla="*/ 0 w 551749"/>
                    <a:gd name="connsiteY0" fmla="*/ 0 h 579449"/>
                    <a:gd name="connsiteX1" fmla="*/ 551749 w 551749"/>
                    <a:gd name="connsiteY1" fmla="*/ 0 h 579449"/>
                    <a:gd name="connsiteX2" fmla="*/ 551749 w 551749"/>
                    <a:gd name="connsiteY2" fmla="*/ 579449 h 579449"/>
                    <a:gd name="connsiteX3" fmla="*/ 0 w 551749"/>
                    <a:gd name="connsiteY3" fmla="*/ 579449 h 579449"/>
                    <a:gd name="connsiteX4" fmla="*/ 0 w 551749"/>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146" h="629606">
                      <a:moveTo>
                        <a:pt x="258501" y="0"/>
                      </a:moveTo>
                      <a:lnTo>
                        <a:pt x="810250" y="0"/>
                      </a:lnTo>
                      <a:lnTo>
                        <a:pt x="949146" y="629606"/>
                      </a:lnTo>
                      <a:cubicBezTo>
                        <a:pt x="574891" y="625748"/>
                        <a:pt x="316382" y="444411"/>
                        <a:pt x="0" y="351814"/>
                      </a:cubicBezTo>
                      <a:cubicBezTo>
                        <a:pt x="425691" y="99505"/>
                        <a:pt x="218632" y="47823"/>
                        <a:pt x="258501" y="0"/>
                      </a:cubicBezTo>
                      <a:close/>
                    </a:path>
                  </a:pathLst>
                </a:custGeom>
                <a:solidFill>
                  <a:srgbClr val="E48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43" name="Rectangle: Rounded Corners 909">
                  <a:extLst>
                    <a:ext uri="{FF2B5EF4-FFF2-40B4-BE49-F238E27FC236}">
                      <a16:creationId xmlns:a16="http://schemas.microsoft.com/office/drawing/2014/main" id="{49A2CB9E-B9EF-419C-92F3-BA021F85BF76}"/>
                    </a:ext>
                  </a:extLst>
                </p:cNvPr>
                <p:cNvSpPr/>
                <p:nvPr/>
              </p:nvSpPr>
              <p:spPr>
                <a:xfrm>
                  <a:off x="1174764" y="1635786"/>
                  <a:ext cx="1072076" cy="1359074"/>
                </a:xfrm>
                <a:prstGeom prst="roundRect">
                  <a:avLst>
                    <a:gd name="adj" fmla="val 50000"/>
                  </a:avLst>
                </a:prstGeom>
                <a:solidFill>
                  <a:srgbClr val="F4B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44" name="Rectangle 19">
                  <a:extLst>
                    <a:ext uri="{FF2B5EF4-FFF2-40B4-BE49-F238E27FC236}">
                      <a16:creationId xmlns:a16="http://schemas.microsoft.com/office/drawing/2014/main" id="{A99E0B60-BAC0-4BE4-A780-17D35C0B68E7}"/>
                    </a:ext>
                  </a:extLst>
                </p:cNvPr>
                <p:cNvSpPr/>
                <p:nvPr/>
              </p:nvSpPr>
              <p:spPr>
                <a:xfrm>
                  <a:off x="1222807" y="3072415"/>
                  <a:ext cx="1063193" cy="2315655"/>
                </a:xfrm>
                <a:custGeom>
                  <a:avLst/>
                  <a:gdLst>
                    <a:gd name="connsiteX0" fmla="*/ 0 w 1063193"/>
                    <a:gd name="connsiteY0" fmla="*/ 0 h 2283191"/>
                    <a:gd name="connsiteX1" fmla="*/ 1063193 w 1063193"/>
                    <a:gd name="connsiteY1" fmla="*/ 0 h 2283191"/>
                    <a:gd name="connsiteX2" fmla="*/ 1063193 w 1063193"/>
                    <a:gd name="connsiteY2" fmla="*/ 2283191 h 2283191"/>
                    <a:gd name="connsiteX3" fmla="*/ 0 w 1063193"/>
                    <a:gd name="connsiteY3" fmla="*/ 2283191 h 2283191"/>
                    <a:gd name="connsiteX4" fmla="*/ 0 w 1063193"/>
                    <a:gd name="connsiteY4" fmla="*/ 0 h 2283191"/>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36140 w 1063193"/>
                    <a:gd name="connsiteY1" fmla="*/ 5411 h 2315655"/>
                    <a:gd name="connsiteX2" fmla="*/ 1063193 w 1063193"/>
                    <a:gd name="connsiteY2" fmla="*/ 2315655 h 2315655"/>
                    <a:gd name="connsiteX3" fmla="*/ 0 w 1063193"/>
                    <a:gd name="connsiteY3" fmla="*/ 2315655 h 2315655"/>
                    <a:gd name="connsiteX4" fmla="*/ 21643 w 1063193"/>
                    <a:gd name="connsiteY4" fmla="*/ 0 h 231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193" h="2315655">
                      <a:moveTo>
                        <a:pt x="21643" y="0"/>
                      </a:moveTo>
                      <a:cubicBezTo>
                        <a:pt x="287666" y="297585"/>
                        <a:pt x="764707" y="205606"/>
                        <a:pt x="1036140" y="5411"/>
                      </a:cubicBezTo>
                      <a:lnTo>
                        <a:pt x="1063193" y="2315655"/>
                      </a:lnTo>
                      <a:lnTo>
                        <a:pt x="0" y="2315655"/>
                      </a:lnTo>
                      <a:lnTo>
                        <a:pt x="21643" y="0"/>
                      </a:ln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45" name="Oval 911">
                  <a:extLst>
                    <a:ext uri="{FF2B5EF4-FFF2-40B4-BE49-F238E27FC236}">
                      <a16:creationId xmlns:a16="http://schemas.microsoft.com/office/drawing/2014/main" id="{3C575194-FCCB-40CC-849B-DB1DC7AFBA73}"/>
                    </a:ext>
                  </a:extLst>
                </p:cNvPr>
                <p:cNvSpPr/>
                <p:nvPr/>
              </p:nvSpPr>
              <p:spPr>
                <a:xfrm rot="4801032">
                  <a:off x="1027699" y="2354013"/>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46" name="Oval 912">
                  <a:extLst>
                    <a:ext uri="{FF2B5EF4-FFF2-40B4-BE49-F238E27FC236}">
                      <a16:creationId xmlns:a16="http://schemas.microsoft.com/office/drawing/2014/main" id="{F822B568-4937-4B07-86EA-A45707DAE903}"/>
                    </a:ext>
                  </a:extLst>
                </p:cNvPr>
                <p:cNvSpPr/>
                <p:nvPr/>
              </p:nvSpPr>
              <p:spPr>
                <a:xfrm rot="6270557">
                  <a:off x="2093021" y="2297261"/>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47" name="Freeform: Shape 913">
                  <a:extLst>
                    <a:ext uri="{FF2B5EF4-FFF2-40B4-BE49-F238E27FC236}">
                      <a16:creationId xmlns:a16="http://schemas.microsoft.com/office/drawing/2014/main" id="{77586A1A-7FC9-430F-B64A-CCCFE05440EE}"/>
                    </a:ext>
                  </a:extLst>
                </p:cNvPr>
                <p:cNvSpPr/>
                <p:nvPr/>
              </p:nvSpPr>
              <p:spPr>
                <a:xfrm>
                  <a:off x="1109920" y="1604215"/>
                  <a:ext cx="1211912" cy="738859"/>
                </a:xfrm>
                <a:custGeom>
                  <a:avLst/>
                  <a:gdLst>
                    <a:gd name="connsiteX0" fmla="*/ 3856 w 1255713"/>
                    <a:gd name="connsiteY0" fmla="*/ 851497 h 893008"/>
                    <a:gd name="connsiteX1" fmla="*/ 149711 w 1255713"/>
                    <a:gd name="connsiteY1" fmla="*/ 801008 h 893008"/>
                    <a:gd name="connsiteX2" fmla="*/ 250687 w 1255713"/>
                    <a:gd name="connsiteY2" fmla="*/ 683202 h 893008"/>
                    <a:gd name="connsiteX3" fmla="*/ 261907 w 1255713"/>
                    <a:gd name="connsiteY3" fmla="*/ 537347 h 893008"/>
                    <a:gd name="connsiteX4" fmla="*/ 447031 w 1255713"/>
                    <a:gd name="connsiteY4" fmla="*/ 441980 h 893008"/>
                    <a:gd name="connsiteX5" fmla="*/ 570447 w 1255713"/>
                    <a:gd name="connsiteY5" fmla="*/ 256856 h 893008"/>
                    <a:gd name="connsiteX6" fmla="*/ 536788 w 1255713"/>
                    <a:gd name="connsiteY6" fmla="*/ 436370 h 893008"/>
                    <a:gd name="connsiteX7" fmla="*/ 559227 w 1255713"/>
                    <a:gd name="connsiteY7" fmla="*/ 559786 h 893008"/>
                    <a:gd name="connsiteX8" fmla="*/ 800449 w 1255713"/>
                    <a:gd name="connsiteY8" fmla="*/ 571006 h 893008"/>
                    <a:gd name="connsiteX9" fmla="*/ 1036062 w 1255713"/>
                    <a:gd name="connsiteY9" fmla="*/ 481249 h 893008"/>
                    <a:gd name="connsiteX10" fmla="*/ 1080940 w 1255713"/>
                    <a:gd name="connsiteY10" fmla="*/ 599055 h 893008"/>
                    <a:gd name="connsiteX11" fmla="*/ 1159478 w 1255713"/>
                    <a:gd name="connsiteY11" fmla="*/ 728081 h 893008"/>
                    <a:gd name="connsiteX12" fmla="*/ 1193137 w 1255713"/>
                    <a:gd name="connsiteY12" fmla="*/ 801008 h 893008"/>
                    <a:gd name="connsiteX13" fmla="*/ 1254845 w 1255713"/>
                    <a:gd name="connsiteY13" fmla="*/ 475639 h 893008"/>
                    <a:gd name="connsiteX14" fmla="*/ 1215576 w 1255713"/>
                    <a:gd name="connsiteY14" fmla="*/ 200758 h 893008"/>
                    <a:gd name="connsiteX15" fmla="*/ 1041672 w 1255713"/>
                    <a:gd name="connsiteY15" fmla="*/ 4415 h 893008"/>
                    <a:gd name="connsiteX16" fmla="*/ 895816 w 1255713"/>
                    <a:gd name="connsiteY16" fmla="*/ 71732 h 893008"/>
                    <a:gd name="connsiteX17" fmla="*/ 318005 w 1255713"/>
                    <a:gd name="connsiteY17" fmla="*/ 161489 h 893008"/>
                    <a:gd name="connsiteX18" fmla="*/ 3856 w 1255713"/>
                    <a:gd name="connsiteY18" fmla="*/ 851497 h 893008"/>
                    <a:gd name="connsiteX0" fmla="*/ 825 w 1252682"/>
                    <a:gd name="connsiteY0" fmla="*/ 861582 h 912360"/>
                    <a:gd name="connsiteX1" fmla="*/ 146680 w 1252682"/>
                    <a:gd name="connsiteY1" fmla="*/ 811093 h 912360"/>
                    <a:gd name="connsiteX2" fmla="*/ 247656 w 1252682"/>
                    <a:gd name="connsiteY2" fmla="*/ 693287 h 912360"/>
                    <a:gd name="connsiteX3" fmla="*/ 258876 w 1252682"/>
                    <a:gd name="connsiteY3" fmla="*/ 547432 h 912360"/>
                    <a:gd name="connsiteX4" fmla="*/ 444000 w 1252682"/>
                    <a:gd name="connsiteY4" fmla="*/ 452065 h 912360"/>
                    <a:gd name="connsiteX5" fmla="*/ 567416 w 1252682"/>
                    <a:gd name="connsiteY5" fmla="*/ 266941 h 912360"/>
                    <a:gd name="connsiteX6" fmla="*/ 533757 w 1252682"/>
                    <a:gd name="connsiteY6" fmla="*/ 446455 h 912360"/>
                    <a:gd name="connsiteX7" fmla="*/ 556196 w 1252682"/>
                    <a:gd name="connsiteY7" fmla="*/ 569871 h 912360"/>
                    <a:gd name="connsiteX8" fmla="*/ 797418 w 1252682"/>
                    <a:gd name="connsiteY8" fmla="*/ 581091 h 912360"/>
                    <a:gd name="connsiteX9" fmla="*/ 1033031 w 1252682"/>
                    <a:gd name="connsiteY9" fmla="*/ 491334 h 912360"/>
                    <a:gd name="connsiteX10" fmla="*/ 1077909 w 1252682"/>
                    <a:gd name="connsiteY10" fmla="*/ 609140 h 912360"/>
                    <a:gd name="connsiteX11" fmla="*/ 1156447 w 1252682"/>
                    <a:gd name="connsiteY11" fmla="*/ 738166 h 912360"/>
                    <a:gd name="connsiteX12" fmla="*/ 1190106 w 1252682"/>
                    <a:gd name="connsiteY12" fmla="*/ 811093 h 912360"/>
                    <a:gd name="connsiteX13" fmla="*/ 1251814 w 1252682"/>
                    <a:gd name="connsiteY13" fmla="*/ 485724 h 912360"/>
                    <a:gd name="connsiteX14" fmla="*/ 1212545 w 1252682"/>
                    <a:gd name="connsiteY14" fmla="*/ 210843 h 912360"/>
                    <a:gd name="connsiteX15" fmla="*/ 1038641 w 1252682"/>
                    <a:gd name="connsiteY15" fmla="*/ 14500 h 912360"/>
                    <a:gd name="connsiteX16" fmla="*/ 892785 w 1252682"/>
                    <a:gd name="connsiteY16" fmla="*/ 81817 h 912360"/>
                    <a:gd name="connsiteX17" fmla="*/ 217002 w 1252682"/>
                    <a:gd name="connsiteY17" fmla="*/ 44548 h 912360"/>
                    <a:gd name="connsiteX18" fmla="*/ 825 w 1252682"/>
                    <a:gd name="connsiteY18" fmla="*/ 861582 h 912360"/>
                    <a:gd name="connsiteX0" fmla="*/ 825 w 1252682"/>
                    <a:gd name="connsiteY0" fmla="*/ 907194 h 957973"/>
                    <a:gd name="connsiteX1" fmla="*/ 146680 w 1252682"/>
                    <a:gd name="connsiteY1" fmla="*/ 856705 h 957973"/>
                    <a:gd name="connsiteX2" fmla="*/ 247656 w 1252682"/>
                    <a:gd name="connsiteY2" fmla="*/ 738899 h 957973"/>
                    <a:gd name="connsiteX3" fmla="*/ 258876 w 1252682"/>
                    <a:gd name="connsiteY3" fmla="*/ 593044 h 957973"/>
                    <a:gd name="connsiteX4" fmla="*/ 444000 w 1252682"/>
                    <a:gd name="connsiteY4" fmla="*/ 497677 h 957973"/>
                    <a:gd name="connsiteX5" fmla="*/ 567416 w 1252682"/>
                    <a:gd name="connsiteY5" fmla="*/ 312553 h 957973"/>
                    <a:gd name="connsiteX6" fmla="*/ 533757 w 1252682"/>
                    <a:gd name="connsiteY6" fmla="*/ 492067 h 957973"/>
                    <a:gd name="connsiteX7" fmla="*/ 556196 w 1252682"/>
                    <a:gd name="connsiteY7" fmla="*/ 615483 h 957973"/>
                    <a:gd name="connsiteX8" fmla="*/ 797418 w 1252682"/>
                    <a:gd name="connsiteY8" fmla="*/ 626703 h 957973"/>
                    <a:gd name="connsiteX9" fmla="*/ 1033031 w 1252682"/>
                    <a:gd name="connsiteY9" fmla="*/ 536946 h 957973"/>
                    <a:gd name="connsiteX10" fmla="*/ 1077909 w 1252682"/>
                    <a:gd name="connsiteY10" fmla="*/ 654752 h 957973"/>
                    <a:gd name="connsiteX11" fmla="*/ 1156447 w 1252682"/>
                    <a:gd name="connsiteY11" fmla="*/ 783778 h 957973"/>
                    <a:gd name="connsiteX12" fmla="*/ 1190106 w 1252682"/>
                    <a:gd name="connsiteY12" fmla="*/ 856705 h 957973"/>
                    <a:gd name="connsiteX13" fmla="*/ 1251814 w 1252682"/>
                    <a:gd name="connsiteY13" fmla="*/ 531336 h 957973"/>
                    <a:gd name="connsiteX14" fmla="*/ 1212545 w 1252682"/>
                    <a:gd name="connsiteY14" fmla="*/ 256455 h 957973"/>
                    <a:gd name="connsiteX15" fmla="*/ 1038641 w 1252682"/>
                    <a:gd name="connsiteY15" fmla="*/ 60112 h 957973"/>
                    <a:gd name="connsiteX16" fmla="*/ 840534 w 1252682"/>
                    <a:gd name="connsiteY16" fmla="*/ 8871 h 957973"/>
                    <a:gd name="connsiteX17" fmla="*/ 217002 w 1252682"/>
                    <a:gd name="connsiteY17" fmla="*/ 90160 h 957973"/>
                    <a:gd name="connsiteX18" fmla="*/ 825 w 1252682"/>
                    <a:gd name="connsiteY18" fmla="*/ 907194 h 95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2682" h="957973">
                      <a:moveTo>
                        <a:pt x="825" y="907194"/>
                      </a:moveTo>
                      <a:cubicBezTo>
                        <a:pt x="-10895" y="1034951"/>
                        <a:pt x="105542" y="884754"/>
                        <a:pt x="146680" y="856705"/>
                      </a:cubicBezTo>
                      <a:cubicBezTo>
                        <a:pt x="187818" y="828656"/>
                        <a:pt x="228957" y="782842"/>
                        <a:pt x="247656" y="738899"/>
                      </a:cubicBezTo>
                      <a:cubicBezTo>
                        <a:pt x="266355" y="694956"/>
                        <a:pt x="226152" y="633248"/>
                        <a:pt x="258876" y="593044"/>
                      </a:cubicBezTo>
                      <a:cubicBezTo>
                        <a:pt x="291600" y="552840"/>
                        <a:pt x="392577" y="544425"/>
                        <a:pt x="444000" y="497677"/>
                      </a:cubicBezTo>
                      <a:cubicBezTo>
                        <a:pt x="495423" y="450928"/>
                        <a:pt x="552457" y="313488"/>
                        <a:pt x="567416" y="312553"/>
                      </a:cubicBezTo>
                      <a:cubicBezTo>
                        <a:pt x="582375" y="311618"/>
                        <a:pt x="535627" y="441579"/>
                        <a:pt x="533757" y="492067"/>
                      </a:cubicBezTo>
                      <a:cubicBezTo>
                        <a:pt x="531887" y="542555"/>
                        <a:pt x="512253" y="593044"/>
                        <a:pt x="556196" y="615483"/>
                      </a:cubicBezTo>
                      <a:cubicBezTo>
                        <a:pt x="600139" y="637922"/>
                        <a:pt x="717946" y="639792"/>
                        <a:pt x="797418" y="626703"/>
                      </a:cubicBezTo>
                      <a:cubicBezTo>
                        <a:pt x="876891" y="613613"/>
                        <a:pt x="986283" y="532271"/>
                        <a:pt x="1033031" y="536946"/>
                      </a:cubicBezTo>
                      <a:cubicBezTo>
                        <a:pt x="1079779" y="541621"/>
                        <a:pt x="1057340" y="613613"/>
                        <a:pt x="1077909" y="654752"/>
                      </a:cubicBezTo>
                      <a:cubicBezTo>
                        <a:pt x="1098478" y="695891"/>
                        <a:pt x="1137748" y="750119"/>
                        <a:pt x="1156447" y="783778"/>
                      </a:cubicBezTo>
                      <a:cubicBezTo>
                        <a:pt x="1175146" y="817437"/>
                        <a:pt x="1174211" y="898779"/>
                        <a:pt x="1190106" y="856705"/>
                      </a:cubicBezTo>
                      <a:cubicBezTo>
                        <a:pt x="1206001" y="814631"/>
                        <a:pt x="1248074" y="631378"/>
                        <a:pt x="1251814" y="531336"/>
                      </a:cubicBezTo>
                      <a:cubicBezTo>
                        <a:pt x="1255554" y="431294"/>
                        <a:pt x="1248074" y="334992"/>
                        <a:pt x="1212545" y="256455"/>
                      </a:cubicBezTo>
                      <a:cubicBezTo>
                        <a:pt x="1177016" y="177918"/>
                        <a:pt x="1100643" y="101376"/>
                        <a:pt x="1038641" y="60112"/>
                      </a:cubicBezTo>
                      <a:cubicBezTo>
                        <a:pt x="976639" y="18848"/>
                        <a:pt x="961145" y="-17308"/>
                        <a:pt x="840534" y="8871"/>
                      </a:cubicBezTo>
                      <a:cubicBezTo>
                        <a:pt x="719923" y="35050"/>
                        <a:pt x="356953" y="-59560"/>
                        <a:pt x="217002" y="90160"/>
                      </a:cubicBezTo>
                      <a:cubicBezTo>
                        <a:pt x="77051" y="239880"/>
                        <a:pt x="12545" y="779437"/>
                        <a:pt x="825" y="907194"/>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48" name="Freeform: Shape 914">
                  <a:extLst>
                    <a:ext uri="{FF2B5EF4-FFF2-40B4-BE49-F238E27FC236}">
                      <a16:creationId xmlns:a16="http://schemas.microsoft.com/office/drawing/2014/main" id="{05ECB9C7-910E-4A3D-BEA8-FCAA2975BE04}"/>
                    </a:ext>
                  </a:extLst>
                </p:cNvPr>
                <p:cNvSpPr/>
                <p:nvPr/>
              </p:nvSpPr>
              <p:spPr>
                <a:xfrm>
                  <a:off x="181346" y="1199439"/>
                  <a:ext cx="2925600" cy="3531849"/>
                </a:xfrm>
                <a:custGeom>
                  <a:avLst/>
                  <a:gdLst>
                    <a:gd name="connsiteX0" fmla="*/ 2071195 w 3841407"/>
                    <a:gd name="connsiteY0" fmla="*/ 0 h 4637431"/>
                    <a:gd name="connsiteX1" fmla="*/ 3515882 w 3841407"/>
                    <a:gd name="connsiteY1" fmla="*/ 1444687 h 4637431"/>
                    <a:gd name="connsiteX2" fmla="*/ 3515881 w 3841407"/>
                    <a:gd name="connsiteY2" fmla="*/ 2094796 h 4637431"/>
                    <a:gd name="connsiteX3" fmla="*/ 3508423 w 3841407"/>
                    <a:gd name="connsiteY3" fmla="*/ 2242507 h 4637431"/>
                    <a:gd name="connsiteX4" fmla="*/ 3494640 w 3841407"/>
                    <a:gd name="connsiteY4" fmla="*/ 2332814 h 4637431"/>
                    <a:gd name="connsiteX5" fmla="*/ 3596339 w 3841407"/>
                    <a:gd name="connsiteY5" fmla="*/ 2416723 h 4637431"/>
                    <a:gd name="connsiteX6" fmla="*/ 3841407 w 3841407"/>
                    <a:gd name="connsiteY6" fmla="*/ 3008369 h 4637431"/>
                    <a:gd name="connsiteX7" fmla="*/ 3698509 w 3841407"/>
                    <a:gd name="connsiteY7" fmla="*/ 3476184 h 4637431"/>
                    <a:gd name="connsiteX8" fmla="*/ 3657999 w 3841407"/>
                    <a:gd name="connsiteY8" fmla="*/ 3525283 h 4637431"/>
                    <a:gd name="connsiteX9" fmla="*/ 3667465 w 3841407"/>
                    <a:gd name="connsiteY9" fmla="*/ 3562098 h 4637431"/>
                    <a:gd name="connsiteX10" fmla="*/ 3684464 w 3841407"/>
                    <a:gd name="connsiteY10" fmla="*/ 3730725 h 4637431"/>
                    <a:gd name="connsiteX11" fmla="*/ 2847749 w 3841407"/>
                    <a:gd name="connsiteY11" fmla="*/ 4567439 h 4637431"/>
                    <a:gd name="connsiteX12" fmla="*/ 2011034 w 3841407"/>
                    <a:gd name="connsiteY12" fmla="*/ 3730725 h 4637431"/>
                    <a:gd name="connsiteX13" fmla="*/ 2028033 w 3841407"/>
                    <a:gd name="connsiteY13" fmla="*/ 3562098 h 4637431"/>
                    <a:gd name="connsiteX14" fmla="*/ 2034327 w 3841407"/>
                    <a:gd name="connsiteY14" fmla="*/ 3537620 h 4637431"/>
                    <a:gd name="connsiteX15" fmla="*/ 1929626 w 3841407"/>
                    <a:gd name="connsiteY15" fmla="*/ 3532334 h 4637431"/>
                    <a:gd name="connsiteX16" fmla="*/ 1936789 w 3841407"/>
                    <a:gd name="connsiteY16" fmla="*/ 3551904 h 4637431"/>
                    <a:gd name="connsiteX17" fmla="*/ 1974406 w 3841407"/>
                    <a:gd name="connsiteY17" fmla="*/ 3800717 h 4637431"/>
                    <a:gd name="connsiteX18" fmla="*/ 1137691 w 3841407"/>
                    <a:gd name="connsiteY18" fmla="*/ 4637431 h 4637431"/>
                    <a:gd name="connsiteX19" fmla="*/ 300976 w 3841407"/>
                    <a:gd name="connsiteY19" fmla="*/ 3800717 h 4637431"/>
                    <a:gd name="connsiteX20" fmla="*/ 338593 w 3841407"/>
                    <a:gd name="connsiteY20" fmla="*/ 3551904 h 4637431"/>
                    <a:gd name="connsiteX21" fmla="*/ 344083 w 3841407"/>
                    <a:gd name="connsiteY21" fmla="*/ 3536906 h 4637431"/>
                    <a:gd name="connsiteX22" fmla="*/ 245068 w 3841407"/>
                    <a:gd name="connsiteY22" fmla="*/ 3455212 h 4637431"/>
                    <a:gd name="connsiteX23" fmla="*/ 0 w 3841407"/>
                    <a:gd name="connsiteY23" fmla="*/ 2863566 h 4637431"/>
                    <a:gd name="connsiteX24" fmla="*/ 511028 w 3841407"/>
                    <a:gd name="connsiteY24" fmla="*/ 2092605 h 4637431"/>
                    <a:gd name="connsiteX25" fmla="*/ 626508 w 3841407"/>
                    <a:gd name="connsiteY25" fmla="*/ 2056758 h 4637431"/>
                    <a:gd name="connsiteX26" fmla="*/ 626508 w 3841407"/>
                    <a:gd name="connsiteY26" fmla="*/ 1444687 h 4637431"/>
                    <a:gd name="connsiteX27" fmla="*/ 2071195 w 3841407"/>
                    <a:gd name="connsiteY27" fmla="*/ 0 h 463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41407" h="4637431">
                      <a:moveTo>
                        <a:pt x="2071195" y="0"/>
                      </a:moveTo>
                      <a:cubicBezTo>
                        <a:pt x="2869074" y="0"/>
                        <a:pt x="3515882" y="646808"/>
                        <a:pt x="3515882" y="1444687"/>
                      </a:cubicBezTo>
                      <a:cubicBezTo>
                        <a:pt x="3515882" y="1661390"/>
                        <a:pt x="3515881" y="1878093"/>
                        <a:pt x="3515881" y="2094796"/>
                      </a:cubicBezTo>
                      <a:cubicBezTo>
                        <a:pt x="3515881" y="2144664"/>
                        <a:pt x="3513355" y="2193941"/>
                        <a:pt x="3508423" y="2242507"/>
                      </a:cubicBezTo>
                      <a:lnTo>
                        <a:pt x="3494640" y="2332814"/>
                      </a:lnTo>
                      <a:lnTo>
                        <a:pt x="3596339" y="2416723"/>
                      </a:lnTo>
                      <a:cubicBezTo>
                        <a:pt x="3747755" y="2568139"/>
                        <a:pt x="3841407" y="2777317"/>
                        <a:pt x="3841407" y="3008369"/>
                      </a:cubicBezTo>
                      <a:cubicBezTo>
                        <a:pt x="3841407" y="3181658"/>
                        <a:pt x="3788728" y="3342643"/>
                        <a:pt x="3698509" y="3476184"/>
                      </a:cubicBezTo>
                      <a:lnTo>
                        <a:pt x="3657999" y="3525283"/>
                      </a:lnTo>
                      <a:lnTo>
                        <a:pt x="3667465" y="3562098"/>
                      </a:lnTo>
                      <a:cubicBezTo>
                        <a:pt x="3678611" y="3616566"/>
                        <a:pt x="3684464" y="3672962"/>
                        <a:pt x="3684464" y="3730725"/>
                      </a:cubicBezTo>
                      <a:cubicBezTo>
                        <a:pt x="3684464" y="4192829"/>
                        <a:pt x="3309854" y="4567439"/>
                        <a:pt x="2847749" y="4567439"/>
                      </a:cubicBezTo>
                      <a:cubicBezTo>
                        <a:pt x="2385644" y="4567439"/>
                        <a:pt x="2011034" y="4192829"/>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4262821"/>
                        <a:pt x="1599796" y="4637431"/>
                        <a:pt x="1137691" y="4637431"/>
                      </a:cubicBezTo>
                      <a:cubicBezTo>
                        <a:pt x="675586" y="4637431"/>
                        <a:pt x="300976" y="4262821"/>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r>
                    <a:rPr lang="en-PH" sz="1235" dirty="0">
                      <a:solidFill>
                        <a:prstClr val="white"/>
                      </a:solidFill>
                      <a:latin typeface="Calibri" panose="020F0502020204030204"/>
                    </a:rPr>
                    <a:t>a</a:t>
                  </a:r>
                </a:p>
              </p:txBody>
            </p:sp>
            <p:sp>
              <p:nvSpPr>
                <p:cNvPr id="249" name="Freeform: Shape 915">
                  <a:extLst>
                    <a:ext uri="{FF2B5EF4-FFF2-40B4-BE49-F238E27FC236}">
                      <a16:creationId xmlns:a16="http://schemas.microsoft.com/office/drawing/2014/main" id="{A760AD72-C024-4BFF-BF28-B545022E0135}"/>
                    </a:ext>
                  </a:extLst>
                </p:cNvPr>
                <p:cNvSpPr/>
                <p:nvPr/>
              </p:nvSpPr>
              <p:spPr>
                <a:xfrm>
                  <a:off x="307937" y="1211487"/>
                  <a:ext cx="2810984" cy="3518075"/>
                </a:xfrm>
                <a:custGeom>
                  <a:avLst/>
                  <a:gdLst>
                    <a:gd name="connsiteX0" fmla="*/ 2071195 w 3690916"/>
                    <a:gd name="connsiteY0" fmla="*/ 0 h 4619345"/>
                    <a:gd name="connsiteX1" fmla="*/ 2171104 w 3690916"/>
                    <a:gd name="connsiteY1" fmla="*/ 5045 h 4619345"/>
                    <a:gd name="connsiteX2" fmla="*/ 2211859 w 3690916"/>
                    <a:gd name="connsiteY2" fmla="*/ 11265 h 4619345"/>
                    <a:gd name="connsiteX3" fmla="*/ 3365391 w 3690916"/>
                    <a:gd name="connsiteY3" fmla="*/ 1426601 h 4619345"/>
                    <a:gd name="connsiteX4" fmla="*/ 3365390 w 3690916"/>
                    <a:gd name="connsiteY4" fmla="*/ 2076710 h 4619345"/>
                    <a:gd name="connsiteX5" fmla="*/ 3357932 w 3690916"/>
                    <a:gd name="connsiteY5" fmla="*/ 2224421 h 4619345"/>
                    <a:gd name="connsiteX6" fmla="*/ 3344149 w 3690916"/>
                    <a:gd name="connsiteY6" fmla="*/ 2314728 h 4619345"/>
                    <a:gd name="connsiteX7" fmla="*/ 3445848 w 3690916"/>
                    <a:gd name="connsiteY7" fmla="*/ 2398637 h 4619345"/>
                    <a:gd name="connsiteX8" fmla="*/ 3690916 w 3690916"/>
                    <a:gd name="connsiteY8" fmla="*/ 2990283 h 4619345"/>
                    <a:gd name="connsiteX9" fmla="*/ 3548018 w 3690916"/>
                    <a:gd name="connsiteY9" fmla="*/ 3458098 h 4619345"/>
                    <a:gd name="connsiteX10" fmla="*/ 3507508 w 3690916"/>
                    <a:gd name="connsiteY10" fmla="*/ 3507197 h 4619345"/>
                    <a:gd name="connsiteX11" fmla="*/ 3516974 w 3690916"/>
                    <a:gd name="connsiteY11" fmla="*/ 3544012 h 4619345"/>
                    <a:gd name="connsiteX12" fmla="*/ 3533973 w 3690916"/>
                    <a:gd name="connsiteY12" fmla="*/ 3712639 h 4619345"/>
                    <a:gd name="connsiteX13" fmla="*/ 2697258 w 3690916"/>
                    <a:gd name="connsiteY13" fmla="*/ 4549353 h 4619345"/>
                    <a:gd name="connsiteX14" fmla="*/ 2671417 w 3690916"/>
                    <a:gd name="connsiteY14" fmla="*/ 4548048 h 4619345"/>
                    <a:gd name="connsiteX15" fmla="*/ 2522062 w 3690916"/>
                    <a:gd name="connsiteY15" fmla="*/ 4501686 h 4619345"/>
                    <a:gd name="connsiteX16" fmla="*/ 2011034 w 3690916"/>
                    <a:gd name="connsiteY16" fmla="*/ 3730725 h 4619345"/>
                    <a:gd name="connsiteX17" fmla="*/ 2028033 w 3690916"/>
                    <a:gd name="connsiteY17" fmla="*/ 3562098 h 4619345"/>
                    <a:gd name="connsiteX18" fmla="*/ 2034327 w 3690916"/>
                    <a:gd name="connsiteY18" fmla="*/ 3537620 h 4619345"/>
                    <a:gd name="connsiteX19" fmla="*/ 1929626 w 3690916"/>
                    <a:gd name="connsiteY19" fmla="*/ 3532334 h 4619345"/>
                    <a:gd name="connsiteX20" fmla="*/ 1936789 w 3690916"/>
                    <a:gd name="connsiteY20" fmla="*/ 3551904 h 4619345"/>
                    <a:gd name="connsiteX21" fmla="*/ 1974406 w 3690916"/>
                    <a:gd name="connsiteY21" fmla="*/ 3800717 h 4619345"/>
                    <a:gd name="connsiteX22" fmla="*/ 1936789 w 3690916"/>
                    <a:gd name="connsiteY22" fmla="*/ 4049530 h 4619345"/>
                    <a:gd name="connsiteX23" fmla="*/ 1935013 w 3690916"/>
                    <a:gd name="connsiteY23" fmla="*/ 4054384 h 4619345"/>
                    <a:gd name="connsiteX24" fmla="*/ 1926296 w 3690916"/>
                    <a:gd name="connsiteY24" fmla="*/ 4038326 h 4619345"/>
                    <a:gd name="connsiteX25" fmla="*/ 1860543 w 3690916"/>
                    <a:gd name="connsiteY25" fmla="*/ 3712639 h 4619345"/>
                    <a:gd name="connsiteX26" fmla="*/ 1877542 w 3690916"/>
                    <a:gd name="connsiteY26" fmla="*/ 3544012 h 4619345"/>
                    <a:gd name="connsiteX27" fmla="*/ 1883836 w 3690916"/>
                    <a:gd name="connsiteY27" fmla="*/ 3519534 h 4619345"/>
                    <a:gd name="connsiteX28" fmla="*/ 1779135 w 3690916"/>
                    <a:gd name="connsiteY28" fmla="*/ 3514248 h 4619345"/>
                    <a:gd name="connsiteX29" fmla="*/ 1786298 w 3690916"/>
                    <a:gd name="connsiteY29" fmla="*/ 3533818 h 4619345"/>
                    <a:gd name="connsiteX30" fmla="*/ 1823915 w 3690916"/>
                    <a:gd name="connsiteY30" fmla="*/ 3782631 h 4619345"/>
                    <a:gd name="connsiteX31" fmla="*/ 987200 w 3690916"/>
                    <a:gd name="connsiteY31" fmla="*/ 4619345 h 4619345"/>
                    <a:gd name="connsiteX32" fmla="*/ 961359 w 3690916"/>
                    <a:gd name="connsiteY32" fmla="*/ 4618040 h 4619345"/>
                    <a:gd name="connsiteX33" fmla="*/ 812004 w 3690916"/>
                    <a:gd name="connsiteY33" fmla="*/ 4571678 h 4619345"/>
                    <a:gd name="connsiteX34" fmla="*/ 300976 w 3690916"/>
                    <a:gd name="connsiteY34" fmla="*/ 3800717 h 4619345"/>
                    <a:gd name="connsiteX35" fmla="*/ 338593 w 3690916"/>
                    <a:gd name="connsiteY35" fmla="*/ 3551904 h 4619345"/>
                    <a:gd name="connsiteX36" fmla="*/ 344083 w 3690916"/>
                    <a:gd name="connsiteY36" fmla="*/ 3536906 h 4619345"/>
                    <a:gd name="connsiteX37" fmla="*/ 245068 w 3690916"/>
                    <a:gd name="connsiteY37" fmla="*/ 3455212 h 4619345"/>
                    <a:gd name="connsiteX38" fmla="*/ 0 w 3690916"/>
                    <a:gd name="connsiteY38" fmla="*/ 2863566 h 4619345"/>
                    <a:gd name="connsiteX39" fmla="*/ 511028 w 3690916"/>
                    <a:gd name="connsiteY39" fmla="*/ 2092605 h 4619345"/>
                    <a:gd name="connsiteX40" fmla="*/ 626508 w 3690916"/>
                    <a:gd name="connsiteY40" fmla="*/ 2056758 h 4619345"/>
                    <a:gd name="connsiteX41" fmla="*/ 626508 w 3690916"/>
                    <a:gd name="connsiteY41" fmla="*/ 1444687 h 4619345"/>
                    <a:gd name="connsiteX42" fmla="*/ 2071195 w 3690916"/>
                    <a:gd name="connsiteY42" fmla="*/ 0 h 461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90916" h="4619345">
                      <a:moveTo>
                        <a:pt x="2071195" y="0"/>
                      </a:moveTo>
                      <a:lnTo>
                        <a:pt x="2171104" y="5045"/>
                      </a:lnTo>
                      <a:lnTo>
                        <a:pt x="2211859" y="11265"/>
                      </a:lnTo>
                      <a:cubicBezTo>
                        <a:pt x="2870179" y="145977"/>
                        <a:pt x="3365391" y="728457"/>
                        <a:pt x="3365391" y="1426601"/>
                      </a:cubicBezTo>
                      <a:cubicBezTo>
                        <a:pt x="3365391" y="1643304"/>
                        <a:pt x="3365390" y="1860007"/>
                        <a:pt x="3365390" y="2076710"/>
                      </a:cubicBezTo>
                      <a:cubicBezTo>
                        <a:pt x="3365390" y="2126578"/>
                        <a:pt x="3362864" y="2175855"/>
                        <a:pt x="3357932" y="2224421"/>
                      </a:cubicBezTo>
                      <a:lnTo>
                        <a:pt x="3344149" y="2314728"/>
                      </a:lnTo>
                      <a:lnTo>
                        <a:pt x="3445848" y="2398637"/>
                      </a:lnTo>
                      <a:cubicBezTo>
                        <a:pt x="3597264" y="2550053"/>
                        <a:pt x="3690916" y="2759231"/>
                        <a:pt x="3690916" y="2990283"/>
                      </a:cubicBezTo>
                      <a:cubicBezTo>
                        <a:pt x="3690916" y="3163572"/>
                        <a:pt x="3638237" y="3324557"/>
                        <a:pt x="3548018" y="3458098"/>
                      </a:cubicBezTo>
                      <a:lnTo>
                        <a:pt x="3507508" y="3507197"/>
                      </a:lnTo>
                      <a:lnTo>
                        <a:pt x="3516974" y="3544012"/>
                      </a:lnTo>
                      <a:cubicBezTo>
                        <a:pt x="3528120" y="3598480"/>
                        <a:pt x="3533973" y="3654876"/>
                        <a:pt x="3533973" y="3712639"/>
                      </a:cubicBezTo>
                      <a:cubicBezTo>
                        <a:pt x="3533973" y="4174743"/>
                        <a:pt x="3159363" y="4549353"/>
                        <a:pt x="2697258" y="4549353"/>
                      </a:cubicBezTo>
                      <a:lnTo>
                        <a:pt x="2671417" y="4548048"/>
                      </a:lnTo>
                      <a:lnTo>
                        <a:pt x="2522062" y="4501686"/>
                      </a:lnTo>
                      <a:cubicBezTo>
                        <a:pt x="2221752" y="4374666"/>
                        <a:pt x="2011034" y="4077303"/>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3887362"/>
                        <a:pt x="1961236" y="3970930"/>
                        <a:pt x="1936789" y="4049530"/>
                      </a:cubicBezTo>
                      <a:lnTo>
                        <a:pt x="1935013" y="4054384"/>
                      </a:lnTo>
                      <a:lnTo>
                        <a:pt x="1926296" y="4038326"/>
                      </a:lnTo>
                      <a:cubicBezTo>
                        <a:pt x="1883956" y="3938223"/>
                        <a:pt x="1860543" y="3828165"/>
                        <a:pt x="1860543" y="3712639"/>
                      </a:cubicBezTo>
                      <a:cubicBezTo>
                        <a:pt x="1860543" y="3654876"/>
                        <a:pt x="1866397" y="3598480"/>
                        <a:pt x="1877542" y="3544012"/>
                      </a:cubicBezTo>
                      <a:lnTo>
                        <a:pt x="1883836" y="3519534"/>
                      </a:lnTo>
                      <a:lnTo>
                        <a:pt x="1779135" y="3514248"/>
                      </a:lnTo>
                      <a:lnTo>
                        <a:pt x="1786298" y="3533818"/>
                      </a:lnTo>
                      <a:cubicBezTo>
                        <a:pt x="1810745" y="3612418"/>
                        <a:pt x="1823915" y="3695987"/>
                        <a:pt x="1823915" y="3782631"/>
                      </a:cubicBezTo>
                      <a:cubicBezTo>
                        <a:pt x="1823915" y="4244735"/>
                        <a:pt x="1449305" y="4619345"/>
                        <a:pt x="987200" y="4619345"/>
                      </a:cubicBezTo>
                      <a:lnTo>
                        <a:pt x="961359" y="4618040"/>
                      </a:lnTo>
                      <a:lnTo>
                        <a:pt x="812004" y="4571678"/>
                      </a:lnTo>
                      <a:cubicBezTo>
                        <a:pt x="511694" y="4444658"/>
                        <a:pt x="300976" y="4147295"/>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dirty="0">
                    <a:solidFill>
                      <a:prstClr val="white"/>
                    </a:solidFill>
                    <a:latin typeface="Calibri" panose="020F0502020204030204"/>
                  </a:endParaRPr>
                </a:p>
              </p:txBody>
            </p:sp>
            <p:sp>
              <p:nvSpPr>
                <p:cNvPr id="250" name="Rectangle: Rounded Corners 55">
                  <a:extLst>
                    <a:ext uri="{FF2B5EF4-FFF2-40B4-BE49-F238E27FC236}">
                      <a16:creationId xmlns:a16="http://schemas.microsoft.com/office/drawing/2014/main" id="{EDCE341D-A35F-4568-8725-00047728844B}"/>
                    </a:ext>
                  </a:extLst>
                </p:cNvPr>
                <p:cNvSpPr/>
                <p:nvPr/>
              </p:nvSpPr>
              <p:spPr>
                <a:xfrm>
                  <a:off x="702191" y="3742955"/>
                  <a:ext cx="2107574" cy="1957549"/>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F9C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251" name="Rectangle: Rounded Corners 917">
                  <a:extLst>
                    <a:ext uri="{FF2B5EF4-FFF2-40B4-BE49-F238E27FC236}">
                      <a16:creationId xmlns:a16="http://schemas.microsoft.com/office/drawing/2014/main" id="{37B30D0E-7C54-4464-B537-3E6791EA6E23}"/>
                    </a:ext>
                  </a:extLst>
                </p:cNvPr>
                <p:cNvSpPr/>
                <p:nvPr/>
              </p:nvSpPr>
              <p:spPr>
                <a:xfrm>
                  <a:off x="1562608" y="3373787"/>
                  <a:ext cx="350700" cy="573994"/>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52" name="Rectangle: Rounded Corners 918">
                  <a:extLst>
                    <a:ext uri="{FF2B5EF4-FFF2-40B4-BE49-F238E27FC236}">
                      <a16:creationId xmlns:a16="http://schemas.microsoft.com/office/drawing/2014/main" id="{E3AD32D1-752D-41C7-B067-D8641260CDA3}"/>
                    </a:ext>
                  </a:extLst>
                </p:cNvPr>
                <p:cNvSpPr/>
                <p:nvPr/>
              </p:nvSpPr>
              <p:spPr>
                <a:xfrm>
                  <a:off x="978790" y="1561709"/>
                  <a:ext cx="1522037" cy="2035494"/>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53" name="Oval 919">
                  <a:extLst>
                    <a:ext uri="{FF2B5EF4-FFF2-40B4-BE49-F238E27FC236}">
                      <a16:creationId xmlns:a16="http://schemas.microsoft.com/office/drawing/2014/main" id="{D7382982-A457-4D85-8C65-91F04187F0B4}"/>
                    </a:ext>
                  </a:extLst>
                </p:cNvPr>
                <p:cNvSpPr/>
                <p:nvPr/>
              </p:nvSpPr>
              <p:spPr>
                <a:xfrm rot="19109762">
                  <a:off x="773495" y="1363883"/>
                  <a:ext cx="1388430" cy="1123167"/>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54" name="Oval 920">
                  <a:extLst>
                    <a:ext uri="{FF2B5EF4-FFF2-40B4-BE49-F238E27FC236}">
                      <a16:creationId xmlns:a16="http://schemas.microsoft.com/office/drawing/2014/main" id="{D42725EC-A02E-4D14-989F-C9797A27486E}"/>
                    </a:ext>
                  </a:extLst>
                </p:cNvPr>
                <p:cNvSpPr/>
                <p:nvPr/>
              </p:nvSpPr>
              <p:spPr>
                <a:xfrm rot="19811341">
                  <a:off x="1972381" y="1590570"/>
                  <a:ext cx="680496" cy="992353"/>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55" name="Oval 227">
                  <a:extLst>
                    <a:ext uri="{FF2B5EF4-FFF2-40B4-BE49-F238E27FC236}">
                      <a16:creationId xmlns:a16="http://schemas.microsoft.com/office/drawing/2014/main" id="{421AC1F3-9B80-4BA2-AF81-AF01BA726C37}"/>
                    </a:ext>
                  </a:extLst>
                </p:cNvPr>
                <p:cNvSpPr/>
                <p:nvPr/>
              </p:nvSpPr>
              <p:spPr>
                <a:xfrm rot="19109762">
                  <a:off x="714405" y="1341482"/>
                  <a:ext cx="1522112" cy="1070858"/>
                </a:xfrm>
                <a:custGeom>
                  <a:avLst/>
                  <a:gdLst>
                    <a:gd name="connsiteX0" fmla="*/ 0 w 1998483"/>
                    <a:gd name="connsiteY0" fmla="*/ 770500 h 1540999"/>
                    <a:gd name="connsiteX1" fmla="*/ 999242 w 1998483"/>
                    <a:gd name="connsiteY1" fmla="*/ 0 h 1540999"/>
                    <a:gd name="connsiteX2" fmla="*/ 1998484 w 1998483"/>
                    <a:gd name="connsiteY2" fmla="*/ 770500 h 1540999"/>
                    <a:gd name="connsiteX3" fmla="*/ 999242 w 1998483"/>
                    <a:gd name="connsiteY3" fmla="*/ 1541000 h 1540999"/>
                    <a:gd name="connsiteX4" fmla="*/ 0 w 1998483"/>
                    <a:gd name="connsiteY4" fmla="*/ 770500 h 1540999"/>
                    <a:gd name="connsiteX0" fmla="*/ 63 w 1998547"/>
                    <a:gd name="connsiteY0" fmla="*/ 490692 h 1261192"/>
                    <a:gd name="connsiteX1" fmla="*/ 963518 w 1998547"/>
                    <a:gd name="connsiteY1" fmla="*/ 0 h 1261192"/>
                    <a:gd name="connsiteX2" fmla="*/ 1998547 w 1998547"/>
                    <a:gd name="connsiteY2" fmla="*/ 490692 h 1261192"/>
                    <a:gd name="connsiteX3" fmla="*/ 999305 w 1998547"/>
                    <a:gd name="connsiteY3" fmla="*/ 1261192 h 1261192"/>
                    <a:gd name="connsiteX4" fmla="*/ 63 w 1998547"/>
                    <a:gd name="connsiteY4" fmla="*/ 490692 h 1261192"/>
                    <a:gd name="connsiteX0" fmla="*/ 99 w 1998583"/>
                    <a:gd name="connsiteY0" fmla="*/ 635572 h 1406072"/>
                    <a:gd name="connsiteX1" fmla="*/ 954703 w 1998583"/>
                    <a:gd name="connsiteY1" fmla="*/ 0 h 1406072"/>
                    <a:gd name="connsiteX2" fmla="*/ 1998583 w 1998583"/>
                    <a:gd name="connsiteY2" fmla="*/ 635572 h 1406072"/>
                    <a:gd name="connsiteX3" fmla="*/ 999341 w 1998583"/>
                    <a:gd name="connsiteY3" fmla="*/ 1406072 h 1406072"/>
                    <a:gd name="connsiteX4" fmla="*/ 99 w 1998583"/>
                    <a:gd name="connsiteY4" fmla="*/ 635572 h 1406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83" h="1406072">
                      <a:moveTo>
                        <a:pt x="99" y="635572"/>
                      </a:moveTo>
                      <a:cubicBezTo>
                        <a:pt x="-7341" y="401227"/>
                        <a:pt x="402837" y="0"/>
                        <a:pt x="954703" y="0"/>
                      </a:cubicBezTo>
                      <a:cubicBezTo>
                        <a:pt x="1506569" y="0"/>
                        <a:pt x="1998583" y="210037"/>
                        <a:pt x="1998583" y="635572"/>
                      </a:cubicBezTo>
                      <a:cubicBezTo>
                        <a:pt x="1998583" y="1061107"/>
                        <a:pt x="1551207" y="1406072"/>
                        <a:pt x="999341" y="1406072"/>
                      </a:cubicBezTo>
                      <a:cubicBezTo>
                        <a:pt x="447475" y="1406072"/>
                        <a:pt x="7539" y="869917"/>
                        <a:pt x="99" y="63557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56" name="Oval 922">
                  <a:extLst>
                    <a:ext uri="{FF2B5EF4-FFF2-40B4-BE49-F238E27FC236}">
                      <a16:creationId xmlns:a16="http://schemas.microsoft.com/office/drawing/2014/main" id="{FD898AD6-AAA9-463D-858B-76E6BA9BAEFE}"/>
                    </a:ext>
                  </a:extLst>
                </p:cNvPr>
                <p:cNvSpPr/>
                <p:nvPr/>
              </p:nvSpPr>
              <p:spPr>
                <a:xfrm rot="19811341">
                  <a:off x="2019460" y="1561708"/>
                  <a:ext cx="641824" cy="1017747"/>
                </a:xfrm>
                <a:prstGeom prst="ellipse">
                  <a:avLst/>
                </a:pr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57" name="Oval 923">
                  <a:extLst>
                    <a:ext uri="{FF2B5EF4-FFF2-40B4-BE49-F238E27FC236}">
                      <a16:creationId xmlns:a16="http://schemas.microsoft.com/office/drawing/2014/main" id="{066E8D2B-ACE6-4722-B367-19A383AA2A71}"/>
                    </a:ext>
                  </a:extLst>
                </p:cNvPr>
                <p:cNvSpPr/>
                <p:nvPr/>
              </p:nvSpPr>
              <p:spPr>
                <a:xfrm>
                  <a:off x="1106888" y="2915604"/>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58" name="Oval 924">
                  <a:extLst>
                    <a:ext uri="{FF2B5EF4-FFF2-40B4-BE49-F238E27FC236}">
                      <a16:creationId xmlns:a16="http://schemas.microsoft.com/office/drawing/2014/main" id="{92D23C1E-0841-479E-A0F6-29531390366D}"/>
                    </a:ext>
                  </a:extLst>
                </p:cNvPr>
                <p:cNvSpPr/>
                <p:nvPr/>
              </p:nvSpPr>
              <p:spPr>
                <a:xfrm>
                  <a:off x="2101363" y="2918918"/>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259" name="Rectangle: Rounded Corners 925">
                  <a:extLst>
                    <a:ext uri="{FF2B5EF4-FFF2-40B4-BE49-F238E27FC236}">
                      <a16:creationId xmlns:a16="http://schemas.microsoft.com/office/drawing/2014/main" id="{282E1EC9-6F3A-42A9-96DD-DE6CBE7DB01E}"/>
                    </a:ext>
                  </a:extLst>
                </p:cNvPr>
                <p:cNvSpPr/>
                <p:nvPr/>
              </p:nvSpPr>
              <p:spPr>
                <a:xfrm>
                  <a:off x="1205530" y="2506998"/>
                  <a:ext cx="219996" cy="94355"/>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60" name="Rectangle: Rounded Corners 926">
                  <a:extLst>
                    <a:ext uri="{FF2B5EF4-FFF2-40B4-BE49-F238E27FC236}">
                      <a16:creationId xmlns:a16="http://schemas.microsoft.com/office/drawing/2014/main" id="{801BF33F-DE1D-46B5-A457-AB01FFEE1468}"/>
                    </a:ext>
                  </a:extLst>
                </p:cNvPr>
                <p:cNvSpPr/>
                <p:nvPr/>
              </p:nvSpPr>
              <p:spPr>
                <a:xfrm>
                  <a:off x="2030167" y="2506997"/>
                  <a:ext cx="219996" cy="94354"/>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261" name="Group 927">
                  <a:extLst>
                    <a:ext uri="{FF2B5EF4-FFF2-40B4-BE49-F238E27FC236}">
                      <a16:creationId xmlns:a16="http://schemas.microsoft.com/office/drawing/2014/main" id="{43CD7ADB-8FEB-4449-85FB-9480F288D98E}"/>
                    </a:ext>
                  </a:extLst>
                </p:cNvPr>
                <p:cNvGrpSpPr/>
                <p:nvPr/>
              </p:nvGrpSpPr>
              <p:grpSpPr>
                <a:xfrm rot="388752">
                  <a:off x="1164127" y="2654365"/>
                  <a:ext cx="358530" cy="409272"/>
                  <a:chOff x="4187699" y="2705837"/>
                  <a:chExt cx="369137" cy="421380"/>
                </a:xfrm>
              </p:grpSpPr>
              <p:sp>
                <p:nvSpPr>
                  <p:cNvPr id="288" name="Block Arc 954">
                    <a:extLst>
                      <a:ext uri="{FF2B5EF4-FFF2-40B4-BE49-F238E27FC236}">
                        <a16:creationId xmlns:a16="http://schemas.microsoft.com/office/drawing/2014/main" id="{6467474C-FF64-4A04-85A8-8FA1A8EF35A9}"/>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289" name="Oval 955">
                    <a:extLst>
                      <a:ext uri="{FF2B5EF4-FFF2-40B4-BE49-F238E27FC236}">
                        <a16:creationId xmlns:a16="http://schemas.microsoft.com/office/drawing/2014/main" id="{1830C428-5FB5-4DD9-A92A-80C63B1D8F1E}"/>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90" name="Oval 956">
                    <a:extLst>
                      <a:ext uri="{FF2B5EF4-FFF2-40B4-BE49-F238E27FC236}">
                        <a16:creationId xmlns:a16="http://schemas.microsoft.com/office/drawing/2014/main" id="{8AC12466-5380-4EA3-9FF9-9F3000FB8133}"/>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262" name="Rectangle: Rounded Corners 928">
                  <a:extLst>
                    <a:ext uri="{FF2B5EF4-FFF2-40B4-BE49-F238E27FC236}">
                      <a16:creationId xmlns:a16="http://schemas.microsoft.com/office/drawing/2014/main" id="{68299B24-8A97-45F7-97C3-5F84E2965521}"/>
                    </a:ext>
                  </a:extLst>
                </p:cNvPr>
                <p:cNvSpPr/>
                <p:nvPr/>
              </p:nvSpPr>
              <p:spPr>
                <a:xfrm rot="1906099">
                  <a:off x="1185271" y="2666449"/>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263" name="Group 929">
                  <a:extLst>
                    <a:ext uri="{FF2B5EF4-FFF2-40B4-BE49-F238E27FC236}">
                      <a16:creationId xmlns:a16="http://schemas.microsoft.com/office/drawing/2014/main" id="{CFE1C87F-283D-43AD-AC2E-9531F725C9E9}"/>
                    </a:ext>
                  </a:extLst>
                </p:cNvPr>
                <p:cNvGrpSpPr/>
                <p:nvPr/>
              </p:nvGrpSpPr>
              <p:grpSpPr>
                <a:xfrm rot="21211248" flipH="1">
                  <a:off x="1925028" y="2642469"/>
                  <a:ext cx="358530" cy="409272"/>
                  <a:chOff x="4187699" y="2705837"/>
                  <a:chExt cx="369137" cy="421380"/>
                </a:xfrm>
              </p:grpSpPr>
              <p:sp>
                <p:nvSpPr>
                  <p:cNvPr id="285" name="Block Arc 951">
                    <a:extLst>
                      <a:ext uri="{FF2B5EF4-FFF2-40B4-BE49-F238E27FC236}">
                        <a16:creationId xmlns:a16="http://schemas.microsoft.com/office/drawing/2014/main" id="{AFF7CB9E-C322-47BB-B0F8-6C13FC02BEC4}"/>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286" name="Oval 952">
                    <a:extLst>
                      <a:ext uri="{FF2B5EF4-FFF2-40B4-BE49-F238E27FC236}">
                        <a16:creationId xmlns:a16="http://schemas.microsoft.com/office/drawing/2014/main" id="{74954C38-5F7D-4B98-8894-D672199706F6}"/>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87" name="Oval 953">
                    <a:extLst>
                      <a:ext uri="{FF2B5EF4-FFF2-40B4-BE49-F238E27FC236}">
                        <a16:creationId xmlns:a16="http://schemas.microsoft.com/office/drawing/2014/main" id="{179EC05B-0CEF-4CB7-A6D8-122EFA5030FC}"/>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264" name="Rectangle: Rounded Corners 930">
                  <a:extLst>
                    <a:ext uri="{FF2B5EF4-FFF2-40B4-BE49-F238E27FC236}">
                      <a16:creationId xmlns:a16="http://schemas.microsoft.com/office/drawing/2014/main" id="{06B2B61D-07C0-49FF-B3BD-279BDA96C9BB}"/>
                    </a:ext>
                  </a:extLst>
                </p:cNvPr>
                <p:cNvSpPr/>
                <p:nvPr/>
              </p:nvSpPr>
              <p:spPr>
                <a:xfrm rot="19693901" flipV="1">
                  <a:off x="2139227" y="2648763"/>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65" name="Rectangle: Rounded Corners 931">
                  <a:extLst>
                    <a:ext uri="{FF2B5EF4-FFF2-40B4-BE49-F238E27FC236}">
                      <a16:creationId xmlns:a16="http://schemas.microsoft.com/office/drawing/2014/main" id="{A0E67572-F35A-46C7-AA47-3D5E1334B5A9}"/>
                    </a:ext>
                  </a:extLst>
                </p:cNvPr>
                <p:cNvSpPr/>
                <p:nvPr/>
              </p:nvSpPr>
              <p:spPr>
                <a:xfrm>
                  <a:off x="1638740" y="2952402"/>
                  <a:ext cx="219996" cy="94354"/>
                </a:xfrm>
                <a:prstGeom prst="roundRect">
                  <a:avLst>
                    <a:gd name="adj" fmla="val 50000"/>
                  </a:avLst>
                </a:prstGeom>
                <a:solidFill>
                  <a:srgbClr val="F18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66" name="Freeform: Shape 932">
                  <a:extLst>
                    <a:ext uri="{FF2B5EF4-FFF2-40B4-BE49-F238E27FC236}">
                      <a16:creationId xmlns:a16="http://schemas.microsoft.com/office/drawing/2014/main" id="{0E33BAB8-0CE3-414E-ADFE-357B31F29FD6}"/>
                    </a:ext>
                  </a:extLst>
                </p:cNvPr>
                <p:cNvSpPr/>
                <p:nvPr/>
              </p:nvSpPr>
              <p:spPr>
                <a:xfrm>
                  <a:off x="778560" y="3737326"/>
                  <a:ext cx="2027181" cy="1953069"/>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267" name="Freeform: Shape 933">
                  <a:extLst>
                    <a:ext uri="{FF2B5EF4-FFF2-40B4-BE49-F238E27FC236}">
                      <a16:creationId xmlns:a16="http://schemas.microsoft.com/office/drawing/2014/main" id="{875E9400-C20F-4D6A-AA26-185584885234}"/>
                    </a:ext>
                  </a:extLst>
                </p:cNvPr>
                <p:cNvSpPr/>
                <p:nvPr/>
              </p:nvSpPr>
              <p:spPr>
                <a:xfrm>
                  <a:off x="1561226" y="3737326"/>
                  <a:ext cx="355371" cy="201540"/>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268" name="Rectangle: Rounded Corners 934">
                  <a:extLst>
                    <a:ext uri="{FF2B5EF4-FFF2-40B4-BE49-F238E27FC236}">
                      <a16:creationId xmlns:a16="http://schemas.microsoft.com/office/drawing/2014/main" id="{19AC18E8-73CE-44C4-BD97-C580439E6492}"/>
                    </a:ext>
                  </a:extLst>
                </p:cNvPr>
                <p:cNvSpPr/>
                <p:nvPr/>
              </p:nvSpPr>
              <p:spPr>
                <a:xfrm>
                  <a:off x="850399" y="2747475"/>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69" name="Rectangle: Rounded Corners 935">
                  <a:extLst>
                    <a:ext uri="{FF2B5EF4-FFF2-40B4-BE49-F238E27FC236}">
                      <a16:creationId xmlns:a16="http://schemas.microsoft.com/office/drawing/2014/main" id="{9553F9D6-ECC8-4E1C-BA1E-88BE8DC40DE7}"/>
                    </a:ext>
                  </a:extLst>
                </p:cNvPr>
                <p:cNvSpPr/>
                <p:nvPr/>
              </p:nvSpPr>
              <p:spPr>
                <a:xfrm>
                  <a:off x="2377629" y="2751957"/>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70" name="Oval 936">
                  <a:extLst>
                    <a:ext uri="{FF2B5EF4-FFF2-40B4-BE49-F238E27FC236}">
                      <a16:creationId xmlns:a16="http://schemas.microsoft.com/office/drawing/2014/main" id="{381DD044-CF24-4575-A472-621916185960}"/>
                    </a:ext>
                  </a:extLst>
                </p:cNvPr>
                <p:cNvSpPr/>
                <p:nvPr/>
              </p:nvSpPr>
              <p:spPr>
                <a:xfrm>
                  <a:off x="916050"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71" name="Oval 937">
                  <a:extLst>
                    <a:ext uri="{FF2B5EF4-FFF2-40B4-BE49-F238E27FC236}">
                      <a16:creationId xmlns:a16="http://schemas.microsoft.com/office/drawing/2014/main" id="{B68E65CE-B478-4753-A394-A11B75E9A53A}"/>
                    </a:ext>
                  </a:extLst>
                </p:cNvPr>
                <p:cNvSpPr/>
                <p:nvPr/>
              </p:nvSpPr>
              <p:spPr>
                <a:xfrm>
                  <a:off x="2499039"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72" name="Oval 938">
                  <a:extLst>
                    <a:ext uri="{FF2B5EF4-FFF2-40B4-BE49-F238E27FC236}">
                      <a16:creationId xmlns:a16="http://schemas.microsoft.com/office/drawing/2014/main" id="{443B2FCD-F74D-4710-BCEB-B67F28939D31}"/>
                    </a:ext>
                  </a:extLst>
                </p:cNvPr>
                <p:cNvSpPr/>
                <p:nvPr/>
              </p:nvSpPr>
              <p:spPr>
                <a:xfrm>
                  <a:off x="1269268" y="2683088"/>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73" name="Oval 939">
                  <a:extLst>
                    <a:ext uri="{FF2B5EF4-FFF2-40B4-BE49-F238E27FC236}">
                      <a16:creationId xmlns:a16="http://schemas.microsoft.com/office/drawing/2014/main" id="{0F82D693-6916-4107-9F0B-E671861505F5}"/>
                    </a:ext>
                  </a:extLst>
                </p:cNvPr>
                <p:cNvSpPr/>
                <p:nvPr/>
              </p:nvSpPr>
              <p:spPr>
                <a:xfrm flipH="1">
                  <a:off x="2030167" y="2671189"/>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74" name="Freeform: Shape 940">
                  <a:extLst>
                    <a:ext uri="{FF2B5EF4-FFF2-40B4-BE49-F238E27FC236}">
                      <a16:creationId xmlns:a16="http://schemas.microsoft.com/office/drawing/2014/main" id="{920803E6-BEFD-45BE-B699-0B57B6803FEF}"/>
                    </a:ext>
                  </a:extLst>
                </p:cNvPr>
                <p:cNvSpPr/>
                <p:nvPr/>
              </p:nvSpPr>
              <p:spPr>
                <a:xfrm>
                  <a:off x="930060" y="1742987"/>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275" name="Freeform: Shape 941">
                  <a:extLst>
                    <a:ext uri="{FF2B5EF4-FFF2-40B4-BE49-F238E27FC236}">
                      <a16:creationId xmlns:a16="http://schemas.microsoft.com/office/drawing/2014/main" id="{0DBA5063-BCED-42BC-9162-C5E76F9B730F}"/>
                    </a:ext>
                  </a:extLst>
                </p:cNvPr>
                <p:cNvSpPr/>
                <p:nvPr/>
              </p:nvSpPr>
              <p:spPr>
                <a:xfrm flipH="1">
                  <a:off x="1998119" y="1656179"/>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cxnSp>
              <p:nvCxnSpPr>
                <p:cNvPr id="276" name="Straight Connector 942">
                  <a:extLst>
                    <a:ext uri="{FF2B5EF4-FFF2-40B4-BE49-F238E27FC236}">
                      <a16:creationId xmlns:a16="http://schemas.microsoft.com/office/drawing/2014/main" id="{10CDCAF0-7C38-4BA6-90AF-D1F4DEF70F72}"/>
                    </a:ext>
                  </a:extLst>
                </p:cNvPr>
                <p:cNvCxnSpPr>
                  <a:cxnSpLocks/>
                </p:cNvCxnSpPr>
                <p:nvPr/>
              </p:nvCxnSpPr>
              <p:spPr>
                <a:xfrm flipH="1">
                  <a:off x="1131439" y="4616077"/>
                  <a:ext cx="78073" cy="644985"/>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cxnSp>
              <p:nvCxnSpPr>
                <p:cNvPr id="277" name="Straight Connector 943">
                  <a:extLst>
                    <a:ext uri="{FF2B5EF4-FFF2-40B4-BE49-F238E27FC236}">
                      <a16:creationId xmlns:a16="http://schemas.microsoft.com/office/drawing/2014/main" id="{1F7F5200-04C2-4DE4-A837-0F760D9E6BDA}"/>
                    </a:ext>
                  </a:extLst>
                </p:cNvPr>
                <p:cNvCxnSpPr>
                  <a:cxnSpLocks/>
                </p:cNvCxnSpPr>
                <p:nvPr/>
              </p:nvCxnSpPr>
              <p:spPr>
                <a:xfrm>
                  <a:off x="2438184" y="4599000"/>
                  <a:ext cx="53131" cy="438938"/>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sp>
              <p:nvSpPr>
                <p:cNvPr id="278" name="Freeform: Shape 944">
                  <a:extLst>
                    <a:ext uri="{FF2B5EF4-FFF2-40B4-BE49-F238E27FC236}">
                      <a16:creationId xmlns:a16="http://schemas.microsoft.com/office/drawing/2014/main" id="{DB79000E-CDFB-4F7E-A042-1F3B1491146E}"/>
                    </a:ext>
                  </a:extLst>
                </p:cNvPr>
                <p:cNvSpPr/>
                <p:nvPr/>
              </p:nvSpPr>
              <p:spPr>
                <a:xfrm>
                  <a:off x="1327492" y="3737878"/>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79" name="Freeform: Shape 945">
                  <a:extLst>
                    <a:ext uri="{FF2B5EF4-FFF2-40B4-BE49-F238E27FC236}">
                      <a16:creationId xmlns:a16="http://schemas.microsoft.com/office/drawing/2014/main" id="{3F886586-3766-407F-B311-B729DB75E29F}"/>
                    </a:ext>
                  </a:extLst>
                </p:cNvPr>
                <p:cNvSpPr/>
                <p:nvPr/>
              </p:nvSpPr>
              <p:spPr>
                <a:xfrm flipH="1">
                  <a:off x="1746173" y="3732707"/>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80" name="Rectangle: Rounded Corners 946">
                  <a:extLst>
                    <a:ext uri="{FF2B5EF4-FFF2-40B4-BE49-F238E27FC236}">
                      <a16:creationId xmlns:a16="http://schemas.microsoft.com/office/drawing/2014/main" id="{7D88FD3A-F2BD-4A91-A940-6A19A66AA70F}"/>
                    </a:ext>
                  </a:extLst>
                </p:cNvPr>
                <p:cNvSpPr/>
                <p:nvPr/>
              </p:nvSpPr>
              <p:spPr>
                <a:xfrm>
                  <a:off x="1601533" y="4577815"/>
                  <a:ext cx="304706" cy="460123"/>
                </a:xfrm>
                <a:prstGeom prst="roundRect">
                  <a:avLst/>
                </a:prstGeom>
                <a:solidFill>
                  <a:schemeClr val="bg1"/>
                </a:solid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81" name="Oval 947">
                  <a:extLst>
                    <a:ext uri="{FF2B5EF4-FFF2-40B4-BE49-F238E27FC236}">
                      <a16:creationId xmlns:a16="http://schemas.microsoft.com/office/drawing/2014/main" id="{2AF92B4E-7779-4F0E-9645-6D51BB65CF25}"/>
                    </a:ext>
                  </a:extLst>
                </p:cNvPr>
                <p:cNvSpPr/>
                <p:nvPr/>
              </p:nvSpPr>
              <p:spPr>
                <a:xfrm>
                  <a:off x="1679235" y="4667553"/>
                  <a:ext cx="140913" cy="14091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82" name="Rectangle: Rounded Corners 948">
                  <a:extLst>
                    <a:ext uri="{FF2B5EF4-FFF2-40B4-BE49-F238E27FC236}">
                      <a16:creationId xmlns:a16="http://schemas.microsoft.com/office/drawing/2014/main" id="{C832F41C-F5EE-469F-A76E-B16577D650FE}"/>
                    </a:ext>
                  </a:extLst>
                </p:cNvPr>
                <p:cNvSpPr/>
                <p:nvPr/>
              </p:nvSpPr>
              <p:spPr>
                <a:xfrm>
                  <a:off x="1709073" y="4753019"/>
                  <a:ext cx="87663" cy="82497"/>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83" name="Oval 949">
                  <a:extLst>
                    <a:ext uri="{FF2B5EF4-FFF2-40B4-BE49-F238E27FC236}">
                      <a16:creationId xmlns:a16="http://schemas.microsoft.com/office/drawing/2014/main" id="{23F18025-F669-425A-AC3F-8596BC66C22E}"/>
                    </a:ext>
                  </a:extLst>
                </p:cNvPr>
                <p:cNvSpPr/>
                <p:nvPr/>
              </p:nvSpPr>
              <p:spPr>
                <a:xfrm>
                  <a:off x="1729076" y="4705852"/>
                  <a:ext cx="48735" cy="4873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284" name="Freeform: Shape 950">
                  <a:extLst>
                    <a:ext uri="{FF2B5EF4-FFF2-40B4-BE49-F238E27FC236}">
                      <a16:creationId xmlns:a16="http://schemas.microsoft.com/office/drawing/2014/main" id="{0C61010F-2936-4CDC-97C0-AA4A05476877}"/>
                    </a:ext>
                  </a:extLst>
                </p:cNvPr>
                <p:cNvSpPr/>
                <p:nvPr/>
              </p:nvSpPr>
              <p:spPr>
                <a:xfrm>
                  <a:off x="1683945" y="4779008"/>
                  <a:ext cx="140914" cy="117981"/>
                </a:xfrm>
                <a:custGeom>
                  <a:avLst/>
                  <a:gdLst>
                    <a:gd name="connsiteX0" fmla="*/ 186981 w 216278"/>
                    <a:gd name="connsiteY0" fmla="*/ 0 h 181080"/>
                    <a:gd name="connsiteX1" fmla="*/ 207780 w 216278"/>
                    <a:gd name="connsiteY1" fmla="*/ 30848 h 181080"/>
                    <a:gd name="connsiteX2" fmla="*/ 216278 w 216278"/>
                    <a:gd name="connsiteY2" fmla="*/ 72941 h 181080"/>
                    <a:gd name="connsiteX3" fmla="*/ 108139 w 216278"/>
                    <a:gd name="connsiteY3" fmla="*/ 181080 h 181080"/>
                    <a:gd name="connsiteX4" fmla="*/ 0 w 216278"/>
                    <a:gd name="connsiteY4" fmla="*/ 72941 h 181080"/>
                    <a:gd name="connsiteX5" fmla="*/ 8498 w 216278"/>
                    <a:gd name="connsiteY5" fmla="*/ 30848 h 181080"/>
                    <a:gd name="connsiteX6" fmla="*/ 23075 w 216278"/>
                    <a:gd name="connsiteY6" fmla="*/ 9228 h 181080"/>
                    <a:gd name="connsiteX7" fmla="*/ 25451 w 216278"/>
                    <a:gd name="connsiteY7" fmla="*/ 12752 h 181080"/>
                    <a:gd name="connsiteX8" fmla="*/ 101917 w 216278"/>
                    <a:gd name="connsiteY8" fmla="*/ 44425 h 181080"/>
                    <a:gd name="connsiteX9" fmla="*/ 178383 w 216278"/>
                    <a:gd name="connsiteY9" fmla="*/ 12752 h 18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278" h="181080">
                      <a:moveTo>
                        <a:pt x="186981" y="0"/>
                      </a:moveTo>
                      <a:lnTo>
                        <a:pt x="207780" y="30848"/>
                      </a:lnTo>
                      <a:cubicBezTo>
                        <a:pt x="213252" y="43786"/>
                        <a:pt x="216278" y="58010"/>
                        <a:pt x="216278" y="72941"/>
                      </a:cubicBezTo>
                      <a:cubicBezTo>
                        <a:pt x="216278" y="132665"/>
                        <a:pt x="167863" y="181080"/>
                        <a:pt x="108139" y="181080"/>
                      </a:cubicBezTo>
                      <a:cubicBezTo>
                        <a:pt x="48415" y="181080"/>
                        <a:pt x="0" y="132665"/>
                        <a:pt x="0" y="72941"/>
                      </a:cubicBezTo>
                      <a:cubicBezTo>
                        <a:pt x="0" y="58010"/>
                        <a:pt x="3026" y="43786"/>
                        <a:pt x="8498" y="30848"/>
                      </a:cubicBezTo>
                      <a:lnTo>
                        <a:pt x="23075" y="9228"/>
                      </a:lnTo>
                      <a:lnTo>
                        <a:pt x="25451" y="12752"/>
                      </a:lnTo>
                      <a:cubicBezTo>
                        <a:pt x="45020" y="32322"/>
                        <a:pt x="72055" y="44425"/>
                        <a:pt x="101917" y="44425"/>
                      </a:cubicBezTo>
                      <a:cubicBezTo>
                        <a:pt x="131779" y="44425"/>
                        <a:pt x="158814" y="32322"/>
                        <a:pt x="178383" y="127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2040">
                    <a:solidFill>
                      <a:prstClr val="white"/>
                    </a:solidFill>
                    <a:latin typeface="Calibri" panose="020F0502020204030204"/>
                  </a:endParaRPr>
                </a:p>
              </p:txBody>
            </p:sp>
          </p:grpSp>
          <p:grpSp>
            <p:nvGrpSpPr>
              <p:cNvPr id="229" name="Group 895">
                <a:extLst>
                  <a:ext uri="{FF2B5EF4-FFF2-40B4-BE49-F238E27FC236}">
                    <a16:creationId xmlns:a16="http://schemas.microsoft.com/office/drawing/2014/main" id="{B7ED98B3-3DBD-4095-87F4-3038634FD470}"/>
                  </a:ext>
                </a:extLst>
              </p:cNvPr>
              <p:cNvGrpSpPr/>
              <p:nvPr/>
            </p:nvGrpSpPr>
            <p:grpSpPr>
              <a:xfrm rot="459843">
                <a:off x="2764451" y="3142039"/>
                <a:ext cx="532601" cy="981990"/>
                <a:chOff x="2535777" y="3065314"/>
                <a:chExt cx="532601" cy="981990"/>
              </a:xfrm>
            </p:grpSpPr>
            <p:sp>
              <p:nvSpPr>
                <p:cNvPr id="232" name="Rectangle: Rounded Corners 898">
                  <a:extLst>
                    <a:ext uri="{FF2B5EF4-FFF2-40B4-BE49-F238E27FC236}">
                      <a16:creationId xmlns:a16="http://schemas.microsoft.com/office/drawing/2014/main" id="{E4B1487B-30F9-498D-BADA-497B7FA012EF}"/>
                    </a:ext>
                  </a:extLst>
                </p:cNvPr>
                <p:cNvSpPr/>
                <p:nvPr/>
              </p:nvSpPr>
              <p:spPr>
                <a:xfrm rot="912596">
                  <a:off x="2535777" y="3135936"/>
                  <a:ext cx="196134" cy="91136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233" name="Oval 12">
                  <a:extLst>
                    <a:ext uri="{FF2B5EF4-FFF2-40B4-BE49-F238E27FC236}">
                      <a16:creationId xmlns:a16="http://schemas.microsoft.com/office/drawing/2014/main" id="{0F13E732-B3E7-497A-BD0B-7D19A686E422}"/>
                    </a:ext>
                  </a:extLst>
                </p:cNvPr>
                <p:cNvSpPr/>
                <p:nvPr/>
              </p:nvSpPr>
              <p:spPr>
                <a:xfrm rot="19627584">
                  <a:off x="2646424" y="3065314"/>
                  <a:ext cx="421954" cy="223855"/>
                </a:xfrm>
                <a:custGeom>
                  <a:avLst/>
                  <a:gdLst>
                    <a:gd name="connsiteX0" fmla="*/ 0 w 340404"/>
                    <a:gd name="connsiteY0" fmla="*/ 170202 h 340404"/>
                    <a:gd name="connsiteX1" fmla="*/ 170202 w 340404"/>
                    <a:gd name="connsiteY1" fmla="*/ 0 h 340404"/>
                    <a:gd name="connsiteX2" fmla="*/ 340404 w 340404"/>
                    <a:gd name="connsiteY2" fmla="*/ 170202 h 340404"/>
                    <a:gd name="connsiteX3" fmla="*/ 170202 w 340404"/>
                    <a:gd name="connsiteY3" fmla="*/ 340404 h 340404"/>
                    <a:gd name="connsiteX4" fmla="*/ 0 w 340404"/>
                    <a:gd name="connsiteY4" fmla="*/ 170202 h 340404"/>
                    <a:gd name="connsiteX0" fmla="*/ 58 w 340462"/>
                    <a:gd name="connsiteY0" fmla="*/ 46217 h 216419"/>
                    <a:gd name="connsiteX1" fmla="*/ 156510 w 340462"/>
                    <a:gd name="connsiteY1" fmla="*/ 30707 h 216419"/>
                    <a:gd name="connsiteX2" fmla="*/ 340462 w 340462"/>
                    <a:gd name="connsiteY2" fmla="*/ 46217 h 216419"/>
                    <a:gd name="connsiteX3" fmla="*/ 170260 w 340462"/>
                    <a:gd name="connsiteY3" fmla="*/ 216419 h 216419"/>
                    <a:gd name="connsiteX4" fmla="*/ 58 w 340462"/>
                    <a:gd name="connsiteY4" fmla="*/ 46217 h 216419"/>
                    <a:gd name="connsiteX0" fmla="*/ 3908 w 344312"/>
                    <a:gd name="connsiteY0" fmla="*/ 46217 h 216419"/>
                    <a:gd name="connsiteX1" fmla="*/ 160360 w 344312"/>
                    <a:gd name="connsiteY1" fmla="*/ 30707 h 216419"/>
                    <a:gd name="connsiteX2" fmla="*/ 344312 w 344312"/>
                    <a:gd name="connsiteY2" fmla="*/ 46217 h 216419"/>
                    <a:gd name="connsiteX3" fmla="*/ 174110 w 344312"/>
                    <a:gd name="connsiteY3" fmla="*/ 216419 h 216419"/>
                    <a:gd name="connsiteX4" fmla="*/ 3908 w 344312"/>
                    <a:gd name="connsiteY4" fmla="*/ 46217 h 2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2" h="216419">
                      <a:moveTo>
                        <a:pt x="3908" y="46217"/>
                      </a:moveTo>
                      <a:cubicBezTo>
                        <a:pt x="29117" y="-43174"/>
                        <a:pt x="66360" y="30707"/>
                        <a:pt x="160360" y="30707"/>
                      </a:cubicBezTo>
                      <a:cubicBezTo>
                        <a:pt x="254360" y="30707"/>
                        <a:pt x="344312" y="-47783"/>
                        <a:pt x="344312" y="46217"/>
                      </a:cubicBezTo>
                      <a:cubicBezTo>
                        <a:pt x="344312" y="140217"/>
                        <a:pt x="268110" y="216419"/>
                        <a:pt x="174110" y="216419"/>
                      </a:cubicBezTo>
                      <a:cubicBezTo>
                        <a:pt x="80110" y="216419"/>
                        <a:pt x="-21301" y="135608"/>
                        <a:pt x="3908" y="46217"/>
                      </a:cubicBezTo>
                      <a:close/>
                    </a:path>
                  </a:pathLst>
                </a:cu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grpSp>
          <p:sp>
            <p:nvSpPr>
              <p:cNvPr id="230" name="Rectangle 17">
                <a:extLst>
                  <a:ext uri="{FF2B5EF4-FFF2-40B4-BE49-F238E27FC236}">
                    <a16:creationId xmlns:a16="http://schemas.microsoft.com/office/drawing/2014/main" id="{C18F3F7B-A37E-4AC9-94AE-15A12CAED918}"/>
                  </a:ext>
                </a:extLst>
              </p:cNvPr>
              <p:cNvSpPr/>
              <p:nvPr/>
            </p:nvSpPr>
            <p:spPr>
              <a:xfrm>
                <a:off x="1401357" y="3915019"/>
                <a:ext cx="1778558" cy="930777"/>
              </a:xfrm>
              <a:custGeom>
                <a:avLst/>
                <a:gdLst>
                  <a:gd name="connsiteX0" fmla="*/ 0 w 1778558"/>
                  <a:gd name="connsiteY0" fmla="*/ 0 h 1038763"/>
                  <a:gd name="connsiteX1" fmla="*/ 1778558 w 1778558"/>
                  <a:gd name="connsiteY1" fmla="*/ 0 h 1038763"/>
                  <a:gd name="connsiteX2" fmla="*/ 1778558 w 1778558"/>
                  <a:gd name="connsiteY2" fmla="*/ 1038763 h 1038763"/>
                  <a:gd name="connsiteX3" fmla="*/ 0 w 1778558"/>
                  <a:gd name="connsiteY3" fmla="*/ 1038763 h 1038763"/>
                  <a:gd name="connsiteX4" fmla="*/ 0 w 1778558"/>
                  <a:gd name="connsiteY4" fmla="*/ 0 h 1038763"/>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58" h="1190685">
                    <a:moveTo>
                      <a:pt x="20065" y="103192"/>
                    </a:moveTo>
                    <a:cubicBezTo>
                      <a:pt x="470550" y="258936"/>
                      <a:pt x="923902" y="494942"/>
                      <a:pt x="1678232" y="0"/>
                    </a:cubicBezTo>
                    <a:lnTo>
                      <a:pt x="1778558" y="1190685"/>
                    </a:lnTo>
                    <a:lnTo>
                      <a:pt x="0" y="1190685"/>
                    </a:lnTo>
                    <a:lnTo>
                      <a:pt x="20065" y="103192"/>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sp>
            <p:nvSpPr>
              <p:cNvPr id="231" name="Freeform: Shape 897">
                <a:extLst>
                  <a:ext uri="{FF2B5EF4-FFF2-40B4-BE49-F238E27FC236}">
                    <a16:creationId xmlns:a16="http://schemas.microsoft.com/office/drawing/2014/main" id="{23C98EC4-7906-4E53-BB03-5E3BBA2FB7AF}"/>
                  </a:ext>
                </a:extLst>
              </p:cNvPr>
              <p:cNvSpPr/>
              <p:nvPr/>
            </p:nvSpPr>
            <p:spPr>
              <a:xfrm>
                <a:off x="926589" y="335104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sp>
          <p:nvSpPr>
            <p:cNvPr id="220" name="Freeform: Shape 886">
              <a:extLst>
                <a:ext uri="{FF2B5EF4-FFF2-40B4-BE49-F238E27FC236}">
                  <a16:creationId xmlns:a16="http://schemas.microsoft.com/office/drawing/2014/main" id="{7CF1F408-2446-42C4-A7FD-BC7DA3001293}"/>
                </a:ext>
              </a:extLst>
            </p:cNvPr>
            <p:cNvSpPr/>
            <p:nvPr/>
          </p:nvSpPr>
          <p:spPr>
            <a:xfrm>
              <a:off x="4887481" y="5894181"/>
              <a:ext cx="215709" cy="215709"/>
            </a:xfrm>
            <a:custGeom>
              <a:avLst/>
              <a:gdLst>
                <a:gd name="connsiteX0" fmla="*/ 2571750 w 5143500"/>
                <a:gd name="connsiteY0" fmla="*/ 0 h 5143500"/>
                <a:gd name="connsiteX1" fmla="*/ 0 w 5143500"/>
                <a:gd name="connsiteY1" fmla="*/ 2571750 h 5143500"/>
                <a:gd name="connsiteX2" fmla="*/ 2571750 w 5143500"/>
                <a:gd name="connsiteY2" fmla="*/ 5143500 h 5143500"/>
                <a:gd name="connsiteX3" fmla="*/ 5143500 w 5143500"/>
                <a:gd name="connsiteY3" fmla="*/ 2571750 h 5143500"/>
                <a:gd name="connsiteX4" fmla="*/ 2571750 w 5143500"/>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0" h="5143500">
                  <a:moveTo>
                    <a:pt x="2571750" y="0"/>
                  </a:moveTo>
                  <a:cubicBezTo>
                    <a:pt x="1153631" y="0"/>
                    <a:pt x="0" y="1153631"/>
                    <a:pt x="0" y="2571750"/>
                  </a:cubicBezTo>
                  <a:cubicBezTo>
                    <a:pt x="0" y="3989869"/>
                    <a:pt x="1153631" y="5143500"/>
                    <a:pt x="2571750" y="5143500"/>
                  </a:cubicBezTo>
                  <a:cubicBezTo>
                    <a:pt x="3989869" y="5143500"/>
                    <a:pt x="5143500" y="3989869"/>
                    <a:pt x="5143500" y="2571750"/>
                  </a:cubicBezTo>
                  <a:cubicBezTo>
                    <a:pt x="5143500" y="1153631"/>
                    <a:pt x="3989869" y="0"/>
                    <a:pt x="2571750" y="0"/>
                  </a:cubicBezTo>
                  <a:close/>
                </a:path>
              </a:pathLst>
            </a:custGeom>
            <a:solidFill>
              <a:srgbClr val="F48093"/>
            </a:solidFill>
            <a:ln w="10046"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221" name="TextBox 887">
              <a:extLst>
                <a:ext uri="{FF2B5EF4-FFF2-40B4-BE49-F238E27FC236}">
                  <a16:creationId xmlns:a16="http://schemas.microsoft.com/office/drawing/2014/main" id="{2243F0A7-97DA-48E2-BBBA-80EDBB7D5BCE}"/>
                </a:ext>
              </a:extLst>
            </p:cNvPr>
            <p:cNvSpPr txBox="1"/>
            <p:nvPr/>
          </p:nvSpPr>
          <p:spPr>
            <a:xfrm>
              <a:off x="3108365" y="6702492"/>
              <a:ext cx="2954403" cy="690736"/>
            </a:xfrm>
            <a:prstGeom prst="rect">
              <a:avLst/>
            </a:prstGeom>
            <a:noFill/>
          </p:spPr>
          <p:txBody>
            <a:bodyPr wrap="square" rtlCol="0">
              <a:spAutoFit/>
            </a:bodyPr>
            <a:lstStyle/>
            <a:p>
              <a:pPr algn="ctr" defTabSz="457189"/>
              <a:r>
                <a:rPr lang="en-PH" sz="2800" b="1">
                  <a:solidFill>
                    <a:prstClr val="white"/>
                  </a:solidFill>
                  <a:latin typeface="Arial" panose="020B0604020202020204" pitchFamily="34" charset="0"/>
                  <a:cs typeface="Arial" panose="020B0604020202020204" pitchFamily="34" charset="0"/>
                </a:rPr>
                <a:t>Bạn Trả lời sai rồi </a:t>
              </a:r>
              <a:r>
                <a:rPr lang="en-PH" sz="2800" b="1">
                  <a:solidFill>
                    <a:prstClr val="white"/>
                  </a:solidFill>
                  <a:latin typeface="Arial" panose="020B0604020202020204" pitchFamily="34" charset="0"/>
                  <a:cs typeface="Arial" panose="020B0604020202020204" pitchFamily="34" charset="0"/>
                  <a:sym typeface="Wingdings" panose="05000000000000000000" pitchFamily="2" charset="2"/>
                </a:rPr>
                <a:t>=(((((</a:t>
              </a:r>
              <a:endParaRPr lang="en-PH" sz="2800" b="1" dirty="0">
                <a:solidFill>
                  <a:prstClr val="white"/>
                </a:solidFill>
                <a:latin typeface="Arial" panose="020B0604020202020204" pitchFamily="34" charset="0"/>
                <a:cs typeface="Arial" panose="020B0604020202020204" pitchFamily="34" charset="0"/>
              </a:endParaRPr>
            </a:p>
          </p:txBody>
        </p:sp>
        <p:sp>
          <p:nvSpPr>
            <p:cNvPr id="222" name="Rectangle: Rounded Corners 888">
              <a:extLst>
                <a:ext uri="{FF2B5EF4-FFF2-40B4-BE49-F238E27FC236}">
                  <a16:creationId xmlns:a16="http://schemas.microsoft.com/office/drawing/2014/main" id="{CFF01F0B-1011-4E14-B1BF-DEB91B713947}"/>
                </a:ext>
              </a:extLst>
            </p:cNvPr>
            <p:cNvSpPr/>
            <p:nvPr/>
          </p:nvSpPr>
          <p:spPr>
            <a:xfrm>
              <a:off x="4480414" y="5917972"/>
              <a:ext cx="98532" cy="66544"/>
            </a:xfrm>
            <a:prstGeom prst="roundRect">
              <a:avLst>
                <a:gd name="adj" fmla="val 50000"/>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sp>
          <p:nvSpPr>
            <p:cNvPr id="223" name="Freeform: Shape 889">
              <a:extLst>
                <a:ext uri="{FF2B5EF4-FFF2-40B4-BE49-F238E27FC236}">
                  <a16:creationId xmlns:a16="http://schemas.microsoft.com/office/drawing/2014/main" id="{85B2A12E-7C4D-4915-91E3-BDC41BAEFBFE}"/>
                </a:ext>
              </a:extLst>
            </p:cNvPr>
            <p:cNvSpPr/>
            <p:nvPr/>
          </p:nvSpPr>
          <p:spPr>
            <a:xfrm>
              <a:off x="4483484" y="5953514"/>
              <a:ext cx="92392" cy="31739"/>
            </a:xfrm>
            <a:custGeom>
              <a:avLst/>
              <a:gdLst>
                <a:gd name="connsiteX0" fmla="*/ 638486 w 1297360"/>
                <a:gd name="connsiteY0" fmla="*/ 0 h 445680"/>
                <a:gd name="connsiteX1" fmla="*/ 1074382 w 1297360"/>
                <a:gd name="connsiteY1" fmla="*/ 65439 h 445680"/>
                <a:gd name="connsiteX2" fmla="*/ 1297360 w 1297360"/>
                <a:gd name="connsiteY2" fmla="*/ 177224 h 445680"/>
                <a:gd name="connsiteX3" fmla="*/ 1263452 w 1297360"/>
                <a:gd name="connsiteY3" fmla="*/ 239695 h 445680"/>
                <a:gd name="connsiteX4" fmla="*/ 876040 w 1297360"/>
                <a:gd name="connsiteY4" fmla="*/ 445680 h 445680"/>
                <a:gd name="connsiteX5" fmla="*/ 426866 w 1297360"/>
                <a:gd name="connsiteY5" fmla="*/ 445680 h 445680"/>
                <a:gd name="connsiteX6" fmla="*/ 39455 w 1297360"/>
                <a:gd name="connsiteY6" fmla="*/ 239695 h 445680"/>
                <a:gd name="connsiteX7" fmla="*/ 0 w 1297360"/>
                <a:gd name="connsiteY7" fmla="*/ 167004 h 445680"/>
                <a:gd name="connsiteX8" fmla="*/ 202590 w 1297360"/>
                <a:gd name="connsiteY8" fmla="*/ 65439 h 445680"/>
                <a:gd name="connsiteX9" fmla="*/ 638486 w 1297360"/>
                <a:gd name="connsiteY9" fmla="*/ 0 h 4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360" h="445680">
                  <a:moveTo>
                    <a:pt x="638486" y="0"/>
                  </a:moveTo>
                  <a:cubicBezTo>
                    <a:pt x="793104" y="0"/>
                    <a:pt x="940406" y="23304"/>
                    <a:pt x="1074382" y="65439"/>
                  </a:cubicBezTo>
                  <a:lnTo>
                    <a:pt x="1297360" y="177224"/>
                  </a:lnTo>
                  <a:lnTo>
                    <a:pt x="1263452" y="239695"/>
                  </a:lnTo>
                  <a:cubicBezTo>
                    <a:pt x="1179492" y="363972"/>
                    <a:pt x="1037308" y="445680"/>
                    <a:pt x="876040" y="445680"/>
                  </a:cubicBezTo>
                  <a:lnTo>
                    <a:pt x="426866" y="445680"/>
                  </a:lnTo>
                  <a:cubicBezTo>
                    <a:pt x="265598" y="445680"/>
                    <a:pt x="123414" y="363972"/>
                    <a:pt x="39455" y="239695"/>
                  </a:cubicBezTo>
                  <a:lnTo>
                    <a:pt x="0" y="167004"/>
                  </a:lnTo>
                  <a:lnTo>
                    <a:pt x="202590" y="65439"/>
                  </a:lnTo>
                  <a:cubicBezTo>
                    <a:pt x="336566" y="23304"/>
                    <a:pt x="483868" y="0"/>
                    <a:pt x="638486"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sp>
          <p:nvSpPr>
            <p:cNvPr id="224" name="Freeform: Shape 890">
              <a:extLst>
                <a:ext uri="{FF2B5EF4-FFF2-40B4-BE49-F238E27FC236}">
                  <a16:creationId xmlns:a16="http://schemas.microsoft.com/office/drawing/2014/main" id="{6E180477-F4C1-4AD4-B24B-44ED08109255}"/>
                </a:ext>
              </a:extLst>
            </p:cNvPr>
            <p:cNvSpPr/>
            <p:nvPr/>
          </p:nvSpPr>
          <p:spPr>
            <a:xfrm>
              <a:off x="4485945" y="5917873"/>
              <a:ext cx="84943" cy="23041"/>
            </a:xfrm>
            <a:custGeom>
              <a:avLst/>
              <a:gdLst>
                <a:gd name="connsiteX0" fmla="*/ 390328 w 1192765"/>
                <a:gd name="connsiteY0" fmla="*/ 0 h 323541"/>
                <a:gd name="connsiteX1" fmla="*/ 839502 w 1192765"/>
                <a:gd name="connsiteY1" fmla="*/ 0 h 323541"/>
                <a:gd name="connsiteX2" fmla="*/ 1169864 w 1192765"/>
                <a:gd name="connsiteY2" fmla="*/ 136840 h 323541"/>
                <a:gd name="connsiteX3" fmla="*/ 1192765 w 1192765"/>
                <a:gd name="connsiteY3" fmla="*/ 164597 h 323541"/>
                <a:gd name="connsiteX4" fmla="*/ 1192765 w 1192765"/>
                <a:gd name="connsiteY4" fmla="*/ 243006 h 323541"/>
                <a:gd name="connsiteX5" fmla="*/ 1112230 w 1192765"/>
                <a:gd name="connsiteY5" fmla="*/ 323541 h 323541"/>
                <a:gd name="connsiteX6" fmla="*/ 80535 w 1192765"/>
                <a:gd name="connsiteY6" fmla="*/ 323541 h 323541"/>
                <a:gd name="connsiteX7" fmla="*/ 0 w 1192765"/>
                <a:gd name="connsiteY7" fmla="*/ 243006 h 323541"/>
                <a:gd name="connsiteX8" fmla="*/ 0 w 1192765"/>
                <a:gd name="connsiteY8" fmla="*/ 211358 h 323541"/>
                <a:gd name="connsiteX9" fmla="*/ 2917 w 1192765"/>
                <a:gd name="connsiteY9" fmla="*/ 205985 h 323541"/>
                <a:gd name="connsiteX10" fmla="*/ 390328 w 1192765"/>
                <a:gd name="connsiteY10" fmla="*/ 0 h 32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2765" h="323541">
                  <a:moveTo>
                    <a:pt x="390328" y="0"/>
                  </a:moveTo>
                  <a:lnTo>
                    <a:pt x="839502" y="0"/>
                  </a:lnTo>
                  <a:cubicBezTo>
                    <a:pt x="968517" y="0"/>
                    <a:pt x="1085317" y="52293"/>
                    <a:pt x="1169864" y="136840"/>
                  </a:cubicBezTo>
                  <a:lnTo>
                    <a:pt x="1192765" y="164597"/>
                  </a:lnTo>
                  <a:lnTo>
                    <a:pt x="1192765" y="243006"/>
                  </a:lnTo>
                  <a:cubicBezTo>
                    <a:pt x="1192765" y="287484"/>
                    <a:pt x="1156708" y="323541"/>
                    <a:pt x="1112230" y="323541"/>
                  </a:cubicBezTo>
                  <a:lnTo>
                    <a:pt x="80535" y="323541"/>
                  </a:lnTo>
                  <a:cubicBezTo>
                    <a:pt x="36057" y="323541"/>
                    <a:pt x="0" y="287484"/>
                    <a:pt x="0" y="243006"/>
                  </a:cubicBezTo>
                  <a:lnTo>
                    <a:pt x="0" y="211358"/>
                  </a:lnTo>
                  <a:lnTo>
                    <a:pt x="2917" y="205985"/>
                  </a:lnTo>
                  <a:cubicBezTo>
                    <a:pt x="86876" y="81708"/>
                    <a:pt x="229060" y="0"/>
                    <a:pt x="3903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pic>
          <p:nvPicPr>
            <p:cNvPr id="225" name="Graphic 891">
              <a:extLst>
                <a:ext uri="{FF2B5EF4-FFF2-40B4-BE49-F238E27FC236}">
                  <a16:creationId xmlns:a16="http://schemas.microsoft.com/office/drawing/2014/main" id="{B105F621-8040-4166-B807-82FA39487E3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47239" y="5952946"/>
              <a:ext cx="97990" cy="97990"/>
            </a:xfrm>
            <a:prstGeom prst="rect">
              <a:avLst/>
            </a:prstGeom>
          </p:spPr>
        </p:pic>
      </p:grpSp>
      <p:sp>
        <p:nvSpPr>
          <p:cNvPr id="291" name="try again">
            <a:extLst>
              <a:ext uri="{FF2B5EF4-FFF2-40B4-BE49-F238E27FC236}">
                <a16:creationId xmlns:a16="http://schemas.microsoft.com/office/drawing/2014/main" id="{723CE7D4-1E09-446D-873E-8FDEDE934315}"/>
              </a:ext>
            </a:extLst>
          </p:cNvPr>
          <p:cNvSpPr/>
          <p:nvPr/>
        </p:nvSpPr>
        <p:spPr>
          <a:xfrm>
            <a:off x="4807512" y="10127544"/>
            <a:ext cx="2741351" cy="5596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PH" sz="2800" dirty="0">
                <a:solidFill>
                  <a:srgbClr val="F48093"/>
                </a:solidFill>
                <a:latin typeface="Gilroy ExtraBold" panose="00000900000000000000" pitchFamily="50" charset="0"/>
              </a:rPr>
              <a:t>Try again</a:t>
            </a:r>
            <a:endParaRPr lang="en-PH" sz="3200" dirty="0">
              <a:solidFill>
                <a:srgbClr val="F48093"/>
              </a:solidFill>
              <a:latin typeface="Gilroy ExtraBold" panose="00000900000000000000" pitchFamily="50" charset="0"/>
            </a:endParaRPr>
          </a:p>
        </p:txBody>
      </p:sp>
      <p:grpSp>
        <p:nvGrpSpPr>
          <p:cNvPr id="366" name="Group 883">
            <a:extLst>
              <a:ext uri="{FF2B5EF4-FFF2-40B4-BE49-F238E27FC236}">
                <a16:creationId xmlns:a16="http://schemas.microsoft.com/office/drawing/2014/main" id="{C1C3D455-40CB-4969-AF14-412CB4546BE8}"/>
              </a:ext>
            </a:extLst>
          </p:cNvPr>
          <p:cNvGrpSpPr/>
          <p:nvPr/>
        </p:nvGrpSpPr>
        <p:grpSpPr>
          <a:xfrm>
            <a:off x="43158" y="6895120"/>
            <a:ext cx="12219710" cy="4159331"/>
            <a:chOff x="0" y="5234318"/>
            <a:chExt cx="9144000" cy="3011191"/>
          </a:xfrm>
        </p:grpSpPr>
        <p:sp>
          <p:nvSpPr>
            <p:cNvPr id="367" name="Freeform: Shape 884">
              <a:extLst>
                <a:ext uri="{FF2B5EF4-FFF2-40B4-BE49-F238E27FC236}">
                  <a16:creationId xmlns:a16="http://schemas.microsoft.com/office/drawing/2014/main" id="{3B4EB085-5A88-4AB2-8332-7414E616C134}"/>
                </a:ext>
              </a:extLst>
            </p:cNvPr>
            <p:cNvSpPr/>
            <p:nvPr/>
          </p:nvSpPr>
          <p:spPr>
            <a:xfrm>
              <a:off x="0" y="6124812"/>
              <a:ext cx="9144000" cy="2120697"/>
            </a:xfrm>
            <a:custGeom>
              <a:avLst/>
              <a:gdLst>
                <a:gd name="connsiteX0" fmla="*/ 180643 w 9144000"/>
                <a:gd name="connsiteY0" fmla="*/ 0 h 2120697"/>
                <a:gd name="connsiteX1" fmla="*/ 8963357 w 9144000"/>
                <a:gd name="connsiteY1" fmla="*/ 0 h 2120697"/>
                <a:gd name="connsiteX2" fmla="*/ 9144000 w 9144000"/>
                <a:gd name="connsiteY2" fmla="*/ 180643 h 2120697"/>
                <a:gd name="connsiteX3" fmla="*/ 9144000 w 9144000"/>
                <a:gd name="connsiteY3" fmla="*/ 2120697 h 2120697"/>
                <a:gd name="connsiteX4" fmla="*/ 0 w 9144000"/>
                <a:gd name="connsiteY4" fmla="*/ 2120697 h 2120697"/>
                <a:gd name="connsiteX5" fmla="*/ 0 w 9144000"/>
                <a:gd name="connsiteY5" fmla="*/ 180643 h 2120697"/>
                <a:gd name="connsiteX6" fmla="*/ 180643 w 9144000"/>
                <a:gd name="connsiteY6" fmla="*/ 0 h 21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120697">
                  <a:moveTo>
                    <a:pt x="180643" y="0"/>
                  </a:moveTo>
                  <a:lnTo>
                    <a:pt x="8963357" y="0"/>
                  </a:lnTo>
                  <a:cubicBezTo>
                    <a:pt x="9063123" y="0"/>
                    <a:pt x="9144000" y="80877"/>
                    <a:pt x="9144000" y="180643"/>
                  </a:cubicBezTo>
                  <a:lnTo>
                    <a:pt x="9144000" y="2120697"/>
                  </a:lnTo>
                  <a:lnTo>
                    <a:pt x="0" y="2120697"/>
                  </a:lnTo>
                  <a:lnTo>
                    <a:pt x="0" y="180643"/>
                  </a:lnTo>
                  <a:cubicBezTo>
                    <a:pt x="0" y="80877"/>
                    <a:pt x="80877" y="0"/>
                    <a:pt x="180643" y="0"/>
                  </a:cubicBez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grpSp>
          <p:nvGrpSpPr>
            <p:cNvPr id="368" name="Group 885">
              <a:extLst>
                <a:ext uri="{FF2B5EF4-FFF2-40B4-BE49-F238E27FC236}">
                  <a16:creationId xmlns:a16="http://schemas.microsoft.com/office/drawing/2014/main" id="{FE9E6A6F-C7AC-4722-8466-6B860321D69D}"/>
                </a:ext>
              </a:extLst>
            </p:cNvPr>
            <p:cNvGrpSpPr/>
            <p:nvPr/>
          </p:nvGrpSpPr>
          <p:grpSpPr>
            <a:xfrm>
              <a:off x="3821715" y="5234318"/>
              <a:ext cx="1402401" cy="1798542"/>
              <a:chOff x="877552" y="1545017"/>
              <a:chExt cx="2573761" cy="3300779"/>
            </a:xfrm>
          </p:grpSpPr>
          <p:sp>
            <p:nvSpPr>
              <p:cNvPr id="375" name="Freeform: Shape 892">
                <a:extLst>
                  <a:ext uri="{FF2B5EF4-FFF2-40B4-BE49-F238E27FC236}">
                    <a16:creationId xmlns:a16="http://schemas.microsoft.com/office/drawing/2014/main" id="{73B530B6-E126-4344-9168-43218FA79741}"/>
                  </a:ext>
                </a:extLst>
              </p:cNvPr>
              <p:cNvSpPr/>
              <p:nvPr/>
            </p:nvSpPr>
            <p:spPr>
              <a:xfrm>
                <a:off x="877552" y="1545017"/>
                <a:ext cx="2573761" cy="2436855"/>
              </a:xfrm>
              <a:custGeom>
                <a:avLst/>
                <a:gdLst>
                  <a:gd name="connsiteX0" fmla="*/ 1286880 w 2573760"/>
                  <a:gd name="connsiteY0" fmla="*/ 0 h 2436855"/>
                  <a:gd name="connsiteX1" fmla="*/ 2573760 w 2573760"/>
                  <a:gd name="connsiteY1" fmla="*/ 1286880 h 2436855"/>
                  <a:gd name="connsiteX2" fmla="*/ 2472631 w 2573760"/>
                  <a:gd name="connsiteY2" fmla="*/ 1787792 h 2436855"/>
                  <a:gd name="connsiteX3" fmla="*/ 2439988 w 2573760"/>
                  <a:gd name="connsiteY3" fmla="*/ 1855553 h 2436855"/>
                  <a:gd name="connsiteX4" fmla="*/ 2386760 w 2573760"/>
                  <a:gd name="connsiteY4" fmla="*/ 1926734 h 2436855"/>
                  <a:gd name="connsiteX5" fmla="*/ 1305071 w 2573760"/>
                  <a:gd name="connsiteY5" fmla="*/ 2436855 h 2436855"/>
                  <a:gd name="connsiteX6" fmla="*/ 72470 w 2573760"/>
                  <a:gd name="connsiteY6" fmla="*/ 1703241 h 2436855"/>
                  <a:gd name="connsiteX7" fmla="*/ 62953 w 2573760"/>
                  <a:gd name="connsiteY7" fmla="*/ 1683484 h 2436855"/>
                  <a:gd name="connsiteX8" fmla="*/ 57856 w 2573760"/>
                  <a:gd name="connsiteY8" fmla="*/ 1669559 h 2436855"/>
                  <a:gd name="connsiteX9" fmla="*/ 0 w 2573760"/>
                  <a:gd name="connsiteY9" fmla="*/ 1286880 h 2436855"/>
                  <a:gd name="connsiteX10" fmla="*/ 1286880 w 2573760"/>
                  <a:gd name="connsiteY10" fmla="*/ 0 h 24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3760" h="2436855">
                    <a:moveTo>
                      <a:pt x="1286880" y="0"/>
                    </a:moveTo>
                    <a:cubicBezTo>
                      <a:pt x="1997604" y="0"/>
                      <a:pt x="2573760" y="576156"/>
                      <a:pt x="2573760" y="1286880"/>
                    </a:cubicBezTo>
                    <a:cubicBezTo>
                      <a:pt x="2573760" y="1464561"/>
                      <a:pt x="2537750" y="1633832"/>
                      <a:pt x="2472631" y="1787792"/>
                    </a:cubicBezTo>
                    <a:lnTo>
                      <a:pt x="2439988" y="1855553"/>
                    </a:lnTo>
                    <a:lnTo>
                      <a:pt x="2386760" y="1926734"/>
                    </a:lnTo>
                    <a:cubicBezTo>
                      <a:pt x="2129651" y="2238278"/>
                      <a:pt x="1740551" y="2436855"/>
                      <a:pt x="1305071" y="2436855"/>
                    </a:cubicBezTo>
                    <a:cubicBezTo>
                      <a:pt x="772818" y="2436855"/>
                      <a:pt x="309848" y="2140215"/>
                      <a:pt x="72470" y="1703241"/>
                    </a:cubicBezTo>
                    <a:lnTo>
                      <a:pt x="62953" y="1683484"/>
                    </a:lnTo>
                    <a:lnTo>
                      <a:pt x="57856" y="1669559"/>
                    </a:lnTo>
                    <a:cubicBezTo>
                      <a:pt x="20256" y="1548671"/>
                      <a:pt x="0" y="1420141"/>
                      <a:pt x="0" y="1286880"/>
                    </a:cubicBezTo>
                    <a:cubicBezTo>
                      <a:pt x="0" y="576156"/>
                      <a:pt x="576156" y="0"/>
                      <a:pt x="1286880" y="0"/>
                    </a:cubicBez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sp>
            <p:nvSpPr>
              <p:cNvPr id="376" name="Freeform: Shape 893">
                <a:extLst>
                  <a:ext uri="{FF2B5EF4-FFF2-40B4-BE49-F238E27FC236}">
                    <a16:creationId xmlns:a16="http://schemas.microsoft.com/office/drawing/2014/main" id="{203EE174-2774-4254-B06D-7E4F9C46003A}"/>
                  </a:ext>
                </a:extLst>
              </p:cNvPr>
              <p:cNvSpPr/>
              <p:nvPr/>
            </p:nvSpPr>
            <p:spPr>
              <a:xfrm>
                <a:off x="940506" y="322373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nvGrpSpPr>
              <p:cNvPr id="377" name="Group 894">
                <a:extLst>
                  <a:ext uri="{FF2B5EF4-FFF2-40B4-BE49-F238E27FC236}">
                    <a16:creationId xmlns:a16="http://schemas.microsoft.com/office/drawing/2014/main" id="{9A11F395-3965-4673-9692-03BE1C43EF64}"/>
                  </a:ext>
                </a:extLst>
              </p:cNvPr>
              <p:cNvGrpSpPr/>
              <p:nvPr/>
            </p:nvGrpSpPr>
            <p:grpSpPr>
              <a:xfrm>
                <a:off x="1237986" y="1637676"/>
                <a:ext cx="1758490" cy="2694426"/>
                <a:chOff x="181346" y="1199439"/>
                <a:chExt cx="2937575" cy="4501065"/>
              </a:xfrm>
            </p:grpSpPr>
            <p:sp>
              <p:nvSpPr>
                <p:cNvPr id="383" name="Rectangle 7">
                  <a:extLst>
                    <a:ext uri="{FF2B5EF4-FFF2-40B4-BE49-F238E27FC236}">
                      <a16:creationId xmlns:a16="http://schemas.microsoft.com/office/drawing/2014/main" id="{60ECFC2A-55BE-4899-9E94-3A2B07E61811}"/>
                    </a:ext>
                  </a:extLst>
                </p:cNvPr>
                <p:cNvSpPr/>
                <p:nvPr/>
              </p:nvSpPr>
              <p:spPr>
                <a:xfrm>
                  <a:off x="861900" y="1931457"/>
                  <a:ext cx="1031829" cy="1219446"/>
                </a:xfrm>
                <a:custGeom>
                  <a:avLst/>
                  <a:gdLst>
                    <a:gd name="connsiteX0" fmla="*/ 0 w 912122"/>
                    <a:gd name="connsiteY0" fmla="*/ 0 h 992909"/>
                    <a:gd name="connsiteX1" fmla="*/ 912122 w 912122"/>
                    <a:gd name="connsiteY1" fmla="*/ 0 h 992909"/>
                    <a:gd name="connsiteX2" fmla="*/ 912122 w 912122"/>
                    <a:gd name="connsiteY2" fmla="*/ 992909 h 992909"/>
                    <a:gd name="connsiteX3" fmla="*/ 0 w 912122"/>
                    <a:gd name="connsiteY3" fmla="*/ 992909 h 992909"/>
                    <a:gd name="connsiteX4" fmla="*/ 0 w 912122"/>
                    <a:gd name="connsiteY4" fmla="*/ 0 h 992909"/>
                    <a:gd name="connsiteX0" fmla="*/ 96982 w 1009104"/>
                    <a:gd name="connsiteY0" fmla="*/ 0 h 992909"/>
                    <a:gd name="connsiteX1" fmla="*/ 1009104 w 1009104"/>
                    <a:gd name="connsiteY1" fmla="*/ 0 h 992909"/>
                    <a:gd name="connsiteX2" fmla="*/ 1009104 w 1009104"/>
                    <a:gd name="connsiteY2" fmla="*/ 992909 h 992909"/>
                    <a:gd name="connsiteX3" fmla="*/ 0 w 1009104"/>
                    <a:gd name="connsiteY3" fmla="*/ 914400 h 992909"/>
                    <a:gd name="connsiteX4" fmla="*/ 96982 w 1009104"/>
                    <a:gd name="connsiteY4" fmla="*/ 0 h 992909"/>
                    <a:gd name="connsiteX0" fmla="*/ 96982 w 1009104"/>
                    <a:gd name="connsiteY0" fmla="*/ 0 h 1173074"/>
                    <a:gd name="connsiteX1" fmla="*/ 1009104 w 1009104"/>
                    <a:gd name="connsiteY1" fmla="*/ 0 h 1173074"/>
                    <a:gd name="connsiteX2" fmla="*/ 1009104 w 1009104"/>
                    <a:gd name="connsiteY2" fmla="*/ 992909 h 1173074"/>
                    <a:gd name="connsiteX3" fmla="*/ 0 w 1009104"/>
                    <a:gd name="connsiteY3" fmla="*/ 914400 h 1173074"/>
                    <a:gd name="connsiteX4" fmla="*/ 96982 w 1009104"/>
                    <a:gd name="connsiteY4" fmla="*/ 0 h 1173074"/>
                    <a:gd name="connsiteX0" fmla="*/ 96982 w 1009104"/>
                    <a:gd name="connsiteY0" fmla="*/ 0 h 1198989"/>
                    <a:gd name="connsiteX1" fmla="*/ 1009104 w 1009104"/>
                    <a:gd name="connsiteY1" fmla="*/ 0 h 1198989"/>
                    <a:gd name="connsiteX2" fmla="*/ 1009104 w 1009104"/>
                    <a:gd name="connsiteY2" fmla="*/ 992909 h 1198989"/>
                    <a:gd name="connsiteX3" fmla="*/ 0 w 1009104"/>
                    <a:gd name="connsiteY3" fmla="*/ 914400 h 1198989"/>
                    <a:gd name="connsiteX4" fmla="*/ 96982 w 1009104"/>
                    <a:gd name="connsiteY4" fmla="*/ 0 h 1198989"/>
                    <a:gd name="connsiteX0" fmla="*/ 122020 w 1034142"/>
                    <a:gd name="connsiteY0" fmla="*/ 0 h 1198989"/>
                    <a:gd name="connsiteX1" fmla="*/ 1034142 w 1034142"/>
                    <a:gd name="connsiteY1" fmla="*/ 0 h 1198989"/>
                    <a:gd name="connsiteX2" fmla="*/ 1034142 w 1034142"/>
                    <a:gd name="connsiteY2" fmla="*/ 992909 h 1198989"/>
                    <a:gd name="connsiteX3" fmla="*/ 25038 w 1034142"/>
                    <a:gd name="connsiteY3" fmla="*/ 914400 h 1198989"/>
                    <a:gd name="connsiteX4" fmla="*/ 122020 w 1034142"/>
                    <a:gd name="connsiteY4" fmla="*/ 0 h 1198989"/>
                    <a:gd name="connsiteX0" fmla="*/ 116740 w 1028862"/>
                    <a:gd name="connsiteY0" fmla="*/ 0 h 1198989"/>
                    <a:gd name="connsiteX1" fmla="*/ 1028862 w 1028862"/>
                    <a:gd name="connsiteY1" fmla="*/ 0 h 1198989"/>
                    <a:gd name="connsiteX2" fmla="*/ 1028862 w 1028862"/>
                    <a:gd name="connsiteY2" fmla="*/ 992909 h 1198989"/>
                    <a:gd name="connsiteX3" fmla="*/ 19758 w 1028862"/>
                    <a:gd name="connsiteY3" fmla="*/ 914400 h 1198989"/>
                    <a:gd name="connsiteX4" fmla="*/ 116740 w 1028862"/>
                    <a:gd name="connsiteY4" fmla="*/ 0 h 1198989"/>
                    <a:gd name="connsiteX0" fmla="*/ 62618 w 974740"/>
                    <a:gd name="connsiteY0" fmla="*/ 0 h 1212690"/>
                    <a:gd name="connsiteX1" fmla="*/ 974740 w 974740"/>
                    <a:gd name="connsiteY1" fmla="*/ 0 h 1212690"/>
                    <a:gd name="connsiteX2" fmla="*/ 974740 w 974740"/>
                    <a:gd name="connsiteY2" fmla="*/ 992909 h 1212690"/>
                    <a:gd name="connsiteX3" fmla="*/ 25672 w 974740"/>
                    <a:gd name="connsiteY3" fmla="*/ 960582 h 1212690"/>
                    <a:gd name="connsiteX4" fmla="*/ 62618 w 974740"/>
                    <a:gd name="connsiteY4" fmla="*/ 0 h 1212690"/>
                    <a:gd name="connsiteX0" fmla="*/ 119707 w 1031829"/>
                    <a:gd name="connsiteY0" fmla="*/ 0 h 1212690"/>
                    <a:gd name="connsiteX1" fmla="*/ 1031829 w 1031829"/>
                    <a:gd name="connsiteY1" fmla="*/ 0 h 1212690"/>
                    <a:gd name="connsiteX2" fmla="*/ 1031829 w 1031829"/>
                    <a:gd name="connsiteY2" fmla="*/ 992909 h 1212690"/>
                    <a:gd name="connsiteX3" fmla="*/ 82761 w 1031829"/>
                    <a:gd name="connsiteY3" fmla="*/ 960582 h 1212690"/>
                    <a:gd name="connsiteX4" fmla="*/ 119707 w 1031829"/>
                    <a:gd name="connsiteY4" fmla="*/ 0 h 1212690"/>
                    <a:gd name="connsiteX0" fmla="*/ 119707 w 1031829"/>
                    <a:gd name="connsiteY0" fmla="*/ 0 h 1190144"/>
                    <a:gd name="connsiteX1" fmla="*/ 1031829 w 1031829"/>
                    <a:gd name="connsiteY1" fmla="*/ 0 h 1190144"/>
                    <a:gd name="connsiteX2" fmla="*/ 1031829 w 1031829"/>
                    <a:gd name="connsiteY2" fmla="*/ 992909 h 1190144"/>
                    <a:gd name="connsiteX3" fmla="*/ 82761 w 1031829"/>
                    <a:gd name="connsiteY3" fmla="*/ 960582 h 1190144"/>
                    <a:gd name="connsiteX4" fmla="*/ 119707 w 1031829"/>
                    <a:gd name="connsiteY4" fmla="*/ 0 h 1190144"/>
                    <a:gd name="connsiteX0" fmla="*/ 119707 w 1031829"/>
                    <a:gd name="connsiteY0" fmla="*/ 0 h 1155255"/>
                    <a:gd name="connsiteX1" fmla="*/ 1031829 w 1031829"/>
                    <a:gd name="connsiteY1" fmla="*/ 0 h 1155255"/>
                    <a:gd name="connsiteX2" fmla="*/ 1031829 w 1031829"/>
                    <a:gd name="connsiteY2" fmla="*/ 992909 h 1155255"/>
                    <a:gd name="connsiteX3" fmla="*/ 82761 w 1031829"/>
                    <a:gd name="connsiteY3" fmla="*/ 960582 h 1155255"/>
                    <a:gd name="connsiteX4" fmla="*/ 119707 w 1031829"/>
                    <a:gd name="connsiteY4" fmla="*/ 0 h 1155255"/>
                    <a:gd name="connsiteX0" fmla="*/ 119707 w 1031829"/>
                    <a:gd name="connsiteY0" fmla="*/ 0 h 1160623"/>
                    <a:gd name="connsiteX1" fmla="*/ 1031829 w 1031829"/>
                    <a:gd name="connsiteY1" fmla="*/ 0 h 1160623"/>
                    <a:gd name="connsiteX2" fmla="*/ 1031829 w 1031829"/>
                    <a:gd name="connsiteY2" fmla="*/ 992909 h 1160623"/>
                    <a:gd name="connsiteX3" fmla="*/ 82761 w 1031829"/>
                    <a:gd name="connsiteY3" fmla="*/ 960582 h 1160623"/>
                    <a:gd name="connsiteX4" fmla="*/ 119707 w 1031829"/>
                    <a:gd name="connsiteY4" fmla="*/ 0 h 1160623"/>
                    <a:gd name="connsiteX0" fmla="*/ 119707 w 1031829"/>
                    <a:gd name="connsiteY0" fmla="*/ 0 h 1219446"/>
                    <a:gd name="connsiteX1" fmla="*/ 1031829 w 1031829"/>
                    <a:gd name="connsiteY1" fmla="*/ 0 h 1219446"/>
                    <a:gd name="connsiteX2" fmla="*/ 1025298 w 1031829"/>
                    <a:gd name="connsiteY2" fmla="*/ 1071286 h 1219446"/>
                    <a:gd name="connsiteX3" fmla="*/ 82761 w 1031829"/>
                    <a:gd name="connsiteY3" fmla="*/ 960582 h 1219446"/>
                    <a:gd name="connsiteX4" fmla="*/ 119707 w 1031829"/>
                    <a:gd name="connsiteY4" fmla="*/ 0 h 121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29" h="1219446">
                      <a:moveTo>
                        <a:pt x="119707" y="0"/>
                      </a:moveTo>
                      <a:lnTo>
                        <a:pt x="1031829" y="0"/>
                      </a:lnTo>
                      <a:lnTo>
                        <a:pt x="1025298" y="1071286"/>
                      </a:lnTo>
                      <a:cubicBezTo>
                        <a:pt x="513439" y="1428425"/>
                        <a:pt x="142038" y="1037552"/>
                        <a:pt x="82761" y="960582"/>
                      </a:cubicBezTo>
                      <a:cubicBezTo>
                        <a:pt x="-134294" y="762000"/>
                        <a:pt x="147416" y="327891"/>
                        <a:pt x="119707"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84" name="Oval 901">
                  <a:extLst>
                    <a:ext uri="{FF2B5EF4-FFF2-40B4-BE49-F238E27FC236}">
                      <a16:creationId xmlns:a16="http://schemas.microsoft.com/office/drawing/2014/main" id="{3620CDD4-C9AB-489D-8E52-EB306E830D54}"/>
                    </a:ext>
                  </a:extLst>
                </p:cNvPr>
                <p:cNvSpPr/>
                <p:nvPr/>
              </p:nvSpPr>
              <p:spPr>
                <a:xfrm rot="826891">
                  <a:off x="1717765" y="1400594"/>
                  <a:ext cx="627191" cy="898932"/>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85" name="Oval 902">
                  <a:extLst>
                    <a:ext uri="{FF2B5EF4-FFF2-40B4-BE49-F238E27FC236}">
                      <a16:creationId xmlns:a16="http://schemas.microsoft.com/office/drawing/2014/main" id="{36E96731-3DDA-4F2F-B752-9B9D2F5A62D8}"/>
                    </a:ext>
                  </a:extLst>
                </p:cNvPr>
                <p:cNvSpPr/>
                <p:nvPr/>
              </p:nvSpPr>
              <p:spPr>
                <a:xfrm rot="7541460">
                  <a:off x="1662416" y="1954145"/>
                  <a:ext cx="627191" cy="898932"/>
                </a:xfrm>
                <a:prstGeom prst="ellipse">
                  <a:avLst/>
                </a:prstGeom>
                <a:solidFill>
                  <a:srgbClr val="41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86" name="Oval 903">
                  <a:extLst>
                    <a:ext uri="{FF2B5EF4-FFF2-40B4-BE49-F238E27FC236}">
                      <a16:creationId xmlns:a16="http://schemas.microsoft.com/office/drawing/2014/main" id="{BB007FB4-140E-450B-A727-29DBAAF581B9}"/>
                    </a:ext>
                  </a:extLst>
                </p:cNvPr>
                <p:cNvSpPr/>
                <p:nvPr/>
              </p:nvSpPr>
              <p:spPr>
                <a:xfrm>
                  <a:off x="955965" y="1403928"/>
                  <a:ext cx="1174156" cy="1043708"/>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87" name="Rectangle 20">
                  <a:extLst>
                    <a:ext uri="{FF2B5EF4-FFF2-40B4-BE49-F238E27FC236}">
                      <a16:creationId xmlns:a16="http://schemas.microsoft.com/office/drawing/2014/main" id="{FD130361-BC40-4C6D-B72E-9E495FB6B295}"/>
                    </a:ext>
                  </a:extLst>
                </p:cNvPr>
                <p:cNvSpPr/>
                <p:nvPr/>
              </p:nvSpPr>
              <p:spPr>
                <a:xfrm>
                  <a:off x="476017" y="3178193"/>
                  <a:ext cx="497109" cy="1123274"/>
                </a:xfrm>
                <a:custGeom>
                  <a:avLst/>
                  <a:gdLst>
                    <a:gd name="connsiteX0" fmla="*/ 0 w 456454"/>
                    <a:gd name="connsiteY0" fmla="*/ 0 h 1020471"/>
                    <a:gd name="connsiteX1" fmla="*/ 456454 w 456454"/>
                    <a:gd name="connsiteY1" fmla="*/ 0 h 1020471"/>
                    <a:gd name="connsiteX2" fmla="*/ 456454 w 456454"/>
                    <a:gd name="connsiteY2" fmla="*/ 1020471 h 1020471"/>
                    <a:gd name="connsiteX3" fmla="*/ 0 w 456454"/>
                    <a:gd name="connsiteY3" fmla="*/ 1020471 h 1020471"/>
                    <a:gd name="connsiteX4" fmla="*/ 0 w 456454"/>
                    <a:gd name="connsiteY4" fmla="*/ 0 h 1020471"/>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96989"/>
                    <a:gd name="connsiteY0" fmla="*/ 102803 h 1123274"/>
                    <a:gd name="connsiteX1" fmla="*/ 418580 w 496989"/>
                    <a:gd name="connsiteY1" fmla="*/ 0 h 1123274"/>
                    <a:gd name="connsiteX2" fmla="*/ 456454 w 496989"/>
                    <a:gd name="connsiteY2" fmla="*/ 1123274 h 1123274"/>
                    <a:gd name="connsiteX3" fmla="*/ 0 w 496989"/>
                    <a:gd name="connsiteY3" fmla="*/ 1123274 h 1123274"/>
                    <a:gd name="connsiteX4" fmla="*/ 0 w 496989"/>
                    <a:gd name="connsiteY4" fmla="*/ 102803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Lst>
                  <a:ahLst/>
                  <a:cxnLst>
                    <a:cxn ang="0">
                      <a:pos x="connsiteX0" y="connsiteY0"/>
                    </a:cxn>
                    <a:cxn ang="0">
                      <a:pos x="connsiteX1" y="connsiteY1"/>
                    </a:cxn>
                    <a:cxn ang="0">
                      <a:pos x="connsiteX2" y="connsiteY2"/>
                    </a:cxn>
                    <a:cxn ang="0">
                      <a:pos x="connsiteX3" y="connsiteY3"/>
                    </a:cxn>
                  </a:cxnLst>
                  <a:rect l="l" t="t" r="r" b="b"/>
                  <a:pathLst>
                    <a:path w="497109" h="1123274">
                      <a:moveTo>
                        <a:pt x="120" y="1123274"/>
                      </a:moveTo>
                      <a:cubicBezTo>
                        <a:pt x="-1030" y="808366"/>
                        <a:pt x="-2181" y="93071"/>
                        <a:pt x="418700" y="0"/>
                      </a:cubicBezTo>
                      <a:cubicBezTo>
                        <a:pt x="577412" y="98482"/>
                        <a:pt x="443949" y="748849"/>
                        <a:pt x="456574" y="1123274"/>
                      </a:cubicBezTo>
                      <a:lnTo>
                        <a:pt x="120" y="1123274"/>
                      </a:ln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88" name="Rectangle 21">
                  <a:extLst>
                    <a:ext uri="{FF2B5EF4-FFF2-40B4-BE49-F238E27FC236}">
                      <a16:creationId xmlns:a16="http://schemas.microsoft.com/office/drawing/2014/main" id="{DFEEC48A-10D2-4B04-B1BA-C5002C92CD33}"/>
                    </a:ext>
                  </a:extLst>
                </p:cNvPr>
                <p:cNvSpPr/>
                <p:nvPr/>
              </p:nvSpPr>
              <p:spPr>
                <a:xfrm>
                  <a:off x="808175" y="3075391"/>
                  <a:ext cx="777145" cy="2432652"/>
                </a:xfrm>
                <a:custGeom>
                  <a:avLst/>
                  <a:gdLst>
                    <a:gd name="connsiteX0" fmla="*/ 0 w 593183"/>
                    <a:gd name="connsiteY0" fmla="*/ 0 h 1480377"/>
                    <a:gd name="connsiteX1" fmla="*/ 593183 w 593183"/>
                    <a:gd name="connsiteY1" fmla="*/ 0 h 1480377"/>
                    <a:gd name="connsiteX2" fmla="*/ 593183 w 593183"/>
                    <a:gd name="connsiteY2" fmla="*/ 1480377 h 1480377"/>
                    <a:gd name="connsiteX3" fmla="*/ 0 w 593183"/>
                    <a:gd name="connsiteY3" fmla="*/ 1480377 h 1480377"/>
                    <a:gd name="connsiteX4" fmla="*/ 0 w 593183"/>
                    <a:gd name="connsiteY4" fmla="*/ 0 h 1480377"/>
                    <a:gd name="connsiteX0" fmla="*/ 0 w 593183"/>
                    <a:gd name="connsiteY0" fmla="*/ 205605 h 1685982"/>
                    <a:gd name="connsiteX1" fmla="*/ 365936 w 593183"/>
                    <a:gd name="connsiteY1" fmla="*/ 0 h 1685982"/>
                    <a:gd name="connsiteX2" fmla="*/ 593183 w 593183"/>
                    <a:gd name="connsiteY2" fmla="*/ 1685982 h 1685982"/>
                    <a:gd name="connsiteX3" fmla="*/ 0 w 593183"/>
                    <a:gd name="connsiteY3" fmla="*/ 1685982 h 1685982"/>
                    <a:gd name="connsiteX4" fmla="*/ 0 w 593183"/>
                    <a:gd name="connsiteY4" fmla="*/ 205605 h 1685982"/>
                    <a:gd name="connsiteX0" fmla="*/ 21643 w 593183"/>
                    <a:gd name="connsiteY0" fmla="*/ 97392 h 1685982"/>
                    <a:gd name="connsiteX1" fmla="*/ 365936 w 593183"/>
                    <a:gd name="connsiteY1" fmla="*/ 0 h 1685982"/>
                    <a:gd name="connsiteX2" fmla="*/ 593183 w 593183"/>
                    <a:gd name="connsiteY2" fmla="*/ 1685982 h 1685982"/>
                    <a:gd name="connsiteX3" fmla="*/ 0 w 593183"/>
                    <a:gd name="connsiteY3" fmla="*/ 1685982 h 1685982"/>
                    <a:gd name="connsiteX4" fmla="*/ 21643 w 593183"/>
                    <a:gd name="connsiteY4" fmla="*/ 97392 h 168598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777145"/>
                    <a:gd name="connsiteY0" fmla="*/ 97392 h 2432652"/>
                    <a:gd name="connsiteX1" fmla="*/ 447096 w 777145"/>
                    <a:gd name="connsiteY1" fmla="*/ 0 h 2432652"/>
                    <a:gd name="connsiteX2" fmla="*/ 777145 w 777145"/>
                    <a:gd name="connsiteY2" fmla="*/ 2367724 h 2432652"/>
                    <a:gd name="connsiteX3" fmla="*/ 0 w 777145"/>
                    <a:gd name="connsiteY3" fmla="*/ 2432652 h 2432652"/>
                    <a:gd name="connsiteX4" fmla="*/ 102803 w 777145"/>
                    <a:gd name="connsiteY4" fmla="*/ 97392 h 2432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145" h="2432652">
                      <a:moveTo>
                        <a:pt x="102803" y="97392"/>
                      </a:moveTo>
                      <a:lnTo>
                        <a:pt x="447096" y="0"/>
                      </a:lnTo>
                      <a:lnTo>
                        <a:pt x="777145" y="2367724"/>
                      </a:lnTo>
                      <a:lnTo>
                        <a:pt x="0" y="2432652"/>
                      </a:lnTo>
                      <a:cubicBezTo>
                        <a:pt x="223640" y="2119548"/>
                        <a:pt x="-39678" y="1113881"/>
                        <a:pt x="102803" y="97392"/>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89" name="Rectangle 22">
                  <a:extLst>
                    <a:ext uri="{FF2B5EF4-FFF2-40B4-BE49-F238E27FC236}">
                      <a16:creationId xmlns:a16="http://schemas.microsoft.com/office/drawing/2014/main" id="{870A7571-703B-47DC-823B-37AA56E04088}"/>
                    </a:ext>
                  </a:extLst>
                </p:cNvPr>
                <p:cNvSpPr/>
                <p:nvPr/>
              </p:nvSpPr>
              <p:spPr>
                <a:xfrm>
                  <a:off x="2113234" y="3068493"/>
                  <a:ext cx="587398" cy="2451025"/>
                </a:xfrm>
                <a:custGeom>
                  <a:avLst/>
                  <a:gdLst>
                    <a:gd name="connsiteX0" fmla="*/ 0 w 82835"/>
                    <a:gd name="connsiteY0" fmla="*/ 0 h 2045226"/>
                    <a:gd name="connsiteX1" fmla="*/ 82835 w 82835"/>
                    <a:gd name="connsiteY1" fmla="*/ 0 h 2045226"/>
                    <a:gd name="connsiteX2" fmla="*/ 82835 w 82835"/>
                    <a:gd name="connsiteY2" fmla="*/ 2045226 h 2045226"/>
                    <a:gd name="connsiteX3" fmla="*/ 0 w 82835"/>
                    <a:gd name="connsiteY3" fmla="*/ 2045226 h 2045226"/>
                    <a:gd name="connsiteX4" fmla="*/ 0 w 82835"/>
                    <a:gd name="connsiteY4" fmla="*/ 0 h 2045226"/>
                    <a:gd name="connsiteX0" fmla="*/ 0 w 380421"/>
                    <a:gd name="connsiteY0" fmla="*/ 70339 h 2115565"/>
                    <a:gd name="connsiteX1" fmla="*/ 380421 w 380421"/>
                    <a:gd name="connsiteY1" fmla="*/ 0 h 2115565"/>
                    <a:gd name="connsiteX2" fmla="*/ 82835 w 380421"/>
                    <a:gd name="connsiteY2" fmla="*/ 2115565 h 2115565"/>
                    <a:gd name="connsiteX3" fmla="*/ 0 w 380421"/>
                    <a:gd name="connsiteY3" fmla="*/ 2115565 h 2115565"/>
                    <a:gd name="connsiteX4" fmla="*/ 0 w 380421"/>
                    <a:gd name="connsiteY4" fmla="*/ 70339 h 2115565"/>
                    <a:gd name="connsiteX0" fmla="*/ 0 w 391243"/>
                    <a:gd name="connsiteY0" fmla="*/ 0 h 2223777"/>
                    <a:gd name="connsiteX1" fmla="*/ 391243 w 391243"/>
                    <a:gd name="connsiteY1" fmla="*/ 108212 h 2223777"/>
                    <a:gd name="connsiteX2" fmla="*/ 93657 w 391243"/>
                    <a:gd name="connsiteY2" fmla="*/ 2223777 h 2223777"/>
                    <a:gd name="connsiteX3" fmla="*/ 10822 w 391243"/>
                    <a:gd name="connsiteY3" fmla="*/ 2223777 h 2223777"/>
                    <a:gd name="connsiteX4" fmla="*/ 0 w 391243"/>
                    <a:gd name="connsiteY4" fmla="*/ 0 h 2223777"/>
                    <a:gd name="connsiteX0" fmla="*/ 0 w 450760"/>
                    <a:gd name="connsiteY0" fmla="*/ 0 h 2391507"/>
                    <a:gd name="connsiteX1" fmla="*/ 391243 w 450760"/>
                    <a:gd name="connsiteY1" fmla="*/ 108212 h 2391507"/>
                    <a:gd name="connsiteX2" fmla="*/ 450760 w 450760"/>
                    <a:gd name="connsiteY2" fmla="*/ 2391507 h 2391507"/>
                    <a:gd name="connsiteX3" fmla="*/ 10822 w 450760"/>
                    <a:gd name="connsiteY3" fmla="*/ 2223777 h 2391507"/>
                    <a:gd name="connsiteX4" fmla="*/ 0 w 450760"/>
                    <a:gd name="connsiteY4" fmla="*/ 0 h 2391507"/>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21" h="2451025">
                      <a:moveTo>
                        <a:pt x="6065" y="0"/>
                      </a:moveTo>
                      <a:lnTo>
                        <a:pt x="397308" y="108212"/>
                      </a:lnTo>
                      <a:cubicBezTo>
                        <a:pt x="249417" y="301192"/>
                        <a:pt x="312541" y="1960459"/>
                        <a:pt x="505521" y="2407739"/>
                      </a:cubicBezTo>
                      <a:lnTo>
                        <a:pt x="655" y="2451025"/>
                      </a:lnTo>
                      <a:cubicBezTo>
                        <a:pt x="-2952" y="1709766"/>
                        <a:pt x="9672" y="741259"/>
                        <a:pt x="6065" y="0"/>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90" name="Rectangle 23">
                  <a:extLst>
                    <a:ext uri="{FF2B5EF4-FFF2-40B4-BE49-F238E27FC236}">
                      <a16:creationId xmlns:a16="http://schemas.microsoft.com/office/drawing/2014/main" id="{8AE21666-6322-48E2-9CC6-0BB92E8AC0F2}"/>
                    </a:ext>
                  </a:extLst>
                </p:cNvPr>
                <p:cNvSpPr/>
                <p:nvPr/>
              </p:nvSpPr>
              <p:spPr>
                <a:xfrm>
                  <a:off x="2434165" y="3146977"/>
                  <a:ext cx="480700" cy="1127438"/>
                </a:xfrm>
                <a:custGeom>
                  <a:avLst/>
                  <a:gdLst>
                    <a:gd name="connsiteX0" fmla="*/ 0 w 334358"/>
                    <a:gd name="connsiteY0" fmla="*/ 0 h 559320"/>
                    <a:gd name="connsiteX1" fmla="*/ 334358 w 334358"/>
                    <a:gd name="connsiteY1" fmla="*/ 0 h 559320"/>
                    <a:gd name="connsiteX2" fmla="*/ 334358 w 334358"/>
                    <a:gd name="connsiteY2" fmla="*/ 559320 h 559320"/>
                    <a:gd name="connsiteX3" fmla="*/ 0 w 334358"/>
                    <a:gd name="connsiteY3" fmla="*/ 559320 h 559320"/>
                    <a:gd name="connsiteX4" fmla="*/ 0 w 334358"/>
                    <a:gd name="connsiteY4" fmla="*/ 0 h 559320"/>
                    <a:gd name="connsiteX0" fmla="*/ 0 w 361411"/>
                    <a:gd name="connsiteY0" fmla="*/ 0 h 862316"/>
                    <a:gd name="connsiteX1" fmla="*/ 361411 w 361411"/>
                    <a:gd name="connsiteY1" fmla="*/ 302996 h 862316"/>
                    <a:gd name="connsiteX2" fmla="*/ 361411 w 361411"/>
                    <a:gd name="connsiteY2" fmla="*/ 862316 h 862316"/>
                    <a:gd name="connsiteX3" fmla="*/ 27053 w 361411"/>
                    <a:gd name="connsiteY3" fmla="*/ 862316 h 862316"/>
                    <a:gd name="connsiteX4" fmla="*/ 0 w 361411"/>
                    <a:gd name="connsiteY4" fmla="*/ 0 h 862316"/>
                    <a:gd name="connsiteX0" fmla="*/ 0 w 393875"/>
                    <a:gd name="connsiteY0" fmla="*/ 0 h 862316"/>
                    <a:gd name="connsiteX1" fmla="*/ 393875 w 393875"/>
                    <a:gd name="connsiteY1" fmla="*/ 351691 h 862316"/>
                    <a:gd name="connsiteX2" fmla="*/ 361411 w 393875"/>
                    <a:gd name="connsiteY2" fmla="*/ 862316 h 862316"/>
                    <a:gd name="connsiteX3" fmla="*/ 27053 w 393875"/>
                    <a:gd name="connsiteY3" fmla="*/ 862316 h 862316"/>
                    <a:gd name="connsiteX4" fmla="*/ 0 w 393875"/>
                    <a:gd name="connsiteY4" fmla="*/ 0 h 862316"/>
                    <a:gd name="connsiteX0" fmla="*/ 59517 w 453392"/>
                    <a:gd name="connsiteY0" fmla="*/ 0 h 970529"/>
                    <a:gd name="connsiteX1" fmla="*/ 453392 w 453392"/>
                    <a:gd name="connsiteY1" fmla="*/ 351691 h 970529"/>
                    <a:gd name="connsiteX2" fmla="*/ 420928 w 453392"/>
                    <a:gd name="connsiteY2" fmla="*/ 862316 h 970529"/>
                    <a:gd name="connsiteX3" fmla="*/ 0 w 453392"/>
                    <a:gd name="connsiteY3" fmla="*/ 970529 h 970529"/>
                    <a:gd name="connsiteX4" fmla="*/ 59517 w 453392"/>
                    <a:gd name="connsiteY4" fmla="*/ 0 h 970529"/>
                    <a:gd name="connsiteX0" fmla="*/ 59517 w 453392"/>
                    <a:gd name="connsiteY0" fmla="*/ 0 h 1127438"/>
                    <a:gd name="connsiteX1" fmla="*/ 453392 w 453392"/>
                    <a:gd name="connsiteY1" fmla="*/ 351691 h 1127438"/>
                    <a:gd name="connsiteX2" fmla="*/ 447981 w 453392"/>
                    <a:gd name="connsiteY2" fmla="*/ 1127438 h 1127438"/>
                    <a:gd name="connsiteX3" fmla="*/ 0 w 453392"/>
                    <a:gd name="connsiteY3" fmla="*/ 970529 h 1127438"/>
                    <a:gd name="connsiteX4" fmla="*/ 59517 w 453392"/>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48204"/>
                    <a:gd name="connsiteY0" fmla="*/ 0 h 1127438"/>
                    <a:gd name="connsiteX1" fmla="*/ 447981 w 448204"/>
                    <a:gd name="connsiteY1" fmla="*/ 1127438 h 1127438"/>
                    <a:gd name="connsiteX2" fmla="*/ 0 w 448204"/>
                    <a:gd name="connsiteY2" fmla="*/ 970529 h 1127438"/>
                    <a:gd name="connsiteX3" fmla="*/ 59517 w 448204"/>
                    <a:gd name="connsiteY3" fmla="*/ 0 h 1127438"/>
                    <a:gd name="connsiteX0" fmla="*/ 59517 w 457503"/>
                    <a:gd name="connsiteY0" fmla="*/ 0 h 1127438"/>
                    <a:gd name="connsiteX1" fmla="*/ 447981 w 457503"/>
                    <a:gd name="connsiteY1" fmla="*/ 1127438 h 1127438"/>
                    <a:gd name="connsiteX2" fmla="*/ 0 w 457503"/>
                    <a:gd name="connsiteY2" fmla="*/ 970529 h 1127438"/>
                    <a:gd name="connsiteX3" fmla="*/ 59517 w 457503"/>
                    <a:gd name="connsiteY3" fmla="*/ 0 h 1127438"/>
                    <a:gd name="connsiteX0" fmla="*/ 59517 w 468149"/>
                    <a:gd name="connsiteY0" fmla="*/ 0 h 1127438"/>
                    <a:gd name="connsiteX1" fmla="*/ 447981 w 468149"/>
                    <a:gd name="connsiteY1" fmla="*/ 1127438 h 1127438"/>
                    <a:gd name="connsiteX2" fmla="*/ 0 w 468149"/>
                    <a:gd name="connsiteY2" fmla="*/ 970529 h 1127438"/>
                    <a:gd name="connsiteX3" fmla="*/ 59517 w 468149"/>
                    <a:gd name="connsiteY3" fmla="*/ 0 h 1127438"/>
                    <a:gd name="connsiteX0" fmla="*/ 72068 w 480700"/>
                    <a:gd name="connsiteY0" fmla="*/ 0 h 1127438"/>
                    <a:gd name="connsiteX1" fmla="*/ 460532 w 480700"/>
                    <a:gd name="connsiteY1" fmla="*/ 1127438 h 1127438"/>
                    <a:gd name="connsiteX2" fmla="*/ 12551 w 480700"/>
                    <a:gd name="connsiteY2" fmla="*/ 970529 h 1127438"/>
                    <a:gd name="connsiteX3" fmla="*/ 72068 w 480700"/>
                    <a:gd name="connsiteY3" fmla="*/ 0 h 1127438"/>
                  </a:gdLst>
                  <a:ahLst/>
                  <a:cxnLst>
                    <a:cxn ang="0">
                      <a:pos x="connsiteX0" y="connsiteY0"/>
                    </a:cxn>
                    <a:cxn ang="0">
                      <a:pos x="connsiteX1" y="connsiteY1"/>
                    </a:cxn>
                    <a:cxn ang="0">
                      <a:pos x="connsiteX2" y="connsiteY2"/>
                    </a:cxn>
                    <a:cxn ang="0">
                      <a:pos x="connsiteX3" y="connsiteY3"/>
                    </a:cxn>
                  </a:cxnLst>
                  <a:rect l="l" t="t" r="r" b="b"/>
                  <a:pathLst>
                    <a:path w="480700" h="1127438">
                      <a:moveTo>
                        <a:pt x="72068" y="0"/>
                      </a:moveTo>
                      <a:cubicBezTo>
                        <a:pt x="401031" y="101900"/>
                        <a:pt x="535379" y="181139"/>
                        <a:pt x="460532" y="1127438"/>
                      </a:cubicBezTo>
                      <a:lnTo>
                        <a:pt x="12551" y="970529"/>
                      </a:lnTo>
                      <a:cubicBezTo>
                        <a:pt x="32390" y="647019"/>
                        <a:pt x="-58608" y="434346"/>
                        <a:pt x="72068" y="0"/>
                      </a:cubicBez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91" name="Rectangle 13">
                  <a:extLst>
                    <a:ext uri="{FF2B5EF4-FFF2-40B4-BE49-F238E27FC236}">
                      <a16:creationId xmlns:a16="http://schemas.microsoft.com/office/drawing/2014/main" id="{5344F4C9-263E-4EBB-A21C-401CDC8C2A76}"/>
                    </a:ext>
                  </a:extLst>
                </p:cNvPr>
                <p:cNvSpPr/>
                <p:nvPr/>
              </p:nvSpPr>
              <p:spPr>
                <a:xfrm>
                  <a:off x="1169509" y="2820366"/>
                  <a:ext cx="949146" cy="629606"/>
                </a:xfrm>
                <a:custGeom>
                  <a:avLst/>
                  <a:gdLst>
                    <a:gd name="connsiteX0" fmla="*/ 0 w 551749"/>
                    <a:gd name="connsiteY0" fmla="*/ 0 h 579449"/>
                    <a:gd name="connsiteX1" fmla="*/ 551749 w 551749"/>
                    <a:gd name="connsiteY1" fmla="*/ 0 h 579449"/>
                    <a:gd name="connsiteX2" fmla="*/ 551749 w 551749"/>
                    <a:gd name="connsiteY2" fmla="*/ 579449 h 579449"/>
                    <a:gd name="connsiteX3" fmla="*/ 0 w 551749"/>
                    <a:gd name="connsiteY3" fmla="*/ 579449 h 579449"/>
                    <a:gd name="connsiteX4" fmla="*/ 0 w 551749"/>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146" h="629606">
                      <a:moveTo>
                        <a:pt x="258501" y="0"/>
                      </a:moveTo>
                      <a:lnTo>
                        <a:pt x="810250" y="0"/>
                      </a:lnTo>
                      <a:lnTo>
                        <a:pt x="949146" y="629606"/>
                      </a:lnTo>
                      <a:cubicBezTo>
                        <a:pt x="574891" y="625748"/>
                        <a:pt x="316382" y="444411"/>
                        <a:pt x="0" y="351814"/>
                      </a:cubicBezTo>
                      <a:cubicBezTo>
                        <a:pt x="425691" y="99505"/>
                        <a:pt x="218632" y="47823"/>
                        <a:pt x="258501" y="0"/>
                      </a:cubicBezTo>
                      <a:close/>
                    </a:path>
                  </a:pathLst>
                </a:custGeom>
                <a:solidFill>
                  <a:srgbClr val="E48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92" name="Rectangle: Rounded Corners 909">
                  <a:extLst>
                    <a:ext uri="{FF2B5EF4-FFF2-40B4-BE49-F238E27FC236}">
                      <a16:creationId xmlns:a16="http://schemas.microsoft.com/office/drawing/2014/main" id="{5385F111-2CD9-40E8-9A08-624321CDA5F8}"/>
                    </a:ext>
                  </a:extLst>
                </p:cNvPr>
                <p:cNvSpPr/>
                <p:nvPr/>
              </p:nvSpPr>
              <p:spPr>
                <a:xfrm>
                  <a:off x="1174764" y="1635786"/>
                  <a:ext cx="1072076" cy="1359074"/>
                </a:xfrm>
                <a:prstGeom prst="roundRect">
                  <a:avLst>
                    <a:gd name="adj" fmla="val 50000"/>
                  </a:avLst>
                </a:prstGeom>
                <a:solidFill>
                  <a:srgbClr val="F4B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93" name="Rectangle 19">
                  <a:extLst>
                    <a:ext uri="{FF2B5EF4-FFF2-40B4-BE49-F238E27FC236}">
                      <a16:creationId xmlns:a16="http://schemas.microsoft.com/office/drawing/2014/main" id="{87088F9B-0E56-4678-B91F-D76058636EA9}"/>
                    </a:ext>
                  </a:extLst>
                </p:cNvPr>
                <p:cNvSpPr/>
                <p:nvPr/>
              </p:nvSpPr>
              <p:spPr>
                <a:xfrm>
                  <a:off x="1222807" y="3072415"/>
                  <a:ext cx="1063193" cy="2315655"/>
                </a:xfrm>
                <a:custGeom>
                  <a:avLst/>
                  <a:gdLst>
                    <a:gd name="connsiteX0" fmla="*/ 0 w 1063193"/>
                    <a:gd name="connsiteY0" fmla="*/ 0 h 2283191"/>
                    <a:gd name="connsiteX1" fmla="*/ 1063193 w 1063193"/>
                    <a:gd name="connsiteY1" fmla="*/ 0 h 2283191"/>
                    <a:gd name="connsiteX2" fmla="*/ 1063193 w 1063193"/>
                    <a:gd name="connsiteY2" fmla="*/ 2283191 h 2283191"/>
                    <a:gd name="connsiteX3" fmla="*/ 0 w 1063193"/>
                    <a:gd name="connsiteY3" fmla="*/ 2283191 h 2283191"/>
                    <a:gd name="connsiteX4" fmla="*/ 0 w 1063193"/>
                    <a:gd name="connsiteY4" fmla="*/ 0 h 2283191"/>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36140 w 1063193"/>
                    <a:gd name="connsiteY1" fmla="*/ 5411 h 2315655"/>
                    <a:gd name="connsiteX2" fmla="*/ 1063193 w 1063193"/>
                    <a:gd name="connsiteY2" fmla="*/ 2315655 h 2315655"/>
                    <a:gd name="connsiteX3" fmla="*/ 0 w 1063193"/>
                    <a:gd name="connsiteY3" fmla="*/ 2315655 h 2315655"/>
                    <a:gd name="connsiteX4" fmla="*/ 21643 w 1063193"/>
                    <a:gd name="connsiteY4" fmla="*/ 0 h 231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193" h="2315655">
                      <a:moveTo>
                        <a:pt x="21643" y="0"/>
                      </a:moveTo>
                      <a:cubicBezTo>
                        <a:pt x="287666" y="297585"/>
                        <a:pt x="764707" y="205606"/>
                        <a:pt x="1036140" y="5411"/>
                      </a:cubicBezTo>
                      <a:lnTo>
                        <a:pt x="1063193" y="2315655"/>
                      </a:lnTo>
                      <a:lnTo>
                        <a:pt x="0" y="2315655"/>
                      </a:lnTo>
                      <a:lnTo>
                        <a:pt x="21643" y="0"/>
                      </a:ln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94" name="Oval 911">
                  <a:extLst>
                    <a:ext uri="{FF2B5EF4-FFF2-40B4-BE49-F238E27FC236}">
                      <a16:creationId xmlns:a16="http://schemas.microsoft.com/office/drawing/2014/main" id="{EC4696B5-CCC1-4D9B-83C7-9FF396A78077}"/>
                    </a:ext>
                  </a:extLst>
                </p:cNvPr>
                <p:cNvSpPr/>
                <p:nvPr/>
              </p:nvSpPr>
              <p:spPr>
                <a:xfrm rot="4801032">
                  <a:off x="1027699" y="2354013"/>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95" name="Oval 912">
                  <a:extLst>
                    <a:ext uri="{FF2B5EF4-FFF2-40B4-BE49-F238E27FC236}">
                      <a16:creationId xmlns:a16="http://schemas.microsoft.com/office/drawing/2014/main" id="{00BB34B1-C6DB-40D6-BBF7-B21E9266306B}"/>
                    </a:ext>
                  </a:extLst>
                </p:cNvPr>
                <p:cNvSpPr/>
                <p:nvPr/>
              </p:nvSpPr>
              <p:spPr>
                <a:xfrm rot="6270557">
                  <a:off x="2093021" y="2297261"/>
                  <a:ext cx="325369" cy="213779"/>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96" name="Freeform: Shape 913">
                  <a:extLst>
                    <a:ext uri="{FF2B5EF4-FFF2-40B4-BE49-F238E27FC236}">
                      <a16:creationId xmlns:a16="http://schemas.microsoft.com/office/drawing/2014/main" id="{10BA251C-F781-46C9-A71B-8C161AF1EE81}"/>
                    </a:ext>
                  </a:extLst>
                </p:cNvPr>
                <p:cNvSpPr/>
                <p:nvPr/>
              </p:nvSpPr>
              <p:spPr>
                <a:xfrm>
                  <a:off x="1109920" y="1604215"/>
                  <a:ext cx="1211912" cy="738859"/>
                </a:xfrm>
                <a:custGeom>
                  <a:avLst/>
                  <a:gdLst>
                    <a:gd name="connsiteX0" fmla="*/ 3856 w 1255713"/>
                    <a:gd name="connsiteY0" fmla="*/ 851497 h 893008"/>
                    <a:gd name="connsiteX1" fmla="*/ 149711 w 1255713"/>
                    <a:gd name="connsiteY1" fmla="*/ 801008 h 893008"/>
                    <a:gd name="connsiteX2" fmla="*/ 250687 w 1255713"/>
                    <a:gd name="connsiteY2" fmla="*/ 683202 h 893008"/>
                    <a:gd name="connsiteX3" fmla="*/ 261907 w 1255713"/>
                    <a:gd name="connsiteY3" fmla="*/ 537347 h 893008"/>
                    <a:gd name="connsiteX4" fmla="*/ 447031 w 1255713"/>
                    <a:gd name="connsiteY4" fmla="*/ 441980 h 893008"/>
                    <a:gd name="connsiteX5" fmla="*/ 570447 w 1255713"/>
                    <a:gd name="connsiteY5" fmla="*/ 256856 h 893008"/>
                    <a:gd name="connsiteX6" fmla="*/ 536788 w 1255713"/>
                    <a:gd name="connsiteY6" fmla="*/ 436370 h 893008"/>
                    <a:gd name="connsiteX7" fmla="*/ 559227 w 1255713"/>
                    <a:gd name="connsiteY7" fmla="*/ 559786 h 893008"/>
                    <a:gd name="connsiteX8" fmla="*/ 800449 w 1255713"/>
                    <a:gd name="connsiteY8" fmla="*/ 571006 h 893008"/>
                    <a:gd name="connsiteX9" fmla="*/ 1036062 w 1255713"/>
                    <a:gd name="connsiteY9" fmla="*/ 481249 h 893008"/>
                    <a:gd name="connsiteX10" fmla="*/ 1080940 w 1255713"/>
                    <a:gd name="connsiteY10" fmla="*/ 599055 h 893008"/>
                    <a:gd name="connsiteX11" fmla="*/ 1159478 w 1255713"/>
                    <a:gd name="connsiteY11" fmla="*/ 728081 h 893008"/>
                    <a:gd name="connsiteX12" fmla="*/ 1193137 w 1255713"/>
                    <a:gd name="connsiteY12" fmla="*/ 801008 h 893008"/>
                    <a:gd name="connsiteX13" fmla="*/ 1254845 w 1255713"/>
                    <a:gd name="connsiteY13" fmla="*/ 475639 h 893008"/>
                    <a:gd name="connsiteX14" fmla="*/ 1215576 w 1255713"/>
                    <a:gd name="connsiteY14" fmla="*/ 200758 h 893008"/>
                    <a:gd name="connsiteX15" fmla="*/ 1041672 w 1255713"/>
                    <a:gd name="connsiteY15" fmla="*/ 4415 h 893008"/>
                    <a:gd name="connsiteX16" fmla="*/ 895816 w 1255713"/>
                    <a:gd name="connsiteY16" fmla="*/ 71732 h 893008"/>
                    <a:gd name="connsiteX17" fmla="*/ 318005 w 1255713"/>
                    <a:gd name="connsiteY17" fmla="*/ 161489 h 893008"/>
                    <a:gd name="connsiteX18" fmla="*/ 3856 w 1255713"/>
                    <a:gd name="connsiteY18" fmla="*/ 851497 h 893008"/>
                    <a:gd name="connsiteX0" fmla="*/ 825 w 1252682"/>
                    <a:gd name="connsiteY0" fmla="*/ 861582 h 912360"/>
                    <a:gd name="connsiteX1" fmla="*/ 146680 w 1252682"/>
                    <a:gd name="connsiteY1" fmla="*/ 811093 h 912360"/>
                    <a:gd name="connsiteX2" fmla="*/ 247656 w 1252682"/>
                    <a:gd name="connsiteY2" fmla="*/ 693287 h 912360"/>
                    <a:gd name="connsiteX3" fmla="*/ 258876 w 1252682"/>
                    <a:gd name="connsiteY3" fmla="*/ 547432 h 912360"/>
                    <a:gd name="connsiteX4" fmla="*/ 444000 w 1252682"/>
                    <a:gd name="connsiteY4" fmla="*/ 452065 h 912360"/>
                    <a:gd name="connsiteX5" fmla="*/ 567416 w 1252682"/>
                    <a:gd name="connsiteY5" fmla="*/ 266941 h 912360"/>
                    <a:gd name="connsiteX6" fmla="*/ 533757 w 1252682"/>
                    <a:gd name="connsiteY6" fmla="*/ 446455 h 912360"/>
                    <a:gd name="connsiteX7" fmla="*/ 556196 w 1252682"/>
                    <a:gd name="connsiteY7" fmla="*/ 569871 h 912360"/>
                    <a:gd name="connsiteX8" fmla="*/ 797418 w 1252682"/>
                    <a:gd name="connsiteY8" fmla="*/ 581091 h 912360"/>
                    <a:gd name="connsiteX9" fmla="*/ 1033031 w 1252682"/>
                    <a:gd name="connsiteY9" fmla="*/ 491334 h 912360"/>
                    <a:gd name="connsiteX10" fmla="*/ 1077909 w 1252682"/>
                    <a:gd name="connsiteY10" fmla="*/ 609140 h 912360"/>
                    <a:gd name="connsiteX11" fmla="*/ 1156447 w 1252682"/>
                    <a:gd name="connsiteY11" fmla="*/ 738166 h 912360"/>
                    <a:gd name="connsiteX12" fmla="*/ 1190106 w 1252682"/>
                    <a:gd name="connsiteY12" fmla="*/ 811093 h 912360"/>
                    <a:gd name="connsiteX13" fmla="*/ 1251814 w 1252682"/>
                    <a:gd name="connsiteY13" fmla="*/ 485724 h 912360"/>
                    <a:gd name="connsiteX14" fmla="*/ 1212545 w 1252682"/>
                    <a:gd name="connsiteY14" fmla="*/ 210843 h 912360"/>
                    <a:gd name="connsiteX15" fmla="*/ 1038641 w 1252682"/>
                    <a:gd name="connsiteY15" fmla="*/ 14500 h 912360"/>
                    <a:gd name="connsiteX16" fmla="*/ 892785 w 1252682"/>
                    <a:gd name="connsiteY16" fmla="*/ 81817 h 912360"/>
                    <a:gd name="connsiteX17" fmla="*/ 217002 w 1252682"/>
                    <a:gd name="connsiteY17" fmla="*/ 44548 h 912360"/>
                    <a:gd name="connsiteX18" fmla="*/ 825 w 1252682"/>
                    <a:gd name="connsiteY18" fmla="*/ 861582 h 912360"/>
                    <a:gd name="connsiteX0" fmla="*/ 825 w 1252682"/>
                    <a:gd name="connsiteY0" fmla="*/ 907194 h 957973"/>
                    <a:gd name="connsiteX1" fmla="*/ 146680 w 1252682"/>
                    <a:gd name="connsiteY1" fmla="*/ 856705 h 957973"/>
                    <a:gd name="connsiteX2" fmla="*/ 247656 w 1252682"/>
                    <a:gd name="connsiteY2" fmla="*/ 738899 h 957973"/>
                    <a:gd name="connsiteX3" fmla="*/ 258876 w 1252682"/>
                    <a:gd name="connsiteY3" fmla="*/ 593044 h 957973"/>
                    <a:gd name="connsiteX4" fmla="*/ 444000 w 1252682"/>
                    <a:gd name="connsiteY4" fmla="*/ 497677 h 957973"/>
                    <a:gd name="connsiteX5" fmla="*/ 567416 w 1252682"/>
                    <a:gd name="connsiteY5" fmla="*/ 312553 h 957973"/>
                    <a:gd name="connsiteX6" fmla="*/ 533757 w 1252682"/>
                    <a:gd name="connsiteY6" fmla="*/ 492067 h 957973"/>
                    <a:gd name="connsiteX7" fmla="*/ 556196 w 1252682"/>
                    <a:gd name="connsiteY7" fmla="*/ 615483 h 957973"/>
                    <a:gd name="connsiteX8" fmla="*/ 797418 w 1252682"/>
                    <a:gd name="connsiteY8" fmla="*/ 626703 h 957973"/>
                    <a:gd name="connsiteX9" fmla="*/ 1033031 w 1252682"/>
                    <a:gd name="connsiteY9" fmla="*/ 536946 h 957973"/>
                    <a:gd name="connsiteX10" fmla="*/ 1077909 w 1252682"/>
                    <a:gd name="connsiteY10" fmla="*/ 654752 h 957973"/>
                    <a:gd name="connsiteX11" fmla="*/ 1156447 w 1252682"/>
                    <a:gd name="connsiteY11" fmla="*/ 783778 h 957973"/>
                    <a:gd name="connsiteX12" fmla="*/ 1190106 w 1252682"/>
                    <a:gd name="connsiteY12" fmla="*/ 856705 h 957973"/>
                    <a:gd name="connsiteX13" fmla="*/ 1251814 w 1252682"/>
                    <a:gd name="connsiteY13" fmla="*/ 531336 h 957973"/>
                    <a:gd name="connsiteX14" fmla="*/ 1212545 w 1252682"/>
                    <a:gd name="connsiteY14" fmla="*/ 256455 h 957973"/>
                    <a:gd name="connsiteX15" fmla="*/ 1038641 w 1252682"/>
                    <a:gd name="connsiteY15" fmla="*/ 60112 h 957973"/>
                    <a:gd name="connsiteX16" fmla="*/ 840534 w 1252682"/>
                    <a:gd name="connsiteY16" fmla="*/ 8871 h 957973"/>
                    <a:gd name="connsiteX17" fmla="*/ 217002 w 1252682"/>
                    <a:gd name="connsiteY17" fmla="*/ 90160 h 957973"/>
                    <a:gd name="connsiteX18" fmla="*/ 825 w 1252682"/>
                    <a:gd name="connsiteY18" fmla="*/ 907194 h 95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2682" h="957973">
                      <a:moveTo>
                        <a:pt x="825" y="907194"/>
                      </a:moveTo>
                      <a:cubicBezTo>
                        <a:pt x="-10895" y="1034951"/>
                        <a:pt x="105542" y="884754"/>
                        <a:pt x="146680" y="856705"/>
                      </a:cubicBezTo>
                      <a:cubicBezTo>
                        <a:pt x="187818" y="828656"/>
                        <a:pt x="228957" y="782842"/>
                        <a:pt x="247656" y="738899"/>
                      </a:cubicBezTo>
                      <a:cubicBezTo>
                        <a:pt x="266355" y="694956"/>
                        <a:pt x="226152" y="633248"/>
                        <a:pt x="258876" y="593044"/>
                      </a:cubicBezTo>
                      <a:cubicBezTo>
                        <a:pt x="291600" y="552840"/>
                        <a:pt x="392577" y="544425"/>
                        <a:pt x="444000" y="497677"/>
                      </a:cubicBezTo>
                      <a:cubicBezTo>
                        <a:pt x="495423" y="450928"/>
                        <a:pt x="552457" y="313488"/>
                        <a:pt x="567416" y="312553"/>
                      </a:cubicBezTo>
                      <a:cubicBezTo>
                        <a:pt x="582375" y="311618"/>
                        <a:pt x="535627" y="441579"/>
                        <a:pt x="533757" y="492067"/>
                      </a:cubicBezTo>
                      <a:cubicBezTo>
                        <a:pt x="531887" y="542555"/>
                        <a:pt x="512253" y="593044"/>
                        <a:pt x="556196" y="615483"/>
                      </a:cubicBezTo>
                      <a:cubicBezTo>
                        <a:pt x="600139" y="637922"/>
                        <a:pt x="717946" y="639792"/>
                        <a:pt x="797418" y="626703"/>
                      </a:cubicBezTo>
                      <a:cubicBezTo>
                        <a:pt x="876891" y="613613"/>
                        <a:pt x="986283" y="532271"/>
                        <a:pt x="1033031" y="536946"/>
                      </a:cubicBezTo>
                      <a:cubicBezTo>
                        <a:pt x="1079779" y="541621"/>
                        <a:pt x="1057340" y="613613"/>
                        <a:pt x="1077909" y="654752"/>
                      </a:cubicBezTo>
                      <a:cubicBezTo>
                        <a:pt x="1098478" y="695891"/>
                        <a:pt x="1137748" y="750119"/>
                        <a:pt x="1156447" y="783778"/>
                      </a:cubicBezTo>
                      <a:cubicBezTo>
                        <a:pt x="1175146" y="817437"/>
                        <a:pt x="1174211" y="898779"/>
                        <a:pt x="1190106" y="856705"/>
                      </a:cubicBezTo>
                      <a:cubicBezTo>
                        <a:pt x="1206001" y="814631"/>
                        <a:pt x="1248074" y="631378"/>
                        <a:pt x="1251814" y="531336"/>
                      </a:cubicBezTo>
                      <a:cubicBezTo>
                        <a:pt x="1255554" y="431294"/>
                        <a:pt x="1248074" y="334992"/>
                        <a:pt x="1212545" y="256455"/>
                      </a:cubicBezTo>
                      <a:cubicBezTo>
                        <a:pt x="1177016" y="177918"/>
                        <a:pt x="1100643" y="101376"/>
                        <a:pt x="1038641" y="60112"/>
                      </a:cubicBezTo>
                      <a:cubicBezTo>
                        <a:pt x="976639" y="18848"/>
                        <a:pt x="961145" y="-17308"/>
                        <a:pt x="840534" y="8871"/>
                      </a:cubicBezTo>
                      <a:cubicBezTo>
                        <a:pt x="719923" y="35050"/>
                        <a:pt x="356953" y="-59560"/>
                        <a:pt x="217002" y="90160"/>
                      </a:cubicBezTo>
                      <a:cubicBezTo>
                        <a:pt x="77051" y="239880"/>
                        <a:pt x="12545" y="779437"/>
                        <a:pt x="825" y="907194"/>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397" name="Freeform: Shape 914">
                  <a:extLst>
                    <a:ext uri="{FF2B5EF4-FFF2-40B4-BE49-F238E27FC236}">
                      <a16:creationId xmlns:a16="http://schemas.microsoft.com/office/drawing/2014/main" id="{F2976BB5-13E6-4D62-848C-A6276F5CC1DE}"/>
                    </a:ext>
                  </a:extLst>
                </p:cNvPr>
                <p:cNvSpPr/>
                <p:nvPr/>
              </p:nvSpPr>
              <p:spPr>
                <a:xfrm>
                  <a:off x="181346" y="1199439"/>
                  <a:ext cx="2925600" cy="3531849"/>
                </a:xfrm>
                <a:custGeom>
                  <a:avLst/>
                  <a:gdLst>
                    <a:gd name="connsiteX0" fmla="*/ 2071195 w 3841407"/>
                    <a:gd name="connsiteY0" fmla="*/ 0 h 4637431"/>
                    <a:gd name="connsiteX1" fmla="*/ 3515882 w 3841407"/>
                    <a:gd name="connsiteY1" fmla="*/ 1444687 h 4637431"/>
                    <a:gd name="connsiteX2" fmla="*/ 3515881 w 3841407"/>
                    <a:gd name="connsiteY2" fmla="*/ 2094796 h 4637431"/>
                    <a:gd name="connsiteX3" fmla="*/ 3508423 w 3841407"/>
                    <a:gd name="connsiteY3" fmla="*/ 2242507 h 4637431"/>
                    <a:gd name="connsiteX4" fmla="*/ 3494640 w 3841407"/>
                    <a:gd name="connsiteY4" fmla="*/ 2332814 h 4637431"/>
                    <a:gd name="connsiteX5" fmla="*/ 3596339 w 3841407"/>
                    <a:gd name="connsiteY5" fmla="*/ 2416723 h 4637431"/>
                    <a:gd name="connsiteX6" fmla="*/ 3841407 w 3841407"/>
                    <a:gd name="connsiteY6" fmla="*/ 3008369 h 4637431"/>
                    <a:gd name="connsiteX7" fmla="*/ 3698509 w 3841407"/>
                    <a:gd name="connsiteY7" fmla="*/ 3476184 h 4637431"/>
                    <a:gd name="connsiteX8" fmla="*/ 3657999 w 3841407"/>
                    <a:gd name="connsiteY8" fmla="*/ 3525283 h 4637431"/>
                    <a:gd name="connsiteX9" fmla="*/ 3667465 w 3841407"/>
                    <a:gd name="connsiteY9" fmla="*/ 3562098 h 4637431"/>
                    <a:gd name="connsiteX10" fmla="*/ 3684464 w 3841407"/>
                    <a:gd name="connsiteY10" fmla="*/ 3730725 h 4637431"/>
                    <a:gd name="connsiteX11" fmla="*/ 2847749 w 3841407"/>
                    <a:gd name="connsiteY11" fmla="*/ 4567439 h 4637431"/>
                    <a:gd name="connsiteX12" fmla="*/ 2011034 w 3841407"/>
                    <a:gd name="connsiteY12" fmla="*/ 3730725 h 4637431"/>
                    <a:gd name="connsiteX13" fmla="*/ 2028033 w 3841407"/>
                    <a:gd name="connsiteY13" fmla="*/ 3562098 h 4637431"/>
                    <a:gd name="connsiteX14" fmla="*/ 2034327 w 3841407"/>
                    <a:gd name="connsiteY14" fmla="*/ 3537620 h 4637431"/>
                    <a:gd name="connsiteX15" fmla="*/ 1929626 w 3841407"/>
                    <a:gd name="connsiteY15" fmla="*/ 3532334 h 4637431"/>
                    <a:gd name="connsiteX16" fmla="*/ 1936789 w 3841407"/>
                    <a:gd name="connsiteY16" fmla="*/ 3551904 h 4637431"/>
                    <a:gd name="connsiteX17" fmla="*/ 1974406 w 3841407"/>
                    <a:gd name="connsiteY17" fmla="*/ 3800717 h 4637431"/>
                    <a:gd name="connsiteX18" fmla="*/ 1137691 w 3841407"/>
                    <a:gd name="connsiteY18" fmla="*/ 4637431 h 4637431"/>
                    <a:gd name="connsiteX19" fmla="*/ 300976 w 3841407"/>
                    <a:gd name="connsiteY19" fmla="*/ 3800717 h 4637431"/>
                    <a:gd name="connsiteX20" fmla="*/ 338593 w 3841407"/>
                    <a:gd name="connsiteY20" fmla="*/ 3551904 h 4637431"/>
                    <a:gd name="connsiteX21" fmla="*/ 344083 w 3841407"/>
                    <a:gd name="connsiteY21" fmla="*/ 3536906 h 4637431"/>
                    <a:gd name="connsiteX22" fmla="*/ 245068 w 3841407"/>
                    <a:gd name="connsiteY22" fmla="*/ 3455212 h 4637431"/>
                    <a:gd name="connsiteX23" fmla="*/ 0 w 3841407"/>
                    <a:gd name="connsiteY23" fmla="*/ 2863566 h 4637431"/>
                    <a:gd name="connsiteX24" fmla="*/ 511028 w 3841407"/>
                    <a:gd name="connsiteY24" fmla="*/ 2092605 h 4637431"/>
                    <a:gd name="connsiteX25" fmla="*/ 626508 w 3841407"/>
                    <a:gd name="connsiteY25" fmla="*/ 2056758 h 4637431"/>
                    <a:gd name="connsiteX26" fmla="*/ 626508 w 3841407"/>
                    <a:gd name="connsiteY26" fmla="*/ 1444687 h 4637431"/>
                    <a:gd name="connsiteX27" fmla="*/ 2071195 w 3841407"/>
                    <a:gd name="connsiteY27" fmla="*/ 0 h 463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41407" h="4637431">
                      <a:moveTo>
                        <a:pt x="2071195" y="0"/>
                      </a:moveTo>
                      <a:cubicBezTo>
                        <a:pt x="2869074" y="0"/>
                        <a:pt x="3515882" y="646808"/>
                        <a:pt x="3515882" y="1444687"/>
                      </a:cubicBezTo>
                      <a:cubicBezTo>
                        <a:pt x="3515882" y="1661390"/>
                        <a:pt x="3515881" y="1878093"/>
                        <a:pt x="3515881" y="2094796"/>
                      </a:cubicBezTo>
                      <a:cubicBezTo>
                        <a:pt x="3515881" y="2144664"/>
                        <a:pt x="3513355" y="2193941"/>
                        <a:pt x="3508423" y="2242507"/>
                      </a:cubicBezTo>
                      <a:lnTo>
                        <a:pt x="3494640" y="2332814"/>
                      </a:lnTo>
                      <a:lnTo>
                        <a:pt x="3596339" y="2416723"/>
                      </a:lnTo>
                      <a:cubicBezTo>
                        <a:pt x="3747755" y="2568139"/>
                        <a:pt x="3841407" y="2777317"/>
                        <a:pt x="3841407" y="3008369"/>
                      </a:cubicBezTo>
                      <a:cubicBezTo>
                        <a:pt x="3841407" y="3181658"/>
                        <a:pt x="3788728" y="3342643"/>
                        <a:pt x="3698509" y="3476184"/>
                      </a:cubicBezTo>
                      <a:lnTo>
                        <a:pt x="3657999" y="3525283"/>
                      </a:lnTo>
                      <a:lnTo>
                        <a:pt x="3667465" y="3562098"/>
                      </a:lnTo>
                      <a:cubicBezTo>
                        <a:pt x="3678611" y="3616566"/>
                        <a:pt x="3684464" y="3672962"/>
                        <a:pt x="3684464" y="3730725"/>
                      </a:cubicBezTo>
                      <a:cubicBezTo>
                        <a:pt x="3684464" y="4192829"/>
                        <a:pt x="3309854" y="4567439"/>
                        <a:pt x="2847749" y="4567439"/>
                      </a:cubicBezTo>
                      <a:cubicBezTo>
                        <a:pt x="2385644" y="4567439"/>
                        <a:pt x="2011034" y="4192829"/>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4262821"/>
                        <a:pt x="1599796" y="4637431"/>
                        <a:pt x="1137691" y="4637431"/>
                      </a:cubicBezTo>
                      <a:cubicBezTo>
                        <a:pt x="675586" y="4637431"/>
                        <a:pt x="300976" y="4262821"/>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r>
                    <a:rPr lang="en-PH" sz="1235" dirty="0">
                      <a:solidFill>
                        <a:prstClr val="white"/>
                      </a:solidFill>
                      <a:latin typeface="Calibri" panose="020F0502020204030204"/>
                    </a:rPr>
                    <a:t>a</a:t>
                  </a:r>
                </a:p>
              </p:txBody>
            </p:sp>
            <p:sp>
              <p:nvSpPr>
                <p:cNvPr id="398" name="Freeform: Shape 915">
                  <a:extLst>
                    <a:ext uri="{FF2B5EF4-FFF2-40B4-BE49-F238E27FC236}">
                      <a16:creationId xmlns:a16="http://schemas.microsoft.com/office/drawing/2014/main" id="{89209ECB-D2E8-4285-8B61-20C74266F8DE}"/>
                    </a:ext>
                  </a:extLst>
                </p:cNvPr>
                <p:cNvSpPr/>
                <p:nvPr/>
              </p:nvSpPr>
              <p:spPr>
                <a:xfrm>
                  <a:off x="307937" y="1211487"/>
                  <a:ext cx="2810984" cy="3518075"/>
                </a:xfrm>
                <a:custGeom>
                  <a:avLst/>
                  <a:gdLst>
                    <a:gd name="connsiteX0" fmla="*/ 2071195 w 3690916"/>
                    <a:gd name="connsiteY0" fmla="*/ 0 h 4619345"/>
                    <a:gd name="connsiteX1" fmla="*/ 2171104 w 3690916"/>
                    <a:gd name="connsiteY1" fmla="*/ 5045 h 4619345"/>
                    <a:gd name="connsiteX2" fmla="*/ 2211859 w 3690916"/>
                    <a:gd name="connsiteY2" fmla="*/ 11265 h 4619345"/>
                    <a:gd name="connsiteX3" fmla="*/ 3365391 w 3690916"/>
                    <a:gd name="connsiteY3" fmla="*/ 1426601 h 4619345"/>
                    <a:gd name="connsiteX4" fmla="*/ 3365390 w 3690916"/>
                    <a:gd name="connsiteY4" fmla="*/ 2076710 h 4619345"/>
                    <a:gd name="connsiteX5" fmla="*/ 3357932 w 3690916"/>
                    <a:gd name="connsiteY5" fmla="*/ 2224421 h 4619345"/>
                    <a:gd name="connsiteX6" fmla="*/ 3344149 w 3690916"/>
                    <a:gd name="connsiteY6" fmla="*/ 2314728 h 4619345"/>
                    <a:gd name="connsiteX7" fmla="*/ 3445848 w 3690916"/>
                    <a:gd name="connsiteY7" fmla="*/ 2398637 h 4619345"/>
                    <a:gd name="connsiteX8" fmla="*/ 3690916 w 3690916"/>
                    <a:gd name="connsiteY8" fmla="*/ 2990283 h 4619345"/>
                    <a:gd name="connsiteX9" fmla="*/ 3548018 w 3690916"/>
                    <a:gd name="connsiteY9" fmla="*/ 3458098 h 4619345"/>
                    <a:gd name="connsiteX10" fmla="*/ 3507508 w 3690916"/>
                    <a:gd name="connsiteY10" fmla="*/ 3507197 h 4619345"/>
                    <a:gd name="connsiteX11" fmla="*/ 3516974 w 3690916"/>
                    <a:gd name="connsiteY11" fmla="*/ 3544012 h 4619345"/>
                    <a:gd name="connsiteX12" fmla="*/ 3533973 w 3690916"/>
                    <a:gd name="connsiteY12" fmla="*/ 3712639 h 4619345"/>
                    <a:gd name="connsiteX13" fmla="*/ 2697258 w 3690916"/>
                    <a:gd name="connsiteY13" fmla="*/ 4549353 h 4619345"/>
                    <a:gd name="connsiteX14" fmla="*/ 2671417 w 3690916"/>
                    <a:gd name="connsiteY14" fmla="*/ 4548048 h 4619345"/>
                    <a:gd name="connsiteX15" fmla="*/ 2522062 w 3690916"/>
                    <a:gd name="connsiteY15" fmla="*/ 4501686 h 4619345"/>
                    <a:gd name="connsiteX16" fmla="*/ 2011034 w 3690916"/>
                    <a:gd name="connsiteY16" fmla="*/ 3730725 h 4619345"/>
                    <a:gd name="connsiteX17" fmla="*/ 2028033 w 3690916"/>
                    <a:gd name="connsiteY17" fmla="*/ 3562098 h 4619345"/>
                    <a:gd name="connsiteX18" fmla="*/ 2034327 w 3690916"/>
                    <a:gd name="connsiteY18" fmla="*/ 3537620 h 4619345"/>
                    <a:gd name="connsiteX19" fmla="*/ 1929626 w 3690916"/>
                    <a:gd name="connsiteY19" fmla="*/ 3532334 h 4619345"/>
                    <a:gd name="connsiteX20" fmla="*/ 1936789 w 3690916"/>
                    <a:gd name="connsiteY20" fmla="*/ 3551904 h 4619345"/>
                    <a:gd name="connsiteX21" fmla="*/ 1974406 w 3690916"/>
                    <a:gd name="connsiteY21" fmla="*/ 3800717 h 4619345"/>
                    <a:gd name="connsiteX22" fmla="*/ 1936789 w 3690916"/>
                    <a:gd name="connsiteY22" fmla="*/ 4049530 h 4619345"/>
                    <a:gd name="connsiteX23" fmla="*/ 1935013 w 3690916"/>
                    <a:gd name="connsiteY23" fmla="*/ 4054384 h 4619345"/>
                    <a:gd name="connsiteX24" fmla="*/ 1926296 w 3690916"/>
                    <a:gd name="connsiteY24" fmla="*/ 4038326 h 4619345"/>
                    <a:gd name="connsiteX25" fmla="*/ 1860543 w 3690916"/>
                    <a:gd name="connsiteY25" fmla="*/ 3712639 h 4619345"/>
                    <a:gd name="connsiteX26" fmla="*/ 1877542 w 3690916"/>
                    <a:gd name="connsiteY26" fmla="*/ 3544012 h 4619345"/>
                    <a:gd name="connsiteX27" fmla="*/ 1883836 w 3690916"/>
                    <a:gd name="connsiteY27" fmla="*/ 3519534 h 4619345"/>
                    <a:gd name="connsiteX28" fmla="*/ 1779135 w 3690916"/>
                    <a:gd name="connsiteY28" fmla="*/ 3514248 h 4619345"/>
                    <a:gd name="connsiteX29" fmla="*/ 1786298 w 3690916"/>
                    <a:gd name="connsiteY29" fmla="*/ 3533818 h 4619345"/>
                    <a:gd name="connsiteX30" fmla="*/ 1823915 w 3690916"/>
                    <a:gd name="connsiteY30" fmla="*/ 3782631 h 4619345"/>
                    <a:gd name="connsiteX31" fmla="*/ 987200 w 3690916"/>
                    <a:gd name="connsiteY31" fmla="*/ 4619345 h 4619345"/>
                    <a:gd name="connsiteX32" fmla="*/ 961359 w 3690916"/>
                    <a:gd name="connsiteY32" fmla="*/ 4618040 h 4619345"/>
                    <a:gd name="connsiteX33" fmla="*/ 812004 w 3690916"/>
                    <a:gd name="connsiteY33" fmla="*/ 4571678 h 4619345"/>
                    <a:gd name="connsiteX34" fmla="*/ 300976 w 3690916"/>
                    <a:gd name="connsiteY34" fmla="*/ 3800717 h 4619345"/>
                    <a:gd name="connsiteX35" fmla="*/ 338593 w 3690916"/>
                    <a:gd name="connsiteY35" fmla="*/ 3551904 h 4619345"/>
                    <a:gd name="connsiteX36" fmla="*/ 344083 w 3690916"/>
                    <a:gd name="connsiteY36" fmla="*/ 3536906 h 4619345"/>
                    <a:gd name="connsiteX37" fmla="*/ 245068 w 3690916"/>
                    <a:gd name="connsiteY37" fmla="*/ 3455212 h 4619345"/>
                    <a:gd name="connsiteX38" fmla="*/ 0 w 3690916"/>
                    <a:gd name="connsiteY38" fmla="*/ 2863566 h 4619345"/>
                    <a:gd name="connsiteX39" fmla="*/ 511028 w 3690916"/>
                    <a:gd name="connsiteY39" fmla="*/ 2092605 h 4619345"/>
                    <a:gd name="connsiteX40" fmla="*/ 626508 w 3690916"/>
                    <a:gd name="connsiteY40" fmla="*/ 2056758 h 4619345"/>
                    <a:gd name="connsiteX41" fmla="*/ 626508 w 3690916"/>
                    <a:gd name="connsiteY41" fmla="*/ 1444687 h 4619345"/>
                    <a:gd name="connsiteX42" fmla="*/ 2071195 w 3690916"/>
                    <a:gd name="connsiteY42" fmla="*/ 0 h 461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90916" h="4619345">
                      <a:moveTo>
                        <a:pt x="2071195" y="0"/>
                      </a:moveTo>
                      <a:lnTo>
                        <a:pt x="2171104" y="5045"/>
                      </a:lnTo>
                      <a:lnTo>
                        <a:pt x="2211859" y="11265"/>
                      </a:lnTo>
                      <a:cubicBezTo>
                        <a:pt x="2870179" y="145977"/>
                        <a:pt x="3365391" y="728457"/>
                        <a:pt x="3365391" y="1426601"/>
                      </a:cubicBezTo>
                      <a:cubicBezTo>
                        <a:pt x="3365391" y="1643304"/>
                        <a:pt x="3365390" y="1860007"/>
                        <a:pt x="3365390" y="2076710"/>
                      </a:cubicBezTo>
                      <a:cubicBezTo>
                        <a:pt x="3365390" y="2126578"/>
                        <a:pt x="3362864" y="2175855"/>
                        <a:pt x="3357932" y="2224421"/>
                      </a:cubicBezTo>
                      <a:lnTo>
                        <a:pt x="3344149" y="2314728"/>
                      </a:lnTo>
                      <a:lnTo>
                        <a:pt x="3445848" y="2398637"/>
                      </a:lnTo>
                      <a:cubicBezTo>
                        <a:pt x="3597264" y="2550053"/>
                        <a:pt x="3690916" y="2759231"/>
                        <a:pt x="3690916" y="2990283"/>
                      </a:cubicBezTo>
                      <a:cubicBezTo>
                        <a:pt x="3690916" y="3163572"/>
                        <a:pt x="3638237" y="3324557"/>
                        <a:pt x="3548018" y="3458098"/>
                      </a:cubicBezTo>
                      <a:lnTo>
                        <a:pt x="3507508" y="3507197"/>
                      </a:lnTo>
                      <a:lnTo>
                        <a:pt x="3516974" y="3544012"/>
                      </a:lnTo>
                      <a:cubicBezTo>
                        <a:pt x="3528120" y="3598480"/>
                        <a:pt x="3533973" y="3654876"/>
                        <a:pt x="3533973" y="3712639"/>
                      </a:cubicBezTo>
                      <a:cubicBezTo>
                        <a:pt x="3533973" y="4174743"/>
                        <a:pt x="3159363" y="4549353"/>
                        <a:pt x="2697258" y="4549353"/>
                      </a:cubicBezTo>
                      <a:lnTo>
                        <a:pt x="2671417" y="4548048"/>
                      </a:lnTo>
                      <a:lnTo>
                        <a:pt x="2522062" y="4501686"/>
                      </a:lnTo>
                      <a:cubicBezTo>
                        <a:pt x="2221752" y="4374666"/>
                        <a:pt x="2011034" y="4077303"/>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3887362"/>
                        <a:pt x="1961236" y="3970930"/>
                        <a:pt x="1936789" y="4049530"/>
                      </a:cubicBezTo>
                      <a:lnTo>
                        <a:pt x="1935013" y="4054384"/>
                      </a:lnTo>
                      <a:lnTo>
                        <a:pt x="1926296" y="4038326"/>
                      </a:lnTo>
                      <a:cubicBezTo>
                        <a:pt x="1883956" y="3938223"/>
                        <a:pt x="1860543" y="3828165"/>
                        <a:pt x="1860543" y="3712639"/>
                      </a:cubicBezTo>
                      <a:cubicBezTo>
                        <a:pt x="1860543" y="3654876"/>
                        <a:pt x="1866397" y="3598480"/>
                        <a:pt x="1877542" y="3544012"/>
                      </a:cubicBezTo>
                      <a:lnTo>
                        <a:pt x="1883836" y="3519534"/>
                      </a:lnTo>
                      <a:lnTo>
                        <a:pt x="1779135" y="3514248"/>
                      </a:lnTo>
                      <a:lnTo>
                        <a:pt x="1786298" y="3533818"/>
                      </a:lnTo>
                      <a:cubicBezTo>
                        <a:pt x="1810745" y="3612418"/>
                        <a:pt x="1823915" y="3695987"/>
                        <a:pt x="1823915" y="3782631"/>
                      </a:cubicBezTo>
                      <a:cubicBezTo>
                        <a:pt x="1823915" y="4244735"/>
                        <a:pt x="1449305" y="4619345"/>
                        <a:pt x="987200" y="4619345"/>
                      </a:cubicBezTo>
                      <a:lnTo>
                        <a:pt x="961359" y="4618040"/>
                      </a:lnTo>
                      <a:lnTo>
                        <a:pt x="812004" y="4571678"/>
                      </a:lnTo>
                      <a:cubicBezTo>
                        <a:pt x="511694" y="4444658"/>
                        <a:pt x="300976" y="4147295"/>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dirty="0">
                    <a:solidFill>
                      <a:prstClr val="white"/>
                    </a:solidFill>
                    <a:latin typeface="Calibri" panose="020F0502020204030204"/>
                  </a:endParaRPr>
                </a:p>
              </p:txBody>
            </p:sp>
            <p:sp>
              <p:nvSpPr>
                <p:cNvPr id="399" name="Rectangle: Rounded Corners 55">
                  <a:extLst>
                    <a:ext uri="{FF2B5EF4-FFF2-40B4-BE49-F238E27FC236}">
                      <a16:creationId xmlns:a16="http://schemas.microsoft.com/office/drawing/2014/main" id="{6E5F732B-258B-45B5-A1F0-EB06E417DBC6}"/>
                    </a:ext>
                  </a:extLst>
                </p:cNvPr>
                <p:cNvSpPr/>
                <p:nvPr/>
              </p:nvSpPr>
              <p:spPr>
                <a:xfrm>
                  <a:off x="702191" y="3742955"/>
                  <a:ext cx="2107574" cy="1957549"/>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F9C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400" name="Rectangle: Rounded Corners 917">
                  <a:extLst>
                    <a:ext uri="{FF2B5EF4-FFF2-40B4-BE49-F238E27FC236}">
                      <a16:creationId xmlns:a16="http://schemas.microsoft.com/office/drawing/2014/main" id="{DC1FDAAF-86D1-44C4-9B34-6D1F6F448E51}"/>
                    </a:ext>
                  </a:extLst>
                </p:cNvPr>
                <p:cNvSpPr/>
                <p:nvPr/>
              </p:nvSpPr>
              <p:spPr>
                <a:xfrm>
                  <a:off x="1562608" y="3373787"/>
                  <a:ext cx="350700" cy="573994"/>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01" name="Rectangle: Rounded Corners 918">
                  <a:extLst>
                    <a:ext uri="{FF2B5EF4-FFF2-40B4-BE49-F238E27FC236}">
                      <a16:creationId xmlns:a16="http://schemas.microsoft.com/office/drawing/2014/main" id="{5A24603A-E353-45B1-A1E9-3DE2982292AC}"/>
                    </a:ext>
                  </a:extLst>
                </p:cNvPr>
                <p:cNvSpPr/>
                <p:nvPr/>
              </p:nvSpPr>
              <p:spPr>
                <a:xfrm>
                  <a:off x="978790" y="1561709"/>
                  <a:ext cx="1522037" cy="2035494"/>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02" name="Oval 919">
                  <a:extLst>
                    <a:ext uri="{FF2B5EF4-FFF2-40B4-BE49-F238E27FC236}">
                      <a16:creationId xmlns:a16="http://schemas.microsoft.com/office/drawing/2014/main" id="{A05F2159-43A1-4D18-A52B-704451366BB0}"/>
                    </a:ext>
                  </a:extLst>
                </p:cNvPr>
                <p:cNvSpPr/>
                <p:nvPr/>
              </p:nvSpPr>
              <p:spPr>
                <a:xfrm rot="19109762">
                  <a:off x="773495" y="1363883"/>
                  <a:ext cx="1388430" cy="1123167"/>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03" name="Oval 920">
                  <a:extLst>
                    <a:ext uri="{FF2B5EF4-FFF2-40B4-BE49-F238E27FC236}">
                      <a16:creationId xmlns:a16="http://schemas.microsoft.com/office/drawing/2014/main" id="{0336F18D-AF11-47BF-9EF8-4C2BFC8493A5}"/>
                    </a:ext>
                  </a:extLst>
                </p:cNvPr>
                <p:cNvSpPr/>
                <p:nvPr/>
              </p:nvSpPr>
              <p:spPr>
                <a:xfrm rot="19811341">
                  <a:off x="1972381" y="1590570"/>
                  <a:ext cx="680496" cy="992353"/>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04" name="Oval 227">
                  <a:extLst>
                    <a:ext uri="{FF2B5EF4-FFF2-40B4-BE49-F238E27FC236}">
                      <a16:creationId xmlns:a16="http://schemas.microsoft.com/office/drawing/2014/main" id="{D2E8B7A5-2FE9-4F89-99F1-E9E327EF6589}"/>
                    </a:ext>
                  </a:extLst>
                </p:cNvPr>
                <p:cNvSpPr/>
                <p:nvPr/>
              </p:nvSpPr>
              <p:spPr>
                <a:xfrm rot="19109762">
                  <a:off x="714405" y="1341482"/>
                  <a:ext cx="1522112" cy="1070858"/>
                </a:xfrm>
                <a:custGeom>
                  <a:avLst/>
                  <a:gdLst>
                    <a:gd name="connsiteX0" fmla="*/ 0 w 1998483"/>
                    <a:gd name="connsiteY0" fmla="*/ 770500 h 1540999"/>
                    <a:gd name="connsiteX1" fmla="*/ 999242 w 1998483"/>
                    <a:gd name="connsiteY1" fmla="*/ 0 h 1540999"/>
                    <a:gd name="connsiteX2" fmla="*/ 1998484 w 1998483"/>
                    <a:gd name="connsiteY2" fmla="*/ 770500 h 1540999"/>
                    <a:gd name="connsiteX3" fmla="*/ 999242 w 1998483"/>
                    <a:gd name="connsiteY3" fmla="*/ 1541000 h 1540999"/>
                    <a:gd name="connsiteX4" fmla="*/ 0 w 1998483"/>
                    <a:gd name="connsiteY4" fmla="*/ 770500 h 1540999"/>
                    <a:gd name="connsiteX0" fmla="*/ 63 w 1998547"/>
                    <a:gd name="connsiteY0" fmla="*/ 490692 h 1261192"/>
                    <a:gd name="connsiteX1" fmla="*/ 963518 w 1998547"/>
                    <a:gd name="connsiteY1" fmla="*/ 0 h 1261192"/>
                    <a:gd name="connsiteX2" fmla="*/ 1998547 w 1998547"/>
                    <a:gd name="connsiteY2" fmla="*/ 490692 h 1261192"/>
                    <a:gd name="connsiteX3" fmla="*/ 999305 w 1998547"/>
                    <a:gd name="connsiteY3" fmla="*/ 1261192 h 1261192"/>
                    <a:gd name="connsiteX4" fmla="*/ 63 w 1998547"/>
                    <a:gd name="connsiteY4" fmla="*/ 490692 h 1261192"/>
                    <a:gd name="connsiteX0" fmla="*/ 99 w 1998583"/>
                    <a:gd name="connsiteY0" fmla="*/ 635572 h 1406072"/>
                    <a:gd name="connsiteX1" fmla="*/ 954703 w 1998583"/>
                    <a:gd name="connsiteY1" fmla="*/ 0 h 1406072"/>
                    <a:gd name="connsiteX2" fmla="*/ 1998583 w 1998583"/>
                    <a:gd name="connsiteY2" fmla="*/ 635572 h 1406072"/>
                    <a:gd name="connsiteX3" fmla="*/ 999341 w 1998583"/>
                    <a:gd name="connsiteY3" fmla="*/ 1406072 h 1406072"/>
                    <a:gd name="connsiteX4" fmla="*/ 99 w 1998583"/>
                    <a:gd name="connsiteY4" fmla="*/ 635572 h 1406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83" h="1406072">
                      <a:moveTo>
                        <a:pt x="99" y="635572"/>
                      </a:moveTo>
                      <a:cubicBezTo>
                        <a:pt x="-7341" y="401227"/>
                        <a:pt x="402837" y="0"/>
                        <a:pt x="954703" y="0"/>
                      </a:cubicBezTo>
                      <a:cubicBezTo>
                        <a:pt x="1506569" y="0"/>
                        <a:pt x="1998583" y="210037"/>
                        <a:pt x="1998583" y="635572"/>
                      </a:cubicBezTo>
                      <a:cubicBezTo>
                        <a:pt x="1998583" y="1061107"/>
                        <a:pt x="1551207" y="1406072"/>
                        <a:pt x="999341" y="1406072"/>
                      </a:cubicBezTo>
                      <a:cubicBezTo>
                        <a:pt x="447475" y="1406072"/>
                        <a:pt x="7539" y="869917"/>
                        <a:pt x="99" y="63557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05" name="Oval 922">
                  <a:extLst>
                    <a:ext uri="{FF2B5EF4-FFF2-40B4-BE49-F238E27FC236}">
                      <a16:creationId xmlns:a16="http://schemas.microsoft.com/office/drawing/2014/main" id="{5DD82F2B-A721-4863-A75E-4B289256C01C}"/>
                    </a:ext>
                  </a:extLst>
                </p:cNvPr>
                <p:cNvSpPr/>
                <p:nvPr/>
              </p:nvSpPr>
              <p:spPr>
                <a:xfrm rot="19811341">
                  <a:off x="2019460" y="1561708"/>
                  <a:ext cx="641824" cy="1017747"/>
                </a:xfrm>
                <a:prstGeom prst="ellipse">
                  <a:avLst/>
                </a:pr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06" name="Oval 923">
                  <a:extLst>
                    <a:ext uri="{FF2B5EF4-FFF2-40B4-BE49-F238E27FC236}">
                      <a16:creationId xmlns:a16="http://schemas.microsoft.com/office/drawing/2014/main" id="{26BD7BED-257C-461C-ADA7-45E23C56B164}"/>
                    </a:ext>
                  </a:extLst>
                </p:cNvPr>
                <p:cNvSpPr/>
                <p:nvPr/>
              </p:nvSpPr>
              <p:spPr>
                <a:xfrm>
                  <a:off x="1106888" y="2915604"/>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07" name="Oval 924">
                  <a:extLst>
                    <a:ext uri="{FF2B5EF4-FFF2-40B4-BE49-F238E27FC236}">
                      <a16:creationId xmlns:a16="http://schemas.microsoft.com/office/drawing/2014/main" id="{2364E45E-4941-4182-806C-A8A89601C1E8}"/>
                    </a:ext>
                  </a:extLst>
                </p:cNvPr>
                <p:cNvSpPr/>
                <p:nvPr/>
              </p:nvSpPr>
              <p:spPr>
                <a:xfrm>
                  <a:off x="2101363" y="2918918"/>
                  <a:ext cx="261617" cy="261617"/>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408" name="Rectangle: Rounded Corners 925">
                  <a:extLst>
                    <a:ext uri="{FF2B5EF4-FFF2-40B4-BE49-F238E27FC236}">
                      <a16:creationId xmlns:a16="http://schemas.microsoft.com/office/drawing/2014/main" id="{D1FF8572-B2F2-46E6-A6F2-7048339EAD2D}"/>
                    </a:ext>
                  </a:extLst>
                </p:cNvPr>
                <p:cNvSpPr/>
                <p:nvPr/>
              </p:nvSpPr>
              <p:spPr>
                <a:xfrm>
                  <a:off x="1205530" y="2506998"/>
                  <a:ext cx="219996" cy="94355"/>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09" name="Rectangle: Rounded Corners 926">
                  <a:extLst>
                    <a:ext uri="{FF2B5EF4-FFF2-40B4-BE49-F238E27FC236}">
                      <a16:creationId xmlns:a16="http://schemas.microsoft.com/office/drawing/2014/main" id="{27E27E5D-74A7-4DDA-AA8B-2AC48721E9B5}"/>
                    </a:ext>
                  </a:extLst>
                </p:cNvPr>
                <p:cNvSpPr/>
                <p:nvPr/>
              </p:nvSpPr>
              <p:spPr>
                <a:xfrm>
                  <a:off x="2030167" y="2506997"/>
                  <a:ext cx="219996" cy="94354"/>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410" name="Group 927">
                  <a:extLst>
                    <a:ext uri="{FF2B5EF4-FFF2-40B4-BE49-F238E27FC236}">
                      <a16:creationId xmlns:a16="http://schemas.microsoft.com/office/drawing/2014/main" id="{912226FA-1FD8-440D-8531-8A210CC39198}"/>
                    </a:ext>
                  </a:extLst>
                </p:cNvPr>
                <p:cNvGrpSpPr/>
                <p:nvPr/>
              </p:nvGrpSpPr>
              <p:grpSpPr>
                <a:xfrm rot="388752">
                  <a:off x="1164127" y="2654365"/>
                  <a:ext cx="358530" cy="409272"/>
                  <a:chOff x="4187699" y="2705837"/>
                  <a:chExt cx="369137" cy="421380"/>
                </a:xfrm>
              </p:grpSpPr>
              <p:sp>
                <p:nvSpPr>
                  <p:cNvPr id="437" name="Block Arc 954">
                    <a:extLst>
                      <a:ext uri="{FF2B5EF4-FFF2-40B4-BE49-F238E27FC236}">
                        <a16:creationId xmlns:a16="http://schemas.microsoft.com/office/drawing/2014/main" id="{ED63651B-7694-4B8D-9356-5BA73DA9ED4B}"/>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438" name="Oval 955">
                    <a:extLst>
                      <a:ext uri="{FF2B5EF4-FFF2-40B4-BE49-F238E27FC236}">
                        <a16:creationId xmlns:a16="http://schemas.microsoft.com/office/drawing/2014/main" id="{ECD34989-6431-4F2E-A6D6-65549065A833}"/>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39" name="Oval 956">
                    <a:extLst>
                      <a:ext uri="{FF2B5EF4-FFF2-40B4-BE49-F238E27FC236}">
                        <a16:creationId xmlns:a16="http://schemas.microsoft.com/office/drawing/2014/main" id="{6C0B7E0C-876F-4A1C-A963-497B0BE08397}"/>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411" name="Rectangle: Rounded Corners 928">
                  <a:extLst>
                    <a:ext uri="{FF2B5EF4-FFF2-40B4-BE49-F238E27FC236}">
                      <a16:creationId xmlns:a16="http://schemas.microsoft.com/office/drawing/2014/main" id="{D84E3396-D443-4DE8-A571-E1CA59E541A3}"/>
                    </a:ext>
                  </a:extLst>
                </p:cNvPr>
                <p:cNvSpPr/>
                <p:nvPr/>
              </p:nvSpPr>
              <p:spPr>
                <a:xfrm rot="1906099">
                  <a:off x="1185271" y="2666449"/>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grpSp>
              <p:nvGrpSpPr>
                <p:cNvPr id="412" name="Group 929">
                  <a:extLst>
                    <a:ext uri="{FF2B5EF4-FFF2-40B4-BE49-F238E27FC236}">
                      <a16:creationId xmlns:a16="http://schemas.microsoft.com/office/drawing/2014/main" id="{ADCCEDDA-0988-4246-BFB4-FF12C69F4BEC}"/>
                    </a:ext>
                  </a:extLst>
                </p:cNvPr>
                <p:cNvGrpSpPr/>
                <p:nvPr/>
              </p:nvGrpSpPr>
              <p:grpSpPr>
                <a:xfrm rot="21211248" flipH="1">
                  <a:off x="1925028" y="2642469"/>
                  <a:ext cx="358530" cy="409272"/>
                  <a:chOff x="4187699" y="2705837"/>
                  <a:chExt cx="369137" cy="421380"/>
                </a:xfrm>
              </p:grpSpPr>
              <p:sp>
                <p:nvSpPr>
                  <p:cNvPr id="434" name="Block Arc 951">
                    <a:extLst>
                      <a:ext uri="{FF2B5EF4-FFF2-40B4-BE49-F238E27FC236}">
                        <a16:creationId xmlns:a16="http://schemas.microsoft.com/office/drawing/2014/main" id="{2371079D-752F-404C-A3C5-838E57ECA323}"/>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black"/>
                      </a:solidFill>
                      <a:latin typeface="Calibri" panose="020F0502020204030204"/>
                    </a:endParaRPr>
                  </a:p>
                </p:txBody>
              </p:sp>
              <p:sp>
                <p:nvSpPr>
                  <p:cNvPr id="435" name="Oval 952">
                    <a:extLst>
                      <a:ext uri="{FF2B5EF4-FFF2-40B4-BE49-F238E27FC236}">
                        <a16:creationId xmlns:a16="http://schemas.microsoft.com/office/drawing/2014/main" id="{FD8AEA01-C2B8-446C-A23B-9F25340F6BBE}"/>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36" name="Oval 953">
                    <a:extLst>
                      <a:ext uri="{FF2B5EF4-FFF2-40B4-BE49-F238E27FC236}">
                        <a16:creationId xmlns:a16="http://schemas.microsoft.com/office/drawing/2014/main" id="{169D271F-D9BE-4772-AE48-23F81439A747}"/>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grpSp>
            <p:sp>
              <p:nvSpPr>
                <p:cNvPr id="413" name="Rectangle: Rounded Corners 930">
                  <a:extLst>
                    <a:ext uri="{FF2B5EF4-FFF2-40B4-BE49-F238E27FC236}">
                      <a16:creationId xmlns:a16="http://schemas.microsoft.com/office/drawing/2014/main" id="{C6223B7C-AB47-4D57-8644-9E077BEDE8C1}"/>
                    </a:ext>
                  </a:extLst>
                </p:cNvPr>
                <p:cNvSpPr/>
                <p:nvPr/>
              </p:nvSpPr>
              <p:spPr>
                <a:xfrm rot="19693901" flipV="1">
                  <a:off x="2139227" y="2648763"/>
                  <a:ext cx="104854" cy="4721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14" name="Rectangle: Rounded Corners 931">
                  <a:extLst>
                    <a:ext uri="{FF2B5EF4-FFF2-40B4-BE49-F238E27FC236}">
                      <a16:creationId xmlns:a16="http://schemas.microsoft.com/office/drawing/2014/main" id="{BBBE5574-B019-4FF5-B25C-EF3BE7FA687A}"/>
                    </a:ext>
                  </a:extLst>
                </p:cNvPr>
                <p:cNvSpPr/>
                <p:nvPr/>
              </p:nvSpPr>
              <p:spPr>
                <a:xfrm>
                  <a:off x="1638740" y="2952402"/>
                  <a:ext cx="219996" cy="94354"/>
                </a:xfrm>
                <a:prstGeom prst="roundRect">
                  <a:avLst>
                    <a:gd name="adj" fmla="val 50000"/>
                  </a:avLst>
                </a:prstGeom>
                <a:solidFill>
                  <a:srgbClr val="F18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15" name="Freeform: Shape 932">
                  <a:extLst>
                    <a:ext uri="{FF2B5EF4-FFF2-40B4-BE49-F238E27FC236}">
                      <a16:creationId xmlns:a16="http://schemas.microsoft.com/office/drawing/2014/main" id="{08E44177-3008-49B1-A708-70E7FBECB99B}"/>
                    </a:ext>
                  </a:extLst>
                </p:cNvPr>
                <p:cNvSpPr/>
                <p:nvPr/>
              </p:nvSpPr>
              <p:spPr>
                <a:xfrm>
                  <a:off x="778560" y="3737326"/>
                  <a:ext cx="2027181" cy="1953069"/>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416" name="Freeform: Shape 933">
                  <a:extLst>
                    <a:ext uri="{FF2B5EF4-FFF2-40B4-BE49-F238E27FC236}">
                      <a16:creationId xmlns:a16="http://schemas.microsoft.com/office/drawing/2014/main" id="{1EFBFE52-FC45-4591-B305-2028A904C723}"/>
                    </a:ext>
                  </a:extLst>
                </p:cNvPr>
                <p:cNvSpPr/>
                <p:nvPr/>
              </p:nvSpPr>
              <p:spPr>
                <a:xfrm>
                  <a:off x="1561226" y="3737326"/>
                  <a:ext cx="355371" cy="201540"/>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235">
                    <a:solidFill>
                      <a:prstClr val="white"/>
                    </a:solidFill>
                    <a:latin typeface="Calibri" panose="020F0502020204030204"/>
                  </a:endParaRPr>
                </a:p>
              </p:txBody>
            </p:sp>
            <p:sp>
              <p:nvSpPr>
                <p:cNvPr id="417" name="Rectangle: Rounded Corners 934">
                  <a:extLst>
                    <a:ext uri="{FF2B5EF4-FFF2-40B4-BE49-F238E27FC236}">
                      <a16:creationId xmlns:a16="http://schemas.microsoft.com/office/drawing/2014/main" id="{3AF6EEEC-4833-405B-A307-E406093B3B66}"/>
                    </a:ext>
                  </a:extLst>
                </p:cNvPr>
                <p:cNvSpPr/>
                <p:nvPr/>
              </p:nvSpPr>
              <p:spPr>
                <a:xfrm>
                  <a:off x="850399" y="2747475"/>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18" name="Rectangle: Rounded Corners 935">
                  <a:extLst>
                    <a:ext uri="{FF2B5EF4-FFF2-40B4-BE49-F238E27FC236}">
                      <a16:creationId xmlns:a16="http://schemas.microsoft.com/office/drawing/2014/main" id="{59140BEC-52B4-40EB-89E0-94DEDA8A187A}"/>
                    </a:ext>
                  </a:extLst>
                </p:cNvPr>
                <p:cNvSpPr/>
                <p:nvPr/>
              </p:nvSpPr>
              <p:spPr>
                <a:xfrm>
                  <a:off x="2377629" y="2751957"/>
                  <a:ext cx="237903" cy="30093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19" name="Oval 936">
                  <a:extLst>
                    <a:ext uri="{FF2B5EF4-FFF2-40B4-BE49-F238E27FC236}">
                      <a16:creationId xmlns:a16="http://schemas.microsoft.com/office/drawing/2014/main" id="{0599E891-7D0E-47B8-9198-9C31106C83FB}"/>
                    </a:ext>
                  </a:extLst>
                </p:cNvPr>
                <p:cNvSpPr/>
                <p:nvPr/>
              </p:nvSpPr>
              <p:spPr>
                <a:xfrm>
                  <a:off x="916050"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20" name="Oval 937">
                  <a:extLst>
                    <a:ext uri="{FF2B5EF4-FFF2-40B4-BE49-F238E27FC236}">
                      <a16:creationId xmlns:a16="http://schemas.microsoft.com/office/drawing/2014/main" id="{7948BBB9-8A5A-4FDE-885D-4B1C47BE37D9}"/>
                    </a:ext>
                  </a:extLst>
                </p:cNvPr>
                <p:cNvSpPr/>
                <p:nvPr/>
              </p:nvSpPr>
              <p:spPr>
                <a:xfrm>
                  <a:off x="2499039" y="3005168"/>
                  <a:ext cx="69648" cy="6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21" name="Oval 938">
                  <a:extLst>
                    <a:ext uri="{FF2B5EF4-FFF2-40B4-BE49-F238E27FC236}">
                      <a16:creationId xmlns:a16="http://schemas.microsoft.com/office/drawing/2014/main" id="{3BFC9B0C-EC18-41AA-9BA2-5F2709727EC2}"/>
                    </a:ext>
                  </a:extLst>
                </p:cNvPr>
                <p:cNvSpPr/>
                <p:nvPr/>
              </p:nvSpPr>
              <p:spPr>
                <a:xfrm>
                  <a:off x="1269268" y="2683088"/>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22" name="Oval 939">
                  <a:extLst>
                    <a:ext uri="{FF2B5EF4-FFF2-40B4-BE49-F238E27FC236}">
                      <a16:creationId xmlns:a16="http://schemas.microsoft.com/office/drawing/2014/main" id="{10DD9E00-C459-4A26-8303-6F59AD724115}"/>
                    </a:ext>
                  </a:extLst>
                </p:cNvPr>
                <p:cNvSpPr/>
                <p:nvPr/>
              </p:nvSpPr>
              <p:spPr>
                <a:xfrm flipH="1">
                  <a:off x="2030167" y="2671189"/>
                  <a:ext cx="149976" cy="14997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23" name="Freeform: Shape 940">
                  <a:extLst>
                    <a:ext uri="{FF2B5EF4-FFF2-40B4-BE49-F238E27FC236}">
                      <a16:creationId xmlns:a16="http://schemas.microsoft.com/office/drawing/2014/main" id="{912CB13C-EB04-4400-A24C-A9A02631CC30}"/>
                    </a:ext>
                  </a:extLst>
                </p:cNvPr>
                <p:cNvSpPr/>
                <p:nvPr/>
              </p:nvSpPr>
              <p:spPr>
                <a:xfrm>
                  <a:off x="930060" y="1742987"/>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sp>
              <p:nvSpPr>
                <p:cNvPr id="424" name="Freeform: Shape 941">
                  <a:extLst>
                    <a:ext uri="{FF2B5EF4-FFF2-40B4-BE49-F238E27FC236}">
                      <a16:creationId xmlns:a16="http://schemas.microsoft.com/office/drawing/2014/main" id="{A7ED9BA2-E831-466B-A12C-B71788EA02FE}"/>
                    </a:ext>
                  </a:extLst>
                </p:cNvPr>
                <p:cNvSpPr/>
                <p:nvPr/>
              </p:nvSpPr>
              <p:spPr>
                <a:xfrm flipH="1">
                  <a:off x="1998119" y="1656179"/>
                  <a:ext cx="485600" cy="545519"/>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a:solidFill>
                      <a:prstClr val="white"/>
                    </a:solidFill>
                    <a:latin typeface="Calibri" panose="020F0502020204030204"/>
                  </a:endParaRPr>
                </a:p>
              </p:txBody>
            </p:sp>
            <p:cxnSp>
              <p:nvCxnSpPr>
                <p:cNvPr id="425" name="Straight Connector 942">
                  <a:extLst>
                    <a:ext uri="{FF2B5EF4-FFF2-40B4-BE49-F238E27FC236}">
                      <a16:creationId xmlns:a16="http://schemas.microsoft.com/office/drawing/2014/main" id="{C7152184-ADA3-4021-9B93-FBA286CD7B01}"/>
                    </a:ext>
                  </a:extLst>
                </p:cNvPr>
                <p:cNvCxnSpPr>
                  <a:cxnSpLocks/>
                </p:cNvCxnSpPr>
                <p:nvPr/>
              </p:nvCxnSpPr>
              <p:spPr>
                <a:xfrm flipH="1">
                  <a:off x="1131439" y="4616077"/>
                  <a:ext cx="78073" cy="644985"/>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cxnSp>
              <p:nvCxnSpPr>
                <p:cNvPr id="426" name="Straight Connector 943">
                  <a:extLst>
                    <a:ext uri="{FF2B5EF4-FFF2-40B4-BE49-F238E27FC236}">
                      <a16:creationId xmlns:a16="http://schemas.microsoft.com/office/drawing/2014/main" id="{EAE342C2-A9AD-473E-A098-94C651978536}"/>
                    </a:ext>
                  </a:extLst>
                </p:cNvPr>
                <p:cNvCxnSpPr>
                  <a:cxnSpLocks/>
                </p:cNvCxnSpPr>
                <p:nvPr/>
              </p:nvCxnSpPr>
              <p:spPr>
                <a:xfrm>
                  <a:off x="2438184" y="4599000"/>
                  <a:ext cx="53131" cy="438938"/>
                </a:xfrm>
                <a:prstGeom prst="line">
                  <a:avLst/>
                </a:prstGeom>
                <a:ln w="19050">
                  <a:solidFill>
                    <a:srgbClr val="F9CB42"/>
                  </a:solidFill>
                </a:ln>
              </p:spPr>
              <p:style>
                <a:lnRef idx="1">
                  <a:schemeClr val="accent1"/>
                </a:lnRef>
                <a:fillRef idx="0">
                  <a:schemeClr val="accent1"/>
                </a:fillRef>
                <a:effectRef idx="0">
                  <a:schemeClr val="accent1"/>
                </a:effectRef>
                <a:fontRef idx="minor">
                  <a:schemeClr val="tx1"/>
                </a:fontRef>
              </p:style>
            </p:cxnSp>
            <p:sp>
              <p:nvSpPr>
                <p:cNvPr id="427" name="Freeform: Shape 944">
                  <a:extLst>
                    <a:ext uri="{FF2B5EF4-FFF2-40B4-BE49-F238E27FC236}">
                      <a16:creationId xmlns:a16="http://schemas.microsoft.com/office/drawing/2014/main" id="{F04BC06E-B29F-4025-9465-B6E24DE9656F}"/>
                    </a:ext>
                  </a:extLst>
                </p:cNvPr>
                <p:cNvSpPr/>
                <p:nvPr/>
              </p:nvSpPr>
              <p:spPr>
                <a:xfrm>
                  <a:off x="1327492" y="3737878"/>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428" name="Freeform: Shape 945">
                  <a:extLst>
                    <a:ext uri="{FF2B5EF4-FFF2-40B4-BE49-F238E27FC236}">
                      <a16:creationId xmlns:a16="http://schemas.microsoft.com/office/drawing/2014/main" id="{D6509E8B-64C5-447F-B68E-41B909387F1F}"/>
                    </a:ext>
                  </a:extLst>
                </p:cNvPr>
                <p:cNvSpPr/>
                <p:nvPr/>
              </p:nvSpPr>
              <p:spPr>
                <a:xfrm flipH="1">
                  <a:off x="1746173" y="3732707"/>
                  <a:ext cx="424865" cy="84042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429" name="Rectangle: Rounded Corners 946">
                  <a:extLst>
                    <a:ext uri="{FF2B5EF4-FFF2-40B4-BE49-F238E27FC236}">
                      <a16:creationId xmlns:a16="http://schemas.microsoft.com/office/drawing/2014/main" id="{0AB73C21-25AE-4967-B684-05A5E66E6231}"/>
                    </a:ext>
                  </a:extLst>
                </p:cNvPr>
                <p:cNvSpPr/>
                <p:nvPr/>
              </p:nvSpPr>
              <p:spPr>
                <a:xfrm>
                  <a:off x="1601533" y="4577815"/>
                  <a:ext cx="304706" cy="460123"/>
                </a:xfrm>
                <a:prstGeom prst="roundRect">
                  <a:avLst/>
                </a:prstGeom>
                <a:solidFill>
                  <a:schemeClr val="bg1"/>
                </a:solid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430" name="Oval 947">
                  <a:extLst>
                    <a:ext uri="{FF2B5EF4-FFF2-40B4-BE49-F238E27FC236}">
                      <a16:creationId xmlns:a16="http://schemas.microsoft.com/office/drawing/2014/main" id="{1FD8D80F-D255-4911-8AE1-2B19E46AFCF9}"/>
                    </a:ext>
                  </a:extLst>
                </p:cNvPr>
                <p:cNvSpPr/>
                <p:nvPr/>
              </p:nvSpPr>
              <p:spPr>
                <a:xfrm>
                  <a:off x="1679235" y="4667553"/>
                  <a:ext cx="140913" cy="14091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431" name="Rectangle: Rounded Corners 948">
                  <a:extLst>
                    <a:ext uri="{FF2B5EF4-FFF2-40B4-BE49-F238E27FC236}">
                      <a16:creationId xmlns:a16="http://schemas.microsoft.com/office/drawing/2014/main" id="{92C6819B-A7DF-4A14-A1BE-6325BCC3B926}"/>
                    </a:ext>
                  </a:extLst>
                </p:cNvPr>
                <p:cNvSpPr/>
                <p:nvPr/>
              </p:nvSpPr>
              <p:spPr>
                <a:xfrm>
                  <a:off x="1709073" y="4753019"/>
                  <a:ext cx="87663" cy="82497"/>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432" name="Oval 949">
                  <a:extLst>
                    <a:ext uri="{FF2B5EF4-FFF2-40B4-BE49-F238E27FC236}">
                      <a16:creationId xmlns:a16="http://schemas.microsoft.com/office/drawing/2014/main" id="{E9B5DCC0-A5A4-4E7E-88AC-DEA11EBF2731}"/>
                    </a:ext>
                  </a:extLst>
                </p:cNvPr>
                <p:cNvSpPr/>
                <p:nvPr/>
              </p:nvSpPr>
              <p:spPr>
                <a:xfrm>
                  <a:off x="1729076" y="4705852"/>
                  <a:ext cx="48735" cy="4873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2040">
                    <a:solidFill>
                      <a:prstClr val="white"/>
                    </a:solidFill>
                    <a:latin typeface="Calibri" panose="020F0502020204030204"/>
                  </a:endParaRPr>
                </a:p>
              </p:txBody>
            </p:sp>
            <p:sp>
              <p:nvSpPr>
                <p:cNvPr id="433" name="Freeform: Shape 950">
                  <a:extLst>
                    <a:ext uri="{FF2B5EF4-FFF2-40B4-BE49-F238E27FC236}">
                      <a16:creationId xmlns:a16="http://schemas.microsoft.com/office/drawing/2014/main" id="{045632D9-ED6C-4A1D-97CE-D5F4DCF1235A}"/>
                    </a:ext>
                  </a:extLst>
                </p:cNvPr>
                <p:cNvSpPr/>
                <p:nvPr/>
              </p:nvSpPr>
              <p:spPr>
                <a:xfrm>
                  <a:off x="1683945" y="4779008"/>
                  <a:ext cx="140914" cy="117981"/>
                </a:xfrm>
                <a:custGeom>
                  <a:avLst/>
                  <a:gdLst>
                    <a:gd name="connsiteX0" fmla="*/ 186981 w 216278"/>
                    <a:gd name="connsiteY0" fmla="*/ 0 h 181080"/>
                    <a:gd name="connsiteX1" fmla="*/ 207780 w 216278"/>
                    <a:gd name="connsiteY1" fmla="*/ 30848 h 181080"/>
                    <a:gd name="connsiteX2" fmla="*/ 216278 w 216278"/>
                    <a:gd name="connsiteY2" fmla="*/ 72941 h 181080"/>
                    <a:gd name="connsiteX3" fmla="*/ 108139 w 216278"/>
                    <a:gd name="connsiteY3" fmla="*/ 181080 h 181080"/>
                    <a:gd name="connsiteX4" fmla="*/ 0 w 216278"/>
                    <a:gd name="connsiteY4" fmla="*/ 72941 h 181080"/>
                    <a:gd name="connsiteX5" fmla="*/ 8498 w 216278"/>
                    <a:gd name="connsiteY5" fmla="*/ 30848 h 181080"/>
                    <a:gd name="connsiteX6" fmla="*/ 23075 w 216278"/>
                    <a:gd name="connsiteY6" fmla="*/ 9228 h 181080"/>
                    <a:gd name="connsiteX7" fmla="*/ 25451 w 216278"/>
                    <a:gd name="connsiteY7" fmla="*/ 12752 h 181080"/>
                    <a:gd name="connsiteX8" fmla="*/ 101917 w 216278"/>
                    <a:gd name="connsiteY8" fmla="*/ 44425 h 181080"/>
                    <a:gd name="connsiteX9" fmla="*/ 178383 w 216278"/>
                    <a:gd name="connsiteY9" fmla="*/ 12752 h 18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278" h="181080">
                      <a:moveTo>
                        <a:pt x="186981" y="0"/>
                      </a:moveTo>
                      <a:lnTo>
                        <a:pt x="207780" y="30848"/>
                      </a:lnTo>
                      <a:cubicBezTo>
                        <a:pt x="213252" y="43786"/>
                        <a:pt x="216278" y="58010"/>
                        <a:pt x="216278" y="72941"/>
                      </a:cubicBezTo>
                      <a:cubicBezTo>
                        <a:pt x="216278" y="132665"/>
                        <a:pt x="167863" y="181080"/>
                        <a:pt x="108139" y="181080"/>
                      </a:cubicBezTo>
                      <a:cubicBezTo>
                        <a:pt x="48415" y="181080"/>
                        <a:pt x="0" y="132665"/>
                        <a:pt x="0" y="72941"/>
                      </a:cubicBezTo>
                      <a:cubicBezTo>
                        <a:pt x="0" y="58010"/>
                        <a:pt x="3026" y="43786"/>
                        <a:pt x="8498" y="30848"/>
                      </a:cubicBezTo>
                      <a:lnTo>
                        <a:pt x="23075" y="9228"/>
                      </a:lnTo>
                      <a:lnTo>
                        <a:pt x="25451" y="12752"/>
                      </a:lnTo>
                      <a:cubicBezTo>
                        <a:pt x="45020" y="32322"/>
                        <a:pt x="72055" y="44425"/>
                        <a:pt x="101917" y="44425"/>
                      </a:cubicBezTo>
                      <a:cubicBezTo>
                        <a:pt x="131779" y="44425"/>
                        <a:pt x="158814" y="32322"/>
                        <a:pt x="178383" y="127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2040">
                    <a:solidFill>
                      <a:prstClr val="white"/>
                    </a:solidFill>
                    <a:latin typeface="Calibri" panose="020F0502020204030204"/>
                  </a:endParaRPr>
                </a:p>
              </p:txBody>
            </p:sp>
          </p:grpSp>
          <p:grpSp>
            <p:nvGrpSpPr>
              <p:cNvPr id="378" name="Group 895">
                <a:extLst>
                  <a:ext uri="{FF2B5EF4-FFF2-40B4-BE49-F238E27FC236}">
                    <a16:creationId xmlns:a16="http://schemas.microsoft.com/office/drawing/2014/main" id="{6005966E-61D1-4656-93EC-2C479D0DCBA3}"/>
                  </a:ext>
                </a:extLst>
              </p:cNvPr>
              <p:cNvGrpSpPr/>
              <p:nvPr/>
            </p:nvGrpSpPr>
            <p:grpSpPr>
              <a:xfrm rot="459843">
                <a:off x="2764451" y="3142039"/>
                <a:ext cx="532601" cy="981990"/>
                <a:chOff x="2535777" y="3065314"/>
                <a:chExt cx="532601" cy="981990"/>
              </a:xfrm>
            </p:grpSpPr>
            <p:sp>
              <p:nvSpPr>
                <p:cNvPr id="381" name="Rectangle: Rounded Corners 898">
                  <a:extLst>
                    <a:ext uri="{FF2B5EF4-FFF2-40B4-BE49-F238E27FC236}">
                      <a16:creationId xmlns:a16="http://schemas.microsoft.com/office/drawing/2014/main" id="{9E90783B-8005-46F2-B5EE-BFD913DAC1EC}"/>
                    </a:ext>
                  </a:extLst>
                </p:cNvPr>
                <p:cNvSpPr/>
                <p:nvPr/>
              </p:nvSpPr>
              <p:spPr>
                <a:xfrm rot="912596">
                  <a:off x="2535777" y="3135936"/>
                  <a:ext cx="196134" cy="91136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235" dirty="0">
                    <a:solidFill>
                      <a:prstClr val="white"/>
                    </a:solidFill>
                    <a:latin typeface="Calibri" panose="020F0502020204030204"/>
                  </a:endParaRPr>
                </a:p>
              </p:txBody>
            </p:sp>
            <p:sp>
              <p:nvSpPr>
                <p:cNvPr id="382" name="Oval 12">
                  <a:extLst>
                    <a:ext uri="{FF2B5EF4-FFF2-40B4-BE49-F238E27FC236}">
                      <a16:creationId xmlns:a16="http://schemas.microsoft.com/office/drawing/2014/main" id="{09601090-34CB-4E20-8746-FFCEDB73EABC}"/>
                    </a:ext>
                  </a:extLst>
                </p:cNvPr>
                <p:cNvSpPr/>
                <p:nvPr/>
              </p:nvSpPr>
              <p:spPr>
                <a:xfrm rot="19627584">
                  <a:off x="2646424" y="3065314"/>
                  <a:ext cx="421954" cy="223855"/>
                </a:xfrm>
                <a:custGeom>
                  <a:avLst/>
                  <a:gdLst>
                    <a:gd name="connsiteX0" fmla="*/ 0 w 340404"/>
                    <a:gd name="connsiteY0" fmla="*/ 170202 h 340404"/>
                    <a:gd name="connsiteX1" fmla="*/ 170202 w 340404"/>
                    <a:gd name="connsiteY1" fmla="*/ 0 h 340404"/>
                    <a:gd name="connsiteX2" fmla="*/ 340404 w 340404"/>
                    <a:gd name="connsiteY2" fmla="*/ 170202 h 340404"/>
                    <a:gd name="connsiteX3" fmla="*/ 170202 w 340404"/>
                    <a:gd name="connsiteY3" fmla="*/ 340404 h 340404"/>
                    <a:gd name="connsiteX4" fmla="*/ 0 w 340404"/>
                    <a:gd name="connsiteY4" fmla="*/ 170202 h 340404"/>
                    <a:gd name="connsiteX0" fmla="*/ 58 w 340462"/>
                    <a:gd name="connsiteY0" fmla="*/ 46217 h 216419"/>
                    <a:gd name="connsiteX1" fmla="*/ 156510 w 340462"/>
                    <a:gd name="connsiteY1" fmla="*/ 30707 h 216419"/>
                    <a:gd name="connsiteX2" fmla="*/ 340462 w 340462"/>
                    <a:gd name="connsiteY2" fmla="*/ 46217 h 216419"/>
                    <a:gd name="connsiteX3" fmla="*/ 170260 w 340462"/>
                    <a:gd name="connsiteY3" fmla="*/ 216419 h 216419"/>
                    <a:gd name="connsiteX4" fmla="*/ 58 w 340462"/>
                    <a:gd name="connsiteY4" fmla="*/ 46217 h 216419"/>
                    <a:gd name="connsiteX0" fmla="*/ 3908 w 344312"/>
                    <a:gd name="connsiteY0" fmla="*/ 46217 h 216419"/>
                    <a:gd name="connsiteX1" fmla="*/ 160360 w 344312"/>
                    <a:gd name="connsiteY1" fmla="*/ 30707 h 216419"/>
                    <a:gd name="connsiteX2" fmla="*/ 344312 w 344312"/>
                    <a:gd name="connsiteY2" fmla="*/ 46217 h 216419"/>
                    <a:gd name="connsiteX3" fmla="*/ 174110 w 344312"/>
                    <a:gd name="connsiteY3" fmla="*/ 216419 h 216419"/>
                    <a:gd name="connsiteX4" fmla="*/ 3908 w 344312"/>
                    <a:gd name="connsiteY4" fmla="*/ 46217 h 2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2" h="216419">
                      <a:moveTo>
                        <a:pt x="3908" y="46217"/>
                      </a:moveTo>
                      <a:cubicBezTo>
                        <a:pt x="29117" y="-43174"/>
                        <a:pt x="66360" y="30707"/>
                        <a:pt x="160360" y="30707"/>
                      </a:cubicBezTo>
                      <a:cubicBezTo>
                        <a:pt x="254360" y="30707"/>
                        <a:pt x="344312" y="-47783"/>
                        <a:pt x="344312" y="46217"/>
                      </a:cubicBezTo>
                      <a:cubicBezTo>
                        <a:pt x="344312" y="140217"/>
                        <a:pt x="268110" y="216419"/>
                        <a:pt x="174110" y="216419"/>
                      </a:cubicBezTo>
                      <a:cubicBezTo>
                        <a:pt x="80110" y="216419"/>
                        <a:pt x="-21301" y="135608"/>
                        <a:pt x="3908" y="46217"/>
                      </a:cubicBezTo>
                      <a:close/>
                    </a:path>
                  </a:pathLst>
                </a:cu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grpSp>
          <p:sp>
            <p:nvSpPr>
              <p:cNvPr id="379" name="Rectangle 17">
                <a:extLst>
                  <a:ext uri="{FF2B5EF4-FFF2-40B4-BE49-F238E27FC236}">
                    <a16:creationId xmlns:a16="http://schemas.microsoft.com/office/drawing/2014/main" id="{F1811BD1-4EF6-4C15-9E8B-46B0A64FB6E0}"/>
                  </a:ext>
                </a:extLst>
              </p:cNvPr>
              <p:cNvSpPr/>
              <p:nvPr/>
            </p:nvSpPr>
            <p:spPr>
              <a:xfrm>
                <a:off x="1401357" y="3915019"/>
                <a:ext cx="1778558" cy="930777"/>
              </a:xfrm>
              <a:custGeom>
                <a:avLst/>
                <a:gdLst>
                  <a:gd name="connsiteX0" fmla="*/ 0 w 1778558"/>
                  <a:gd name="connsiteY0" fmla="*/ 0 h 1038763"/>
                  <a:gd name="connsiteX1" fmla="*/ 1778558 w 1778558"/>
                  <a:gd name="connsiteY1" fmla="*/ 0 h 1038763"/>
                  <a:gd name="connsiteX2" fmla="*/ 1778558 w 1778558"/>
                  <a:gd name="connsiteY2" fmla="*/ 1038763 h 1038763"/>
                  <a:gd name="connsiteX3" fmla="*/ 0 w 1778558"/>
                  <a:gd name="connsiteY3" fmla="*/ 1038763 h 1038763"/>
                  <a:gd name="connsiteX4" fmla="*/ 0 w 1778558"/>
                  <a:gd name="connsiteY4" fmla="*/ 0 h 1038763"/>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0 w 1778558"/>
                  <a:gd name="connsiteY0" fmla="*/ 151922 h 1190685"/>
                  <a:gd name="connsiteX1" fmla="*/ 1678232 w 1778558"/>
                  <a:gd name="connsiteY1" fmla="*/ 0 h 1190685"/>
                  <a:gd name="connsiteX2" fmla="*/ 1778558 w 1778558"/>
                  <a:gd name="connsiteY2" fmla="*/ 1190685 h 1190685"/>
                  <a:gd name="connsiteX3" fmla="*/ 0 w 1778558"/>
                  <a:gd name="connsiteY3" fmla="*/ 1190685 h 1190685"/>
                  <a:gd name="connsiteX4" fmla="*/ 0 w 1778558"/>
                  <a:gd name="connsiteY4" fmla="*/ 15192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 name="connsiteX0" fmla="*/ 20065 w 1778558"/>
                  <a:gd name="connsiteY0" fmla="*/ 103192 h 1190685"/>
                  <a:gd name="connsiteX1" fmla="*/ 1678232 w 1778558"/>
                  <a:gd name="connsiteY1" fmla="*/ 0 h 1190685"/>
                  <a:gd name="connsiteX2" fmla="*/ 1778558 w 1778558"/>
                  <a:gd name="connsiteY2" fmla="*/ 1190685 h 1190685"/>
                  <a:gd name="connsiteX3" fmla="*/ 0 w 1778558"/>
                  <a:gd name="connsiteY3" fmla="*/ 1190685 h 1190685"/>
                  <a:gd name="connsiteX4" fmla="*/ 20065 w 1778558"/>
                  <a:gd name="connsiteY4" fmla="*/ 103192 h 1190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58" h="1190685">
                    <a:moveTo>
                      <a:pt x="20065" y="103192"/>
                    </a:moveTo>
                    <a:cubicBezTo>
                      <a:pt x="470550" y="258936"/>
                      <a:pt x="923902" y="494942"/>
                      <a:pt x="1678232" y="0"/>
                    </a:cubicBezTo>
                    <a:lnTo>
                      <a:pt x="1778558" y="1190685"/>
                    </a:lnTo>
                    <a:lnTo>
                      <a:pt x="0" y="1190685"/>
                    </a:lnTo>
                    <a:lnTo>
                      <a:pt x="20065" y="103192"/>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PH" sz="1800">
                  <a:solidFill>
                    <a:prstClr val="white"/>
                  </a:solidFill>
                  <a:latin typeface="Calibri" panose="020F0502020204030204"/>
                </a:endParaRPr>
              </a:p>
            </p:txBody>
          </p:sp>
          <p:sp>
            <p:nvSpPr>
              <p:cNvPr id="380" name="Freeform: Shape 897">
                <a:extLst>
                  <a:ext uri="{FF2B5EF4-FFF2-40B4-BE49-F238E27FC236}">
                    <a16:creationId xmlns:a16="http://schemas.microsoft.com/office/drawing/2014/main" id="{2E538281-09D4-4826-B999-BE4997B08AFA}"/>
                  </a:ext>
                </a:extLst>
              </p:cNvPr>
              <p:cNvSpPr/>
              <p:nvPr/>
            </p:nvSpPr>
            <p:spPr>
              <a:xfrm>
                <a:off x="926589" y="3351049"/>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48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defRPr/>
                </a:pPr>
                <a:endParaRPr lang="en-PH" sz="1800">
                  <a:solidFill>
                    <a:prstClr val="white"/>
                  </a:solidFill>
                  <a:latin typeface="Calibri" panose="020F0502020204030204"/>
                </a:endParaRPr>
              </a:p>
            </p:txBody>
          </p:sp>
        </p:grpSp>
        <p:sp>
          <p:nvSpPr>
            <p:cNvPr id="369" name="Freeform: Shape 886">
              <a:extLst>
                <a:ext uri="{FF2B5EF4-FFF2-40B4-BE49-F238E27FC236}">
                  <a16:creationId xmlns:a16="http://schemas.microsoft.com/office/drawing/2014/main" id="{77DCBAC1-9A31-4C71-8670-891816EF8F96}"/>
                </a:ext>
              </a:extLst>
            </p:cNvPr>
            <p:cNvSpPr/>
            <p:nvPr/>
          </p:nvSpPr>
          <p:spPr>
            <a:xfrm>
              <a:off x="4887481" y="5894181"/>
              <a:ext cx="215709" cy="215709"/>
            </a:xfrm>
            <a:custGeom>
              <a:avLst/>
              <a:gdLst>
                <a:gd name="connsiteX0" fmla="*/ 2571750 w 5143500"/>
                <a:gd name="connsiteY0" fmla="*/ 0 h 5143500"/>
                <a:gd name="connsiteX1" fmla="*/ 0 w 5143500"/>
                <a:gd name="connsiteY1" fmla="*/ 2571750 h 5143500"/>
                <a:gd name="connsiteX2" fmla="*/ 2571750 w 5143500"/>
                <a:gd name="connsiteY2" fmla="*/ 5143500 h 5143500"/>
                <a:gd name="connsiteX3" fmla="*/ 5143500 w 5143500"/>
                <a:gd name="connsiteY3" fmla="*/ 2571750 h 5143500"/>
                <a:gd name="connsiteX4" fmla="*/ 2571750 w 5143500"/>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0" h="5143500">
                  <a:moveTo>
                    <a:pt x="2571750" y="0"/>
                  </a:moveTo>
                  <a:cubicBezTo>
                    <a:pt x="1153631" y="0"/>
                    <a:pt x="0" y="1153631"/>
                    <a:pt x="0" y="2571750"/>
                  </a:cubicBezTo>
                  <a:cubicBezTo>
                    <a:pt x="0" y="3989869"/>
                    <a:pt x="1153631" y="5143500"/>
                    <a:pt x="2571750" y="5143500"/>
                  </a:cubicBezTo>
                  <a:cubicBezTo>
                    <a:pt x="3989869" y="5143500"/>
                    <a:pt x="5143500" y="3989869"/>
                    <a:pt x="5143500" y="2571750"/>
                  </a:cubicBezTo>
                  <a:cubicBezTo>
                    <a:pt x="5143500" y="1153631"/>
                    <a:pt x="3989869" y="0"/>
                    <a:pt x="2571750" y="0"/>
                  </a:cubicBezTo>
                  <a:close/>
                </a:path>
              </a:pathLst>
            </a:custGeom>
            <a:solidFill>
              <a:srgbClr val="F48093"/>
            </a:solidFill>
            <a:ln w="10046"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370" name="TextBox 887">
              <a:extLst>
                <a:ext uri="{FF2B5EF4-FFF2-40B4-BE49-F238E27FC236}">
                  <a16:creationId xmlns:a16="http://schemas.microsoft.com/office/drawing/2014/main" id="{B845607D-7B90-4AFF-AD56-3700384574C8}"/>
                </a:ext>
              </a:extLst>
            </p:cNvPr>
            <p:cNvSpPr txBox="1"/>
            <p:nvPr/>
          </p:nvSpPr>
          <p:spPr>
            <a:xfrm>
              <a:off x="3108365" y="6702492"/>
              <a:ext cx="2954403" cy="690736"/>
            </a:xfrm>
            <a:prstGeom prst="rect">
              <a:avLst/>
            </a:prstGeom>
            <a:noFill/>
          </p:spPr>
          <p:txBody>
            <a:bodyPr wrap="square" rtlCol="0">
              <a:spAutoFit/>
            </a:bodyPr>
            <a:lstStyle/>
            <a:p>
              <a:pPr algn="ctr" defTabSz="457189"/>
              <a:r>
                <a:rPr lang="en-PH" sz="2800" b="1">
                  <a:solidFill>
                    <a:prstClr val="white"/>
                  </a:solidFill>
                  <a:latin typeface="Arial" panose="020B0604020202020204" pitchFamily="34" charset="0"/>
                  <a:cs typeface="Arial" panose="020B0604020202020204" pitchFamily="34" charset="0"/>
                </a:rPr>
                <a:t>Bạn Trả lời sai rồi </a:t>
              </a:r>
              <a:r>
                <a:rPr lang="en-PH" sz="2800" b="1">
                  <a:solidFill>
                    <a:prstClr val="white"/>
                  </a:solidFill>
                  <a:latin typeface="Arial" panose="020B0604020202020204" pitchFamily="34" charset="0"/>
                  <a:cs typeface="Arial" panose="020B0604020202020204" pitchFamily="34" charset="0"/>
                  <a:sym typeface="Wingdings" panose="05000000000000000000" pitchFamily="2" charset="2"/>
                </a:rPr>
                <a:t>=(((((</a:t>
              </a:r>
              <a:endParaRPr lang="en-PH" sz="2800" b="1" dirty="0">
                <a:solidFill>
                  <a:prstClr val="white"/>
                </a:solidFill>
                <a:latin typeface="Arial" panose="020B0604020202020204" pitchFamily="34" charset="0"/>
                <a:cs typeface="Arial" panose="020B0604020202020204" pitchFamily="34" charset="0"/>
              </a:endParaRPr>
            </a:p>
          </p:txBody>
        </p:sp>
        <p:sp>
          <p:nvSpPr>
            <p:cNvPr id="371" name="Rectangle: Rounded Corners 888">
              <a:extLst>
                <a:ext uri="{FF2B5EF4-FFF2-40B4-BE49-F238E27FC236}">
                  <a16:creationId xmlns:a16="http://schemas.microsoft.com/office/drawing/2014/main" id="{4BAD50C3-2491-4885-BD46-EB8B4F4388C8}"/>
                </a:ext>
              </a:extLst>
            </p:cNvPr>
            <p:cNvSpPr/>
            <p:nvPr/>
          </p:nvSpPr>
          <p:spPr>
            <a:xfrm>
              <a:off x="4480414" y="5917972"/>
              <a:ext cx="98532" cy="66544"/>
            </a:xfrm>
            <a:prstGeom prst="roundRect">
              <a:avLst>
                <a:gd name="adj" fmla="val 50000"/>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sp>
          <p:nvSpPr>
            <p:cNvPr id="372" name="Freeform: Shape 889">
              <a:extLst>
                <a:ext uri="{FF2B5EF4-FFF2-40B4-BE49-F238E27FC236}">
                  <a16:creationId xmlns:a16="http://schemas.microsoft.com/office/drawing/2014/main" id="{DF38A483-83D0-4349-A4F4-75616CA60537}"/>
                </a:ext>
              </a:extLst>
            </p:cNvPr>
            <p:cNvSpPr/>
            <p:nvPr/>
          </p:nvSpPr>
          <p:spPr>
            <a:xfrm>
              <a:off x="4483484" y="5953514"/>
              <a:ext cx="92392" cy="31739"/>
            </a:xfrm>
            <a:custGeom>
              <a:avLst/>
              <a:gdLst>
                <a:gd name="connsiteX0" fmla="*/ 638486 w 1297360"/>
                <a:gd name="connsiteY0" fmla="*/ 0 h 445680"/>
                <a:gd name="connsiteX1" fmla="*/ 1074382 w 1297360"/>
                <a:gd name="connsiteY1" fmla="*/ 65439 h 445680"/>
                <a:gd name="connsiteX2" fmla="*/ 1297360 w 1297360"/>
                <a:gd name="connsiteY2" fmla="*/ 177224 h 445680"/>
                <a:gd name="connsiteX3" fmla="*/ 1263452 w 1297360"/>
                <a:gd name="connsiteY3" fmla="*/ 239695 h 445680"/>
                <a:gd name="connsiteX4" fmla="*/ 876040 w 1297360"/>
                <a:gd name="connsiteY4" fmla="*/ 445680 h 445680"/>
                <a:gd name="connsiteX5" fmla="*/ 426866 w 1297360"/>
                <a:gd name="connsiteY5" fmla="*/ 445680 h 445680"/>
                <a:gd name="connsiteX6" fmla="*/ 39455 w 1297360"/>
                <a:gd name="connsiteY6" fmla="*/ 239695 h 445680"/>
                <a:gd name="connsiteX7" fmla="*/ 0 w 1297360"/>
                <a:gd name="connsiteY7" fmla="*/ 167004 h 445680"/>
                <a:gd name="connsiteX8" fmla="*/ 202590 w 1297360"/>
                <a:gd name="connsiteY8" fmla="*/ 65439 h 445680"/>
                <a:gd name="connsiteX9" fmla="*/ 638486 w 1297360"/>
                <a:gd name="connsiteY9" fmla="*/ 0 h 4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7360" h="445680">
                  <a:moveTo>
                    <a:pt x="638486" y="0"/>
                  </a:moveTo>
                  <a:cubicBezTo>
                    <a:pt x="793104" y="0"/>
                    <a:pt x="940406" y="23304"/>
                    <a:pt x="1074382" y="65439"/>
                  </a:cubicBezTo>
                  <a:lnTo>
                    <a:pt x="1297360" y="177224"/>
                  </a:lnTo>
                  <a:lnTo>
                    <a:pt x="1263452" y="239695"/>
                  </a:lnTo>
                  <a:cubicBezTo>
                    <a:pt x="1179492" y="363972"/>
                    <a:pt x="1037308" y="445680"/>
                    <a:pt x="876040" y="445680"/>
                  </a:cubicBezTo>
                  <a:lnTo>
                    <a:pt x="426866" y="445680"/>
                  </a:lnTo>
                  <a:cubicBezTo>
                    <a:pt x="265598" y="445680"/>
                    <a:pt x="123414" y="363972"/>
                    <a:pt x="39455" y="239695"/>
                  </a:cubicBezTo>
                  <a:lnTo>
                    <a:pt x="0" y="167004"/>
                  </a:lnTo>
                  <a:lnTo>
                    <a:pt x="202590" y="65439"/>
                  </a:lnTo>
                  <a:cubicBezTo>
                    <a:pt x="336566" y="23304"/>
                    <a:pt x="483868" y="0"/>
                    <a:pt x="638486"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sp>
          <p:nvSpPr>
            <p:cNvPr id="373" name="Freeform: Shape 890">
              <a:extLst>
                <a:ext uri="{FF2B5EF4-FFF2-40B4-BE49-F238E27FC236}">
                  <a16:creationId xmlns:a16="http://schemas.microsoft.com/office/drawing/2014/main" id="{0299B062-6554-45A9-9328-0DE06B9861C6}"/>
                </a:ext>
              </a:extLst>
            </p:cNvPr>
            <p:cNvSpPr/>
            <p:nvPr/>
          </p:nvSpPr>
          <p:spPr>
            <a:xfrm>
              <a:off x="4485945" y="5917873"/>
              <a:ext cx="84943" cy="23041"/>
            </a:xfrm>
            <a:custGeom>
              <a:avLst/>
              <a:gdLst>
                <a:gd name="connsiteX0" fmla="*/ 390328 w 1192765"/>
                <a:gd name="connsiteY0" fmla="*/ 0 h 323541"/>
                <a:gd name="connsiteX1" fmla="*/ 839502 w 1192765"/>
                <a:gd name="connsiteY1" fmla="*/ 0 h 323541"/>
                <a:gd name="connsiteX2" fmla="*/ 1169864 w 1192765"/>
                <a:gd name="connsiteY2" fmla="*/ 136840 h 323541"/>
                <a:gd name="connsiteX3" fmla="*/ 1192765 w 1192765"/>
                <a:gd name="connsiteY3" fmla="*/ 164597 h 323541"/>
                <a:gd name="connsiteX4" fmla="*/ 1192765 w 1192765"/>
                <a:gd name="connsiteY4" fmla="*/ 243006 h 323541"/>
                <a:gd name="connsiteX5" fmla="*/ 1112230 w 1192765"/>
                <a:gd name="connsiteY5" fmla="*/ 323541 h 323541"/>
                <a:gd name="connsiteX6" fmla="*/ 80535 w 1192765"/>
                <a:gd name="connsiteY6" fmla="*/ 323541 h 323541"/>
                <a:gd name="connsiteX7" fmla="*/ 0 w 1192765"/>
                <a:gd name="connsiteY7" fmla="*/ 243006 h 323541"/>
                <a:gd name="connsiteX8" fmla="*/ 0 w 1192765"/>
                <a:gd name="connsiteY8" fmla="*/ 211358 h 323541"/>
                <a:gd name="connsiteX9" fmla="*/ 2917 w 1192765"/>
                <a:gd name="connsiteY9" fmla="*/ 205985 h 323541"/>
                <a:gd name="connsiteX10" fmla="*/ 390328 w 1192765"/>
                <a:gd name="connsiteY10" fmla="*/ 0 h 32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2765" h="323541">
                  <a:moveTo>
                    <a:pt x="390328" y="0"/>
                  </a:moveTo>
                  <a:lnTo>
                    <a:pt x="839502" y="0"/>
                  </a:lnTo>
                  <a:cubicBezTo>
                    <a:pt x="968517" y="0"/>
                    <a:pt x="1085317" y="52293"/>
                    <a:pt x="1169864" y="136840"/>
                  </a:cubicBezTo>
                  <a:lnTo>
                    <a:pt x="1192765" y="164597"/>
                  </a:lnTo>
                  <a:lnTo>
                    <a:pt x="1192765" y="243006"/>
                  </a:lnTo>
                  <a:cubicBezTo>
                    <a:pt x="1192765" y="287484"/>
                    <a:pt x="1156708" y="323541"/>
                    <a:pt x="1112230" y="323541"/>
                  </a:cubicBezTo>
                  <a:lnTo>
                    <a:pt x="80535" y="323541"/>
                  </a:lnTo>
                  <a:cubicBezTo>
                    <a:pt x="36057" y="323541"/>
                    <a:pt x="0" y="287484"/>
                    <a:pt x="0" y="243006"/>
                  </a:cubicBezTo>
                  <a:lnTo>
                    <a:pt x="0" y="211358"/>
                  </a:lnTo>
                  <a:lnTo>
                    <a:pt x="2917" y="205985"/>
                  </a:lnTo>
                  <a:cubicBezTo>
                    <a:pt x="86876" y="81708"/>
                    <a:pt x="229060" y="0"/>
                    <a:pt x="3903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pic>
          <p:nvPicPr>
            <p:cNvPr id="374" name="Graphic 891">
              <a:extLst>
                <a:ext uri="{FF2B5EF4-FFF2-40B4-BE49-F238E27FC236}">
                  <a16:creationId xmlns:a16="http://schemas.microsoft.com/office/drawing/2014/main" id="{C4F98D1C-915D-411D-9BC1-ACB966536F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47239" y="5952946"/>
              <a:ext cx="97990" cy="97990"/>
            </a:xfrm>
            <a:prstGeom prst="rect">
              <a:avLst/>
            </a:prstGeom>
          </p:spPr>
        </p:pic>
      </p:grpSp>
      <p:sp>
        <p:nvSpPr>
          <p:cNvPr id="440" name="try again">
            <a:extLst>
              <a:ext uri="{FF2B5EF4-FFF2-40B4-BE49-F238E27FC236}">
                <a16:creationId xmlns:a16="http://schemas.microsoft.com/office/drawing/2014/main" id="{57493FD9-331E-43CF-8EA5-688D6C28C7A5}"/>
              </a:ext>
            </a:extLst>
          </p:cNvPr>
          <p:cNvSpPr/>
          <p:nvPr/>
        </p:nvSpPr>
        <p:spPr>
          <a:xfrm>
            <a:off x="4807512" y="10110746"/>
            <a:ext cx="2741351" cy="5596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PH" sz="2800" dirty="0">
                <a:solidFill>
                  <a:srgbClr val="F48093"/>
                </a:solidFill>
                <a:latin typeface="Gilroy ExtraBold" panose="00000900000000000000" pitchFamily="50" charset="0"/>
              </a:rPr>
              <a:t>Try again</a:t>
            </a:r>
            <a:endParaRPr lang="en-PH" sz="3200" dirty="0">
              <a:solidFill>
                <a:srgbClr val="F48093"/>
              </a:solidFill>
              <a:latin typeface="Gilroy ExtraBold" panose="00000900000000000000" pitchFamily="50" charset="0"/>
            </a:endParaRPr>
          </a:p>
        </p:txBody>
      </p:sp>
    </p:spTree>
    <p:extLst>
      <p:ext uri="{BB962C8B-B14F-4D97-AF65-F5344CB8AC3E}">
        <p14:creationId xmlns:p14="http://schemas.microsoft.com/office/powerpoint/2010/main" val="74260559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1000" fill="hold"/>
                                        <p:tgtEl>
                                          <p:spTgt spid="65"/>
                                        </p:tgtEl>
                                        <p:attrNameLst>
                                          <p:attrName>ppt_x</p:attrName>
                                        </p:attrNameLst>
                                      </p:cBhvr>
                                      <p:tavLst>
                                        <p:tav tm="0">
                                          <p:val>
                                            <p:strVal val="#ppt_x"/>
                                          </p:val>
                                        </p:tav>
                                        <p:tav tm="100000">
                                          <p:val>
                                            <p:strVal val="#ppt_x"/>
                                          </p:val>
                                        </p:tav>
                                      </p:tavLst>
                                    </p:anim>
                                    <p:anim calcmode="lin" valueType="num">
                                      <p:cBhvr additive="base">
                                        <p:cTn id="8" dur="10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1000" fill="hold"/>
                                        <p:tgtEl>
                                          <p:spTgt spid="64"/>
                                        </p:tgtEl>
                                        <p:attrNameLst>
                                          <p:attrName>ppt_x</p:attrName>
                                        </p:attrNameLst>
                                      </p:cBhvr>
                                      <p:tavLst>
                                        <p:tav tm="0">
                                          <p:val>
                                            <p:strVal val="#ppt_x"/>
                                          </p:val>
                                        </p:tav>
                                        <p:tav tm="100000">
                                          <p:val>
                                            <p:strVal val="#ppt_x"/>
                                          </p:val>
                                        </p:tav>
                                      </p:tavLst>
                                    </p:anim>
                                    <p:anim calcmode="lin" valueType="num">
                                      <p:cBhvr additive="base">
                                        <p:cTn id="12" dur="1000" fill="hold"/>
                                        <p:tgtEl>
                                          <p:spTgt spid="64"/>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1000" fill="hold"/>
                                        <p:tgtEl>
                                          <p:spTgt spid="66"/>
                                        </p:tgtEl>
                                        <p:attrNameLst>
                                          <p:attrName>ppt_x</p:attrName>
                                        </p:attrNameLst>
                                      </p:cBhvr>
                                      <p:tavLst>
                                        <p:tav tm="0">
                                          <p:val>
                                            <p:strVal val="#ppt_x"/>
                                          </p:val>
                                        </p:tav>
                                        <p:tav tm="100000">
                                          <p:val>
                                            <p:strVal val="#ppt_x"/>
                                          </p:val>
                                        </p:tav>
                                      </p:tavLst>
                                    </p:anim>
                                    <p:anim calcmode="lin" valueType="num">
                                      <p:cBhvr additive="base">
                                        <p:cTn id="16" dur="1000" fill="hold"/>
                                        <p:tgtEl>
                                          <p:spTgt spid="6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1000" fill="hold"/>
                                        <p:tgtEl>
                                          <p:spTgt spid="67"/>
                                        </p:tgtEl>
                                        <p:attrNameLst>
                                          <p:attrName>ppt_x</p:attrName>
                                        </p:attrNameLst>
                                      </p:cBhvr>
                                      <p:tavLst>
                                        <p:tav tm="0">
                                          <p:val>
                                            <p:strVal val="#ppt_x"/>
                                          </p:val>
                                        </p:tav>
                                        <p:tav tm="100000">
                                          <p:val>
                                            <p:strVal val="#ppt_x"/>
                                          </p:val>
                                        </p:tav>
                                      </p:tavLst>
                                    </p:anim>
                                    <p:anim calcmode="lin" valueType="num">
                                      <p:cBhvr additive="base">
                                        <p:cTn id="20" dur="1000" fill="hold"/>
                                        <p:tgtEl>
                                          <p:spTgt spid="67"/>
                                        </p:tgtEl>
                                        <p:attrNameLst>
                                          <p:attrName>ppt_y</p:attrName>
                                        </p:attrNameLst>
                                      </p:cBhvr>
                                      <p:tavLst>
                                        <p:tav tm="0">
                                          <p:val>
                                            <p:strVal val="1+#ppt_h/2"/>
                                          </p:val>
                                        </p:tav>
                                        <p:tav tm="100000">
                                          <p:val>
                                            <p:strVal val="#ppt_y"/>
                                          </p:val>
                                        </p:tav>
                                      </p:tavLst>
                                    </p:anim>
                                  </p:childTnLst>
                                </p:cTn>
                              </p:par>
                              <p:par>
                                <p:cTn id="21" presetID="1" presetClass="entr" presetSubtype="0" fill="hold" nodeType="withEffect">
                                  <p:stCondLst>
                                    <p:cond delay="0"/>
                                  </p:stCondLst>
                                  <p:iterate type="lt">
                                    <p:tmAbs val="80"/>
                                  </p:iterate>
                                  <p:childTnLst>
                                    <p:set>
                                      <p:cBhvr>
                                        <p:cTn id="2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42"/>
                    </p:tgtEl>
                  </p:cond>
                </p:stCondLst>
                <p:endSync evt="end" delay="0">
                  <p:rtn val="all"/>
                </p:endSync>
                <p:childTnLst>
                  <p:par>
                    <p:cTn id="24" fill="hold">
                      <p:stCondLst>
                        <p:cond delay="0"/>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00078 -0.62152 L 3.33333E-6 0.25 " pathEditMode="relative" rAng="0" ptsTypes="AA">
                                      <p:cBhvr>
                                        <p:cTn id="27" dur="2000" fill="hold"/>
                                        <p:tgtEl>
                                          <p:spTgt spid="68"/>
                                        </p:tgtEl>
                                        <p:attrNameLst>
                                          <p:attrName>ppt_x</p:attrName>
                                          <p:attrName>ppt_y</p:attrName>
                                        </p:attrNameLst>
                                      </p:cBhvr>
                                      <p:rCtr x="39" y="43565"/>
                                    </p:animMotion>
                                  </p:childTnLst>
                                </p:cTn>
                              </p:par>
                              <p:par>
                                <p:cTn id="28" presetID="42" presetClass="path" presetSubtype="0" accel="50000" decel="50000" fill="hold" grpId="1" nodeType="withEffect">
                                  <p:stCondLst>
                                    <p:cond delay="0"/>
                                  </p:stCondLst>
                                  <p:childTnLst>
                                    <p:animMotion origin="layout" path="M -0.00078 -0.62152 L 0 0.25 " pathEditMode="relative" rAng="0" ptsTypes="AA">
                                      <p:cBhvr>
                                        <p:cTn id="29" dur="2000" fill="hold"/>
                                        <p:tgtEl>
                                          <p:spTgt spid="142"/>
                                        </p:tgtEl>
                                        <p:attrNameLst>
                                          <p:attrName>ppt_x</p:attrName>
                                          <p:attrName>ppt_y</p:attrName>
                                        </p:attrNameLst>
                                      </p:cBhvr>
                                      <p:rCtr x="39" y="43565"/>
                                    </p:animMotion>
                                  </p:childTnLst>
                                </p:cTn>
                              </p:par>
                            </p:childTnLst>
                          </p:cTn>
                        </p:par>
                      </p:childTnLst>
                    </p:cTn>
                  </p:par>
                </p:childTnLst>
              </p:cTn>
              <p:nextCondLst>
                <p:cond evt="onClick" delay="0">
                  <p:tgtEl>
                    <p:spTgt spid="142"/>
                  </p:tgtEl>
                </p:cond>
              </p:nextCondLst>
            </p:seq>
            <p:seq concurrent="1" nextAc="seek">
              <p:cTn id="30" restart="whenNotActive" fill="hold" evtFilter="cancelBubble" nodeType="interactiveSeq">
                <p:stCondLst>
                  <p:cond evt="onClick" delay="0">
                    <p:tgtEl>
                      <p:spTgt spid="64"/>
                    </p:tgtEl>
                  </p:cond>
                </p:stCondLst>
                <p:endSync evt="end" delay="0">
                  <p:rtn val="all"/>
                </p:endSync>
                <p:childTnLst>
                  <p:par>
                    <p:cTn id="31" fill="hold">
                      <p:stCondLst>
                        <p:cond delay="0"/>
                      </p:stCondLst>
                      <p:childTnLst>
                        <p:par>
                          <p:cTn id="32" fill="hold">
                            <p:stCondLst>
                              <p:cond delay="0"/>
                            </p:stCondLst>
                            <p:childTnLst>
                              <p:par>
                                <p:cTn id="33" presetID="42" presetClass="path" presetSubtype="0" accel="50000" decel="50000" fill="hold" nodeType="withEffect">
                                  <p:stCondLst>
                                    <p:cond delay="0"/>
                                  </p:stCondLst>
                                  <p:childTnLst>
                                    <p:animMotion origin="layout" path="M 3.33333E-6 -4.07407E-6 L -0.00078 -0.62152 " pathEditMode="relative" rAng="0" ptsTypes="AA">
                                      <p:cBhvr>
                                        <p:cTn id="34" dur="1250" fill="hold"/>
                                        <p:tgtEl>
                                          <p:spTgt spid="68"/>
                                        </p:tgtEl>
                                        <p:attrNameLst>
                                          <p:attrName>ppt_x</p:attrName>
                                          <p:attrName>ppt_y</p:attrName>
                                        </p:attrNameLst>
                                      </p:cBhvr>
                                      <p:rCtr x="-39" y="-31088"/>
                                    </p:animMotion>
                                  </p:childTnLst>
                                </p:cTn>
                              </p:par>
                              <p:par>
                                <p:cTn id="35" presetID="42" presetClass="path" presetSubtype="0" accel="50000" decel="50000" fill="hold" grpId="0" nodeType="withEffect">
                                  <p:stCondLst>
                                    <p:cond delay="0"/>
                                  </p:stCondLst>
                                  <p:childTnLst>
                                    <p:animMotion origin="layout" path="M 0 -4.07407E-6 L -0.00078 -0.62152 " pathEditMode="relative" rAng="0" ptsTypes="AA">
                                      <p:cBhvr>
                                        <p:cTn id="36" dur="1250" fill="hold"/>
                                        <p:tgtEl>
                                          <p:spTgt spid="142"/>
                                        </p:tgtEl>
                                        <p:attrNameLst>
                                          <p:attrName>ppt_x</p:attrName>
                                          <p:attrName>ppt_y</p:attrName>
                                        </p:attrNameLst>
                                      </p:cBhvr>
                                      <p:rCtr x="-39" y="-31088"/>
                                    </p:animMotion>
                                  </p:childTnLst>
                                </p:cTn>
                              </p:par>
                            </p:childTnLst>
                          </p:cTn>
                        </p:par>
                      </p:childTnLst>
                    </p:cTn>
                  </p:par>
                </p:childTnLst>
              </p:cTn>
              <p:nextCondLst>
                <p:cond evt="onClick" delay="0">
                  <p:tgtEl>
                    <p:spTgt spid="64"/>
                  </p:tgtEl>
                </p:cond>
              </p:nextCondLst>
            </p:seq>
            <p:seq concurrent="1" nextAc="seek">
              <p:cTn id="37" restart="whenNotActive" fill="hold" evtFilter="cancelBubble" nodeType="interactiveSeq">
                <p:stCondLst>
                  <p:cond evt="onClick" delay="0">
                    <p:tgtEl>
                      <p:spTgt spid="291"/>
                    </p:tgtEl>
                  </p:cond>
                </p:stCondLst>
                <p:endSync evt="end" delay="0">
                  <p:rtn val="all"/>
                </p:endSync>
                <p:childTnLst>
                  <p:par>
                    <p:cTn id="38" fill="hold">
                      <p:stCondLst>
                        <p:cond delay="0"/>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0.00078 -0.62153 L 2.5E-6 0.25 " pathEditMode="relative" rAng="0" ptsTypes="AA">
                                      <p:cBhvr>
                                        <p:cTn id="41" dur="2000" fill="hold"/>
                                        <p:tgtEl>
                                          <p:spTgt spid="217"/>
                                        </p:tgtEl>
                                        <p:attrNameLst>
                                          <p:attrName>ppt_x</p:attrName>
                                          <p:attrName>ppt_y</p:attrName>
                                        </p:attrNameLst>
                                      </p:cBhvr>
                                      <p:rCtr x="39" y="43565"/>
                                    </p:animMotion>
                                  </p:childTnLst>
                                </p:cTn>
                              </p:par>
                              <p:par>
                                <p:cTn id="42" presetID="42" presetClass="path" presetSubtype="0" accel="50000" decel="50000" fill="hold" grpId="1" nodeType="withEffect">
                                  <p:stCondLst>
                                    <p:cond delay="0"/>
                                  </p:stCondLst>
                                  <p:childTnLst>
                                    <p:animMotion origin="layout" path="M -0.00078 -0.62153 L -6.25E-7 0.25 " pathEditMode="relative" rAng="0" ptsTypes="AA">
                                      <p:cBhvr>
                                        <p:cTn id="43" dur="2000" fill="hold"/>
                                        <p:tgtEl>
                                          <p:spTgt spid="291"/>
                                        </p:tgtEl>
                                        <p:attrNameLst>
                                          <p:attrName>ppt_x</p:attrName>
                                          <p:attrName>ppt_y</p:attrName>
                                        </p:attrNameLst>
                                      </p:cBhvr>
                                      <p:rCtr x="39" y="43565"/>
                                    </p:animMotion>
                                  </p:childTnLst>
                                </p:cTn>
                              </p:par>
                            </p:childTnLst>
                          </p:cTn>
                        </p:par>
                      </p:childTnLst>
                    </p:cTn>
                  </p:par>
                </p:childTnLst>
              </p:cTn>
              <p:nextCondLst>
                <p:cond evt="onClick" delay="0">
                  <p:tgtEl>
                    <p:spTgt spid="291"/>
                  </p:tgtEl>
                </p:cond>
              </p:nextCondLst>
            </p:seq>
            <p:seq concurrent="1" nextAc="seek">
              <p:cTn id="44" restart="whenNotActive" fill="hold" evtFilter="cancelBubble" nodeType="interactiveSeq">
                <p:stCondLst>
                  <p:cond evt="onClick" delay="0">
                    <p:tgtEl>
                      <p:spTgt spid="66"/>
                    </p:tgtEl>
                  </p:cond>
                </p:stCondLst>
                <p:endSync evt="end" delay="0">
                  <p:rtn val="all"/>
                </p:endSync>
                <p:childTnLst>
                  <p:par>
                    <p:cTn id="45" fill="hold">
                      <p:stCondLst>
                        <p:cond delay="0"/>
                      </p:stCondLst>
                      <p:childTnLst>
                        <p:par>
                          <p:cTn id="46" fill="hold">
                            <p:stCondLst>
                              <p:cond delay="0"/>
                            </p:stCondLst>
                            <p:childTnLst>
                              <p:par>
                                <p:cTn id="47" presetID="42" presetClass="path" presetSubtype="0" accel="50000" decel="50000" fill="hold" nodeType="withEffect">
                                  <p:stCondLst>
                                    <p:cond delay="0"/>
                                  </p:stCondLst>
                                  <p:childTnLst>
                                    <p:animMotion origin="layout" path="M 2.5E-6 -1.11111E-6 L -0.0013 -0.61481 " pathEditMode="relative" rAng="0" ptsTypes="AA">
                                      <p:cBhvr>
                                        <p:cTn id="48" dur="1250" fill="hold"/>
                                        <p:tgtEl>
                                          <p:spTgt spid="217"/>
                                        </p:tgtEl>
                                        <p:attrNameLst>
                                          <p:attrName>ppt_x</p:attrName>
                                          <p:attrName>ppt_y</p:attrName>
                                        </p:attrNameLst>
                                      </p:cBhvr>
                                      <p:rCtr x="-234" y="-30741"/>
                                    </p:animMotion>
                                  </p:childTnLst>
                                </p:cTn>
                              </p:par>
                              <p:par>
                                <p:cTn id="49" presetID="42" presetClass="path" presetSubtype="0" accel="50000" decel="50000" fill="hold" grpId="0" nodeType="withEffect">
                                  <p:stCondLst>
                                    <p:cond delay="0"/>
                                  </p:stCondLst>
                                  <p:childTnLst>
                                    <p:animMotion origin="layout" path="M -6.25E-7 -2.59259E-6 L -0.00078 -0.62153 " pathEditMode="relative" rAng="0" ptsTypes="AA">
                                      <p:cBhvr>
                                        <p:cTn id="50" dur="1250" fill="hold"/>
                                        <p:tgtEl>
                                          <p:spTgt spid="291"/>
                                        </p:tgtEl>
                                        <p:attrNameLst>
                                          <p:attrName>ppt_x</p:attrName>
                                          <p:attrName>ppt_y</p:attrName>
                                        </p:attrNameLst>
                                      </p:cBhvr>
                                      <p:rCtr x="-39" y="-31088"/>
                                    </p:animMotion>
                                  </p:childTnLst>
                                </p:cTn>
                              </p:par>
                            </p:childTnLst>
                          </p:cTn>
                        </p:par>
                      </p:childTnLst>
                    </p:cTn>
                  </p:par>
                </p:childTnLst>
              </p:cTn>
              <p:nextCondLst>
                <p:cond evt="onClick" delay="0">
                  <p:tgtEl>
                    <p:spTgt spid="66"/>
                  </p:tgtEl>
                </p:cond>
              </p:nextCondLst>
            </p:seq>
            <p:seq concurrent="1" nextAc="seek">
              <p:cTn id="51" restart="whenNotActive" fill="hold" evtFilter="cancelBubble" nodeType="interactiveSeq">
                <p:stCondLst>
                  <p:cond evt="onClick" delay="0">
                    <p:tgtEl>
                      <p:spTgt spid="440"/>
                    </p:tgtEl>
                  </p:cond>
                </p:stCondLst>
                <p:endSync evt="end" delay="0">
                  <p:rtn val="all"/>
                </p:endSync>
                <p:childTnLst>
                  <p:par>
                    <p:cTn id="52" fill="hold">
                      <p:stCondLst>
                        <p:cond delay="0"/>
                      </p:stCondLst>
                      <p:childTnLst>
                        <p:par>
                          <p:cTn id="53" fill="hold">
                            <p:stCondLst>
                              <p:cond delay="0"/>
                            </p:stCondLst>
                            <p:childTnLst>
                              <p:par>
                                <p:cTn id="54" presetID="42" presetClass="path" presetSubtype="0" accel="50000" decel="50000" fill="hold" nodeType="clickEffect">
                                  <p:stCondLst>
                                    <p:cond delay="0"/>
                                  </p:stCondLst>
                                  <p:childTnLst>
                                    <p:animMotion origin="layout" path="M -0.00078 -0.62152 L 2.5E-6 0.25 " pathEditMode="relative" rAng="0" ptsTypes="AA">
                                      <p:cBhvr>
                                        <p:cTn id="55" dur="2000" fill="hold"/>
                                        <p:tgtEl>
                                          <p:spTgt spid="366"/>
                                        </p:tgtEl>
                                        <p:attrNameLst>
                                          <p:attrName>ppt_x</p:attrName>
                                          <p:attrName>ppt_y</p:attrName>
                                        </p:attrNameLst>
                                      </p:cBhvr>
                                      <p:rCtr x="39" y="43565"/>
                                    </p:animMotion>
                                  </p:childTnLst>
                                </p:cTn>
                              </p:par>
                              <p:par>
                                <p:cTn id="56" presetID="42" presetClass="path" presetSubtype="0" accel="50000" decel="50000" fill="hold" grpId="1" nodeType="withEffect">
                                  <p:stCondLst>
                                    <p:cond delay="0"/>
                                  </p:stCondLst>
                                  <p:childTnLst>
                                    <p:animMotion origin="layout" path="M -0.00078 -0.62153 L -6.25E-7 0.25 " pathEditMode="relative" rAng="0" ptsTypes="AA">
                                      <p:cBhvr>
                                        <p:cTn id="57" dur="2000" fill="hold"/>
                                        <p:tgtEl>
                                          <p:spTgt spid="440"/>
                                        </p:tgtEl>
                                        <p:attrNameLst>
                                          <p:attrName>ppt_x</p:attrName>
                                          <p:attrName>ppt_y</p:attrName>
                                        </p:attrNameLst>
                                      </p:cBhvr>
                                      <p:rCtr x="39" y="43565"/>
                                    </p:animMotion>
                                  </p:childTnLst>
                                </p:cTn>
                              </p:par>
                            </p:childTnLst>
                          </p:cTn>
                        </p:par>
                      </p:childTnLst>
                    </p:cTn>
                  </p:par>
                </p:childTnLst>
              </p:cTn>
              <p:nextCondLst>
                <p:cond evt="onClick" delay="0">
                  <p:tgtEl>
                    <p:spTgt spid="440"/>
                  </p:tgtEl>
                </p:cond>
              </p:nextCondLst>
            </p:seq>
            <p:seq concurrent="1" nextAc="seek">
              <p:cTn id="58" restart="whenNotActive" fill="hold" evtFilter="cancelBubble" nodeType="interactiveSeq">
                <p:stCondLst>
                  <p:cond evt="onClick" delay="0">
                    <p:tgtEl>
                      <p:spTgt spid="67"/>
                    </p:tgtEl>
                  </p:cond>
                </p:stCondLst>
                <p:endSync evt="end" delay="0">
                  <p:rtn val="all"/>
                </p:endSync>
                <p:childTnLst>
                  <p:par>
                    <p:cTn id="59" fill="hold">
                      <p:stCondLst>
                        <p:cond delay="0"/>
                      </p:stCondLst>
                      <p:childTnLst>
                        <p:par>
                          <p:cTn id="60" fill="hold">
                            <p:stCondLst>
                              <p:cond delay="0"/>
                            </p:stCondLst>
                            <p:childTnLst>
                              <p:par>
                                <p:cTn id="61" presetID="42" presetClass="path" presetSubtype="0" accel="50000" decel="50000" fill="hold" nodeType="withEffect">
                                  <p:stCondLst>
                                    <p:cond delay="0"/>
                                  </p:stCondLst>
                                  <p:childTnLst>
                                    <p:animMotion origin="layout" path="M 2.5E-6 -4.81481E-6 L -0.0013 -0.61481 " pathEditMode="relative" rAng="0" ptsTypes="AA">
                                      <p:cBhvr>
                                        <p:cTn id="62" dur="1250" fill="hold"/>
                                        <p:tgtEl>
                                          <p:spTgt spid="366"/>
                                        </p:tgtEl>
                                        <p:attrNameLst>
                                          <p:attrName>ppt_x</p:attrName>
                                          <p:attrName>ppt_y</p:attrName>
                                        </p:attrNameLst>
                                      </p:cBhvr>
                                      <p:rCtr x="-65" y="-30741"/>
                                    </p:animMotion>
                                  </p:childTnLst>
                                </p:cTn>
                              </p:par>
                              <p:par>
                                <p:cTn id="63" presetID="42" presetClass="path" presetSubtype="0" accel="50000" decel="50000" fill="hold" grpId="0" nodeType="withEffect">
                                  <p:stCondLst>
                                    <p:cond delay="0"/>
                                  </p:stCondLst>
                                  <p:childTnLst>
                                    <p:animMotion origin="layout" path="M -6.25E-7 3.7037E-6 L -0.00078 -0.62153 " pathEditMode="relative" rAng="0" ptsTypes="AA">
                                      <p:cBhvr>
                                        <p:cTn id="64" dur="1250" fill="hold"/>
                                        <p:tgtEl>
                                          <p:spTgt spid="440"/>
                                        </p:tgtEl>
                                        <p:attrNameLst>
                                          <p:attrName>ppt_x</p:attrName>
                                          <p:attrName>ppt_y</p:attrName>
                                        </p:attrNameLst>
                                      </p:cBhvr>
                                      <p:rCtr x="-39" y="-31088"/>
                                    </p:animMotion>
                                  </p:childTnLst>
                                </p:cTn>
                              </p:par>
                            </p:childTnLst>
                          </p:cTn>
                        </p:par>
                      </p:childTnLst>
                    </p:cTn>
                  </p:par>
                </p:childTnLst>
              </p:cTn>
              <p:nextCondLst>
                <p:cond evt="onClick" delay="0">
                  <p:tgtEl>
                    <p:spTgt spid="67"/>
                  </p:tgtEl>
                </p:cond>
              </p:nextCondLst>
            </p:seq>
          </p:childTnLst>
        </p:cTn>
      </p:par>
    </p:tnLst>
    <p:bldLst>
      <p:bldP spid="142" grpId="0" animBg="1"/>
      <p:bldP spid="142" grpId="1" animBg="1"/>
      <p:bldP spid="291" grpId="0" animBg="1"/>
      <p:bldP spid="291" grpId="1" animBg="1"/>
      <p:bldP spid="440" grpId="0" animBg="1"/>
      <p:bldP spid="44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Graphic 34">
            <a:extLst>
              <a:ext uri="{FF2B5EF4-FFF2-40B4-BE49-F238E27FC236}">
                <a16:creationId xmlns:a16="http://schemas.microsoft.com/office/drawing/2014/main" id="{BD14BC21-2CDA-4838-AC6B-8F6F00272E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2941922 h 5143500"/>
              <a:gd name="connsiteX5" fmla="*/ 156507 w 9144000"/>
              <a:gd name="connsiteY5" fmla="*/ 2941922 h 5143500"/>
              <a:gd name="connsiteX6" fmla="*/ 156507 w 9144000"/>
              <a:gd name="connsiteY6" fmla="*/ 675244 h 5143500"/>
              <a:gd name="connsiteX7" fmla="*/ 0 w 9144000"/>
              <a:gd name="connsiteY7" fmla="*/ 675244 h 5143500"/>
              <a:gd name="connsiteX8" fmla="*/ 0 w 914400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3500">
                <a:moveTo>
                  <a:pt x="0" y="0"/>
                </a:moveTo>
                <a:lnTo>
                  <a:pt x="9144000" y="0"/>
                </a:lnTo>
                <a:lnTo>
                  <a:pt x="9144000" y="5143500"/>
                </a:lnTo>
                <a:lnTo>
                  <a:pt x="0" y="5143500"/>
                </a:lnTo>
                <a:lnTo>
                  <a:pt x="0" y="2941922"/>
                </a:lnTo>
                <a:lnTo>
                  <a:pt x="156507" y="2941922"/>
                </a:lnTo>
                <a:lnTo>
                  <a:pt x="156507" y="675244"/>
                </a:lnTo>
                <a:lnTo>
                  <a:pt x="0" y="675244"/>
                </a:lnTo>
                <a:lnTo>
                  <a:pt x="0" y="0"/>
                </a:lnTo>
                <a:close/>
              </a:path>
            </a:pathLst>
          </a:custGeom>
        </p:spPr>
      </p:pic>
      <p:sp>
        <p:nvSpPr>
          <p:cNvPr id="40" name="White background">
            <a:extLst>
              <a:ext uri="{FF2B5EF4-FFF2-40B4-BE49-F238E27FC236}">
                <a16:creationId xmlns:a16="http://schemas.microsoft.com/office/drawing/2014/main" id="{4BA3590E-2E0D-4CBC-9802-A3015F61CCD9}"/>
              </a:ext>
            </a:extLst>
          </p:cNvPr>
          <p:cNvSpPr/>
          <p:nvPr/>
        </p:nvSpPr>
        <p:spPr>
          <a:xfrm>
            <a:off x="211848" y="244981"/>
            <a:ext cx="11768304" cy="6368041"/>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pic>
        <p:nvPicPr>
          <p:cNvPr id="36" name="Graphic 35">
            <a:extLst>
              <a:ext uri="{FF2B5EF4-FFF2-40B4-BE49-F238E27FC236}">
                <a16:creationId xmlns:a16="http://schemas.microsoft.com/office/drawing/2014/main" id="{1AAE284C-3BA4-4CFF-B7E1-48404F00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3128" r="98288" b="42803"/>
          <a:stretch/>
        </p:blipFill>
        <p:spPr>
          <a:xfrm>
            <a:off x="2" y="900326"/>
            <a:ext cx="208676" cy="3022237"/>
          </a:xfrm>
          <a:custGeom>
            <a:avLst/>
            <a:gdLst>
              <a:gd name="connsiteX0" fmla="*/ 0 w 156507"/>
              <a:gd name="connsiteY0" fmla="*/ 0 h 2266678"/>
              <a:gd name="connsiteX1" fmla="*/ 156507 w 156507"/>
              <a:gd name="connsiteY1" fmla="*/ 0 h 2266678"/>
              <a:gd name="connsiteX2" fmla="*/ 156507 w 156507"/>
              <a:gd name="connsiteY2" fmla="*/ 2266678 h 2266678"/>
              <a:gd name="connsiteX3" fmla="*/ 0 w 156507"/>
              <a:gd name="connsiteY3" fmla="*/ 2266678 h 2266678"/>
              <a:gd name="connsiteX4" fmla="*/ 0 w 156507"/>
              <a:gd name="connsiteY4" fmla="*/ 0 h 2266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07" h="2266678">
                <a:moveTo>
                  <a:pt x="0" y="0"/>
                </a:moveTo>
                <a:lnTo>
                  <a:pt x="156507" y="0"/>
                </a:lnTo>
                <a:lnTo>
                  <a:pt x="156507" y="2266678"/>
                </a:lnTo>
                <a:lnTo>
                  <a:pt x="0" y="2266678"/>
                </a:lnTo>
                <a:lnTo>
                  <a:pt x="0" y="0"/>
                </a:lnTo>
                <a:close/>
              </a:path>
            </a:pathLst>
          </a:custGeom>
        </p:spPr>
      </p:pic>
      <p:sp>
        <p:nvSpPr>
          <p:cNvPr id="2" name="Hình Bầu dục 1">
            <a:extLst>
              <a:ext uri="{FF2B5EF4-FFF2-40B4-BE49-F238E27FC236}">
                <a16:creationId xmlns:a16="http://schemas.microsoft.com/office/drawing/2014/main" id="{8C26B3F1-0762-4975-9D1A-C86A294134DF}"/>
              </a:ext>
            </a:extLst>
          </p:cNvPr>
          <p:cNvSpPr/>
          <p:nvPr/>
        </p:nvSpPr>
        <p:spPr>
          <a:xfrm>
            <a:off x="1160972" y="1927185"/>
            <a:ext cx="3333508" cy="3287210"/>
          </a:xfrm>
          <a:prstGeom prst="ellipse">
            <a:avLst/>
          </a:prstGeom>
          <a:solidFill>
            <a:srgbClr val="B0A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ình Bầu dục 36">
            <a:extLst>
              <a:ext uri="{FF2B5EF4-FFF2-40B4-BE49-F238E27FC236}">
                <a16:creationId xmlns:a16="http://schemas.microsoft.com/office/drawing/2014/main" id="{448F6366-C051-4BC2-9935-74659952540F}"/>
              </a:ext>
            </a:extLst>
          </p:cNvPr>
          <p:cNvSpPr/>
          <p:nvPr/>
        </p:nvSpPr>
        <p:spPr>
          <a:xfrm>
            <a:off x="1157802" y="1682207"/>
            <a:ext cx="3333508" cy="3287210"/>
          </a:xfrm>
          <a:prstGeom prst="ellipse">
            <a:avLst/>
          </a:prstGeom>
          <a:solidFill>
            <a:srgbClr val="726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Nhóm 33">
            <a:extLst>
              <a:ext uri="{FF2B5EF4-FFF2-40B4-BE49-F238E27FC236}">
                <a16:creationId xmlns:a16="http://schemas.microsoft.com/office/drawing/2014/main" id="{D98FA3AB-E850-424B-B3D5-580718024BF4}"/>
              </a:ext>
            </a:extLst>
          </p:cNvPr>
          <p:cNvGrpSpPr/>
          <p:nvPr/>
        </p:nvGrpSpPr>
        <p:grpSpPr>
          <a:xfrm>
            <a:off x="1094307" y="1265354"/>
            <a:ext cx="3460497" cy="3910439"/>
            <a:chOff x="1413484" y="1182422"/>
            <a:chExt cx="1953498" cy="2240394"/>
          </a:xfrm>
        </p:grpSpPr>
        <p:sp>
          <p:nvSpPr>
            <p:cNvPr id="38" name="Rectangle: Rounded Corners 55">
              <a:extLst>
                <a:ext uri="{FF2B5EF4-FFF2-40B4-BE49-F238E27FC236}">
                  <a16:creationId xmlns:a16="http://schemas.microsoft.com/office/drawing/2014/main" id="{DBB03F86-2DD8-4F9B-B535-13E2595E8139}"/>
                </a:ext>
              </a:extLst>
            </p:cNvPr>
            <p:cNvSpPr/>
            <p:nvPr/>
          </p:nvSpPr>
          <p:spPr>
            <a:xfrm>
              <a:off x="1817705" y="2448718"/>
              <a:ext cx="1048754" cy="974098"/>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39" name="Freeform: Shape 117">
              <a:extLst>
                <a:ext uri="{FF2B5EF4-FFF2-40B4-BE49-F238E27FC236}">
                  <a16:creationId xmlns:a16="http://schemas.microsoft.com/office/drawing/2014/main" id="{91588350-64A8-49E9-B1F5-3D8A6B4D18CC}"/>
                </a:ext>
              </a:extLst>
            </p:cNvPr>
            <p:cNvSpPr/>
            <p:nvPr/>
          </p:nvSpPr>
          <p:spPr>
            <a:xfrm>
              <a:off x="1874788" y="2442804"/>
              <a:ext cx="1008749" cy="971870"/>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3FB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1647">
                <a:solidFill>
                  <a:prstClr val="white"/>
                </a:solidFill>
                <a:latin typeface="Calibri" panose="020F0502020204030204"/>
              </a:endParaRPr>
            </a:p>
          </p:txBody>
        </p:sp>
        <p:cxnSp>
          <p:nvCxnSpPr>
            <p:cNvPr id="41" name="Straight Connector 119">
              <a:extLst>
                <a:ext uri="{FF2B5EF4-FFF2-40B4-BE49-F238E27FC236}">
                  <a16:creationId xmlns:a16="http://schemas.microsoft.com/office/drawing/2014/main" id="{F62BDE9E-C124-438F-B140-3A33E6ACB85F}"/>
                </a:ext>
              </a:extLst>
            </p:cNvPr>
            <p:cNvCxnSpPr>
              <a:cxnSpLocks/>
            </p:cNvCxnSpPr>
            <p:nvPr/>
          </p:nvCxnSpPr>
          <p:spPr>
            <a:xfrm flipH="1">
              <a:off x="2050384" y="2880081"/>
              <a:ext cx="38850" cy="320951"/>
            </a:xfrm>
            <a:prstGeom prst="line">
              <a:avLst/>
            </a:prstGeom>
            <a:ln w="19050">
              <a:solidFill>
                <a:srgbClr val="2E75B6"/>
              </a:solidFill>
            </a:ln>
          </p:spPr>
          <p:style>
            <a:lnRef idx="1">
              <a:schemeClr val="accent1"/>
            </a:lnRef>
            <a:fillRef idx="0">
              <a:schemeClr val="accent1"/>
            </a:fillRef>
            <a:effectRef idx="0">
              <a:schemeClr val="accent1"/>
            </a:effectRef>
            <a:fontRef idx="minor">
              <a:schemeClr val="tx1"/>
            </a:fontRef>
          </p:style>
        </p:cxnSp>
        <p:cxnSp>
          <p:nvCxnSpPr>
            <p:cNvPr id="42" name="Straight Connector 120">
              <a:extLst>
                <a:ext uri="{FF2B5EF4-FFF2-40B4-BE49-F238E27FC236}">
                  <a16:creationId xmlns:a16="http://schemas.microsoft.com/office/drawing/2014/main" id="{B9944FEC-736B-4B09-AEB7-9799FB6BA3EA}"/>
                </a:ext>
              </a:extLst>
            </p:cNvPr>
            <p:cNvCxnSpPr>
              <a:cxnSpLocks/>
            </p:cNvCxnSpPr>
            <p:nvPr/>
          </p:nvCxnSpPr>
          <p:spPr>
            <a:xfrm>
              <a:off x="2700636" y="2871584"/>
              <a:ext cx="26439" cy="218420"/>
            </a:xfrm>
            <a:prstGeom prst="line">
              <a:avLst/>
            </a:prstGeom>
            <a:ln w="19050">
              <a:solidFill>
                <a:srgbClr val="2E75B6"/>
              </a:solidFill>
            </a:ln>
          </p:spPr>
          <p:style>
            <a:lnRef idx="1">
              <a:schemeClr val="accent1"/>
            </a:lnRef>
            <a:fillRef idx="0">
              <a:schemeClr val="accent1"/>
            </a:fillRef>
            <a:effectRef idx="0">
              <a:schemeClr val="accent1"/>
            </a:effectRef>
            <a:fontRef idx="minor">
              <a:schemeClr val="tx1"/>
            </a:fontRef>
          </p:style>
        </p:cxnSp>
        <p:sp>
          <p:nvSpPr>
            <p:cNvPr id="43" name="Freeform: Shape 147">
              <a:extLst>
                <a:ext uri="{FF2B5EF4-FFF2-40B4-BE49-F238E27FC236}">
                  <a16:creationId xmlns:a16="http://schemas.microsoft.com/office/drawing/2014/main" id="{E8ACD23C-6BD1-449B-9168-F401341DC2CD}"/>
                </a:ext>
              </a:extLst>
            </p:cNvPr>
            <p:cNvSpPr/>
            <p:nvPr/>
          </p:nvSpPr>
          <p:spPr>
            <a:xfrm>
              <a:off x="2147943" y="2453196"/>
              <a:ext cx="211418" cy="408088"/>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44" name="Freeform: Shape 148">
              <a:extLst>
                <a:ext uri="{FF2B5EF4-FFF2-40B4-BE49-F238E27FC236}">
                  <a16:creationId xmlns:a16="http://schemas.microsoft.com/office/drawing/2014/main" id="{831A0BB5-D850-4736-ABA4-A6792E363046}"/>
                </a:ext>
              </a:extLst>
            </p:cNvPr>
            <p:cNvSpPr/>
            <p:nvPr/>
          </p:nvSpPr>
          <p:spPr>
            <a:xfrm flipH="1">
              <a:off x="2356283" y="2450624"/>
              <a:ext cx="198951" cy="408087"/>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45" name="Rectangle: Rounded Corners 149">
              <a:extLst>
                <a:ext uri="{FF2B5EF4-FFF2-40B4-BE49-F238E27FC236}">
                  <a16:creationId xmlns:a16="http://schemas.microsoft.com/office/drawing/2014/main" id="{1F5148BE-4F09-4367-AA27-4793354B0ED3}"/>
                </a:ext>
              </a:extLst>
            </p:cNvPr>
            <p:cNvSpPr/>
            <p:nvPr/>
          </p:nvSpPr>
          <p:spPr>
            <a:xfrm>
              <a:off x="2284308" y="2861039"/>
              <a:ext cx="151625" cy="228963"/>
            </a:xfrm>
            <a:prstGeom prst="roundRect">
              <a:avLst/>
            </a:prstGeom>
            <a:solidFill>
              <a:schemeClr val="bg1"/>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46" name="Oval 150">
              <a:extLst>
                <a:ext uri="{FF2B5EF4-FFF2-40B4-BE49-F238E27FC236}">
                  <a16:creationId xmlns:a16="http://schemas.microsoft.com/office/drawing/2014/main" id="{ECD36D45-E44D-4235-97BE-7DD9476803C0}"/>
                </a:ext>
              </a:extLst>
            </p:cNvPr>
            <p:cNvSpPr/>
            <p:nvPr/>
          </p:nvSpPr>
          <p:spPr>
            <a:xfrm>
              <a:off x="2322976" y="2905692"/>
              <a:ext cx="70119" cy="701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47" name="Rectangle: Rounded Corners 151">
              <a:extLst>
                <a:ext uri="{FF2B5EF4-FFF2-40B4-BE49-F238E27FC236}">
                  <a16:creationId xmlns:a16="http://schemas.microsoft.com/office/drawing/2014/main" id="{DA81AEB4-1DE6-4793-A38C-9427F99A79A8}"/>
                </a:ext>
              </a:extLst>
            </p:cNvPr>
            <p:cNvSpPr/>
            <p:nvPr/>
          </p:nvSpPr>
          <p:spPr>
            <a:xfrm>
              <a:off x="2337824" y="2962826"/>
              <a:ext cx="43622" cy="41052"/>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48" name="Rectangle: Rounded Corners 121">
              <a:extLst>
                <a:ext uri="{FF2B5EF4-FFF2-40B4-BE49-F238E27FC236}">
                  <a16:creationId xmlns:a16="http://schemas.microsoft.com/office/drawing/2014/main" id="{B543B8D0-E5BF-455C-979F-09539A023FD6}"/>
                </a:ext>
              </a:extLst>
            </p:cNvPr>
            <p:cNvSpPr/>
            <p:nvPr/>
          </p:nvSpPr>
          <p:spPr>
            <a:xfrm>
              <a:off x="2264939" y="2261903"/>
              <a:ext cx="174513" cy="285627"/>
            </a:xfrm>
            <a:prstGeom prst="roundRect">
              <a:avLst/>
            </a:prstGeom>
            <a:solidFill>
              <a:srgbClr val="E4A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pic>
          <p:nvPicPr>
            <p:cNvPr id="49" name="Hình ảnh 48">
              <a:extLst>
                <a:ext uri="{FF2B5EF4-FFF2-40B4-BE49-F238E27FC236}">
                  <a16:creationId xmlns:a16="http://schemas.microsoft.com/office/drawing/2014/main" id="{13A836CC-8512-48B1-BEBB-B1DE3FC8A92D}"/>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7348" b="66129" l="10000" r="90000">
                          <a14:foregroundMark x1="48123" y1="51361" x2="49488" y2="62245"/>
                        </a14:backgroundRemoval>
                      </a14:imgEffect>
                    </a14:imgLayer>
                  </a14:imgProps>
                </a:ext>
                <a:ext uri="{28A0092B-C50C-407E-A947-70E740481C1C}">
                  <a14:useLocalDpi xmlns:a14="http://schemas.microsoft.com/office/drawing/2010/main" val="0"/>
                </a:ext>
              </a:extLst>
            </a:blip>
            <a:srcRect b="26524"/>
            <a:stretch/>
          </p:blipFill>
          <p:spPr>
            <a:xfrm>
              <a:off x="1413484" y="1182422"/>
              <a:ext cx="1953498" cy="1440258"/>
            </a:xfrm>
            <a:prstGeom prst="rect">
              <a:avLst/>
            </a:prstGeom>
          </p:spPr>
        </p:pic>
      </p:grpSp>
      <p:grpSp>
        <p:nvGrpSpPr>
          <p:cNvPr id="50" name="Arm">
            <a:extLst>
              <a:ext uri="{FF2B5EF4-FFF2-40B4-BE49-F238E27FC236}">
                <a16:creationId xmlns:a16="http://schemas.microsoft.com/office/drawing/2014/main" id="{60A6BF02-306D-4D74-B6FE-4BEE159472A7}"/>
              </a:ext>
            </a:extLst>
          </p:cNvPr>
          <p:cNvGrpSpPr/>
          <p:nvPr/>
        </p:nvGrpSpPr>
        <p:grpSpPr>
          <a:xfrm>
            <a:off x="2957124" y="3200400"/>
            <a:ext cx="1254376" cy="3133870"/>
            <a:chOff x="2162973" y="1707612"/>
            <a:chExt cx="472489" cy="1160533"/>
          </a:xfrm>
        </p:grpSpPr>
        <p:grpSp>
          <p:nvGrpSpPr>
            <p:cNvPr id="51" name="Group 75">
              <a:extLst>
                <a:ext uri="{FF2B5EF4-FFF2-40B4-BE49-F238E27FC236}">
                  <a16:creationId xmlns:a16="http://schemas.microsoft.com/office/drawing/2014/main" id="{6C3AC9B6-BE53-42CC-931F-D16C5C9186C9}"/>
                </a:ext>
              </a:extLst>
            </p:cNvPr>
            <p:cNvGrpSpPr/>
            <p:nvPr/>
          </p:nvGrpSpPr>
          <p:grpSpPr>
            <a:xfrm>
              <a:off x="2366888" y="1707612"/>
              <a:ext cx="268574" cy="687780"/>
              <a:chOff x="2366888" y="1707612"/>
              <a:chExt cx="268574" cy="687780"/>
            </a:xfrm>
          </p:grpSpPr>
          <p:sp>
            <p:nvSpPr>
              <p:cNvPr id="53" name="Oval 77">
                <a:extLst>
                  <a:ext uri="{FF2B5EF4-FFF2-40B4-BE49-F238E27FC236}">
                    <a16:creationId xmlns:a16="http://schemas.microsoft.com/office/drawing/2014/main" id="{450322C1-6C50-4023-98D0-E71C8C1D5142}"/>
                  </a:ext>
                </a:extLst>
              </p:cNvPr>
              <p:cNvSpPr/>
              <p:nvPr/>
            </p:nvSpPr>
            <p:spPr>
              <a:xfrm>
                <a:off x="2404328" y="1707612"/>
                <a:ext cx="231134" cy="231134"/>
              </a:xfrm>
              <a:prstGeom prst="ellipse">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54" name="Rectangle: Rounded Corners 78">
                <a:extLst>
                  <a:ext uri="{FF2B5EF4-FFF2-40B4-BE49-F238E27FC236}">
                    <a16:creationId xmlns:a16="http://schemas.microsoft.com/office/drawing/2014/main" id="{DF0596BE-6900-47C2-87F9-ABC4CE341056}"/>
                  </a:ext>
                </a:extLst>
              </p:cNvPr>
              <p:cNvSpPr/>
              <p:nvPr/>
            </p:nvSpPr>
            <p:spPr>
              <a:xfrm rot="912596">
                <a:off x="2366888" y="1832884"/>
                <a:ext cx="135228" cy="56250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52" name="Oval 76">
              <a:extLst>
                <a:ext uri="{FF2B5EF4-FFF2-40B4-BE49-F238E27FC236}">
                  <a16:creationId xmlns:a16="http://schemas.microsoft.com/office/drawing/2014/main" id="{D97EB244-324C-4A1F-9524-2B84B5049E6E}"/>
                </a:ext>
              </a:extLst>
            </p:cNvPr>
            <p:cNvSpPr/>
            <p:nvPr/>
          </p:nvSpPr>
          <p:spPr>
            <a:xfrm>
              <a:off x="2162973" y="2742017"/>
              <a:ext cx="126128" cy="1261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grpSp>
      <p:grpSp>
        <p:nvGrpSpPr>
          <p:cNvPr id="55" name="Arm">
            <a:extLst>
              <a:ext uri="{FF2B5EF4-FFF2-40B4-BE49-F238E27FC236}">
                <a16:creationId xmlns:a16="http://schemas.microsoft.com/office/drawing/2014/main" id="{75BB0D10-9770-47F8-B047-02B2AF4A8A45}"/>
              </a:ext>
            </a:extLst>
          </p:cNvPr>
          <p:cNvGrpSpPr/>
          <p:nvPr/>
        </p:nvGrpSpPr>
        <p:grpSpPr>
          <a:xfrm flipH="1">
            <a:off x="1400887" y="3236291"/>
            <a:ext cx="1226467" cy="3065748"/>
            <a:chOff x="2162973" y="1687008"/>
            <a:chExt cx="479689" cy="1181137"/>
          </a:xfrm>
        </p:grpSpPr>
        <p:grpSp>
          <p:nvGrpSpPr>
            <p:cNvPr id="56" name="Group 75">
              <a:extLst>
                <a:ext uri="{FF2B5EF4-FFF2-40B4-BE49-F238E27FC236}">
                  <a16:creationId xmlns:a16="http://schemas.microsoft.com/office/drawing/2014/main" id="{845D3BFB-D141-4CC3-A216-34A0ADC3C755}"/>
                </a:ext>
              </a:extLst>
            </p:cNvPr>
            <p:cNvGrpSpPr/>
            <p:nvPr/>
          </p:nvGrpSpPr>
          <p:grpSpPr>
            <a:xfrm>
              <a:off x="2366888" y="1687008"/>
              <a:ext cx="275774" cy="708384"/>
              <a:chOff x="2366888" y="1687008"/>
              <a:chExt cx="275774" cy="708384"/>
            </a:xfrm>
          </p:grpSpPr>
          <p:sp>
            <p:nvSpPr>
              <p:cNvPr id="58" name="Oval 77">
                <a:extLst>
                  <a:ext uri="{FF2B5EF4-FFF2-40B4-BE49-F238E27FC236}">
                    <a16:creationId xmlns:a16="http://schemas.microsoft.com/office/drawing/2014/main" id="{F1F98CA9-101A-4387-80F8-25454F6A9750}"/>
                  </a:ext>
                </a:extLst>
              </p:cNvPr>
              <p:cNvSpPr/>
              <p:nvPr/>
            </p:nvSpPr>
            <p:spPr>
              <a:xfrm>
                <a:off x="2403252" y="1687008"/>
                <a:ext cx="239410" cy="250709"/>
              </a:xfrm>
              <a:prstGeom prst="ellipse">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59" name="Rectangle: Rounded Corners 78">
                <a:extLst>
                  <a:ext uri="{FF2B5EF4-FFF2-40B4-BE49-F238E27FC236}">
                    <a16:creationId xmlns:a16="http://schemas.microsoft.com/office/drawing/2014/main" id="{93496725-75AF-4420-A82F-1BFE7F8C2A8A}"/>
                  </a:ext>
                </a:extLst>
              </p:cNvPr>
              <p:cNvSpPr/>
              <p:nvPr/>
            </p:nvSpPr>
            <p:spPr>
              <a:xfrm rot="912596">
                <a:off x="2366888" y="1832884"/>
                <a:ext cx="135228" cy="56250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57" name="Oval 76">
              <a:extLst>
                <a:ext uri="{FF2B5EF4-FFF2-40B4-BE49-F238E27FC236}">
                  <a16:creationId xmlns:a16="http://schemas.microsoft.com/office/drawing/2014/main" id="{FDF39399-4652-45D2-8F3A-91ABE6F5EAEB}"/>
                </a:ext>
              </a:extLst>
            </p:cNvPr>
            <p:cNvSpPr/>
            <p:nvPr/>
          </p:nvSpPr>
          <p:spPr>
            <a:xfrm>
              <a:off x="2162973" y="2742017"/>
              <a:ext cx="126128" cy="1261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grpSp>
      <p:pic>
        <p:nvPicPr>
          <p:cNvPr id="67" name="Thumb">
            <a:extLst>
              <a:ext uri="{FF2B5EF4-FFF2-40B4-BE49-F238E27FC236}">
                <a16:creationId xmlns:a16="http://schemas.microsoft.com/office/drawing/2014/main" id="{4BB2AC9E-4880-45DD-BB94-9644A0CB04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4628" b="80068"/>
          <a:stretch>
            <a:fillRect/>
          </a:stretch>
        </p:blipFill>
        <p:spPr>
          <a:xfrm rot="10800000">
            <a:off x="8550393" y="3509942"/>
            <a:ext cx="1843933" cy="412621"/>
          </a:xfrm>
          <a:custGeom>
            <a:avLst/>
            <a:gdLst>
              <a:gd name="connsiteX0" fmla="*/ 0 w 1382950"/>
              <a:gd name="connsiteY0" fmla="*/ 0 h 309466"/>
              <a:gd name="connsiteX1" fmla="*/ 1382950 w 1382950"/>
              <a:gd name="connsiteY1" fmla="*/ 0 h 309466"/>
              <a:gd name="connsiteX2" fmla="*/ 1382950 w 1382950"/>
              <a:gd name="connsiteY2" fmla="*/ 309466 h 309466"/>
              <a:gd name="connsiteX3" fmla="*/ 0 w 1382950"/>
              <a:gd name="connsiteY3" fmla="*/ 309466 h 309466"/>
              <a:gd name="connsiteX4" fmla="*/ 0 w 1382950"/>
              <a:gd name="connsiteY4" fmla="*/ 0 h 30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950" h="309466">
                <a:moveTo>
                  <a:pt x="0" y="0"/>
                </a:moveTo>
                <a:lnTo>
                  <a:pt x="1382950" y="0"/>
                </a:lnTo>
                <a:lnTo>
                  <a:pt x="1382950" y="309466"/>
                </a:lnTo>
                <a:lnTo>
                  <a:pt x="0" y="309466"/>
                </a:lnTo>
                <a:lnTo>
                  <a:pt x="0" y="0"/>
                </a:lnTo>
                <a:close/>
              </a:path>
            </a:pathLst>
          </a:custGeom>
        </p:spPr>
      </p:pic>
      <p:grpSp>
        <p:nvGrpSpPr>
          <p:cNvPr id="62" name="Nhóm 61">
            <a:extLst>
              <a:ext uri="{FF2B5EF4-FFF2-40B4-BE49-F238E27FC236}">
                <a16:creationId xmlns:a16="http://schemas.microsoft.com/office/drawing/2014/main" id="{3178A5EE-05A5-4AE4-9F28-4942EC2DD10C}"/>
              </a:ext>
            </a:extLst>
          </p:cNvPr>
          <p:cNvGrpSpPr/>
          <p:nvPr/>
        </p:nvGrpSpPr>
        <p:grpSpPr>
          <a:xfrm>
            <a:off x="6434147" y="1112428"/>
            <a:ext cx="3666661" cy="4247725"/>
            <a:chOff x="6490478" y="1151265"/>
            <a:chExt cx="3666661" cy="4247725"/>
          </a:xfrm>
        </p:grpSpPr>
        <p:sp>
          <p:nvSpPr>
            <p:cNvPr id="60" name="Hình chữ nhật: Góc Tròn 59">
              <a:extLst>
                <a:ext uri="{FF2B5EF4-FFF2-40B4-BE49-F238E27FC236}">
                  <a16:creationId xmlns:a16="http://schemas.microsoft.com/office/drawing/2014/main" id="{EFFC0E5E-B556-4D18-BA8B-6BF05CD3C543}"/>
                </a:ext>
              </a:extLst>
            </p:cNvPr>
            <p:cNvSpPr/>
            <p:nvPr/>
          </p:nvSpPr>
          <p:spPr>
            <a:xfrm>
              <a:off x="6490478" y="1151265"/>
              <a:ext cx="3666661" cy="3996483"/>
            </a:xfrm>
            <a:prstGeom prst="roundRect">
              <a:avLst>
                <a:gd name="adj" fmla="val 6736"/>
              </a:avLst>
            </a:prstGeom>
            <a:blipFill dpi="0" rotWithShape="1">
              <a:blip r:embed="rId8">
                <a:extLst>
                  <a:ext uri="{28A0092B-C50C-407E-A947-70E740481C1C}">
                    <a14:useLocalDpi xmlns:a14="http://schemas.microsoft.com/office/drawing/2010/main" val="0"/>
                  </a:ext>
                </a:extLst>
              </a:blip>
              <a:srcRect/>
              <a:stretch>
                <a:fillRect l="-4497" r="-4497"/>
              </a:stretch>
            </a:blipFill>
            <a:ln w="57150">
              <a:solidFill>
                <a:srgbClr val="B0A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Ethan.ppt (text)">
              <a:extLst>
                <a:ext uri="{FF2B5EF4-FFF2-40B4-BE49-F238E27FC236}">
                  <a16:creationId xmlns:a16="http://schemas.microsoft.com/office/drawing/2014/main" id="{F1BAC09E-B241-46F1-A629-1B6C98B5741F}"/>
                </a:ext>
              </a:extLst>
            </p:cNvPr>
            <p:cNvSpPr/>
            <p:nvPr/>
          </p:nvSpPr>
          <p:spPr>
            <a:xfrm>
              <a:off x="7339510" y="4952595"/>
              <a:ext cx="2262205" cy="446395"/>
            </a:xfrm>
            <a:prstGeom prst="roundRect">
              <a:avLst>
                <a:gd name="adj" fmla="val 50000"/>
              </a:avLst>
            </a:prstGeom>
            <a:solidFill>
              <a:srgbClr val="A399FA"/>
            </a:solidFill>
            <a:ln>
              <a:solidFill>
                <a:srgbClr val="A399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133">
                  <a:latin typeface="Gilroy ExtraBold" panose="00000900000000000000" pitchFamily="50" charset="0"/>
                </a:rPr>
                <a:t>Nội dung 4</a:t>
              </a:r>
              <a:endParaRPr lang="en-PH" sz="2133" dirty="0">
                <a:latin typeface="Gilroy ExtraBold" panose="00000900000000000000" pitchFamily="50" charset="0"/>
              </a:endParaRPr>
            </a:p>
          </p:txBody>
        </p:sp>
      </p:grpSp>
      <p:grpSp>
        <p:nvGrpSpPr>
          <p:cNvPr id="63" name="Hand">
            <a:extLst>
              <a:ext uri="{FF2B5EF4-FFF2-40B4-BE49-F238E27FC236}">
                <a16:creationId xmlns:a16="http://schemas.microsoft.com/office/drawing/2014/main" id="{DB7E65E6-EAD8-418E-B927-4B178B40C9C9}"/>
              </a:ext>
            </a:extLst>
          </p:cNvPr>
          <p:cNvGrpSpPr/>
          <p:nvPr/>
        </p:nvGrpSpPr>
        <p:grpSpPr>
          <a:xfrm rot="10800000">
            <a:off x="8550393" y="1852463"/>
            <a:ext cx="7330705" cy="2070100"/>
            <a:chOff x="-515201" y="767887"/>
            <a:chExt cx="5498029" cy="1552575"/>
          </a:xfrm>
        </p:grpSpPr>
        <p:sp>
          <p:nvSpPr>
            <p:cNvPr id="64" name="Rectangle 10">
              <a:extLst>
                <a:ext uri="{FF2B5EF4-FFF2-40B4-BE49-F238E27FC236}">
                  <a16:creationId xmlns:a16="http://schemas.microsoft.com/office/drawing/2014/main" id="{56FD6E9A-8FDD-4467-BA35-A125C09E69DB}"/>
                </a:ext>
              </a:extLst>
            </p:cNvPr>
            <p:cNvSpPr/>
            <p:nvPr/>
          </p:nvSpPr>
          <p:spPr>
            <a:xfrm>
              <a:off x="-515201" y="1087848"/>
              <a:ext cx="2450029" cy="1033756"/>
            </a:xfrm>
            <a:prstGeom prst="rect">
              <a:avLst/>
            </a:prstGeom>
            <a:solidFill>
              <a:srgbClr val="FFC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sp>
          <p:nvSpPr>
            <p:cNvPr id="65" name="Rectangle 11">
              <a:extLst>
                <a:ext uri="{FF2B5EF4-FFF2-40B4-BE49-F238E27FC236}">
                  <a16:creationId xmlns:a16="http://schemas.microsoft.com/office/drawing/2014/main" id="{5F353B66-862A-4890-8E45-D924117B87C2}"/>
                </a:ext>
              </a:extLst>
            </p:cNvPr>
            <p:cNvSpPr/>
            <p:nvPr/>
          </p:nvSpPr>
          <p:spPr>
            <a:xfrm>
              <a:off x="-515201" y="1977864"/>
              <a:ext cx="2452408" cy="143740"/>
            </a:xfrm>
            <a:prstGeom prst="rect">
              <a:avLst/>
            </a:prstGeom>
            <a:solidFill>
              <a:srgbClr val="FFB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pic>
          <p:nvPicPr>
            <p:cNvPr id="66" name="Graphic 12">
              <a:extLst>
                <a:ext uri="{FF2B5EF4-FFF2-40B4-BE49-F238E27FC236}">
                  <a16:creationId xmlns:a16="http://schemas.microsoft.com/office/drawing/2014/main" id="{DD7D1367-86C5-4941-9590-420A8CD29F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934828" y="767887"/>
              <a:ext cx="3048000" cy="1552575"/>
            </a:xfrm>
            <a:custGeom>
              <a:avLst/>
              <a:gdLst>
                <a:gd name="connsiteX0" fmla="*/ 0 w 3048000"/>
                <a:gd name="connsiteY0" fmla="*/ 0 h 1552575"/>
                <a:gd name="connsiteX1" fmla="*/ 1665050 w 3048000"/>
                <a:gd name="connsiteY1" fmla="*/ 0 h 1552575"/>
                <a:gd name="connsiteX2" fmla="*/ 1665050 w 3048000"/>
                <a:gd name="connsiteY2" fmla="*/ 309466 h 1552575"/>
                <a:gd name="connsiteX3" fmla="*/ 3048000 w 3048000"/>
                <a:gd name="connsiteY3" fmla="*/ 309466 h 1552575"/>
                <a:gd name="connsiteX4" fmla="*/ 3048000 w 3048000"/>
                <a:gd name="connsiteY4" fmla="*/ 1552575 h 1552575"/>
                <a:gd name="connsiteX5" fmla="*/ 0 w 3048000"/>
                <a:gd name="connsiteY5" fmla="*/ 1552575 h 1552575"/>
                <a:gd name="connsiteX6" fmla="*/ 0 w 3048000"/>
                <a:gd name="connsiteY6" fmla="*/ 0 h 155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1552575">
                  <a:moveTo>
                    <a:pt x="0" y="0"/>
                  </a:moveTo>
                  <a:lnTo>
                    <a:pt x="1665050" y="0"/>
                  </a:lnTo>
                  <a:lnTo>
                    <a:pt x="1665050" y="309466"/>
                  </a:lnTo>
                  <a:lnTo>
                    <a:pt x="3048000" y="309466"/>
                  </a:lnTo>
                  <a:lnTo>
                    <a:pt x="3048000" y="1552575"/>
                  </a:lnTo>
                  <a:lnTo>
                    <a:pt x="0" y="1552575"/>
                  </a:lnTo>
                  <a:lnTo>
                    <a:pt x="0" y="0"/>
                  </a:lnTo>
                  <a:close/>
                </a:path>
              </a:pathLst>
            </a:custGeom>
          </p:spPr>
        </p:pic>
      </p:grpSp>
      <p:pic>
        <p:nvPicPr>
          <p:cNvPr id="70" name="Hình ảnh 69">
            <a:extLst>
              <a:ext uri="{FF2B5EF4-FFF2-40B4-BE49-F238E27FC236}">
                <a16:creationId xmlns:a16="http://schemas.microsoft.com/office/drawing/2014/main" id="{A6407AE5-7CE1-402F-B920-FC0D64B4CC61}"/>
              </a:ext>
            </a:extLst>
          </p:cNvPr>
          <p:cNvPicPr>
            <a:picLocks noChangeAspect="1"/>
          </p:cNvPicPr>
          <p:nvPr/>
        </p:nvPicPr>
        <p:blipFill rotWithShape="1">
          <a:blip r:embed="rId9"/>
          <a:srcRect l="98262"/>
          <a:stretch/>
        </p:blipFill>
        <p:spPr>
          <a:xfrm>
            <a:off x="11980152" y="0"/>
            <a:ext cx="211848" cy="6858000"/>
          </a:xfrm>
          <a:prstGeom prst="rect">
            <a:avLst/>
          </a:prstGeom>
        </p:spPr>
      </p:pic>
      <p:pic>
        <p:nvPicPr>
          <p:cNvPr id="72" name="Hình ảnh 71" descr="Ảnh có chứa văn bản, hòm, phụ kiện&#10;&#10;Mô tả được tạo tự động">
            <a:extLst>
              <a:ext uri="{FF2B5EF4-FFF2-40B4-BE49-F238E27FC236}">
                <a16:creationId xmlns:a16="http://schemas.microsoft.com/office/drawing/2014/main" id="{AE7F779C-DE4E-40A8-B51B-454703A249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3307654">
            <a:off x="7202787" y="2038108"/>
            <a:ext cx="528135" cy="340420"/>
          </a:xfrm>
          <a:prstGeom prst="rect">
            <a:avLst/>
          </a:prstGeom>
        </p:spPr>
      </p:pic>
      <p:sp>
        <p:nvSpPr>
          <p:cNvPr id="73" name="Hộp Văn bản 72">
            <a:extLst>
              <a:ext uri="{FF2B5EF4-FFF2-40B4-BE49-F238E27FC236}">
                <a16:creationId xmlns:a16="http://schemas.microsoft.com/office/drawing/2014/main" id="{61694852-E474-4D25-AC5B-EE0A0D4CBC50}"/>
              </a:ext>
            </a:extLst>
          </p:cNvPr>
          <p:cNvSpPr txBox="1"/>
          <p:nvPr/>
        </p:nvSpPr>
        <p:spPr>
          <a:xfrm>
            <a:off x="146147" y="5296080"/>
            <a:ext cx="5118533" cy="1077218"/>
          </a:xfrm>
          <a:prstGeom prst="rect">
            <a:avLst/>
          </a:prstGeom>
          <a:noFill/>
        </p:spPr>
        <p:txBody>
          <a:bodyPr wrap="square" rtlCol="0">
            <a:spAutoFit/>
          </a:bodyPr>
          <a:lstStyle/>
          <a:p>
            <a:pPr algn="ctr"/>
            <a:r>
              <a:rPr lang="en-US" sz="3200" b="1">
                <a:solidFill>
                  <a:srgbClr val="7030A0"/>
                </a:solidFill>
                <a:latin typeface="Arial" panose="020B0604020202020204" pitchFamily="34" charset="0"/>
                <a:cs typeface="Arial" panose="020B0604020202020204" pitchFamily="34" charset="0"/>
              </a:rPr>
              <a:t>Đúng rồi Đôi mắt ấy là của Lisa đó nha</a:t>
            </a:r>
          </a:p>
        </p:txBody>
      </p:sp>
      <p:sp>
        <p:nvSpPr>
          <p:cNvPr id="74" name="Hình chữ nhật: Góc Tròn 73">
            <a:hlinkClick r:id="rId11" action="ppaction://hlinksldjump"/>
            <a:extLst>
              <a:ext uri="{FF2B5EF4-FFF2-40B4-BE49-F238E27FC236}">
                <a16:creationId xmlns:a16="http://schemas.microsoft.com/office/drawing/2014/main" id="{F608A8D3-7B17-4DC7-8F56-07DB6FD43AB3}"/>
              </a:ext>
            </a:extLst>
          </p:cNvPr>
          <p:cNvSpPr/>
          <p:nvPr/>
        </p:nvSpPr>
        <p:spPr>
          <a:xfrm>
            <a:off x="7282152" y="5632704"/>
            <a:ext cx="2369156" cy="740594"/>
          </a:xfrm>
          <a:prstGeom prst="roundRect">
            <a:avLst>
              <a:gd name="adj" fmla="val 21606"/>
            </a:avLst>
          </a:prstGeom>
          <a:solidFill>
            <a:srgbClr val="D1CCFC"/>
          </a:solidFill>
          <a:ln w="38100">
            <a:solidFill>
              <a:srgbClr val="726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rgbClr val="7264F6"/>
                </a:solidFill>
                <a:latin typeface="Arial" panose="020B0604020202020204" pitchFamily="34" charset="0"/>
                <a:cs typeface="Arial" panose="020B0604020202020204" pitchFamily="34" charset="0"/>
              </a:rPr>
              <a:t>THE END</a:t>
            </a:r>
          </a:p>
        </p:txBody>
      </p:sp>
    </p:spTree>
    <p:extLst>
      <p:ext uri="{BB962C8B-B14F-4D97-AF65-F5344CB8AC3E}">
        <p14:creationId xmlns:p14="http://schemas.microsoft.com/office/powerpoint/2010/main" val="112556068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25000" decel="25000" autoRev="1" fill="hold" nodeType="withEffect">
                                  <p:stCondLst>
                                    <p:cond delay="0"/>
                                  </p:stCondLst>
                                  <p:childTnLst>
                                    <p:animRot by="600000">
                                      <p:cBhvr>
                                        <p:cTn id="6" dur="1000" fill="hold"/>
                                        <p:tgtEl>
                                          <p:spTgt spid="50"/>
                                        </p:tgtEl>
                                        <p:attrNameLst>
                                          <p:attrName>r</p:attrName>
                                        </p:attrNameLst>
                                      </p:cBhvr>
                                    </p:animRot>
                                  </p:childTnLst>
                                </p:cTn>
                              </p:par>
                              <p:par>
                                <p:cTn id="7" presetID="8" presetClass="emph" presetSubtype="0" repeatCount="indefinite" accel="25000" decel="25000" autoRev="1" fill="hold" nodeType="withEffect">
                                  <p:stCondLst>
                                    <p:cond delay="0"/>
                                  </p:stCondLst>
                                  <p:childTnLst>
                                    <p:animRot by="-600000">
                                      <p:cBhvr>
                                        <p:cTn id="8" dur="1000" fill="hold"/>
                                        <p:tgtEl>
                                          <p:spTgt spid="55"/>
                                        </p:tgtEl>
                                        <p:attrNameLst>
                                          <p:attrName>r</p:attrName>
                                        </p:attrNameLst>
                                      </p:cBhvr>
                                    </p:animRot>
                                  </p:childTnLst>
                                </p:cTn>
                              </p:par>
                              <p:par>
                                <p:cTn id="9" presetID="35" presetClass="path" presetSubtype="0" accel="50000" decel="50000" fill="hold" nodeType="withEffect">
                                  <p:stCondLst>
                                    <p:cond delay="0"/>
                                  </p:stCondLst>
                                  <p:childTnLst>
                                    <p:animMotion origin="layout" path="M 0.59362 -0.00439 L 0.00144 0.00255 " pathEditMode="relative" rAng="0" ptsTypes="AA">
                                      <p:cBhvr>
                                        <p:cTn id="10" dur="1000" fill="hold"/>
                                        <p:tgtEl>
                                          <p:spTgt spid="63"/>
                                        </p:tgtEl>
                                        <p:attrNameLst>
                                          <p:attrName>ppt_x</p:attrName>
                                          <p:attrName>ppt_y</p:attrName>
                                        </p:attrNameLst>
                                      </p:cBhvr>
                                      <p:rCtr x="-29609" y="347"/>
                                    </p:animMotion>
                                  </p:childTnLst>
                                </p:cTn>
                              </p:par>
                              <p:par>
                                <p:cTn id="11" presetID="35" presetClass="path" presetSubtype="0" accel="50000" decel="50000" fill="hold" nodeType="withEffect">
                                  <p:stCondLst>
                                    <p:cond delay="0"/>
                                  </p:stCondLst>
                                  <p:childTnLst>
                                    <p:animMotion origin="layout" path="M 0.59323 -0.00371 L 0.00183 1.85185E-6 " pathEditMode="relative" rAng="0" ptsTypes="AA">
                                      <p:cBhvr>
                                        <p:cTn id="12" dur="1000" fill="hold"/>
                                        <p:tgtEl>
                                          <p:spTgt spid="67"/>
                                        </p:tgtEl>
                                        <p:attrNameLst>
                                          <p:attrName>ppt_x</p:attrName>
                                          <p:attrName>ppt_y</p:attrName>
                                        </p:attrNameLst>
                                      </p:cBhvr>
                                      <p:rCtr x="-29570" y="185"/>
                                    </p:animMotion>
                                  </p:childTnLst>
                                </p:cTn>
                              </p:par>
                              <p:par>
                                <p:cTn id="13" presetID="35" presetClass="path" presetSubtype="0" accel="50000" decel="50000" fill="hold" nodeType="withEffect">
                                  <p:stCondLst>
                                    <p:cond delay="0"/>
                                  </p:stCondLst>
                                  <p:childTnLst>
                                    <p:animMotion origin="layout" path="M 0.61537 0.00949 L 0.00144 0.00255 " pathEditMode="relative" rAng="0" ptsTypes="AA">
                                      <p:cBhvr>
                                        <p:cTn id="14" dur="1000" fill="hold"/>
                                        <p:tgtEl>
                                          <p:spTgt spid="62"/>
                                        </p:tgtEl>
                                        <p:attrNameLst>
                                          <p:attrName>ppt_x</p:attrName>
                                          <p:attrName>ppt_y</p:attrName>
                                        </p:attrNameLst>
                                      </p:cBhvr>
                                      <p:rCtr x="-30703" y="-347"/>
                                    </p:animMotion>
                                  </p:childTnLst>
                                </p:cTn>
                              </p:par>
                              <p:par>
                                <p:cTn id="15" presetID="63" presetClass="path" presetSubtype="0" accel="50000" decel="50000" fill="hold" nodeType="withEffect">
                                  <p:stCondLst>
                                    <p:cond delay="1000"/>
                                  </p:stCondLst>
                                  <p:childTnLst>
                                    <p:animMotion origin="layout" path="M -3.125E-6 -4.81481E-6 L 0.37305 0.00116 " pathEditMode="relative" rAng="0" ptsTypes="AA">
                                      <p:cBhvr>
                                        <p:cTn id="16" dur="1000" fill="hold"/>
                                        <p:tgtEl>
                                          <p:spTgt spid="63"/>
                                        </p:tgtEl>
                                        <p:attrNameLst>
                                          <p:attrName>ppt_x</p:attrName>
                                          <p:attrName>ppt_y</p:attrName>
                                        </p:attrNameLst>
                                      </p:cBhvr>
                                      <p:rCtr x="18646" y="46"/>
                                    </p:animMotion>
                                  </p:childTnLst>
                                </p:cTn>
                              </p:par>
                              <p:par>
                                <p:cTn id="17" presetID="63" presetClass="path" presetSubtype="0" accel="50000" decel="50000" fill="hold" nodeType="withEffect">
                                  <p:stCondLst>
                                    <p:cond delay="1000"/>
                                  </p:stCondLst>
                                  <p:childTnLst>
                                    <p:animMotion origin="layout" path="M -3.125E-6 1.85185E-6 L 0.3737 1.85185E-6 " pathEditMode="relative" rAng="0" ptsTypes="AA">
                                      <p:cBhvr>
                                        <p:cTn id="18" dur="1000" fill="hold"/>
                                        <p:tgtEl>
                                          <p:spTgt spid="67"/>
                                        </p:tgtEl>
                                        <p:attrNameLst>
                                          <p:attrName>ppt_x</p:attrName>
                                          <p:attrName>ppt_y</p:attrName>
                                        </p:attrNameLst>
                                      </p:cBhvr>
                                      <p:rCtr x="18685" y="0"/>
                                    </p:animMotion>
                                  </p:childTnLst>
                                </p:cTn>
                              </p:par>
                              <p:par>
                                <p:cTn id="19" presetID="10" presetClass="entr" presetSubtype="0" fill="hold" nodeType="withEffect">
                                  <p:stCondLst>
                                    <p:cond delay="100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Graphic 47">
            <a:extLst>
              <a:ext uri="{FF2B5EF4-FFF2-40B4-BE49-F238E27FC236}">
                <a16:creationId xmlns:a16="http://schemas.microsoft.com/office/drawing/2014/main" id="{768DD488-9916-4A2E-99A9-70A61B5A1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2" name="Rectangle: Rounded Corners 21">
            <a:extLst>
              <a:ext uri="{FF2B5EF4-FFF2-40B4-BE49-F238E27FC236}">
                <a16:creationId xmlns:a16="http://schemas.microsoft.com/office/drawing/2014/main" id="{E6152E68-FE45-4F5C-A9FD-FF409254C9F0}"/>
              </a:ext>
            </a:extLst>
          </p:cNvPr>
          <p:cNvSpPr/>
          <p:nvPr/>
        </p:nvSpPr>
        <p:spPr>
          <a:xfrm>
            <a:off x="211848" y="276854"/>
            <a:ext cx="11768304" cy="6368041"/>
          </a:xfrm>
          <a:prstGeom prst="roundRect">
            <a:avLst>
              <a:gd name="adj" fmla="val 44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dirty="0">
              <a:solidFill>
                <a:prstClr val="white"/>
              </a:solidFill>
              <a:latin typeface="Calibri" panose="020F0502020204030204"/>
            </a:endParaRPr>
          </a:p>
        </p:txBody>
      </p:sp>
      <p:sp>
        <p:nvSpPr>
          <p:cNvPr id="98" name="Freeform: Shape 97">
            <a:extLst>
              <a:ext uri="{FF2B5EF4-FFF2-40B4-BE49-F238E27FC236}">
                <a16:creationId xmlns:a16="http://schemas.microsoft.com/office/drawing/2014/main" id="{80E44D6A-30C5-4E28-B6C5-FC50B1E6DBD3}"/>
              </a:ext>
            </a:extLst>
          </p:cNvPr>
          <p:cNvSpPr/>
          <p:nvPr/>
        </p:nvSpPr>
        <p:spPr>
          <a:xfrm>
            <a:off x="4829835" y="880107"/>
            <a:ext cx="2532333" cy="2527551"/>
          </a:xfrm>
          <a:custGeom>
            <a:avLst/>
            <a:gdLst>
              <a:gd name="connsiteX0" fmla="*/ 949625 w 1899250"/>
              <a:gd name="connsiteY0" fmla="*/ 0 h 1895663"/>
              <a:gd name="connsiteX1" fmla="*/ 1899250 w 1899250"/>
              <a:gd name="connsiteY1" fmla="*/ 949625 h 1895663"/>
              <a:gd name="connsiteX2" fmla="*/ 1898033 w 1899250"/>
              <a:gd name="connsiteY2" fmla="*/ 973738 h 1895663"/>
              <a:gd name="connsiteX3" fmla="*/ 1897862 w 1899250"/>
              <a:gd name="connsiteY3" fmla="*/ 973549 h 1895663"/>
              <a:gd name="connsiteX4" fmla="*/ 1894347 w 1899250"/>
              <a:gd name="connsiteY4" fmla="*/ 1043132 h 1895663"/>
              <a:gd name="connsiteX5" fmla="*/ 949625 w 1899250"/>
              <a:gd name="connsiteY5" fmla="*/ 1895663 h 1895663"/>
              <a:gd name="connsiteX6" fmla="*/ 19293 w 1899250"/>
              <a:gd name="connsiteY6" fmla="*/ 1137421 h 1895663"/>
              <a:gd name="connsiteX7" fmla="*/ 6216 w 1899250"/>
              <a:gd name="connsiteY7" fmla="*/ 1051729 h 1895663"/>
              <a:gd name="connsiteX8" fmla="*/ 5761 w 1899250"/>
              <a:gd name="connsiteY8" fmla="*/ 1052337 h 1895663"/>
              <a:gd name="connsiteX9" fmla="*/ 4903 w 1899250"/>
              <a:gd name="connsiteY9" fmla="*/ 1046719 h 1895663"/>
              <a:gd name="connsiteX10" fmla="*/ 0 w 1899250"/>
              <a:gd name="connsiteY10" fmla="*/ 949625 h 1895663"/>
              <a:gd name="connsiteX11" fmla="*/ 949625 w 1899250"/>
              <a:gd name="connsiteY11" fmla="*/ 0 h 189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9250" h="1895663">
                <a:moveTo>
                  <a:pt x="949625" y="0"/>
                </a:moveTo>
                <a:cubicBezTo>
                  <a:pt x="1474089" y="0"/>
                  <a:pt x="1899250" y="425161"/>
                  <a:pt x="1899250" y="949625"/>
                </a:cubicBezTo>
                <a:lnTo>
                  <a:pt x="1898033" y="973738"/>
                </a:lnTo>
                <a:lnTo>
                  <a:pt x="1897862" y="973549"/>
                </a:lnTo>
                <a:lnTo>
                  <a:pt x="1894347" y="1043132"/>
                </a:lnTo>
                <a:cubicBezTo>
                  <a:pt x="1845717" y="1521986"/>
                  <a:pt x="1441310" y="1895663"/>
                  <a:pt x="949625" y="1895663"/>
                </a:cubicBezTo>
                <a:cubicBezTo>
                  <a:pt x="490720" y="1895663"/>
                  <a:pt x="107842" y="1570149"/>
                  <a:pt x="19293" y="1137421"/>
                </a:cubicBezTo>
                <a:lnTo>
                  <a:pt x="6216" y="1051729"/>
                </a:lnTo>
                <a:lnTo>
                  <a:pt x="5761" y="1052337"/>
                </a:lnTo>
                <a:lnTo>
                  <a:pt x="4903" y="1046719"/>
                </a:lnTo>
                <a:cubicBezTo>
                  <a:pt x="1661" y="1014795"/>
                  <a:pt x="0" y="982404"/>
                  <a:pt x="0" y="949625"/>
                </a:cubicBezTo>
                <a:cubicBezTo>
                  <a:pt x="0" y="425161"/>
                  <a:pt x="425162" y="0"/>
                  <a:pt x="949625" y="0"/>
                </a:cubicBezTo>
                <a:close/>
              </a:path>
            </a:pathLst>
          </a:custGeom>
          <a:solidFill>
            <a:srgbClr val="FBDA7D"/>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grpSp>
        <p:nvGrpSpPr>
          <p:cNvPr id="3" name="Group 2">
            <a:extLst>
              <a:ext uri="{FF2B5EF4-FFF2-40B4-BE49-F238E27FC236}">
                <a16:creationId xmlns:a16="http://schemas.microsoft.com/office/drawing/2014/main" id="{6EC9DD21-E715-4CF5-B56B-D31797A8FF87}"/>
              </a:ext>
            </a:extLst>
          </p:cNvPr>
          <p:cNvGrpSpPr/>
          <p:nvPr/>
        </p:nvGrpSpPr>
        <p:grpSpPr>
          <a:xfrm>
            <a:off x="5138201" y="761628"/>
            <a:ext cx="1915601" cy="2646029"/>
            <a:chOff x="3853650" y="571221"/>
            <a:chExt cx="1436701" cy="1984522"/>
          </a:xfrm>
        </p:grpSpPr>
        <p:grpSp>
          <p:nvGrpSpPr>
            <p:cNvPr id="2" name="Group 1">
              <a:extLst>
                <a:ext uri="{FF2B5EF4-FFF2-40B4-BE49-F238E27FC236}">
                  <a16:creationId xmlns:a16="http://schemas.microsoft.com/office/drawing/2014/main" id="{C1CE1F44-B8E5-40F4-9385-0D69B1CDD723}"/>
                </a:ext>
              </a:extLst>
            </p:cNvPr>
            <p:cNvGrpSpPr/>
            <p:nvPr/>
          </p:nvGrpSpPr>
          <p:grpSpPr>
            <a:xfrm>
              <a:off x="3853650" y="571221"/>
              <a:ext cx="1436701" cy="1984522"/>
              <a:chOff x="3853650" y="571221"/>
              <a:chExt cx="1436701" cy="1984522"/>
            </a:xfrm>
          </p:grpSpPr>
          <p:sp>
            <p:nvSpPr>
              <p:cNvPr id="6" name="Freeform: Shape 5">
                <a:extLst>
                  <a:ext uri="{FF2B5EF4-FFF2-40B4-BE49-F238E27FC236}">
                    <a16:creationId xmlns:a16="http://schemas.microsoft.com/office/drawing/2014/main" id="{137C522C-A30E-45C0-B9D1-2F4EEE69227A}"/>
                  </a:ext>
                </a:extLst>
              </p:cNvPr>
              <p:cNvSpPr/>
              <p:nvPr/>
            </p:nvSpPr>
            <p:spPr>
              <a:xfrm>
                <a:off x="4504170" y="1765728"/>
                <a:ext cx="135661" cy="207813"/>
              </a:xfrm>
              <a:custGeom>
                <a:avLst/>
                <a:gdLst>
                  <a:gd name="connsiteX0" fmla="*/ 333375 w 333375"/>
                  <a:gd name="connsiteY0" fmla="*/ 510683 h 510683"/>
                  <a:gd name="connsiteX1" fmla="*/ 333375 w 333375"/>
                  <a:gd name="connsiteY1" fmla="*/ 0 h 510683"/>
                  <a:gd name="connsiteX2" fmla="*/ 272006 w 333375"/>
                  <a:gd name="connsiteY2" fmla="*/ 7420 h 510683"/>
                  <a:gd name="connsiteX3" fmla="*/ 61370 w 333375"/>
                  <a:gd name="connsiteY3" fmla="*/ 7420 h 510683"/>
                  <a:gd name="connsiteX4" fmla="*/ 0 w 333375"/>
                  <a:gd name="connsiteY4" fmla="*/ 0 h 510683"/>
                  <a:gd name="connsiteX5" fmla="*/ 0 w 333375"/>
                  <a:gd name="connsiteY5" fmla="*/ 510683 h 510683"/>
                  <a:gd name="connsiteX6" fmla="*/ 333375 w 333375"/>
                  <a:gd name="connsiteY6" fmla="*/ 510683 h 51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75" h="510683">
                    <a:moveTo>
                      <a:pt x="333375" y="510683"/>
                    </a:moveTo>
                    <a:lnTo>
                      <a:pt x="333375" y="0"/>
                    </a:lnTo>
                    <a:cubicBezTo>
                      <a:pt x="313706" y="4820"/>
                      <a:pt x="293161" y="7420"/>
                      <a:pt x="272006" y="7420"/>
                    </a:cubicBezTo>
                    <a:lnTo>
                      <a:pt x="61370" y="7420"/>
                    </a:lnTo>
                    <a:cubicBezTo>
                      <a:pt x="40215" y="7420"/>
                      <a:pt x="19669" y="4820"/>
                      <a:pt x="0" y="0"/>
                    </a:cubicBezTo>
                    <a:lnTo>
                      <a:pt x="0" y="510683"/>
                    </a:lnTo>
                    <a:lnTo>
                      <a:pt x="333375" y="510683"/>
                    </a:lnTo>
                    <a:close/>
                  </a:path>
                </a:pathLst>
              </a:custGeom>
              <a:solidFill>
                <a:srgbClr val="FFAF10"/>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7" name="Freeform: Shape 6">
                <a:extLst>
                  <a:ext uri="{FF2B5EF4-FFF2-40B4-BE49-F238E27FC236}">
                    <a16:creationId xmlns:a16="http://schemas.microsoft.com/office/drawing/2014/main" id="{1A089AA4-3BAA-4B2A-A45F-1CBE7E5440F8}"/>
                  </a:ext>
                </a:extLst>
              </p:cNvPr>
              <p:cNvSpPr/>
              <p:nvPr/>
            </p:nvSpPr>
            <p:spPr>
              <a:xfrm>
                <a:off x="4504170" y="1765728"/>
                <a:ext cx="60078" cy="207813"/>
              </a:xfrm>
              <a:custGeom>
                <a:avLst/>
                <a:gdLst>
                  <a:gd name="connsiteX0" fmla="*/ 147638 w 147637"/>
                  <a:gd name="connsiteY0" fmla="*/ 510683 h 510683"/>
                  <a:gd name="connsiteX1" fmla="*/ 147638 w 147637"/>
                  <a:gd name="connsiteY1" fmla="*/ 7420 h 510683"/>
                  <a:gd name="connsiteX2" fmla="*/ 61370 w 147637"/>
                  <a:gd name="connsiteY2" fmla="*/ 7420 h 510683"/>
                  <a:gd name="connsiteX3" fmla="*/ 0 w 147637"/>
                  <a:gd name="connsiteY3" fmla="*/ 0 h 510683"/>
                  <a:gd name="connsiteX4" fmla="*/ 0 w 147637"/>
                  <a:gd name="connsiteY4" fmla="*/ 510683 h 510683"/>
                  <a:gd name="connsiteX5" fmla="*/ 147638 w 147637"/>
                  <a:gd name="connsiteY5" fmla="*/ 510683 h 51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637" h="510683">
                    <a:moveTo>
                      <a:pt x="147638" y="510683"/>
                    </a:moveTo>
                    <a:lnTo>
                      <a:pt x="147638" y="7420"/>
                    </a:lnTo>
                    <a:lnTo>
                      <a:pt x="61370" y="7420"/>
                    </a:lnTo>
                    <a:cubicBezTo>
                      <a:pt x="40215" y="7420"/>
                      <a:pt x="19669" y="4820"/>
                      <a:pt x="0" y="0"/>
                    </a:cubicBezTo>
                    <a:lnTo>
                      <a:pt x="0" y="510683"/>
                    </a:lnTo>
                    <a:lnTo>
                      <a:pt x="147638" y="510683"/>
                    </a:lnTo>
                    <a:close/>
                  </a:path>
                </a:pathLst>
              </a:custGeom>
              <a:solidFill>
                <a:srgbClr val="EF9614"/>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8" name="Freeform: Shape 7">
                <a:extLst>
                  <a:ext uri="{FF2B5EF4-FFF2-40B4-BE49-F238E27FC236}">
                    <a16:creationId xmlns:a16="http://schemas.microsoft.com/office/drawing/2014/main" id="{C89D4444-A24E-4010-A9F5-CDDC77E55C29}"/>
                  </a:ext>
                </a:extLst>
              </p:cNvPr>
              <p:cNvSpPr/>
              <p:nvPr/>
            </p:nvSpPr>
            <p:spPr>
              <a:xfrm>
                <a:off x="4424379" y="1648917"/>
                <a:ext cx="295244" cy="123870"/>
              </a:xfrm>
              <a:custGeom>
                <a:avLst/>
                <a:gdLst>
                  <a:gd name="connsiteX0" fmla="*/ 362769 w 725538"/>
                  <a:gd name="connsiteY0" fmla="*/ 66304 h 304400"/>
                  <a:gd name="connsiteX1" fmla="*/ 0 w 725538"/>
                  <a:gd name="connsiteY1" fmla="*/ 0 h 304400"/>
                  <a:gd name="connsiteX2" fmla="*/ 0 w 725538"/>
                  <a:gd name="connsiteY2" fmla="*/ 46958 h 304400"/>
                  <a:gd name="connsiteX3" fmla="*/ 257451 w 725538"/>
                  <a:gd name="connsiteY3" fmla="*/ 304400 h 304400"/>
                  <a:gd name="connsiteX4" fmla="*/ 468087 w 725538"/>
                  <a:gd name="connsiteY4" fmla="*/ 304400 h 304400"/>
                  <a:gd name="connsiteX5" fmla="*/ 725538 w 725538"/>
                  <a:gd name="connsiteY5" fmla="*/ 46958 h 304400"/>
                  <a:gd name="connsiteX6" fmla="*/ 725538 w 725538"/>
                  <a:gd name="connsiteY6" fmla="*/ 0 h 304400"/>
                  <a:gd name="connsiteX7" fmla="*/ 362769 w 725538"/>
                  <a:gd name="connsiteY7" fmla="*/ 66304 h 30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538" h="304400">
                    <a:moveTo>
                      <a:pt x="362769" y="66304"/>
                    </a:moveTo>
                    <a:cubicBezTo>
                      <a:pt x="235106" y="66304"/>
                      <a:pt x="112843" y="42796"/>
                      <a:pt x="0" y="0"/>
                    </a:cubicBezTo>
                    <a:lnTo>
                      <a:pt x="0" y="46958"/>
                    </a:lnTo>
                    <a:cubicBezTo>
                      <a:pt x="0" y="189138"/>
                      <a:pt x="115262" y="304400"/>
                      <a:pt x="257451" y="304400"/>
                    </a:cubicBezTo>
                    <a:lnTo>
                      <a:pt x="468087" y="304400"/>
                    </a:lnTo>
                    <a:cubicBezTo>
                      <a:pt x="610276" y="304400"/>
                      <a:pt x="725538" y="189138"/>
                      <a:pt x="725538" y="46958"/>
                    </a:cubicBezTo>
                    <a:lnTo>
                      <a:pt x="725538" y="0"/>
                    </a:lnTo>
                    <a:cubicBezTo>
                      <a:pt x="612686" y="42796"/>
                      <a:pt x="490433" y="66304"/>
                      <a:pt x="362769" y="66304"/>
                    </a:cubicBezTo>
                    <a:close/>
                  </a:path>
                </a:pathLst>
              </a:custGeom>
              <a:solidFill>
                <a:srgbClr val="FFD00D"/>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9" name="Freeform: Shape 8">
                <a:extLst>
                  <a:ext uri="{FF2B5EF4-FFF2-40B4-BE49-F238E27FC236}">
                    <a16:creationId xmlns:a16="http://schemas.microsoft.com/office/drawing/2014/main" id="{2092AFAB-2A71-41CE-9176-B0F8F2AF5C9A}"/>
                  </a:ext>
                </a:extLst>
              </p:cNvPr>
              <p:cNvSpPr/>
              <p:nvPr/>
            </p:nvSpPr>
            <p:spPr>
              <a:xfrm>
                <a:off x="4424383" y="1648917"/>
                <a:ext cx="207534" cy="123870"/>
              </a:xfrm>
              <a:custGeom>
                <a:avLst/>
                <a:gdLst>
                  <a:gd name="connsiteX0" fmla="*/ 295075 w 509997"/>
                  <a:gd name="connsiteY0" fmla="*/ 64018 h 304400"/>
                  <a:gd name="connsiteX1" fmla="*/ 0 w 509997"/>
                  <a:gd name="connsiteY1" fmla="*/ 0 h 304400"/>
                  <a:gd name="connsiteX2" fmla="*/ 0 w 509997"/>
                  <a:gd name="connsiteY2" fmla="*/ 46958 h 304400"/>
                  <a:gd name="connsiteX3" fmla="*/ 257451 w 509997"/>
                  <a:gd name="connsiteY3" fmla="*/ 304400 h 304400"/>
                  <a:gd name="connsiteX4" fmla="*/ 468087 w 509997"/>
                  <a:gd name="connsiteY4" fmla="*/ 304400 h 304400"/>
                  <a:gd name="connsiteX5" fmla="*/ 509997 w 509997"/>
                  <a:gd name="connsiteY5" fmla="*/ 300952 h 304400"/>
                  <a:gd name="connsiteX6" fmla="*/ 295075 w 509997"/>
                  <a:gd name="connsiteY6" fmla="*/ 64018 h 30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997" h="304400">
                    <a:moveTo>
                      <a:pt x="295075" y="64018"/>
                    </a:moveTo>
                    <a:cubicBezTo>
                      <a:pt x="191843" y="57255"/>
                      <a:pt x="92735" y="35176"/>
                      <a:pt x="0" y="0"/>
                    </a:cubicBezTo>
                    <a:lnTo>
                      <a:pt x="0" y="46958"/>
                    </a:lnTo>
                    <a:cubicBezTo>
                      <a:pt x="0" y="189138"/>
                      <a:pt x="115262" y="304400"/>
                      <a:pt x="257451" y="304400"/>
                    </a:cubicBezTo>
                    <a:lnTo>
                      <a:pt x="468087" y="304400"/>
                    </a:lnTo>
                    <a:cubicBezTo>
                      <a:pt x="482365" y="304400"/>
                      <a:pt x="496357" y="303190"/>
                      <a:pt x="509997" y="300952"/>
                    </a:cubicBezTo>
                    <a:cubicBezTo>
                      <a:pt x="393230" y="281826"/>
                      <a:pt x="302943" y="184185"/>
                      <a:pt x="295075" y="64018"/>
                    </a:cubicBezTo>
                    <a:close/>
                  </a:path>
                </a:pathLst>
              </a:custGeom>
              <a:solidFill>
                <a:srgbClr val="FFAF10"/>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10" name="Freeform: Shape 9">
                <a:extLst>
                  <a:ext uri="{FF2B5EF4-FFF2-40B4-BE49-F238E27FC236}">
                    <a16:creationId xmlns:a16="http://schemas.microsoft.com/office/drawing/2014/main" id="{5E3B6C84-A32D-46C1-B076-6269FE55B2C8}"/>
                  </a:ext>
                </a:extLst>
              </p:cNvPr>
              <p:cNvSpPr/>
              <p:nvPr/>
            </p:nvSpPr>
            <p:spPr>
              <a:xfrm>
                <a:off x="4420836" y="1966588"/>
                <a:ext cx="302330" cy="85272"/>
              </a:xfrm>
              <a:custGeom>
                <a:avLst/>
                <a:gdLst>
                  <a:gd name="connsiteX0" fmla="*/ 742950 w 742950"/>
                  <a:gd name="connsiteY0" fmla="*/ 209550 h 209550"/>
                  <a:gd name="connsiteX1" fmla="*/ 742950 w 742950"/>
                  <a:gd name="connsiteY1" fmla="*/ 47625 h 209550"/>
                  <a:gd name="connsiteX2" fmla="*/ 695325 w 742950"/>
                  <a:gd name="connsiteY2" fmla="*/ 0 h 209550"/>
                  <a:gd name="connsiteX3" fmla="*/ 47625 w 742950"/>
                  <a:gd name="connsiteY3" fmla="*/ 0 h 209550"/>
                  <a:gd name="connsiteX4" fmla="*/ 0 w 742950"/>
                  <a:gd name="connsiteY4" fmla="*/ 47625 h 209550"/>
                  <a:gd name="connsiteX5" fmla="*/ 0 w 742950"/>
                  <a:gd name="connsiteY5" fmla="*/ 209550 h 209550"/>
                  <a:gd name="connsiteX6" fmla="*/ 742950 w 742950"/>
                  <a:gd name="connsiteY6" fmla="*/ 2095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50" h="209550">
                    <a:moveTo>
                      <a:pt x="742950" y="209550"/>
                    </a:moveTo>
                    <a:lnTo>
                      <a:pt x="742950" y="47625"/>
                    </a:lnTo>
                    <a:cubicBezTo>
                      <a:pt x="742950" y="21431"/>
                      <a:pt x="721519" y="0"/>
                      <a:pt x="695325" y="0"/>
                    </a:cubicBezTo>
                    <a:lnTo>
                      <a:pt x="47625" y="0"/>
                    </a:lnTo>
                    <a:cubicBezTo>
                      <a:pt x="21431" y="0"/>
                      <a:pt x="0" y="21431"/>
                      <a:pt x="0" y="47625"/>
                    </a:cubicBezTo>
                    <a:lnTo>
                      <a:pt x="0" y="209550"/>
                    </a:lnTo>
                    <a:lnTo>
                      <a:pt x="742950" y="209550"/>
                    </a:lnTo>
                    <a:close/>
                  </a:path>
                </a:pathLst>
              </a:custGeom>
              <a:solidFill>
                <a:srgbClr val="EF8318"/>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11" name="Freeform: Shape 10">
                <a:extLst>
                  <a:ext uri="{FF2B5EF4-FFF2-40B4-BE49-F238E27FC236}">
                    <a16:creationId xmlns:a16="http://schemas.microsoft.com/office/drawing/2014/main" id="{D22C2B4E-5E3B-4CE8-847E-0C8C0306D1F7}"/>
                  </a:ext>
                </a:extLst>
              </p:cNvPr>
              <p:cNvSpPr/>
              <p:nvPr/>
            </p:nvSpPr>
            <p:spPr>
              <a:xfrm>
                <a:off x="4420836" y="1966588"/>
                <a:ext cx="135661" cy="85272"/>
              </a:xfrm>
              <a:custGeom>
                <a:avLst/>
                <a:gdLst>
                  <a:gd name="connsiteX0" fmla="*/ 285750 w 333375"/>
                  <a:gd name="connsiteY0" fmla="*/ 209550 h 209550"/>
                  <a:gd name="connsiteX1" fmla="*/ 285750 w 333375"/>
                  <a:gd name="connsiteY1" fmla="*/ 47625 h 209550"/>
                  <a:gd name="connsiteX2" fmla="*/ 333375 w 333375"/>
                  <a:gd name="connsiteY2" fmla="*/ 0 h 209550"/>
                  <a:gd name="connsiteX3" fmla="*/ 47625 w 333375"/>
                  <a:gd name="connsiteY3" fmla="*/ 0 h 209550"/>
                  <a:gd name="connsiteX4" fmla="*/ 0 w 333375"/>
                  <a:gd name="connsiteY4" fmla="*/ 47625 h 209550"/>
                  <a:gd name="connsiteX5" fmla="*/ 0 w 333375"/>
                  <a:gd name="connsiteY5" fmla="*/ 209550 h 209550"/>
                  <a:gd name="connsiteX6" fmla="*/ 285750 w 333375"/>
                  <a:gd name="connsiteY6" fmla="*/ 2095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75" h="209550">
                    <a:moveTo>
                      <a:pt x="285750" y="209550"/>
                    </a:moveTo>
                    <a:lnTo>
                      <a:pt x="285750" y="47625"/>
                    </a:lnTo>
                    <a:cubicBezTo>
                      <a:pt x="285750" y="21431"/>
                      <a:pt x="307181" y="0"/>
                      <a:pt x="333375" y="0"/>
                    </a:cubicBezTo>
                    <a:lnTo>
                      <a:pt x="47625" y="0"/>
                    </a:lnTo>
                    <a:cubicBezTo>
                      <a:pt x="21431" y="0"/>
                      <a:pt x="0" y="21431"/>
                      <a:pt x="0" y="47625"/>
                    </a:cubicBezTo>
                    <a:lnTo>
                      <a:pt x="0" y="209550"/>
                    </a:lnTo>
                    <a:lnTo>
                      <a:pt x="285750" y="209550"/>
                    </a:lnTo>
                    <a:close/>
                  </a:path>
                </a:pathLst>
              </a:custGeom>
              <a:solidFill>
                <a:srgbClr val="DB722C"/>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12" name="Freeform: Shape 11">
                <a:extLst>
                  <a:ext uri="{FF2B5EF4-FFF2-40B4-BE49-F238E27FC236}">
                    <a16:creationId xmlns:a16="http://schemas.microsoft.com/office/drawing/2014/main" id="{C125272A-E375-4D8A-AB8D-7C5B61DA86C2}"/>
                  </a:ext>
                </a:extLst>
              </p:cNvPr>
              <p:cNvSpPr/>
              <p:nvPr/>
            </p:nvSpPr>
            <p:spPr>
              <a:xfrm>
                <a:off x="4205717" y="2044108"/>
                <a:ext cx="732568" cy="337214"/>
              </a:xfrm>
              <a:custGeom>
                <a:avLst/>
                <a:gdLst>
                  <a:gd name="connsiteX0" fmla="*/ 1800225 w 1800225"/>
                  <a:gd name="connsiteY0" fmla="*/ 828675 h 828675"/>
                  <a:gd name="connsiteX1" fmla="*/ 1800225 w 1800225"/>
                  <a:gd name="connsiteY1" fmla="*/ 47625 h 828675"/>
                  <a:gd name="connsiteX2" fmla="*/ 1752600 w 1800225"/>
                  <a:gd name="connsiteY2" fmla="*/ 0 h 828675"/>
                  <a:gd name="connsiteX3" fmla="*/ 47625 w 1800225"/>
                  <a:gd name="connsiteY3" fmla="*/ 0 h 828675"/>
                  <a:gd name="connsiteX4" fmla="*/ 0 w 1800225"/>
                  <a:gd name="connsiteY4" fmla="*/ 47625 h 828675"/>
                  <a:gd name="connsiteX5" fmla="*/ 0 w 1800225"/>
                  <a:gd name="connsiteY5" fmla="*/ 828675 h 828675"/>
                  <a:gd name="connsiteX6" fmla="*/ 1800225 w 1800225"/>
                  <a:gd name="connsiteY6"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225" h="828675">
                    <a:moveTo>
                      <a:pt x="1800225" y="828675"/>
                    </a:moveTo>
                    <a:lnTo>
                      <a:pt x="1800225" y="47625"/>
                    </a:lnTo>
                    <a:cubicBezTo>
                      <a:pt x="1800225" y="21431"/>
                      <a:pt x="1778794" y="0"/>
                      <a:pt x="1752600" y="0"/>
                    </a:cubicBezTo>
                    <a:lnTo>
                      <a:pt x="47625" y="0"/>
                    </a:lnTo>
                    <a:cubicBezTo>
                      <a:pt x="21431" y="0"/>
                      <a:pt x="0" y="21431"/>
                      <a:pt x="0" y="47625"/>
                    </a:cubicBezTo>
                    <a:lnTo>
                      <a:pt x="0" y="828675"/>
                    </a:lnTo>
                    <a:lnTo>
                      <a:pt x="1800225" y="828675"/>
                    </a:lnTo>
                    <a:close/>
                  </a:path>
                </a:pathLst>
              </a:custGeom>
              <a:solidFill>
                <a:srgbClr val="A05F33"/>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13" name="Freeform: Shape 12">
                <a:extLst>
                  <a:ext uri="{FF2B5EF4-FFF2-40B4-BE49-F238E27FC236}">
                    <a16:creationId xmlns:a16="http://schemas.microsoft.com/office/drawing/2014/main" id="{FBD38A58-E4C0-46CB-A23C-B605AC046000}"/>
                  </a:ext>
                </a:extLst>
              </p:cNvPr>
              <p:cNvSpPr/>
              <p:nvPr/>
            </p:nvSpPr>
            <p:spPr>
              <a:xfrm>
                <a:off x="4205717" y="2044108"/>
                <a:ext cx="79458" cy="337214"/>
              </a:xfrm>
              <a:custGeom>
                <a:avLst/>
                <a:gdLst>
                  <a:gd name="connsiteX0" fmla="*/ 147638 w 195262"/>
                  <a:gd name="connsiteY0" fmla="*/ 828675 h 828675"/>
                  <a:gd name="connsiteX1" fmla="*/ 147638 w 195262"/>
                  <a:gd name="connsiteY1" fmla="*/ 47625 h 828675"/>
                  <a:gd name="connsiteX2" fmla="*/ 195263 w 195262"/>
                  <a:gd name="connsiteY2" fmla="*/ 0 h 828675"/>
                  <a:gd name="connsiteX3" fmla="*/ 47625 w 195262"/>
                  <a:gd name="connsiteY3" fmla="*/ 0 h 828675"/>
                  <a:gd name="connsiteX4" fmla="*/ 0 w 195262"/>
                  <a:gd name="connsiteY4" fmla="*/ 47625 h 828675"/>
                  <a:gd name="connsiteX5" fmla="*/ 0 w 195262"/>
                  <a:gd name="connsiteY5" fmla="*/ 828675 h 828675"/>
                  <a:gd name="connsiteX6" fmla="*/ 147638 w 195262"/>
                  <a:gd name="connsiteY6"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262" h="828675">
                    <a:moveTo>
                      <a:pt x="147638" y="828675"/>
                    </a:moveTo>
                    <a:lnTo>
                      <a:pt x="147638" y="47625"/>
                    </a:lnTo>
                    <a:cubicBezTo>
                      <a:pt x="147638" y="21431"/>
                      <a:pt x="169069" y="0"/>
                      <a:pt x="195263" y="0"/>
                    </a:cubicBezTo>
                    <a:lnTo>
                      <a:pt x="47625" y="0"/>
                    </a:lnTo>
                    <a:cubicBezTo>
                      <a:pt x="21431" y="0"/>
                      <a:pt x="0" y="21431"/>
                      <a:pt x="0" y="47625"/>
                    </a:cubicBezTo>
                    <a:lnTo>
                      <a:pt x="0" y="828675"/>
                    </a:lnTo>
                    <a:lnTo>
                      <a:pt x="147638" y="828675"/>
                    </a:lnTo>
                    <a:close/>
                  </a:path>
                </a:pathLst>
              </a:custGeom>
              <a:solidFill>
                <a:srgbClr val="87502A"/>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14" name="Freeform: Shape 13">
                <a:extLst>
                  <a:ext uri="{FF2B5EF4-FFF2-40B4-BE49-F238E27FC236}">
                    <a16:creationId xmlns:a16="http://schemas.microsoft.com/office/drawing/2014/main" id="{F8832447-7B7D-4203-BF2D-54701E1E9559}"/>
                  </a:ext>
                </a:extLst>
              </p:cNvPr>
              <p:cNvSpPr/>
              <p:nvPr/>
            </p:nvSpPr>
            <p:spPr>
              <a:xfrm>
                <a:off x="4312222" y="2113877"/>
                <a:ext cx="519557" cy="201553"/>
              </a:xfrm>
              <a:custGeom>
                <a:avLst/>
                <a:gdLst>
                  <a:gd name="connsiteX0" fmla="*/ 1276769 w 1276769"/>
                  <a:gd name="connsiteY0" fmla="*/ 447675 h 495300"/>
                  <a:gd name="connsiteX1" fmla="*/ 1229144 w 1276769"/>
                  <a:gd name="connsiteY1" fmla="*/ 495300 h 495300"/>
                  <a:gd name="connsiteX2" fmla="*/ 47625 w 1276769"/>
                  <a:gd name="connsiteY2" fmla="*/ 495300 h 495300"/>
                  <a:gd name="connsiteX3" fmla="*/ 0 w 1276769"/>
                  <a:gd name="connsiteY3" fmla="*/ 447675 h 495300"/>
                  <a:gd name="connsiteX4" fmla="*/ 0 w 1276769"/>
                  <a:gd name="connsiteY4" fmla="*/ 47625 h 495300"/>
                  <a:gd name="connsiteX5" fmla="*/ 47625 w 1276769"/>
                  <a:gd name="connsiteY5" fmla="*/ 0 h 495300"/>
                  <a:gd name="connsiteX6" fmla="*/ 1229144 w 1276769"/>
                  <a:gd name="connsiteY6" fmla="*/ 0 h 495300"/>
                  <a:gd name="connsiteX7" fmla="*/ 1276769 w 1276769"/>
                  <a:gd name="connsiteY7" fmla="*/ 47625 h 495300"/>
                  <a:gd name="connsiteX8" fmla="*/ 1276769 w 1276769"/>
                  <a:gd name="connsiteY8" fmla="*/ 447675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769" h="495300">
                    <a:moveTo>
                      <a:pt x="1276769" y="447675"/>
                    </a:moveTo>
                    <a:cubicBezTo>
                      <a:pt x="1276769" y="473869"/>
                      <a:pt x="1255338" y="495300"/>
                      <a:pt x="1229144" y="495300"/>
                    </a:cubicBezTo>
                    <a:lnTo>
                      <a:pt x="47625" y="495300"/>
                    </a:lnTo>
                    <a:cubicBezTo>
                      <a:pt x="21431" y="495300"/>
                      <a:pt x="0" y="473869"/>
                      <a:pt x="0" y="447675"/>
                    </a:cubicBezTo>
                    <a:lnTo>
                      <a:pt x="0" y="47625"/>
                    </a:lnTo>
                    <a:cubicBezTo>
                      <a:pt x="0" y="21431"/>
                      <a:pt x="21431" y="0"/>
                      <a:pt x="47625" y="0"/>
                    </a:cubicBezTo>
                    <a:lnTo>
                      <a:pt x="1229144" y="0"/>
                    </a:lnTo>
                    <a:cubicBezTo>
                      <a:pt x="1255338" y="0"/>
                      <a:pt x="1276769" y="21431"/>
                      <a:pt x="1276769" y="47625"/>
                    </a:cubicBezTo>
                    <a:lnTo>
                      <a:pt x="1276769" y="447675"/>
                    </a:lnTo>
                    <a:close/>
                  </a:path>
                </a:pathLst>
              </a:custGeom>
              <a:solidFill>
                <a:srgbClr val="293D7C"/>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15" name="Freeform: Shape 14">
                <a:extLst>
                  <a:ext uri="{FF2B5EF4-FFF2-40B4-BE49-F238E27FC236}">
                    <a16:creationId xmlns:a16="http://schemas.microsoft.com/office/drawing/2014/main" id="{411CABC5-2BA9-4015-AC47-8A4B62ED5206}"/>
                  </a:ext>
                </a:extLst>
              </p:cNvPr>
              <p:cNvSpPr/>
              <p:nvPr/>
            </p:nvSpPr>
            <p:spPr>
              <a:xfrm>
                <a:off x="4312222" y="2113877"/>
                <a:ext cx="96811" cy="201553"/>
              </a:xfrm>
              <a:custGeom>
                <a:avLst/>
                <a:gdLst>
                  <a:gd name="connsiteX0" fmla="*/ 190281 w 237905"/>
                  <a:gd name="connsiteY0" fmla="*/ 447675 h 495300"/>
                  <a:gd name="connsiteX1" fmla="*/ 190281 w 237905"/>
                  <a:gd name="connsiteY1" fmla="*/ 47625 h 495300"/>
                  <a:gd name="connsiteX2" fmla="*/ 237906 w 237905"/>
                  <a:gd name="connsiteY2" fmla="*/ 0 h 495300"/>
                  <a:gd name="connsiteX3" fmla="*/ 47625 w 237905"/>
                  <a:gd name="connsiteY3" fmla="*/ 0 h 495300"/>
                  <a:gd name="connsiteX4" fmla="*/ 0 w 237905"/>
                  <a:gd name="connsiteY4" fmla="*/ 47625 h 495300"/>
                  <a:gd name="connsiteX5" fmla="*/ 0 w 237905"/>
                  <a:gd name="connsiteY5" fmla="*/ 447675 h 495300"/>
                  <a:gd name="connsiteX6" fmla="*/ 47625 w 237905"/>
                  <a:gd name="connsiteY6" fmla="*/ 495300 h 495300"/>
                  <a:gd name="connsiteX7" fmla="*/ 237906 w 237905"/>
                  <a:gd name="connsiteY7" fmla="*/ 495300 h 495300"/>
                  <a:gd name="connsiteX8" fmla="*/ 190281 w 237905"/>
                  <a:gd name="connsiteY8" fmla="*/ 447675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905" h="495300">
                    <a:moveTo>
                      <a:pt x="190281" y="447675"/>
                    </a:moveTo>
                    <a:lnTo>
                      <a:pt x="190281" y="47625"/>
                    </a:lnTo>
                    <a:cubicBezTo>
                      <a:pt x="190281" y="21431"/>
                      <a:pt x="211712" y="0"/>
                      <a:pt x="237906" y="0"/>
                    </a:cubicBezTo>
                    <a:lnTo>
                      <a:pt x="47625" y="0"/>
                    </a:lnTo>
                    <a:cubicBezTo>
                      <a:pt x="21431" y="0"/>
                      <a:pt x="0" y="21431"/>
                      <a:pt x="0" y="47625"/>
                    </a:cubicBezTo>
                    <a:lnTo>
                      <a:pt x="0" y="447675"/>
                    </a:lnTo>
                    <a:cubicBezTo>
                      <a:pt x="0" y="473869"/>
                      <a:pt x="21431" y="495300"/>
                      <a:pt x="47625" y="495300"/>
                    </a:cubicBezTo>
                    <a:lnTo>
                      <a:pt x="237906" y="495300"/>
                    </a:lnTo>
                    <a:cubicBezTo>
                      <a:pt x="211712" y="495300"/>
                      <a:pt x="190281" y="473869"/>
                      <a:pt x="190281" y="447675"/>
                    </a:cubicBezTo>
                    <a:close/>
                  </a:path>
                </a:pathLst>
              </a:custGeom>
              <a:solidFill>
                <a:srgbClr val="1A2B63"/>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16" name="Freeform: Shape 15">
                <a:extLst>
                  <a:ext uri="{FF2B5EF4-FFF2-40B4-BE49-F238E27FC236}">
                    <a16:creationId xmlns:a16="http://schemas.microsoft.com/office/drawing/2014/main" id="{B35D60AA-A7FA-46B4-BE6D-00FC11FC7668}"/>
                  </a:ext>
                </a:extLst>
              </p:cNvPr>
              <p:cNvSpPr/>
              <p:nvPr/>
            </p:nvSpPr>
            <p:spPr>
              <a:xfrm>
                <a:off x="4104940" y="2377446"/>
                <a:ext cx="934121" cy="178297"/>
              </a:xfrm>
              <a:custGeom>
                <a:avLst/>
                <a:gdLst>
                  <a:gd name="connsiteX0" fmla="*/ 2247900 w 2295525"/>
                  <a:gd name="connsiteY0" fmla="*/ 0 h 438150"/>
                  <a:gd name="connsiteX1" fmla="*/ 47625 w 2295525"/>
                  <a:gd name="connsiteY1" fmla="*/ 0 h 438150"/>
                  <a:gd name="connsiteX2" fmla="*/ 0 w 2295525"/>
                  <a:gd name="connsiteY2" fmla="*/ 47625 h 438150"/>
                  <a:gd name="connsiteX3" fmla="*/ 0 w 2295525"/>
                  <a:gd name="connsiteY3" fmla="*/ 136703 h 438150"/>
                  <a:gd name="connsiteX4" fmla="*/ 1147763 w 2295525"/>
                  <a:gd name="connsiteY4" fmla="*/ 438150 h 438150"/>
                  <a:gd name="connsiteX5" fmla="*/ 2295525 w 2295525"/>
                  <a:gd name="connsiteY5" fmla="*/ 136693 h 438150"/>
                  <a:gd name="connsiteX6" fmla="*/ 2295525 w 2295525"/>
                  <a:gd name="connsiteY6" fmla="*/ 47625 h 438150"/>
                  <a:gd name="connsiteX7" fmla="*/ 2247900 w 2295525"/>
                  <a:gd name="connsiteY7" fmla="*/ 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525" h="438150">
                    <a:moveTo>
                      <a:pt x="2247900" y="0"/>
                    </a:moveTo>
                    <a:lnTo>
                      <a:pt x="47625" y="0"/>
                    </a:lnTo>
                    <a:cubicBezTo>
                      <a:pt x="21431" y="0"/>
                      <a:pt x="0" y="21431"/>
                      <a:pt x="0" y="47625"/>
                    </a:cubicBezTo>
                    <a:lnTo>
                      <a:pt x="0" y="136703"/>
                    </a:lnTo>
                    <a:cubicBezTo>
                      <a:pt x="338919" y="328527"/>
                      <a:pt x="730520" y="438150"/>
                      <a:pt x="1147763" y="438150"/>
                    </a:cubicBezTo>
                    <a:cubicBezTo>
                      <a:pt x="1565005" y="438150"/>
                      <a:pt x="1956607" y="328527"/>
                      <a:pt x="2295525" y="136693"/>
                    </a:cubicBezTo>
                    <a:lnTo>
                      <a:pt x="2295525" y="47625"/>
                    </a:lnTo>
                    <a:cubicBezTo>
                      <a:pt x="2295525" y="21431"/>
                      <a:pt x="2274094" y="0"/>
                      <a:pt x="2247900" y="0"/>
                    </a:cubicBezTo>
                    <a:close/>
                  </a:path>
                </a:pathLst>
              </a:custGeom>
              <a:solidFill>
                <a:srgbClr val="BF7E52"/>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17" name="Freeform: Shape 16">
                <a:extLst>
                  <a:ext uri="{FF2B5EF4-FFF2-40B4-BE49-F238E27FC236}">
                    <a16:creationId xmlns:a16="http://schemas.microsoft.com/office/drawing/2014/main" id="{F26AF0CE-7EE3-43E2-900C-90CB51E926CD}"/>
                  </a:ext>
                </a:extLst>
              </p:cNvPr>
              <p:cNvSpPr/>
              <p:nvPr/>
            </p:nvSpPr>
            <p:spPr>
              <a:xfrm>
                <a:off x="4104940" y="2377446"/>
                <a:ext cx="137599" cy="112106"/>
              </a:xfrm>
              <a:custGeom>
                <a:avLst/>
                <a:gdLst>
                  <a:gd name="connsiteX0" fmla="*/ 290513 w 338137"/>
                  <a:gd name="connsiteY0" fmla="*/ 47625 h 275491"/>
                  <a:gd name="connsiteX1" fmla="*/ 338138 w 338137"/>
                  <a:gd name="connsiteY1" fmla="*/ 0 h 275491"/>
                  <a:gd name="connsiteX2" fmla="*/ 47625 w 338137"/>
                  <a:gd name="connsiteY2" fmla="*/ 0 h 275491"/>
                  <a:gd name="connsiteX3" fmla="*/ 0 w 338137"/>
                  <a:gd name="connsiteY3" fmla="*/ 47625 h 275491"/>
                  <a:gd name="connsiteX4" fmla="*/ 0 w 338137"/>
                  <a:gd name="connsiteY4" fmla="*/ 136703 h 275491"/>
                  <a:gd name="connsiteX5" fmla="*/ 290513 w 338137"/>
                  <a:gd name="connsiteY5" fmla="*/ 275492 h 275491"/>
                  <a:gd name="connsiteX6" fmla="*/ 290513 w 338137"/>
                  <a:gd name="connsiteY6" fmla="*/ 47625 h 2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7" h="275491">
                    <a:moveTo>
                      <a:pt x="290513" y="47625"/>
                    </a:moveTo>
                    <a:cubicBezTo>
                      <a:pt x="290513" y="21431"/>
                      <a:pt x="311944" y="0"/>
                      <a:pt x="338138" y="0"/>
                    </a:cubicBezTo>
                    <a:lnTo>
                      <a:pt x="47625" y="0"/>
                    </a:lnTo>
                    <a:cubicBezTo>
                      <a:pt x="21431" y="0"/>
                      <a:pt x="0" y="21431"/>
                      <a:pt x="0" y="47625"/>
                    </a:cubicBezTo>
                    <a:lnTo>
                      <a:pt x="0" y="136703"/>
                    </a:lnTo>
                    <a:cubicBezTo>
                      <a:pt x="93050" y="189367"/>
                      <a:pt x="190081" y="235791"/>
                      <a:pt x="290513" y="275492"/>
                    </a:cubicBezTo>
                    <a:lnTo>
                      <a:pt x="290513" y="47625"/>
                    </a:lnTo>
                    <a:close/>
                  </a:path>
                </a:pathLst>
              </a:custGeom>
              <a:solidFill>
                <a:srgbClr val="AA6B3F"/>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18" name="Freeform: Shape 17">
                <a:extLst>
                  <a:ext uri="{FF2B5EF4-FFF2-40B4-BE49-F238E27FC236}">
                    <a16:creationId xmlns:a16="http://schemas.microsoft.com/office/drawing/2014/main" id="{33441A6A-96D3-41E2-9362-8E71E7D7A3AE}"/>
                  </a:ext>
                </a:extLst>
              </p:cNvPr>
              <p:cNvSpPr/>
              <p:nvPr/>
            </p:nvSpPr>
            <p:spPr>
              <a:xfrm>
                <a:off x="4984258" y="670413"/>
                <a:ext cx="306093" cy="654128"/>
              </a:xfrm>
              <a:custGeom>
                <a:avLst/>
                <a:gdLst>
                  <a:gd name="connsiteX0" fmla="*/ 589540 w 752198"/>
                  <a:gd name="connsiteY0" fmla="*/ 0 h 1607467"/>
                  <a:gd name="connsiteX1" fmla="*/ 220399 w 752198"/>
                  <a:gd name="connsiteY1" fmla="*/ 0 h 1607467"/>
                  <a:gd name="connsiteX2" fmla="*/ 220399 w 752198"/>
                  <a:gd name="connsiteY2" fmla="*/ 80096 h 1607467"/>
                  <a:gd name="connsiteX3" fmla="*/ 182299 w 752198"/>
                  <a:gd name="connsiteY3" fmla="*/ 118196 h 1607467"/>
                  <a:gd name="connsiteX4" fmla="*/ 22460 w 752198"/>
                  <a:gd name="connsiteY4" fmla="*/ 118196 h 1607467"/>
                  <a:gd name="connsiteX5" fmla="*/ 12935 w 752198"/>
                  <a:gd name="connsiteY5" fmla="*/ 127721 h 1607467"/>
                  <a:gd name="connsiteX6" fmla="*/ 12935 w 752198"/>
                  <a:gd name="connsiteY6" fmla="*/ 238125 h 1607467"/>
                  <a:gd name="connsiteX7" fmla="*/ 512236 w 752198"/>
                  <a:gd name="connsiteY7" fmla="*/ 238125 h 1607467"/>
                  <a:gd name="connsiteX8" fmla="*/ 12935 w 752198"/>
                  <a:gd name="connsiteY8" fmla="*/ 1292847 h 1607467"/>
                  <a:gd name="connsiteX9" fmla="*/ 12935 w 752198"/>
                  <a:gd name="connsiteY9" fmla="*/ 1444885 h 1607467"/>
                  <a:gd name="connsiteX10" fmla="*/ 0 w 752198"/>
                  <a:gd name="connsiteY10" fmla="*/ 1607468 h 1607467"/>
                  <a:gd name="connsiteX11" fmla="*/ 752199 w 752198"/>
                  <a:gd name="connsiteY11" fmla="*/ 162658 h 1607467"/>
                  <a:gd name="connsiteX12" fmla="*/ 589540 w 752198"/>
                  <a:gd name="connsiteY12" fmla="*/ 0 h 160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2198" h="1607467">
                    <a:moveTo>
                      <a:pt x="589540" y="0"/>
                    </a:moveTo>
                    <a:lnTo>
                      <a:pt x="220399" y="0"/>
                    </a:lnTo>
                    <a:lnTo>
                      <a:pt x="220399" y="80096"/>
                    </a:lnTo>
                    <a:cubicBezTo>
                      <a:pt x="220399" y="101108"/>
                      <a:pt x="203311" y="118196"/>
                      <a:pt x="182299" y="118196"/>
                    </a:cubicBezTo>
                    <a:lnTo>
                      <a:pt x="22460" y="118196"/>
                    </a:lnTo>
                    <a:cubicBezTo>
                      <a:pt x="17193" y="118196"/>
                      <a:pt x="12935" y="122463"/>
                      <a:pt x="12935" y="127721"/>
                    </a:cubicBezTo>
                    <a:lnTo>
                      <a:pt x="12935" y="238125"/>
                    </a:lnTo>
                    <a:lnTo>
                      <a:pt x="512236" y="238125"/>
                    </a:lnTo>
                    <a:cubicBezTo>
                      <a:pt x="491842" y="655349"/>
                      <a:pt x="303219" y="1029091"/>
                      <a:pt x="12935" y="1292847"/>
                    </a:cubicBezTo>
                    <a:lnTo>
                      <a:pt x="12935" y="1444885"/>
                    </a:lnTo>
                    <a:cubicBezTo>
                      <a:pt x="12935" y="1500207"/>
                      <a:pt x="8468" y="1554499"/>
                      <a:pt x="0" y="1607468"/>
                    </a:cubicBezTo>
                    <a:cubicBezTo>
                      <a:pt x="454562" y="1287780"/>
                      <a:pt x="752199" y="759352"/>
                      <a:pt x="752199" y="162658"/>
                    </a:cubicBezTo>
                    <a:cubicBezTo>
                      <a:pt x="752199" y="72962"/>
                      <a:pt x="679228" y="0"/>
                      <a:pt x="589540" y="0"/>
                    </a:cubicBezTo>
                    <a:close/>
                  </a:path>
                </a:pathLst>
              </a:custGeom>
              <a:solidFill>
                <a:srgbClr val="FFAF10"/>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19" name="Freeform: Shape 18">
                <a:extLst>
                  <a:ext uri="{FF2B5EF4-FFF2-40B4-BE49-F238E27FC236}">
                    <a16:creationId xmlns:a16="http://schemas.microsoft.com/office/drawing/2014/main" id="{E3F49C14-F1D0-4A47-A293-2A874CA63C4F}"/>
                  </a:ext>
                </a:extLst>
              </p:cNvPr>
              <p:cNvSpPr/>
              <p:nvPr/>
            </p:nvSpPr>
            <p:spPr>
              <a:xfrm>
                <a:off x="3853650" y="670413"/>
                <a:ext cx="306093" cy="654133"/>
              </a:xfrm>
              <a:custGeom>
                <a:avLst/>
                <a:gdLst>
                  <a:gd name="connsiteX0" fmla="*/ 739273 w 752198"/>
                  <a:gd name="connsiteY0" fmla="*/ 1444885 h 1607477"/>
                  <a:gd name="connsiteX1" fmla="*/ 739273 w 752198"/>
                  <a:gd name="connsiteY1" fmla="*/ 1292847 h 1607477"/>
                  <a:gd name="connsiteX2" fmla="*/ 239973 w 752198"/>
                  <a:gd name="connsiteY2" fmla="*/ 238125 h 1607477"/>
                  <a:gd name="connsiteX3" fmla="*/ 739273 w 752198"/>
                  <a:gd name="connsiteY3" fmla="*/ 238125 h 1607477"/>
                  <a:gd name="connsiteX4" fmla="*/ 739273 w 752198"/>
                  <a:gd name="connsiteY4" fmla="*/ 127721 h 1607477"/>
                  <a:gd name="connsiteX5" fmla="*/ 729748 w 752198"/>
                  <a:gd name="connsiteY5" fmla="*/ 118196 h 1607477"/>
                  <a:gd name="connsiteX6" fmla="*/ 569900 w 752198"/>
                  <a:gd name="connsiteY6" fmla="*/ 118196 h 1607477"/>
                  <a:gd name="connsiteX7" fmla="*/ 531800 w 752198"/>
                  <a:gd name="connsiteY7" fmla="*/ 80096 h 1607477"/>
                  <a:gd name="connsiteX8" fmla="*/ 531800 w 752198"/>
                  <a:gd name="connsiteY8" fmla="*/ 0 h 1607477"/>
                  <a:gd name="connsiteX9" fmla="*/ 162658 w 752198"/>
                  <a:gd name="connsiteY9" fmla="*/ 0 h 1607477"/>
                  <a:gd name="connsiteX10" fmla="*/ 0 w 752198"/>
                  <a:gd name="connsiteY10" fmla="*/ 162658 h 1607477"/>
                  <a:gd name="connsiteX11" fmla="*/ 752199 w 752198"/>
                  <a:gd name="connsiteY11" fmla="*/ 1607477 h 1607477"/>
                  <a:gd name="connsiteX12" fmla="*/ 739273 w 752198"/>
                  <a:gd name="connsiteY12" fmla="*/ 1444885 h 160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2198" h="1607477">
                    <a:moveTo>
                      <a:pt x="739273" y="1444885"/>
                    </a:moveTo>
                    <a:lnTo>
                      <a:pt x="739273" y="1292847"/>
                    </a:lnTo>
                    <a:cubicBezTo>
                      <a:pt x="448999" y="1029091"/>
                      <a:pt x="260356" y="655349"/>
                      <a:pt x="239973" y="238125"/>
                    </a:cubicBezTo>
                    <a:lnTo>
                      <a:pt x="739273" y="238125"/>
                    </a:lnTo>
                    <a:lnTo>
                      <a:pt x="739273" y="127721"/>
                    </a:lnTo>
                    <a:cubicBezTo>
                      <a:pt x="739273" y="122463"/>
                      <a:pt x="735006" y="118196"/>
                      <a:pt x="729748" y="118196"/>
                    </a:cubicBezTo>
                    <a:lnTo>
                      <a:pt x="569900" y="118196"/>
                    </a:lnTo>
                    <a:cubicBezTo>
                      <a:pt x="548888" y="118196"/>
                      <a:pt x="531800" y="101108"/>
                      <a:pt x="531800" y="80096"/>
                    </a:cubicBezTo>
                    <a:lnTo>
                      <a:pt x="531800" y="0"/>
                    </a:lnTo>
                    <a:lnTo>
                      <a:pt x="162658" y="0"/>
                    </a:lnTo>
                    <a:cubicBezTo>
                      <a:pt x="72971" y="0"/>
                      <a:pt x="0" y="72971"/>
                      <a:pt x="0" y="162658"/>
                    </a:cubicBezTo>
                    <a:cubicBezTo>
                      <a:pt x="0" y="759362"/>
                      <a:pt x="297647" y="1287790"/>
                      <a:pt x="752199" y="1607477"/>
                    </a:cubicBezTo>
                    <a:cubicBezTo>
                      <a:pt x="743731" y="1554499"/>
                      <a:pt x="739273" y="1500207"/>
                      <a:pt x="739273" y="1444885"/>
                    </a:cubicBezTo>
                    <a:close/>
                  </a:path>
                </a:pathLst>
              </a:custGeom>
              <a:solidFill>
                <a:srgbClr val="FFD00D"/>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20" name="Freeform: Shape 19">
                <a:extLst>
                  <a:ext uri="{FF2B5EF4-FFF2-40B4-BE49-F238E27FC236}">
                    <a16:creationId xmlns:a16="http://schemas.microsoft.com/office/drawing/2014/main" id="{3783F487-2091-427F-AA05-52D443FE415F}"/>
                  </a:ext>
                </a:extLst>
              </p:cNvPr>
              <p:cNvSpPr/>
              <p:nvPr/>
            </p:nvSpPr>
            <p:spPr>
              <a:xfrm>
                <a:off x="4150608" y="718510"/>
                <a:ext cx="842790" cy="961264"/>
              </a:xfrm>
              <a:custGeom>
                <a:avLst/>
                <a:gdLst>
                  <a:gd name="connsiteX0" fmla="*/ 0 w 2071087"/>
                  <a:gd name="connsiteY0" fmla="*/ 0 h 2362228"/>
                  <a:gd name="connsiteX1" fmla="*/ 0 w 2071087"/>
                  <a:gd name="connsiteY1" fmla="*/ 1326690 h 2362228"/>
                  <a:gd name="connsiteX2" fmla="*/ 1035539 w 2071087"/>
                  <a:gd name="connsiteY2" fmla="*/ 2362229 h 2362228"/>
                  <a:gd name="connsiteX3" fmla="*/ 2071087 w 2071087"/>
                  <a:gd name="connsiteY3" fmla="*/ 1326690 h 2362228"/>
                  <a:gd name="connsiteX4" fmla="*/ 2071087 w 2071087"/>
                  <a:gd name="connsiteY4" fmla="*/ 0 h 2362228"/>
                  <a:gd name="connsiteX5" fmla="*/ 0 w 2071087"/>
                  <a:gd name="connsiteY5" fmla="*/ 0 h 236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087" h="2362228">
                    <a:moveTo>
                      <a:pt x="0" y="0"/>
                    </a:moveTo>
                    <a:lnTo>
                      <a:pt x="0" y="1326690"/>
                    </a:lnTo>
                    <a:cubicBezTo>
                      <a:pt x="0" y="1898599"/>
                      <a:pt x="463629" y="2362229"/>
                      <a:pt x="1035539" y="2362229"/>
                    </a:cubicBezTo>
                    <a:cubicBezTo>
                      <a:pt x="1607449" y="2362229"/>
                      <a:pt x="2071087" y="1898599"/>
                      <a:pt x="2071087" y="1326690"/>
                    </a:cubicBezTo>
                    <a:lnTo>
                      <a:pt x="2071087" y="0"/>
                    </a:lnTo>
                    <a:lnTo>
                      <a:pt x="0" y="0"/>
                    </a:lnTo>
                    <a:close/>
                  </a:path>
                </a:pathLst>
              </a:custGeom>
              <a:solidFill>
                <a:srgbClr val="EF8318"/>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grpSp>
            <p:nvGrpSpPr>
              <p:cNvPr id="21" name="Graphic 2">
                <a:extLst>
                  <a:ext uri="{FF2B5EF4-FFF2-40B4-BE49-F238E27FC236}">
                    <a16:creationId xmlns:a16="http://schemas.microsoft.com/office/drawing/2014/main" id="{9190AEBC-5C47-413B-BE80-57F71DCBED0F}"/>
                  </a:ext>
                </a:extLst>
              </p:cNvPr>
              <p:cNvGrpSpPr/>
              <p:nvPr/>
            </p:nvGrpSpPr>
            <p:grpSpPr>
              <a:xfrm>
                <a:off x="4150608" y="714646"/>
                <a:ext cx="708218" cy="965128"/>
                <a:chOff x="3901167" y="-13952"/>
                <a:chExt cx="1740388" cy="2371724"/>
              </a:xfrm>
              <a:solidFill>
                <a:srgbClr val="DB722C"/>
              </a:solidFill>
            </p:grpSpPr>
            <p:sp>
              <p:nvSpPr>
                <p:cNvPr id="23" name="Freeform: Shape 22">
                  <a:extLst>
                    <a:ext uri="{FF2B5EF4-FFF2-40B4-BE49-F238E27FC236}">
                      <a16:creationId xmlns:a16="http://schemas.microsoft.com/office/drawing/2014/main" id="{6E7F79DB-727C-4FC2-8839-98D665B933F8}"/>
                    </a:ext>
                  </a:extLst>
                </p:cNvPr>
                <p:cNvSpPr/>
                <p:nvPr/>
              </p:nvSpPr>
              <p:spPr>
                <a:xfrm>
                  <a:off x="3901167" y="-13952"/>
                  <a:ext cx="1138237" cy="2371724"/>
                </a:xfrm>
                <a:custGeom>
                  <a:avLst/>
                  <a:gdLst>
                    <a:gd name="connsiteX0" fmla="*/ 206864 w 1138237"/>
                    <a:gd name="connsiteY0" fmla="*/ 1336186 h 2371724"/>
                    <a:gd name="connsiteX1" fmla="*/ 206864 w 1138237"/>
                    <a:gd name="connsiteY1" fmla="*/ 0 h 2371724"/>
                    <a:gd name="connsiteX2" fmla="*/ 0 w 1138237"/>
                    <a:gd name="connsiteY2" fmla="*/ 0 h 2371724"/>
                    <a:gd name="connsiteX3" fmla="*/ 0 w 1138237"/>
                    <a:gd name="connsiteY3" fmla="*/ 1336186 h 2371724"/>
                    <a:gd name="connsiteX4" fmla="*/ 1035539 w 1138237"/>
                    <a:gd name="connsiteY4" fmla="*/ 2371725 h 2371724"/>
                    <a:gd name="connsiteX5" fmla="*/ 1138238 w 1138237"/>
                    <a:gd name="connsiteY5" fmla="*/ 2366534 h 2371724"/>
                    <a:gd name="connsiteX6" fmla="*/ 206864 w 1138237"/>
                    <a:gd name="connsiteY6" fmla="*/ 1336186 h 2371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8237" h="2371724">
                      <a:moveTo>
                        <a:pt x="206864" y="1336186"/>
                      </a:moveTo>
                      <a:lnTo>
                        <a:pt x="206864" y="0"/>
                      </a:lnTo>
                      <a:lnTo>
                        <a:pt x="0" y="0"/>
                      </a:lnTo>
                      <a:lnTo>
                        <a:pt x="0" y="1336186"/>
                      </a:lnTo>
                      <a:cubicBezTo>
                        <a:pt x="0" y="1908096"/>
                        <a:pt x="463629" y="2371725"/>
                        <a:pt x="1035539" y="2371725"/>
                      </a:cubicBezTo>
                      <a:cubicBezTo>
                        <a:pt x="1070219" y="2371725"/>
                        <a:pt x="1104443" y="2369887"/>
                        <a:pt x="1138238" y="2366534"/>
                      </a:cubicBezTo>
                      <a:cubicBezTo>
                        <a:pt x="615239" y="2314289"/>
                        <a:pt x="206864" y="1872929"/>
                        <a:pt x="206864" y="1336186"/>
                      </a:cubicBezTo>
                      <a:close/>
                    </a:path>
                  </a:pathLst>
                </a:custGeom>
                <a:solidFill>
                  <a:srgbClr val="DB722C"/>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24" name="Freeform: Shape 23">
                  <a:extLst>
                    <a:ext uri="{FF2B5EF4-FFF2-40B4-BE49-F238E27FC236}">
                      <a16:creationId xmlns:a16="http://schemas.microsoft.com/office/drawing/2014/main" id="{0099A4AD-7B5C-4CBD-B52E-4060617D3737}"/>
                    </a:ext>
                  </a:extLst>
                </p:cNvPr>
                <p:cNvSpPr/>
                <p:nvPr/>
              </p:nvSpPr>
              <p:spPr>
                <a:xfrm>
                  <a:off x="4231856" y="409881"/>
                  <a:ext cx="1409700" cy="1409700"/>
                </a:xfrm>
                <a:custGeom>
                  <a:avLst/>
                  <a:gdLst>
                    <a:gd name="connsiteX0" fmla="*/ 1409700 w 1409700"/>
                    <a:gd name="connsiteY0" fmla="*/ 704850 h 1409700"/>
                    <a:gd name="connsiteX1" fmla="*/ 704850 w 1409700"/>
                    <a:gd name="connsiteY1" fmla="*/ 1409700 h 1409700"/>
                    <a:gd name="connsiteX2" fmla="*/ 0 w 1409700"/>
                    <a:gd name="connsiteY2" fmla="*/ 704850 h 1409700"/>
                    <a:gd name="connsiteX3" fmla="*/ 704850 w 1409700"/>
                    <a:gd name="connsiteY3" fmla="*/ 0 h 1409700"/>
                    <a:gd name="connsiteX4" fmla="*/ 1409700 w 1409700"/>
                    <a:gd name="connsiteY4" fmla="*/ 70485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00" h="1409700">
                      <a:moveTo>
                        <a:pt x="1409700" y="704850"/>
                      </a:moveTo>
                      <a:cubicBezTo>
                        <a:pt x="1409700" y="1094128"/>
                        <a:pt x="1094128" y="1409700"/>
                        <a:pt x="704850" y="1409700"/>
                      </a:cubicBezTo>
                      <a:cubicBezTo>
                        <a:pt x="315572" y="1409700"/>
                        <a:pt x="0" y="1094128"/>
                        <a:pt x="0" y="704850"/>
                      </a:cubicBezTo>
                      <a:cubicBezTo>
                        <a:pt x="0" y="315572"/>
                        <a:pt x="315572" y="0"/>
                        <a:pt x="704850" y="0"/>
                      </a:cubicBezTo>
                      <a:cubicBezTo>
                        <a:pt x="1094128" y="0"/>
                        <a:pt x="1409700" y="315572"/>
                        <a:pt x="1409700" y="704850"/>
                      </a:cubicBezTo>
                      <a:close/>
                    </a:path>
                  </a:pathLst>
                </a:custGeom>
                <a:solidFill>
                  <a:srgbClr val="DB722C"/>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grpSp>
          <p:sp>
            <p:nvSpPr>
              <p:cNvPr id="25" name="Freeform: Shape 24">
                <a:extLst>
                  <a:ext uri="{FF2B5EF4-FFF2-40B4-BE49-F238E27FC236}">
                    <a16:creationId xmlns:a16="http://schemas.microsoft.com/office/drawing/2014/main" id="{84126E43-6820-4209-A612-393D0FCEC705}"/>
                  </a:ext>
                </a:extLst>
              </p:cNvPr>
              <p:cNvSpPr/>
              <p:nvPr/>
            </p:nvSpPr>
            <p:spPr>
              <a:xfrm>
                <a:off x="4285175" y="887112"/>
                <a:ext cx="323648" cy="573650"/>
              </a:xfrm>
              <a:custGeom>
                <a:avLst/>
                <a:gdLst>
                  <a:gd name="connsiteX0" fmla="*/ 180975 w 795337"/>
                  <a:gd name="connsiteY0" fmla="*/ 704850 h 1409699"/>
                  <a:gd name="connsiteX1" fmla="*/ 795338 w 795337"/>
                  <a:gd name="connsiteY1" fmla="*/ 5982 h 1409699"/>
                  <a:gd name="connsiteX2" fmla="*/ 704850 w 795337"/>
                  <a:gd name="connsiteY2" fmla="*/ 0 h 1409699"/>
                  <a:gd name="connsiteX3" fmla="*/ 0 w 795337"/>
                  <a:gd name="connsiteY3" fmla="*/ 704850 h 1409699"/>
                  <a:gd name="connsiteX4" fmla="*/ 704850 w 795337"/>
                  <a:gd name="connsiteY4" fmla="*/ 1409700 h 1409699"/>
                  <a:gd name="connsiteX5" fmla="*/ 795338 w 795337"/>
                  <a:gd name="connsiteY5" fmla="*/ 1403718 h 1409699"/>
                  <a:gd name="connsiteX6" fmla="*/ 180975 w 795337"/>
                  <a:gd name="connsiteY6" fmla="*/ 70485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337" h="1409699">
                    <a:moveTo>
                      <a:pt x="180975" y="704850"/>
                    </a:moveTo>
                    <a:cubicBezTo>
                      <a:pt x="180975" y="346253"/>
                      <a:pt x="448828" y="50425"/>
                      <a:pt x="795338" y="5982"/>
                    </a:cubicBezTo>
                    <a:cubicBezTo>
                      <a:pt x="765696" y="2181"/>
                      <a:pt x="735539" y="0"/>
                      <a:pt x="704850" y="0"/>
                    </a:cubicBezTo>
                    <a:cubicBezTo>
                      <a:pt x="315573" y="0"/>
                      <a:pt x="0" y="315573"/>
                      <a:pt x="0" y="704850"/>
                    </a:cubicBezTo>
                    <a:cubicBezTo>
                      <a:pt x="0" y="1094127"/>
                      <a:pt x="315573" y="1409700"/>
                      <a:pt x="704850" y="1409700"/>
                    </a:cubicBezTo>
                    <a:cubicBezTo>
                      <a:pt x="735539" y="1409700"/>
                      <a:pt x="765696" y="1407519"/>
                      <a:pt x="795338" y="1403718"/>
                    </a:cubicBezTo>
                    <a:cubicBezTo>
                      <a:pt x="448828" y="1359284"/>
                      <a:pt x="180975" y="1063447"/>
                      <a:pt x="180975" y="704850"/>
                    </a:cubicBezTo>
                    <a:close/>
                  </a:path>
                </a:pathLst>
              </a:custGeom>
              <a:solidFill>
                <a:srgbClr val="C95E23"/>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26" name="Freeform: Shape 25">
                <a:extLst>
                  <a:ext uri="{FF2B5EF4-FFF2-40B4-BE49-F238E27FC236}">
                    <a16:creationId xmlns:a16="http://schemas.microsoft.com/office/drawing/2014/main" id="{136038F8-EEC3-4A39-AC4D-12FFA770B922}"/>
                  </a:ext>
                </a:extLst>
              </p:cNvPr>
              <p:cNvSpPr/>
              <p:nvPr/>
            </p:nvSpPr>
            <p:spPr>
              <a:xfrm>
                <a:off x="4386598" y="998067"/>
                <a:ext cx="370810" cy="354938"/>
              </a:xfrm>
              <a:custGeom>
                <a:avLst/>
                <a:gdLst>
                  <a:gd name="connsiteX0" fmla="*/ 700939 w 911236"/>
                  <a:gd name="connsiteY0" fmla="*/ 872233 h 872232"/>
                  <a:gd name="connsiteX1" fmla="*/ 665534 w 911236"/>
                  <a:gd name="connsiteY1" fmla="*/ 862851 h 872232"/>
                  <a:gd name="connsiteX2" fmla="*/ 473634 w 911236"/>
                  <a:gd name="connsiteY2" fmla="*/ 761971 h 872232"/>
                  <a:gd name="connsiteX3" fmla="*/ 455622 w 911236"/>
                  <a:gd name="connsiteY3" fmla="*/ 758666 h 872232"/>
                  <a:gd name="connsiteX4" fmla="*/ 437582 w 911236"/>
                  <a:gd name="connsiteY4" fmla="*/ 761971 h 872232"/>
                  <a:gd name="connsiteX5" fmla="*/ 245701 w 911236"/>
                  <a:gd name="connsiteY5" fmla="*/ 862851 h 872232"/>
                  <a:gd name="connsiteX6" fmla="*/ 210296 w 911236"/>
                  <a:gd name="connsiteY6" fmla="*/ 872233 h 872232"/>
                  <a:gd name="connsiteX7" fmla="*/ 165767 w 911236"/>
                  <a:gd name="connsiteY7" fmla="*/ 851935 h 872232"/>
                  <a:gd name="connsiteX8" fmla="*/ 152661 w 911236"/>
                  <a:gd name="connsiteY8" fmla="*/ 795242 h 872232"/>
                  <a:gd name="connsiteX9" fmla="*/ 189313 w 911236"/>
                  <a:gd name="connsiteY9" fmla="*/ 581577 h 872232"/>
                  <a:gd name="connsiteX10" fmla="*/ 178178 w 911236"/>
                  <a:gd name="connsiteY10" fmla="*/ 547287 h 872232"/>
                  <a:gd name="connsiteX11" fmla="*/ 22940 w 911236"/>
                  <a:gd name="connsiteY11" fmla="*/ 395964 h 872232"/>
                  <a:gd name="connsiteX12" fmla="*/ 2842 w 911236"/>
                  <a:gd name="connsiteY12" fmla="*/ 328955 h 872232"/>
                  <a:gd name="connsiteX13" fmla="*/ 58487 w 911236"/>
                  <a:gd name="connsiteY13" fmla="*/ 286579 h 872232"/>
                  <a:gd name="connsiteX14" fmla="*/ 273009 w 911236"/>
                  <a:gd name="connsiteY14" fmla="*/ 255413 h 872232"/>
                  <a:gd name="connsiteX15" fmla="*/ 302175 w 911236"/>
                  <a:gd name="connsiteY15" fmla="*/ 234220 h 872232"/>
                  <a:gd name="connsiteX16" fmla="*/ 398110 w 911236"/>
                  <a:gd name="connsiteY16" fmla="*/ 39815 h 872232"/>
                  <a:gd name="connsiteX17" fmla="*/ 455622 w 911236"/>
                  <a:gd name="connsiteY17" fmla="*/ 0 h 872232"/>
                  <a:gd name="connsiteX18" fmla="*/ 513125 w 911236"/>
                  <a:gd name="connsiteY18" fmla="*/ 39815 h 872232"/>
                  <a:gd name="connsiteX19" fmla="*/ 609070 w 911236"/>
                  <a:gd name="connsiteY19" fmla="*/ 234220 h 872232"/>
                  <a:gd name="connsiteX20" fmla="*/ 638226 w 911236"/>
                  <a:gd name="connsiteY20" fmla="*/ 255413 h 872232"/>
                  <a:gd name="connsiteX21" fmla="*/ 852758 w 911236"/>
                  <a:gd name="connsiteY21" fmla="*/ 286579 h 872232"/>
                  <a:gd name="connsiteX22" fmla="*/ 908393 w 911236"/>
                  <a:gd name="connsiteY22" fmla="*/ 328955 h 872232"/>
                  <a:gd name="connsiteX23" fmla="*/ 888315 w 911236"/>
                  <a:gd name="connsiteY23" fmla="*/ 395954 h 872232"/>
                  <a:gd name="connsiteX24" fmla="*/ 733067 w 911236"/>
                  <a:gd name="connsiteY24" fmla="*/ 547287 h 872232"/>
                  <a:gd name="connsiteX25" fmla="*/ 721922 w 911236"/>
                  <a:gd name="connsiteY25" fmla="*/ 581577 h 872232"/>
                  <a:gd name="connsiteX26" fmla="*/ 758565 w 911236"/>
                  <a:gd name="connsiteY26" fmla="*/ 795242 h 872232"/>
                  <a:gd name="connsiteX27" fmla="*/ 745468 w 911236"/>
                  <a:gd name="connsiteY27" fmla="*/ 851935 h 872232"/>
                  <a:gd name="connsiteX28" fmla="*/ 700939 w 911236"/>
                  <a:gd name="connsiteY28" fmla="*/ 872233 h 87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11236" h="872232">
                    <a:moveTo>
                      <a:pt x="700939" y="872233"/>
                    </a:moveTo>
                    <a:cubicBezTo>
                      <a:pt x="689290" y="872242"/>
                      <a:pt x="677374" y="869080"/>
                      <a:pt x="665534" y="862851"/>
                    </a:cubicBezTo>
                    <a:lnTo>
                      <a:pt x="473634" y="761971"/>
                    </a:lnTo>
                    <a:cubicBezTo>
                      <a:pt x="470739" y="760448"/>
                      <a:pt x="464281" y="758666"/>
                      <a:pt x="455622" y="758666"/>
                    </a:cubicBezTo>
                    <a:cubicBezTo>
                      <a:pt x="446955" y="758666"/>
                      <a:pt x="440497" y="760448"/>
                      <a:pt x="437582" y="761971"/>
                    </a:cubicBezTo>
                    <a:lnTo>
                      <a:pt x="245701" y="862851"/>
                    </a:lnTo>
                    <a:cubicBezTo>
                      <a:pt x="233852" y="869080"/>
                      <a:pt x="221936" y="872233"/>
                      <a:pt x="210296" y="872233"/>
                    </a:cubicBezTo>
                    <a:cubicBezTo>
                      <a:pt x="192618" y="872233"/>
                      <a:pt x="176797" y="865022"/>
                      <a:pt x="165767" y="851935"/>
                    </a:cubicBezTo>
                    <a:cubicBezTo>
                      <a:pt x="153528" y="837429"/>
                      <a:pt x="148879" y="817293"/>
                      <a:pt x="152661" y="795242"/>
                    </a:cubicBezTo>
                    <a:lnTo>
                      <a:pt x="189313" y="581577"/>
                    </a:lnTo>
                    <a:cubicBezTo>
                      <a:pt x="190923" y="572195"/>
                      <a:pt x="184989" y="553936"/>
                      <a:pt x="178178" y="547287"/>
                    </a:cubicBezTo>
                    <a:lnTo>
                      <a:pt x="22940" y="395964"/>
                    </a:lnTo>
                    <a:cubicBezTo>
                      <a:pt x="2728" y="376257"/>
                      <a:pt x="-4597" y="351834"/>
                      <a:pt x="2842" y="328955"/>
                    </a:cubicBezTo>
                    <a:cubicBezTo>
                      <a:pt x="10281" y="306076"/>
                      <a:pt x="30560" y="290636"/>
                      <a:pt x="58487" y="286579"/>
                    </a:cubicBezTo>
                    <a:lnTo>
                      <a:pt x="273009" y="255413"/>
                    </a:lnTo>
                    <a:cubicBezTo>
                      <a:pt x="282420" y="254041"/>
                      <a:pt x="297965" y="242754"/>
                      <a:pt x="302175" y="234220"/>
                    </a:cubicBezTo>
                    <a:lnTo>
                      <a:pt x="398110" y="39815"/>
                    </a:lnTo>
                    <a:cubicBezTo>
                      <a:pt x="410607" y="14507"/>
                      <a:pt x="431562" y="0"/>
                      <a:pt x="455622" y="0"/>
                    </a:cubicBezTo>
                    <a:cubicBezTo>
                      <a:pt x="479683" y="0"/>
                      <a:pt x="500647" y="14507"/>
                      <a:pt x="513125" y="39815"/>
                    </a:cubicBezTo>
                    <a:lnTo>
                      <a:pt x="609070" y="234220"/>
                    </a:lnTo>
                    <a:cubicBezTo>
                      <a:pt x="613280" y="242754"/>
                      <a:pt x="628815" y="254051"/>
                      <a:pt x="638226" y="255413"/>
                    </a:cubicBezTo>
                    <a:lnTo>
                      <a:pt x="852758" y="286579"/>
                    </a:lnTo>
                    <a:cubicBezTo>
                      <a:pt x="880676" y="290636"/>
                      <a:pt x="900964" y="306076"/>
                      <a:pt x="908393" y="328955"/>
                    </a:cubicBezTo>
                    <a:cubicBezTo>
                      <a:pt x="915832" y="351834"/>
                      <a:pt x="908517" y="376257"/>
                      <a:pt x="888315" y="395954"/>
                    </a:cubicBezTo>
                    <a:lnTo>
                      <a:pt x="733067" y="547287"/>
                    </a:lnTo>
                    <a:cubicBezTo>
                      <a:pt x="726247" y="553926"/>
                      <a:pt x="720313" y="572195"/>
                      <a:pt x="721922" y="581577"/>
                    </a:cubicBezTo>
                    <a:lnTo>
                      <a:pt x="758565" y="795242"/>
                    </a:lnTo>
                    <a:cubicBezTo>
                      <a:pt x="762346" y="817293"/>
                      <a:pt x="757698" y="837429"/>
                      <a:pt x="745468" y="851935"/>
                    </a:cubicBezTo>
                    <a:cubicBezTo>
                      <a:pt x="734429" y="865022"/>
                      <a:pt x="718608" y="872233"/>
                      <a:pt x="700939" y="872233"/>
                    </a:cubicBezTo>
                    <a:close/>
                  </a:path>
                </a:pathLst>
              </a:custGeom>
              <a:solidFill>
                <a:srgbClr val="FFD00D"/>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27" name="Freeform: Shape 26">
                <a:extLst>
                  <a:ext uri="{FF2B5EF4-FFF2-40B4-BE49-F238E27FC236}">
                    <a16:creationId xmlns:a16="http://schemas.microsoft.com/office/drawing/2014/main" id="{D562F8D3-F176-4640-A2B3-20F95B9B3BD4}"/>
                  </a:ext>
                </a:extLst>
              </p:cNvPr>
              <p:cNvSpPr/>
              <p:nvPr/>
            </p:nvSpPr>
            <p:spPr>
              <a:xfrm>
                <a:off x="4386590" y="1109488"/>
                <a:ext cx="142384" cy="243526"/>
              </a:xfrm>
              <a:custGeom>
                <a:avLst/>
                <a:gdLst>
                  <a:gd name="connsiteX0" fmla="*/ 309899 w 349897"/>
                  <a:gd name="connsiteY0" fmla="*/ 501015 h 598446"/>
                  <a:gd name="connsiteX1" fmla="*/ 349609 w 349897"/>
                  <a:gd name="connsiteY1" fmla="*/ 269491 h 598446"/>
                  <a:gd name="connsiteX2" fmla="*/ 337541 w 349897"/>
                  <a:gd name="connsiteY2" fmla="*/ 232334 h 598446"/>
                  <a:gd name="connsiteX3" fmla="*/ 169320 w 349897"/>
                  <a:gd name="connsiteY3" fmla="*/ 68361 h 598446"/>
                  <a:gd name="connsiteX4" fmla="*/ 146508 w 349897"/>
                  <a:gd name="connsiteY4" fmla="*/ 0 h 598446"/>
                  <a:gd name="connsiteX5" fmla="*/ 58487 w 349897"/>
                  <a:gd name="connsiteY5" fmla="*/ 12792 h 598446"/>
                  <a:gd name="connsiteX6" fmla="*/ 2842 w 349897"/>
                  <a:gd name="connsiteY6" fmla="*/ 55169 h 598446"/>
                  <a:gd name="connsiteX7" fmla="*/ 22940 w 349897"/>
                  <a:gd name="connsiteY7" fmla="*/ 122177 h 598446"/>
                  <a:gd name="connsiteX8" fmla="*/ 178178 w 349897"/>
                  <a:gd name="connsiteY8" fmla="*/ 273501 h 598446"/>
                  <a:gd name="connsiteX9" fmla="*/ 189313 w 349897"/>
                  <a:gd name="connsiteY9" fmla="*/ 307791 h 598446"/>
                  <a:gd name="connsiteX10" fmla="*/ 152661 w 349897"/>
                  <a:gd name="connsiteY10" fmla="*/ 521456 h 598446"/>
                  <a:gd name="connsiteX11" fmla="*/ 165767 w 349897"/>
                  <a:gd name="connsiteY11" fmla="*/ 578148 h 598446"/>
                  <a:gd name="connsiteX12" fmla="*/ 210296 w 349897"/>
                  <a:gd name="connsiteY12" fmla="*/ 598446 h 598446"/>
                  <a:gd name="connsiteX13" fmla="*/ 245701 w 349897"/>
                  <a:gd name="connsiteY13" fmla="*/ 589064 h 598446"/>
                  <a:gd name="connsiteX14" fmla="*/ 316862 w 349897"/>
                  <a:gd name="connsiteY14" fmla="*/ 551650 h 598446"/>
                  <a:gd name="connsiteX15" fmla="*/ 309899 w 349897"/>
                  <a:gd name="connsiteY15" fmla="*/ 501015 h 59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9897" h="598446">
                    <a:moveTo>
                      <a:pt x="309899" y="501015"/>
                    </a:moveTo>
                    <a:lnTo>
                      <a:pt x="349609" y="269491"/>
                    </a:lnTo>
                    <a:cubicBezTo>
                      <a:pt x="351352" y="259328"/>
                      <a:pt x="344923" y="239525"/>
                      <a:pt x="337541" y="232334"/>
                    </a:cubicBezTo>
                    <a:lnTo>
                      <a:pt x="169320" y="68361"/>
                    </a:lnTo>
                    <a:cubicBezTo>
                      <a:pt x="148660" y="48216"/>
                      <a:pt x="140612" y="23546"/>
                      <a:pt x="146508" y="0"/>
                    </a:cubicBezTo>
                    <a:lnTo>
                      <a:pt x="58487" y="12792"/>
                    </a:lnTo>
                    <a:cubicBezTo>
                      <a:pt x="30560" y="16850"/>
                      <a:pt x="10281" y="32290"/>
                      <a:pt x="2842" y="55169"/>
                    </a:cubicBezTo>
                    <a:cubicBezTo>
                      <a:pt x="-4597" y="78048"/>
                      <a:pt x="2728" y="102470"/>
                      <a:pt x="22940" y="122177"/>
                    </a:cubicBezTo>
                    <a:lnTo>
                      <a:pt x="178178" y="273501"/>
                    </a:lnTo>
                    <a:cubicBezTo>
                      <a:pt x="184989" y="280140"/>
                      <a:pt x="190923" y="298409"/>
                      <a:pt x="189313" y="307791"/>
                    </a:cubicBezTo>
                    <a:lnTo>
                      <a:pt x="152661" y="521456"/>
                    </a:lnTo>
                    <a:cubicBezTo>
                      <a:pt x="148889" y="543506"/>
                      <a:pt x="153537" y="563642"/>
                      <a:pt x="165767" y="578148"/>
                    </a:cubicBezTo>
                    <a:cubicBezTo>
                      <a:pt x="176807" y="591236"/>
                      <a:pt x="192618" y="598446"/>
                      <a:pt x="210296" y="598446"/>
                    </a:cubicBezTo>
                    <a:cubicBezTo>
                      <a:pt x="221946" y="598446"/>
                      <a:pt x="233852" y="595293"/>
                      <a:pt x="245701" y="589064"/>
                    </a:cubicBezTo>
                    <a:lnTo>
                      <a:pt x="316862" y="551650"/>
                    </a:lnTo>
                    <a:cubicBezTo>
                      <a:pt x="309204" y="537343"/>
                      <a:pt x="306670" y="519855"/>
                      <a:pt x="309899" y="501015"/>
                    </a:cubicBezTo>
                    <a:close/>
                  </a:path>
                </a:pathLst>
              </a:custGeom>
              <a:solidFill>
                <a:srgbClr val="FFAF10"/>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28" name="Freeform: Shape 27">
                <a:extLst>
                  <a:ext uri="{FF2B5EF4-FFF2-40B4-BE49-F238E27FC236}">
                    <a16:creationId xmlns:a16="http://schemas.microsoft.com/office/drawing/2014/main" id="{EC7856ED-396A-4655-8F24-3D6F3F2FDBDB}"/>
                  </a:ext>
                </a:extLst>
              </p:cNvPr>
              <p:cNvSpPr/>
              <p:nvPr/>
            </p:nvSpPr>
            <p:spPr>
              <a:xfrm>
                <a:off x="4066180" y="571221"/>
                <a:ext cx="1011641" cy="151165"/>
              </a:xfrm>
              <a:custGeom>
                <a:avLst/>
                <a:gdLst>
                  <a:gd name="connsiteX0" fmla="*/ 2486025 w 2486025"/>
                  <a:gd name="connsiteY0" fmla="*/ 323850 h 371475"/>
                  <a:gd name="connsiteX1" fmla="*/ 2438400 w 2486025"/>
                  <a:gd name="connsiteY1" fmla="*/ 371475 h 371475"/>
                  <a:gd name="connsiteX2" fmla="*/ 47625 w 2486025"/>
                  <a:gd name="connsiteY2" fmla="*/ 371475 h 371475"/>
                  <a:gd name="connsiteX3" fmla="*/ 0 w 2486025"/>
                  <a:gd name="connsiteY3" fmla="*/ 323850 h 371475"/>
                  <a:gd name="connsiteX4" fmla="*/ 0 w 2486025"/>
                  <a:gd name="connsiteY4" fmla="*/ 47625 h 371475"/>
                  <a:gd name="connsiteX5" fmla="*/ 47625 w 2486025"/>
                  <a:gd name="connsiteY5" fmla="*/ 0 h 371475"/>
                  <a:gd name="connsiteX6" fmla="*/ 2438400 w 2486025"/>
                  <a:gd name="connsiteY6" fmla="*/ 0 h 371475"/>
                  <a:gd name="connsiteX7" fmla="*/ 2486025 w 2486025"/>
                  <a:gd name="connsiteY7" fmla="*/ 47625 h 371475"/>
                  <a:gd name="connsiteX8" fmla="*/ 2486025 w 2486025"/>
                  <a:gd name="connsiteY8" fmla="*/ 32385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025" h="371475">
                    <a:moveTo>
                      <a:pt x="2486025" y="323850"/>
                    </a:moveTo>
                    <a:cubicBezTo>
                      <a:pt x="2486025" y="350044"/>
                      <a:pt x="2464594" y="371475"/>
                      <a:pt x="2438400" y="371475"/>
                    </a:cubicBezTo>
                    <a:lnTo>
                      <a:pt x="47625" y="371475"/>
                    </a:lnTo>
                    <a:cubicBezTo>
                      <a:pt x="21431" y="371475"/>
                      <a:pt x="0" y="350044"/>
                      <a:pt x="0" y="323850"/>
                    </a:cubicBezTo>
                    <a:lnTo>
                      <a:pt x="0" y="47625"/>
                    </a:lnTo>
                    <a:cubicBezTo>
                      <a:pt x="0" y="21431"/>
                      <a:pt x="21431" y="0"/>
                      <a:pt x="47625" y="0"/>
                    </a:cubicBezTo>
                    <a:lnTo>
                      <a:pt x="2438400" y="0"/>
                    </a:lnTo>
                    <a:cubicBezTo>
                      <a:pt x="2464594" y="0"/>
                      <a:pt x="2486025" y="21431"/>
                      <a:pt x="2486025" y="47625"/>
                    </a:cubicBezTo>
                    <a:lnTo>
                      <a:pt x="2486025" y="323850"/>
                    </a:lnTo>
                    <a:close/>
                  </a:path>
                </a:pathLst>
              </a:custGeom>
              <a:solidFill>
                <a:srgbClr val="FFD00D"/>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29" name="Freeform: Shape 28">
                <a:extLst>
                  <a:ext uri="{FF2B5EF4-FFF2-40B4-BE49-F238E27FC236}">
                    <a16:creationId xmlns:a16="http://schemas.microsoft.com/office/drawing/2014/main" id="{72FD62A4-6647-458B-B87F-B1AD60B11C49}"/>
                  </a:ext>
                </a:extLst>
              </p:cNvPr>
              <p:cNvSpPr/>
              <p:nvPr/>
            </p:nvSpPr>
            <p:spPr>
              <a:xfrm>
                <a:off x="4066180" y="571221"/>
                <a:ext cx="137599" cy="151165"/>
              </a:xfrm>
              <a:custGeom>
                <a:avLst/>
                <a:gdLst>
                  <a:gd name="connsiteX0" fmla="*/ 290513 w 338137"/>
                  <a:gd name="connsiteY0" fmla="*/ 323850 h 371475"/>
                  <a:gd name="connsiteX1" fmla="*/ 290513 w 338137"/>
                  <a:gd name="connsiteY1" fmla="*/ 47625 h 371475"/>
                  <a:gd name="connsiteX2" fmla="*/ 338138 w 338137"/>
                  <a:gd name="connsiteY2" fmla="*/ 0 h 371475"/>
                  <a:gd name="connsiteX3" fmla="*/ 47625 w 338137"/>
                  <a:gd name="connsiteY3" fmla="*/ 0 h 371475"/>
                  <a:gd name="connsiteX4" fmla="*/ 0 w 338137"/>
                  <a:gd name="connsiteY4" fmla="*/ 47625 h 371475"/>
                  <a:gd name="connsiteX5" fmla="*/ 0 w 338137"/>
                  <a:gd name="connsiteY5" fmla="*/ 323850 h 371475"/>
                  <a:gd name="connsiteX6" fmla="*/ 47625 w 338137"/>
                  <a:gd name="connsiteY6" fmla="*/ 371475 h 371475"/>
                  <a:gd name="connsiteX7" fmla="*/ 338138 w 338137"/>
                  <a:gd name="connsiteY7" fmla="*/ 371475 h 371475"/>
                  <a:gd name="connsiteX8" fmla="*/ 290513 w 338137"/>
                  <a:gd name="connsiteY8" fmla="*/ 32385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137" h="371475">
                    <a:moveTo>
                      <a:pt x="290513" y="323850"/>
                    </a:moveTo>
                    <a:lnTo>
                      <a:pt x="290513" y="47625"/>
                    </a:lnTo>
                    <a:cubicBezTo>
                      <a:pt x="290513" y="21431"/>
                      <a:pt x="311944" y="0"/>
                      <a:pt x="338138" y="0"/>
                    </a:cubicBezTo>
                    <a:lnTo>
                      <a:pt x="47625" y="0"/>
                    </a:lnTo>
                    <a:cubicBezTo>
                      <a:pt x="21431" y="0"/>
                      <a:pt x="0" y="21431"/>
                      <a:pt x="0" y="47625"/>
                    </a:cubicBezTo>
                    <a:lnTo>
                      <a:pt x="0" y="323850"/>
                    </a:lnTo>
                    <a:cubicBezTo>
                      <a:pt x="0" y="350044"/>
                      <a:pt x="21431" y="371475"/>
                      <a:pt x="47625" y="371475"/>
                    </a:cubicBezTo>
                    <a:lnTo>
                      <a:pt x="338138" y="371475"/>
                    </a:lnTo>
                    <a:cubicBezTo>
                      <a:pt x="311944" y="371475"/>
                      <a:pt x="290513" y="350044"/>
                      <a:pt x="290513" y="323850"/>
                    </a:cubicBezTo>
                    <a:close/>
                  </a:path>
                </a:pathLst>
              </a:custGeom>
              <a:solidFill>
                <a:srgbClr val="FFAF10"/>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grpSp>
        <p:sp>
          <p:nvSpPr>
            <p:cNvPr id="33" name="Freeform: Shape 32">
              <a:extLst>
                <a:ext uri="{FF2B5EF4-FFF2-40B4-BE49-F238E27FC236}">
                  <a16:creationId xmlns:a16="http://schemas.microsoft.com/office/drawing/2014/main" id="{7502EE7D-7551-4BA4-A65A-7EDE68E4F1C3}"/>
                </a:ext>
              </a:extLst>
            </p:cNvPr>
            <p:cNvSpPr/>
            <p:nvPr/>
          </p:nvSpPr>
          <p:spPr>
            <a:xfrm>
              <a:off x="4447968" y="2156513"/>
              <a:ext cx="248065" cy="38760"/>
            </a:xfrm>
            <a:custGeom>
              <a:avLst/>
              <a:gdLst>
                <a:gd name="connsiteX0" fmla="*/ 561975 w 609600"/>
                <a:gd name="connsiteY0" fmla="*/ 95250 h 95250"/>
                <a:gd name="connsiteX1" fmla="*/ 47625 w 609600"/>
                <a:gd name="connsiteY1" fmla="*/ 95250 h 95250"/>
                <a:gd name="connsiteX2" fmla="*/ 0 w 609600"/>
                <a:gd name="connsiteY2" fmla="*/ 47625 h 95250"/>
                <a:gd name="connsiteX3" fmla="*/ 47625 w 609600"/>
                <a:gd name="connsiteY3" fmla="*/ 0 h 95250"/>
                <a:gd name="connsiteX4" fmla="*/ 561975 w 609600"/>
                <a:gd name="connsiteY4" fmla="*/ 0 h 95250"/>
                <a:gd name="connsiteX5" fmla="*/ 609600 w 609600"/>
                <a:gd name="connsiteY5" fmla="*/ 47625 h 95250"/>
                <a:gd name="connsiteX6" fmla="*/ 561975 w 609600"/>
                <a:gd name="connsiteY6" fmla="*/ 952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95250">
                  <a:moveTo>
                    <a:pt x="561975" y="95250"/>
                  </a:moveTo>
                  <a:lnTo>
                    <a:pt x="47625" y="95250"/>
                  </a:lnTo>
                  <a:cubicBezTo>
                    <a:pt x="21326" y="95250"/>
                    <a:pt x="0" y="73923"/>
                    <a:pt x="0" y="47625"/>
                  </a:cubicBezTo>
                  <a:cubicBezTo>
                    <a:pt x="0" y="21327"/>
                    <a:pt x="21326" y="0"/>
                    <a:pt x="47625" y="0"/>
                  </a:cubicBezTo>
                  <a:lnTo>
                    <a:pt x="561975" y="0"/>
                  </a:lnTo>
                  <a:cubicBezTo>
                    <a:pt x="588283" y="0"/>
                    <a:pt x="609600" y="21327"/>
                    <a:pt x="609600" y="47625"/>
                  </a:cubicBezTo>
                  <a:cubicBezTo>
                    <a:pt x="609600" y="73923"/>
                    <a:pt x="588283" y="95250"/>
                    <a:pt x="561975" y="95250"/>
                  </a:cubicBezTo>
                  <a:close/>
                </a:path>
              </a:pathLst>
            </a:custGeom>
            <a:solidFill>
              <a:srgbClr val="FFFFFF"/>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2D7068BF-FD45-4591-9090-444AFB2E828A}"/>
                </a:ext>
              </a:extLst>
            </p:cNvPr>
            <p:cNvSpPr/>
            <p:nvPr/>
          </p:nvSpPr>
          <p:spPr>
            <a:xfrm>
              <a:off x="4494480" y="2226282"/>
              <a:ext cx="155041" cy="38760"/>
            </a:xfrm>
            <a:custGeom>
              <a:avLst/>
              <a:gdLst>
                <a:gd name="connsiteX0" fmla="*/ 333375 w 381000"/>
                <a:gd name="connsiteY0" fmla="*/ 95250 h 95250"/>
                <a:gd name="connsiteX1" fmla="*/ 47625 w 381000"/>
                <a:gd name="connsiteY1" fmla="*/ 95250 h 95250"/>
                <a:gd name="connsiteX2" fmla="*/ 0 w 381000"/>
                <a:gd name="connsiteY2" fmla="*/ 47625 h 95250"/>
                <a:gd name="connsiteX3" fmla="*/ 47625 w 381000"/>
                <a:gd name="connsiteY3" fmla="*/ 0 h 95250"/>
                <a:gd name="connsiteX4" fmla="*/ 333375 w 381000"/>
                <a:gd name="connsiteY4" fmla="*/ 0 h 95250"/>
                <a:gd name="connsiteX5" fmla="*/ 381000 w 381000"/>
                <a:gd name="connsiteY5" fmla="*/ 47625 h 95250"/>
                <a:gd name="connsiteX6" fmla="*/ 333375 w 381000"/>
                <a:gd name="connsiteY6" fmla="*/ 952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95250">
                  <a:moveTo>
                    <a:pt x="333375" y="95250"/>
                  </a:moveTo>
                  <a:lnTo>
                    <a:pt x="47625" y="95250"/>
                  </a:lnTo>
                  <a:cubicBezTo>
                    <a:pt x="21326" y="95250"/>
                    <a:pt x="0" y="73923"/>
                    <a:pt x="0" y="47625"/>
                  </a:cubicBezTo>
                  <a:cubicBezTo>
                    <a:pt x="0" y="21327"/>
                    <a:pt x="21326" y="0"/>
                    <a:pt x="47625" y="0"/>
                  </a:cubicBezTo>
                  <a:lnTo>
                    <a:pt x="333375" y="0"/>
                  </a:lnTo>
                  <a:cubicBezTo>
                    <a:pt x="359683" y="0"/>
                    <a:pt x="381000" y="21327"/>
                    <a:pt x="381000" y="47625"/>
                  </a:cubicBezTo>
                  <a:cubicBezTo>
                    <a:pt x="381000" y="73923"/>
                    <a:pt x="359683" y="95250"/>
                    <a:pt x="333375" y="95250"/>
                  </a:cubicBezTo>
                  <a:close/>
                </a:path>
              </a:pathLst>
            </a:custGeom>
            <a:solidFill>
              <a:srgbClr val="FFFFFF"/>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grpSp>
      <p:sp>
        <p:nvSpPr>
          <p:cNvPr id="97" name="Rectangle 96">
            <a:extLst>
              <a:ext uri="{FF2B5EF4-FFF2-40B4-BE49-F238E27FC236}">
                <a16:creationId xmlns:a16="http://schemas.microsoft.com/office/drawing/2014/main" id="{F98B8230-A8BB-44B7-B24E-C8C736417E35}"/>
              </a:ext>
            </a:extLst>
          </p:cNvPr>
          <p:cNvSpPr/>
          <p:nvPr/>
        </p:nvSpPr>
        <p:spPr>
          <a:xfrm>
            <a:off x="4522994" y="3776317"/>
            <a:ext cx="3198607" cy="28685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a:p>
        </p:txBody>
      </p:sp>
      <p:sp>
        <p:nvSpPr>
          <p:cNvPr id="94" name="Freeform: Shape 93">
            <a:extLst>
              <a:ext uri="{FF2B5EF4-FFF2-40B4-BE49-F238E27FC236}">
                <a16:creationId xmlns:a16="http://schemas.microsoft.com/office/drawing/2014/main" id="{EE0DA936-0C38-4C73-B024-0EE98EE69B55}"/>
              </a:ext>
            </a:extLst>
          </p:cNvPr>
          <p:cNvSpPr/>
          <p:nvPr/>
        </p:nvSpPr>
        <p:spPr>
          <a:xfrm>
            <a:off x="4469295" y="2173641"/>
            <a:ext cx="3351605" cy="2827243"/>
          </a:xfrm>
          <a:custGeom>
            <a:avLst/>
            <a:gdLst>
              <a:gd name="connsiteX0" fmla="*/ 2168438 w 2513704"/>
              <a:gd name="connsiteY0" fmla="*/ 0 h 2120432"/>
              <a:gd name="connsiteX1" fmla="*/ 2226700 w 2513704"/>
              <a:gd name="connsiteY1" fmla="*/ 64105 h 2120432"/>
              <a:gd name="connsiteX2" fmla="*/ 2513704 w 2513704"/>
              <a:gd name="connsiteY2" fmla="*/ 863580 h 2120432"/>
              <a:gd name="connsiteX3" fmla="*/ 1256852 w 2513704"/>
              <a:gd name="connsiteY3" fmla="*/ 2120432 h 2120432"/>
              <a:gd name="connsiteX4" fmla="*/ 0 w 2513704"/>
              <a:gd name="connsiteY4" fmla="*/ 863580 h 2120432"/>
              <a:gd name="connsiteX5" fmla="*/ 214651 w 2513704"/>
              <a:gd name="connsiteY5" fmla="*/ 160862 h 2120432"/>
              <a:gd name="connsiteX6" fmla="*/ 276166 w 2513704"/>
              <a:gd name="connsiteY6" fmla="*/ 78599 h 2120432"/>
              <a:gd name="connsiteX7" fmla="*/ 289698 w 2513704"/>
              <a:gd name="connsiteY7" fmla="*/ 167270 h 2120432"/>
              <a:gd name="connsiteX8" fmla="*/ 1220030 w 2513704"/>
              <a:gd name="connsiteY8" fmla="*/ 925512 h 2120432"/>
              <a:gd name="connsiteX9" fmla="*/ 2164752 w 2513704"/>
              <a:gd name="connsiteY9" fmla="*/ 72981 h 2120432"/>
              <a:gd name="connsiteX10" fmla="*/ 2168438 w 2513704"/>
              <a:gd name="connsiteY10" fmla="*/ 0 h 2120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3704" h="2120432">
                <a:moveTo>
                  <a:pt x="2168438" y="0"/>
                </a:moveTo>
                <a:lnTo>
                  <a:pt x="2226700" y="64105"/>
                </a:lnTo>
                <a:cubicBezTo>
                  <a:pt x="2405998" y="281364"/>
                  <a:pt x="2513704" y="559894"/>
                  <a:pt x="2513704" y="863580"/>
                </a:cubicBezTo>
                <a:cubicBezTo>
                  <a:pt x="2513704" y="1557720"/>
                  <a:pt x="1950992" y="2120432"/>
                  <a:pt x="1256852" y="2120432"/>
                </a:cubicBezTo>
                <a:cubicBezTo>
                  <a:pt x="562712" y="2120432"/>
                  <a:pt x="0" y="1557720"/>
                  <a:pt x="0" y="863580"/>
                </a:cubicBezTo>
                <a:cubicBezTo>
                  <a:pt x="0" y="603278"/>
                  <a:pt x="79131" y="361457"/>
                  <a:pt x="214651" y="160862"/>
                </a:cubicBezTo>
                <a:lnTo>
                  <a:pt x="276166" y="78599"/>
                </a:lnTo>
                <a:lnTo>
                  <a:pt x="289698" y="167270"/>
                </a:lnTo>
                <a:cubicBezTo>
                  <a:pt x="378247" y="599998"/>
                  <a:pt x="761125" y="925512"/>
                  <a:pt x="1220030" y="925512"/>
                </a:cubicBezTo>
                <a:cubicBezTo>
                  <a:pt x="1711715" y="925512"/>
                  <a:pt x="2116122" y="551835"/>
                  <a:pt x="2164752" y="72981"/>
                </a:cubicBezTo>
                <a:lnTo>
                  <a:pt x="2168438" y="0"/>
                </a:lnTo>
                <a:close/>
              </a:path>
            </a:pathLst>
          </a:custGeom>
          <a:solidFill>
            <a:srgbClr val="FFFFFF"/>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58" name="TextBox 57">
            <a:extLst>
              <a:ext uri="{FF2B5EF4-FFF2-40B4-BE49-F238E27FC236}">
                <a16:creationId xmlns:a16="http://schemas.microsoft.com/office/drawing/2014/main" id="{CF1A025B-7C86-4CDD-9593-88DD1596C831}"/>
              </a:ext>
            </a:extLst>
          </p:cNvPr>
          <p:cNvSpPr txBox="1"/>
          <p:nvPr/>
        </p:nvSpPr>
        <p:spPr>
          <a:xfrm>
            <a:off x="211851" y="3776317"/>
            <a:ext cx="11768303" cy="1384995"/>
          </a:xfrm>
          <a:prstGeom prst="rect">
            <a:avLst/>
          </a:prstGeom>
          <a:noFill/>
        </p:spPr>
        <p:txBody>
          <a:bodyPr wrap="square" rtlCol="0">
            <a:spAutoFit/>
          </a:bodyPr>
          <a:lstStyle/>
          <a:p>
            <a:pPr algn="ctr" defTabSz="609570"/>
            <a:r>
              <a:rPr lang="en-PH" sz="4800" b="1">
                <a:solidFill>
                  <a:prstClr val="black">
                    <a:lumMod val="65000"/>
                    <a:lumOff val="35000"/>
                  </a:prstClr>
                </a:solidFill>
                <a:latin typeface="Arial" panose="020B0604020202020204" pitchFamily="34" charset="0"/>
                <a:cs typeface="Arial" panose="020B0604020202020204" pitchFamily="34" charset="0"/>
              </a:rPr>
              <a:t>Thanks For Whatching!</a:t>
            </a:r>
          </a:p>
          <a:p>
            <a:pPr algn="ctr" defTabSz="609570"/>
            <a:r>
              <a:rPr lang="en-PH" sz="3600" b="1">
                <a:solidFill>
                  <a:srgbClr val="DB722C"/>
                </a:solidFill>
                <a:latin typeface="Arial" panose="020B0604020202020204" pitchFamily="34" charset="0"/>
                <a:cs typeface="Arial" panose="020B0604020202020204" pitchFamily="34" charset="0"/>
              </a:rPr>
              <a:t>Group Name</a:t>
            </a:r>
            <a:endParaRPr lang="en-PH" sz="3600" b="1" dirty="0">
              <a:solidFill>
                <a:srgbClr val="DB722C"/>
              </a:solidFill>
              <a:latin typeface="Arial" panose="020B0604020202020204" pitchFamily="34" charset="0"/>
              <a:cs typeface="Arial" panose="020B0604020202020204" pitchFamily="34" charset="0"/>
            </a:endParaRPr>
          </a:p>
        </p:txBody>
      </p:sp>
      <p:sp>
        <p:nvSpPr>
          <p:cNvPr id="30" name="Freeform: Shape 29">
            <a:extLst>
              <a:ext uri="{FF2B5EF4-FFF2-40B4-BE49-F238E27FC236}">
                <a16:creationId xmlns:a16="http://schemas.microsoft.com/office/drawing/2014/main" id="{BAC1002D-1DA9-4A54-B736-01A1767C8374}"/>
              </a:ext>
            </a:extLst>
          </p:cNvPr>
          <p:cNvSpPr/>
          <p:nvPr/>
        </p:nvSpPr>
        <p:spPr>
          <a:xfrm>
            <a:off x="5263950" y="2141497"/>
            <a:ext cx="330748" cy="330748"/>
          </a:xfrm>
          <a:custGeom>
            <a:avLst/>
            <a:gdLst>
              <a:gd name="connsiteX0" fmla="*/ 304800 w 609590"/>
              <a:gd name="connsiteY0" fmla="*/ 609590 h 609590"/>
              <a:gd name="connsiteX1" fmla="*/ 277730 w 609590"/>
              <a:gd name="connsiteY1" fmla="*/ 590159 h 609590"/>
              <a:gd name="connsiteX2" fmla="*/ 19441 w 609590"/>
              <a:gd name="connsiteY2" fmla="*/ 331870 h 609590"/>
              <a:gd name="connsiteX3" fmla="*/ 0 w 609590"/>
              <a:gd name="connsiteY3" fmla="*/ 304790 h 609590"/>
              <a:gd name="connsiteX4" fmla="*/ 19431 w 609590"/>
              <a:gd name="connsiteY4" fmla="*/ 277720 h 609590"/>
              <a:gd name="connsiteX5" fmla="*/ 277720 w 609590"/>
              <a:gd name="connsiteY5" fmla="*/ 19431 h 609590"/>
              <a:gd name="connsiteX6" fmla="*/ 304790 w 609590"/>
              <a:gd name="connsiteY6" fmla="*/ 0 h 609590"/>
              <a:gd name="connsiteX7" fmla="*/ 331861 w 609590"/>
              <a:gd name="connsiteY7" fmla="*/ 19431 h 609590"/>
              <a:gd name="connsiteX8" fmla="*/ 590150 w 609590"/>
              <a:gd name="connsiteY8" fmla="*/ 277720 h 609590"/>
              <a:gd name="connsiteX9" fmla="*/ 609590 w 609590"/>
              <a:gd name="connsiteY9" fmla="*/ 304790 h 609590"/>
              <a:gd name="connsiteX10" fmla="*/ 590150 w 609590"/>
              <a:gd name="connsiteY10" fmla="*/ 331870 h 609590"/>
              <a:gd name="connsiteX11" fmla="*/ 331861 w 609590"/>
              <a:gd name="connsiteY11" fmla="*/ 590159 h 609590"/>
              <a:gd name="connsiteX12" fmla="*/ 304800 w 609590"/>
              <a:gd name="connsiteY12" fmla="*/ 609590 h 60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590" h="609590">
                <a:moveTo>
                  <a:pt x="304800" y="609590"/>
                </a:moveTo>
                <a:cubicBezTo>
                  <a:pt x="292541" y="609590"/>
                  <a:pt x="281645" y="601770"/>
                  <a:pt x="277730" y="590159"/>
                </a:cubicBezTo>
                <a:cubicBezTo>
                  <a:pt x="222904" y="427720"/>
                  <a:pt x="181870" y="386686"/>
                  <a:pt x="19441" y="331870"/>
                </a:cubicBezTo>
                <a:cubicBezTo>
                  <a:pt x="7820" y="327946"/>
                  <a:pt x="0" y="317049"/>
                  <a:pt x="0" y="304790"/>
                </a:cubicBezTo>
                <a:cubicBezTo>
                  <a:pt x="0" y="292532"/>
                  <a:pt x="7820" y="281635"/>
                  <a:pt x="19431" y="277720"/>
                </a:cubicBezTo>
                <a:cubicBezTo>
                  <a:pt x="181861" y="222904"/>
                  <a:pt x="222895" y="181861"/>
                  <a:pt x="277720" y="19431"/>
                </a:cubicBezTo>
                <a:cubicBezTo>
                  <a:pt x="281645" y="7820"/>
                  <a:pt x="292532" y="0"/>
                  <a:pt x="304790" y="0"/>
                </a:cubicBezTo>
                <a:cubicBezTo>
                  <a:pt x="317049" y="0"/>
                  <a:pt x="327946" y="7820"/>
                  <a:pt x="331861" y="19431"/>
                </a:cubicBezTo>
                <a:cubicBezTo>
                  <a:pt x="386686" y="181861"/>
                  <a:pt x="427720" y="222904"/>
                  <a:pt x="590150" y="277720"/>
                </a:cubicBezTo>
                <a:cubicBezTo>
                  <a:pt x="601761" y="281645"/>
                  <a:pt x="609590" y="292532"/>
                  <a:pt x="609590" y="304790"/>
                </a:cubicBezTo>
                <a:cubicBezTo>
                  <a:pt x="609590" y="317049"/>
                  <a:pt x="601770" y="327946"/>
                  <a:pt x="590150" y="331870"/>
                </a:cubicBezTo>
                <a:cubicBezTo>
                  <a:pt x="427720" y="386686"/>
                  <a:pt x="386686" y="427720"/>
                  <a:pt x="331861" y="590159"/>
                </a:cubicBezTo>
                <a:cubicBezTo>
                  <a:pt x="327955" y="601770"/>
                  <a:pt x="317059" y="609590"/>
                  <a:pt x="304800" y="609590"/>
                </a:cubicBezTo>
                <a:close/>
              </a:path>
            </a:pathLst>
          </a:custGeom>
          <a:solidFill>
            <a:srgbClr val="FFD00D"/>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32" name="Freeform: Shape 31">
            <a:extLst>
              <a:ext uri="{FF2B5EF4-FFF2-40B4-BE49-F238E27FC236}">
                <a16:creationId xmlns:a16="http://schemas.microsoft.com/office/drawing/2014/main" id="{0AD84701-7410-4D8A-BBE1-BEE369E78D8D}"/>
              </a:ext>
            </a:extLst>
          </p:cNvPr>
          <p:cNvSpPr/>
          <p:nvPr/>
        </p:nvSpPr>
        <p:spPr>
          <a:xfrm>
            <a:off x="6581797" y="2038132"/>
            <a:ext cx="263569" cy="263569"/>
          </a:xfrm>
          <a:custGeom>
            <a:avLst/>
            <a:gdLst>
              <a:gd name="connsiteX0" fmla="*/ 242888 w 485775"/>
              <a:gd name="connsiteY0" fmla="*/ 485775 h 485775"/>
              <a:gd name="connsiteX1" fmla="*/ 221304 w 485775"/>
              <a:gd name="connsiteY1" fmla="*/ 470297 h 485775"/>
              <a:gd name="connsiteX2" fmla="*/ 15478 w 485775"/>
              <a:gd name="connsiteY2" fmla="*/ 264471 h 485775"/>
              <a:gd name="connsiteX3" fmla="*/ 0 w 485775"/>
              <a:gd name="connsiteY3" fmla="*/ 242888 h 485775"/>
              <a:gd name="connsiteX4" fmla="*/ 15478 w 485775"/>
              <a:gd name="connsiteY4" fmla="*/ 221313 h 485775"/>
              <a:gd name="connsiteX5" fmla="*/ 221304 w 485775"/>
              <a:gd name="connsiteY5" fmla="*/ 15488 h 485775"/>
              <a:gd name="connsiteX6" fmla="*/ 242888 w 485775"/>
              <a:gd name="connsiteY6" fmla="*/ 0 h 485775"/>
              <a:gd name="connsiteX7" fmla="*/ 264471 w 485775"/>
              <a:gd name="connsiteY7" fmla="*/ 15488 h 485775"/>
              <a:gd name="connsiteX8" fmla="*/ 470297 w 485775"/>
              <a:gd name="connsiteY8" fmla="*/ 221313 h 485775"/>
              <a:gd name="connsiteX9" fmla="*/ 485775 w 485775"/>
              <a:gd name="connsiteY9" fmla="*/ 242888 h 485775"/>
              <a:gd name="connsiteX10" fmla="*/ 470297 w 485775"/>
              <a:gd name="connsiteY10" fmla="*/ 264471 h 485775"/>
              <a:gd name="connsiteX11" fmla="*/ 264471 w 485775"/>
              <a:gd name="connsiteY11" fmla="*/ 470297 h 485775"/>
              <a:gd name="connsiteX12" fmla="*/ 242888 w 485775"/>
              <a:gd name="connsiteY12" fmla="*/ 48577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5775" h="485775">
                <a:moveTo>
                  <a:pt x="242888" y="485775"/>
                </a:moveTo>
                <a:cubicBezTo>
                  <a:pt x="233124" y="485775"/>
                  <a:pt x="224428" y="479546"/>
                  <a:pt x="221304" y="470297"/>
                </a:cubicBezTo>
                <a:cubicBezTo>
                  <a:pt x="177622" y="340852"/>
                  <a:pt x="144913" y="308153"/>
                  <a:pt x="15478" y="264471"/>
                </a:cubicBezTo>
                <a:cubicBezTo>
                  <a:pt x="6239" y="261338"/>
                  <a:pt x="0" y="252660"/>
                  <a:pt x="0" y="242888"/>
                </a:cubicBezTo>
                <a:cubicBezTo>
                  <a:pt x="0" y="233124"/>
                  <a:pt x="6239" y="224437"/>
                  <a:pt x="15478" y="221313"/>
                </a:cubicBezTo>
                <a:cubicBezTo>
                  <a:pt x="144923" y="177632"/>
                  <a:pt x="177622" y="144923"/>
                  <a:pt x="221304" y="15488"/>
                </a:cubicBezTo>
                <a:cubicBezTo>
                  <a:pt x="224428" y="6229"/>
                  <a:pt x="233115" y="0"/>
                  <a:pt x="242888" y="0"/>
                </a:cubicBezTo>
                <a:cubicBezTo>
                  <a:pt x="252660" y="0"/>
                  <a:pt x="261328" y="6229"/>
                  <a:pt x="264471" y="15488"/>
                </a:cubicBezTo>
                <a:cubicBezTo>
                  <a:pt x="308153" y="144923"/>
                  <a:pt x="340862" y="177622"/>
                  <a:pt x="470297" y="221313"/>
                </a:cubicBezTo>
                <a:cubicBezTo>
                  <a:pt x="479536" y="224437"/>
                  <a:pt x="485775" y="233124"/>
                  <a:pt x="485775" y="242888"/>
                </a:cubicBezTo>
                <a:cubicBezTo>
                  <a:pt x="485775" y="252660"/>
                  <a:pt x="479536" y="261338"/>
                  <a:pt x="470297" y="264471"/>
                </a:cubicBezTo>
                <a:cubicBezTo>
                  <a:pt x="340852" y="308162"/>
                  <a:pt x="308153" y="340852"/>
                  <a:pt x="264471" y="470297"/>
                </a:cubicBezTo>
                <a:cubicBezTo>
                  <a:pt x="261328" y="479546"/>
                  <a:pt x="252651" y="485775"/>
                  <a:pt x="242888" y="485775"/>
                </a:cubicBezTo>
                <a:close/>
              </a:path>
            </a:pathLst>
          </a:custGeom>
          <a:solidFill>
            <a:srgbClr val="FFFFFF"/>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
        <p:nvSpPr>
          <p:cNvPr id="35" name="Freeform: Shape 34">
            <a:extLst>
              <a:ext uri="{FF2B5EF4-FFF2-40B4-BE49-F238E27FC236}">
                <a16:creationId xmlns:a16="http://schemas.microsoft.com/office/drawing/2014/main" id="{9021C690-6039-49E1-A039-F7A353184A89}"/>
              </a:ext>
            </a:extLst>
          </p:cNvPr>
          <p:cNvSpPr/>
          <p:nvPr/>
        </p:nvSpPr>
        <p:spPr>
          <a:xfrm>
            <a:off x="5656720" y="927006"/>
            <a:ext cx="248065" cy="248065"/>
          </a:xfrm>
          <a:custGeom>
            <a:avLst/>
            <a:gdLst>
              <a:gd name="connsiteX0" fmla="*/ 228600 w 457200"/>
              <a:gd name="connsiteY0" fmla="*/ 457200 h 457200"/>
              <a:gd name="connsiteX1" fmla="*/ 208293 w 457200"/>
              <a:gd name="connsiteY1" fmla="*/ 442627 h 457200"/>
              <a:gd name="connsiteX2" fmla="*/ 14573 w 457200"/>
              <a:gd name="connsiteY2" fmla="*/ 248907 h 457200"/>
              <a:gd name="connsiteX3" fmla="*/ 0 w 457200"/>
              <a:gd name="connsiteY3" fmla="*/ 228600 h 457200"/>
              <a:gd name="connsiteX4" fmla="*/ 14573 w 457200"/>
              <a:gd name="connsiteY4" fmla="*/ 208293 h 457200"/>
              <a:gd name="connsiteX5" fmla="*/ 208293 w 457200"/>
              <a:gd name="connsiteY5" fmla="*/ 14573 h 457200"/>
              <a:gd name="connsiteX6" fmla="*/ 228600 w 457200"/>
              <a:gd name="connsiteY6" fmla="*/ 0 h 457200"/>
              <a:gd name="connsiteX7" fmla="*/ 248907 w 457200"/>
              <a:gd name="connsiteY7" fmla="*/ 14573 h 457200"/>
              <a:gd name="connsiteX8" fmla="*/ 442627 w 457200"/>
              <a:gd name="connsiteY8" fmla="*/ 208293 h 457200"/>
              <a:gd name="connsiteX9" fmla="*/ 457200 w 457200"/>
              <a:gd name="connsiteY9" fmla="*/ 228600 h 457200"/>
              <a:gd name="connsiteX10" fmla="*/ 442627 w 457200"/>
              <a:gd name="connsiteY10" fmla="*/ 248907 h 457200"/>
              <a:gd name="connsiteX11" fmla="*/ 248907 w 457200"/>
              <a:gd name="connsiteY11" fmla="*/ 442627 h 457200"/>
              <a:gd name="connsiteX12" fmla="*/ 228600 w 457200"/>
              <a:gd name="connsiteY12"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228600" y="457200"/>
                </a:moveTo>
                <a:cubicBezTo>
                  <a:pt x="219408" y="457200"/>
                  <a:pt x="211236" y="451333"/>
                  <a:pt x="208293" y="442627"/>
                </a:cubicBezTo>
                <a:cubicBezTo>
                  <a:pt x="167173" y="320802"/>
                  <a:pt x="136398" y="290027"/>
                  <a:pt x="14573" y="248907"/>
                </a:cubicBezTo>
                <a:cubicBezTo>
                  <a:pt x="5867" y="245964"/>
                  <a:pt x="0" y="237792"/>
                  <a:pt x="0" y="228600"/>
                </a:cubicBezTo>
                <a:cubicBezTo>
                  <a:pt x="0" y="219408"/>
                  <a:pt x="5867" y="211236"/>
                  <a:pt x="14573" y="208293"/>
                </a:cubicBezTo>
                <a:cubicBezTo>
                  <a:pt x="136398" y="167183"/>
                  <a:pt x="167173" y="136398"/>
                  <a:pt x="208293" y="14573"/>
                </a:cubicBezTo>
                <a:cubicBezTo>
                  <a:pt x="211236" y="5867"/>
                  <a:pt x="219408" y="0"/>
                  <a:pt x="228600" y="0"/>
                </a:cubicBezTo>
                <a:cubicBezTo>
                  <a:pt x="237792" y="0"/>
                  <a:pt x="245964" y="5867"/>
                  <a:pt x="248907" y="14573"/>
                </a:cubicBezTo>
                <a:cubicBezTo>
                  <a:pt x="290027" y="136398"/>
                  <a:pt x="320802" y="167173"/>
                  <a:pt x="442627" y="208293"/>
                </a:cubicBezTo>
                <a:cubicBezTo>
                  <a:pt x="451333" y="211236"/>
                  <a:pt x="457200" y="219408"/>
                  <a:pt x="457200" y="228600"/>
                </a:cubicBezTo>
                <a:cubicBezTo>
                  <a:pt x="457200" y="237792"/>
                  <a:pt x="451333" y="245964"/>
                  <a:pt x="442627" y="248907"/>
                </a:cubicBezTo>
                <a:cubicBezTo>
                  <a:pt x="320802" y="290027"/>
                  <a:pt x="290027" y="320802"/>
                  <a:pt x="248907" y="442627"/>
                </a:cubicBezTo>
                <a:cubicBezTo>
                  <a:pt x="245964" y="451333"/>
                  <a:pt x="237792" y="457200"/>
                  <a:pt x="228600" y="457200"/>
                </a:cubicBezTo>
                <a:close/>
              </a:path>
            </a:pathLst>
          </a:custGeom>
          <a:solidFill>
            <a:srgbClr val="FFFFFF"/>
          </a:soli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609570"/>
            <a:endParaRPr lang="en-PH" sz="2400">
              <a:solidFill>
                <a:prstClr val="black"/>
              </a:solidFill>
              <a:latin typeface="Calibri" panose="020F0502020204030204"/>
            </a:endParaRPr>
          </a:p>
        </p:txBody>
      </p:sp>
    </p:spTree>
    <p:extLst>
      <p:ext uri="{BB962C8B-B14F-4D97-AF65-F5344CB8AC3E}">
        <p14:creationId xmlns:p14="http://schemas.microsoft.com/office/powerpoint/2010/main" val="1026510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 -2.34568E-6 L 0 0.3963 " pathEditMode="relative" rAng="0" ptsTypes="AA">
                                      <p:cBhvr>
                                        <p:cTn id="6" dur="1500" spd="-100000" fill="hold"/>
                                        <p:tgtEl>
                                          <p:spTgt spid="3"/>
                                        </p:tgtEl>
                                        <p:attrNameLst>
                                          <p:attrName>ppt_x</p:attrName>
                                          <p:attrName>ppt_y</p:attrName>
                                        </p:attrNameLst>
                                      </p:cBhvr>
                                      <p:rCtr x="0" y="19815"/>
                                    </p:animMotion>
                                  </p:childTnLst>
                                </p:cTn>
                              </p:par>
                              <p:par>
                                <p:cTn id="7" presetID="10"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animEffect transition="in" filter="fade">
                                      <p:cBhvr>
                                        <p:cTn id="9" dur="500"/>
                                        <p:tgtEl>
                                          <p:spTgt spid="58"/>
                                        </p:tgtEl>
                                      </p:cBhvr>
                                    </p:animEffect>
                                  </p:childTnLst>
                                </p:cTn>
                              </p:par>
                              <p:par>
                                <p:cTn id="10" presetID="53" presetClass="entr" presetSubtype="16" fill="hold" grpId="0" nodeType="withEffect">
                                  <p:stCondLst>
                                    <p:cond delay="100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6" presetClass="emph" presetSubtype="0" repeatCount="indefinite" accel="25000" decel="25000" autoRev="1" fill="hold" grpId="1" nodeType="withEffect">
                                  <p:stCondLst>
                                    <p:cond delay="1000"/>
                                  </p:stCondLst>
                                  <p:childTnLst>
                                    <p:animScale>
                                      <p:cBhvr>
                                        <p:cTn id="16" dur="1000" fill="hold"/>
                                        <p:tgtEl>
                                          <p:spTgt spid="35"/>
                                        </p:tgtEl>
                                      </p:cBhvr>
                                      <p:by x="80000" y="80000"/>
                                    </p:animScale>
                                  </p:childTnLst>
                                </p:cTn>
                              </p:par>
                              <p:par>
                                <p:cTn id="17" presetID="53" presetClass="entr" presetSubtype="16" fill="hold" grpId="0" nodeType="withEffect">
                                  <p:stCondLst>
                                    <p:cond delay="125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par>
                                <p:cTn id="22" presetID="6" presetClass="emph" presetSubtype="0" repeatCount="indefinite" accel="25000" decel="25000" autoRev="1" fill="hold" grpId="1" nodeType="withEffect">
                                  <p:stCondLst>
                                    <p:cond delay="1250"/>
                                  </p:stCondLst>
                                  <p:childTnLst>
                                    <p:animScale>
                                      <p:cBhvr>
                                        <p:cTn id="23" dur="1000" fill="hold"/>
                                        <p:tgtEl>
                                          <p:spTgt spid="32"/>
                                        </p:tgtEl>
                                      </p:cBhvr>
                                      <p:by x="80000" y="80000"/>
                                    </p:animScale>
                                  </p:childTnLst>
                                </p:cTn>
                              </p:par>
                              <p:par>
                                <p:cTn id="24" presetID="53" presetClass="entr" presetSubtype="16" fill="hold" grpId="0" nodeType="withEffect">
                                  <p:stCondLst>
                                    <p:cond delay="150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Effect transition="in" filter="fade">
                                      <p:cBhvr>
                                        <p:cTn id="28" dur="500"/>
                                        <p:tgtEl>
                                          <p:spTgt spid="30"/>
                                        </p:tgtEl>
                                      </p:cBhvr>
                                    </p:animEffect>
                                  </p:childTnLst>
                                </p:cTn>
                              </p:par>
                              <p:par>
                                <p:cTn id="29" presetID="6" presetClass="emph" presetSubtype="0" repeatCount="indefinite" accel="25000" decel="25000" autoRev="1" fill="hold" grpId="1" nodeType="withEffect">
                                  <p:stCondLst>
                                    <p:cond delay="1500"/>
                                  </p:stCondLst>
                                  <p:childTnLst>
                                    <p:animScale>
                                      <p:cBhvr>
                                        <p:cTn id="30" dur="1000" fill="hold"/>
                                        <p:tgtEl>
                                          <p:spTgt spid="30"/>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0" grpId="0" animBg="1"/>
      <p:bldP spid="30" grpId="1" animBg="1"/>
      <p:bldP spid="32" grpId="0" animBg="1"/>
      <p:bldP spid="32" grpId="1" animBg="1"/>
      <p:bldP spid="35" grpId="0" animBg="1"/>
      <p:bldP spid="3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CA4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EB61D140-5867-492C-8AE8-AECE93DD2288}"/>
              </a:ext>
            </a:extLst>
          </p:cNvPr>
          <p:cNvSpPr/>
          <p:nvPr/>
        </p:nvSpPr>
        <p:spPr>
          <a:xfrm>
            <a:off x="5235388" y="268939"/>
            <a:ext cx="1739153" cy="1721224"/>
          </a:xfrm>
          <a:prstGeom prst="ellipse">
            <a:avLst/>
          </a:prstGeom>
          <a:solidFill>
            <a:srgbClr val="E7AC07"/>
          </a:solidFill>
          <a:ln w="57150">
            <a:solidFill>
              <a:srgbClr val="B688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99A5CBC-1A9B-4E26-B7B8-4A925F4143ED}"/>
              </a:ext>
            </a:extLst>
          </p:cNvPr>
          <p:cNvSpPr txBox="1"/>
          <p:nvPr/>
        </p:nvSpPr>
        <p:spPr>
          <a:xfrm>
            <a:off x="4043082" y="1999128"/>
            <a:ext cx="4105835" cy="769441"/>
          </a:xfrm>
          <a:prstGeom prst="rect">
            <a:avLst/>
          </a:prstGeom>
          <a:noFill/>
        </p:spPr>
        <p:txBody>
          <a:bodyPr wrap="square" rtlCol="0">
            <a:spAutoFit/>
          </a:bodyPr>
          <a:lstStyle/>
          <a:p>
            <a:pPr algn="ctr"/>
            <a:r>
              <a:rPr lang="en-US" sz="4400" b="1">
                <a:solidFill>
                  <a:schemeClr val="accent4">
                    <a:lumMod val="50000"/>
                  </a:schemeClr>
                </a:solidFill>
              </a:rPr>
              <a:t>Group Name</a:t>
            </a:r>
          </a:p>
        </p:txBody>
      </p:sp>
      <p:sp>
        <p:nvSpPr>
          <p:cNvPr id="12" name="TextBox 11">
            <a:extLst>
              <a:ext uri="{FF2B5EF4-FFF2-40B4-BE49-F238E27FC236}">
                <a16:creationId xmlns:a16="http://schemas.microsoft.com/office/drawing/2014/main" id="{556C1E6B-77AF-4737-8396-88018853DA48}"/>
              </a:ext>
            </a:extLst>
          </p:cNvPr>
          <p:cNvSpPr txBox="1"/>
          <p:nvPr/>
        </p:nvSpPr>
        <p:spPr>
          <a:xfrm>
            <a:off x="4137211" y="2767046"/>
            <a:ext cx="3917576" cy="369332"/>
          </a:xfrm>
          <a:prstGeom prst="rect">
            <a:avLst/>
          </a:prstGeom>
          <a:noFill/>
        </p:spPr>
        <p:txBody>
          <a:bodyPr wrap="square" rtlCol="0">
            <a:spAutoFit/>
          </a:bodyPr>
          <a:lstStyle/>
          <a:p>
            <a:pPr algn="ctr"/>
            <a:r>
              <a:rPr lang="en-US">
                <a:solidFill>
                  <a:schemeClr val="accent4">
                    <a:lumMod val="50000"/>
                  </a:schemeClr>
                </a:solidFill>
                <a:latin typeface="Arial" panose="020B0604020202020204" pitchFamily="34" charset="0"/>
                <a:cs typeface="Arial" panose="020B0604020202020204" pitchFamily="34" charset="0"/>
              </a:rPr>
              <a:t>Bộ Môn Thuyết trình </a:t>
            </a:r>
          </a:p>
        </p:txBody>
      </p:sp>
      <p:sp>
        <p:nvSpPr>
          <p:cNvPr id="13" name="Oval 12">
            <a:extLst>
              <a:ext uri="{FF2B5EF4-FFF2-40B4-BE49-F238E27FC236}">
                <a16:creationId xmlns:a16="http://schemas.microsoft.com/office/drawing/2014/main" id="{1E64ED2D-DEF1-456F-9353-86B7B43648F8}"/>
              </a:ext>
            </a:extLst>
          </p:cNvPr>
          <p:cNvSpPr/>
          <p:nvPr/>
        </p:nvSpPr>
        <p:spPr>
          <a:xfrm>
            <a:off x="270074" y="223453"/>
            <a:ext cx="1165412" cy="1138518"/>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872C419-9433-43E5-B157-96E1F40239E2}"/>
              </a:ext>
            </a:extLst>
          </p:cNvPr>
          <p:cNvSpPr/>
          <p:nvPr/>
        </p:nvSpPr>
        <p:spPr>
          <a:xfrm>
            <a:off x="11065517" y="3409645"/>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D11A1D1-66AB-43F2-8EFA-06C17442444D}"/>
              </a:ext>
            </a:extLst>
          </p:cNvPr>
          <p:cNvSpPr/>
          <p:nvPr/>
        </p:nvSpPr>
        <p:spPr>
          <a:xfrm>
            <a:off x="400063" y="5818760"/>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006B545-E09B-4FFB-960A-D95BAA2A240C}"/>
              </a:ext>
            </a:extLst>
          </p:cNvPr>
          <p:cNvSpPr/>
          <p:nvPr/>
        </p:nvSpPr>
        <p:spPr>
          <a:xfrm>
            <a:off x="9786510" y="294208"/>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4 Points 16">
            <a:extLst>
              <a:ext uri="{FF2B5EF4-FFF2-40B4-BE49-F238E27FC236}">
                <a16:creationId xmlns:a16="http://schemas.microsoft.com/office/drawing/2014/main" id="{8B55D1D0-4BF6-406E-BDB9-90E48CB38FAD}"/>
              </a:ext>
            </a:extLst>
          </p:cNvPr>
          <p:cNvSpPr/>
          <p:nvPr/>
        </p:nvSpPr>
        <p:spPr>
          <a:xfrm>
            <a:off x="90781" y="4369631"/>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4 Points 17">
            <a:extLst>
              <a:ext uri="{FF2B5EF4-FFF2-40B4-BE49-F238E27FC236}">
                <a16:creationId xmlns:a16="http://schemas.microsoft.com/office/drawing/2014/main" id="{71CB36DD-47A1-4DB9-812F-5796C6DFDEF1}"/>
              </a:ext>
            </a:extLst>
          </p:cNvPr>
          <p:cNvSpPr/>
          <p:nvPr/>
        </p:nvSpPr>
        <p:spPr>
          <a:xfrm>
            <a:off x="11259563" y="338259"/>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C8F1555-0997-4668-828E-8BB1A1BFF62A}"/>
              </a:ext>
            </a:extLst>
          </p:cNvPr>
          <p:cNvSpPr/>
          <p:nvPr/>
        </p:nvSpPr>
        <p:spPr>
          <a:xfrm>
            <a:off x="2405490" y="49276"/>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C2651E56-D192-49A2-852C-E8397DB89967}"/>
              </a:ext>
            </a:extLst>
          </p:cNvPr>
          <p:cNvSpPr/>
          <p:nvPr/>
        </p:nvSpPr>
        <p:spPr>
          <a:xfrm>
            <a:off x="709345" y="2640204"/>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7664C57-E3E5-4029-86DB-68E97087AAE4}"/>
              </a:ext>
            </a:extLst>
          </p:cNvPr>
          <p:cNvSpPr/>
          <p:nvPr/>
        </p:nvSpPr>
        <p:spPr>
          <a:xfrm>
            <a:off x="10665052" y="5748005"/>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F80CC6E-F71D-424E-AC88-7BCD4877DA3F}"/>
              </a:ext>
            </a:extLst>
          </p:cNvPr>
          <p:cNvSpPr/>
          <p:nvPr/>
        </p:nvSpPr>
        <p:spPr>
          <a:xfrm>
            <a:off x="2676247" y="1310614"/>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84D9DFA4-B2B0-4E2E-82FD-C57971068C32}"/>
              </a:ext>
            </a:extLst>
          </p:cNvPr>
          <p:cNvSpPr/>
          <p:nvPr/>
        </p:nvSpPr>
        <p:spPr>
          <a:xfrm>
            <a:off x="7949675" y="280832"/>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BAA82F5-81E3-4FCE-A944-2877B7EFDA54}"/>
              </a:ext>
            </a:extLst>
          </p:cNvPr>
          <p:cNvSpPr/>
          <p:nvPr/>
        </p:nvSpPr>
        <p:spPr>
          <a:xfrm>
            <a:off x="10557193" y="1507881"/>
            <a:ext cx="878542" cy="815787"/>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ar: 4 Points 24">
            <a:extLst>
              <a:ext uri="{FF2B5EF4-FFF2-40B4-BE49-F238E27FC236}">
                <a16:creationId xmlns:a16="http://schemas.microsoft.com/office/drawing/2014/main" id="{DEE732C1-D807-4698-BDED-CB31E7D2419F}"/>
              </a:ext>
            </a:extLst>
          </p:cNvPr>
          <p:cNvSpPr/>
          <p:nvPr/>
        </p:nvSpPr>
        <p:spPr>
          <a:xfrm>
            <a:off x="1640824" y="2086867"/>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tar: 4 Points 25">
            <a:extLst>
              <a:ext uri="{FF2B5EF4-FFF2-40B4-BE49-F238E27FC236}">
                <a16:creationId xmlns:a16="http://schemas.microsoft.com/office/drawing/2014/main" id="{9B58782B-AFA3-4673-AF5D-BF7CA9434610}"/>
              </a:ext>
            </a:extLst>
          </p:cNvPr>
          <p:cNvSpPr/>
          <p:nvPr/>
        </p:nvSpPr>
        <p:spPr>
          <a:xfrm>
            <a:off x="4146460" y="115750"/>
            <a:ext cx="618564" cy="636494"/>
          </a:xfrm>
          <a:prstGeom prst="star4">
            <a:avLst>
              <a:gd name="adj" fmla="val 12500"/>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5 Points 26">
            <a:extLst>
              <a:ext uri="{FF2B5EF4-FFF2-40B4-BE49-F238E27FC236}">
                <a16:creationId xmlns:a16="http://schemas.microsoft.com/office/drawing/2014/main" id="{3A17A5A8-FF01-479D-984B-D827C478025F}"/>
              </a:ext>
            </a:extLst>
          </p:cNvPr>
          <p:cNvSpPr/>
          <p:nvPr/>
        </p:nvSpPr>
        <p:spPr>
          <a:xfrm>
            <a:off x="8157983" y="1614407"/>
            <a:ext cx="770965" cy="769441"/>
          </a:xfrm>
          <a:prstGeom prst="star5">
            <a:avLst>
              <a:gd name="adj" fmla="val 27397"/>
              <a:gd name="hf" fmla="val 105146"/>
              <a:gd name="vf" fmla="val 110557"/>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0092F34-7CE0-4C66-8373-D573527AE71F}"/>
              </a:ext>
            </a:extLst>
          </p:cNvPr>
          <p:cNvSpPr/>
          <p:nvPr/>
        </p:nvSpPr>
        <p:spPr>
          <a:xfrm>
            <a:off x="270074" y="2201168"/>
            <a:ext cx="439271" cy="407893"/>
          </a:xfrm>
          <a:prstGeom prst="ellipse">
            <a:avLst/>
          </a:prstGeom>
          <a:solidFill>
            <a:srgbClr val="E7A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Nhóm 3">
            <a:extLst>
              <a:ext uri="{FF2B5EF4-FFF2-40B4-BE49-F238E27FC236}">
                <a16:creationId xmlns:a16="http://schemas.microsoft.com/office/drawing/2014/main" id="{5705CF22-365B-407D-9FF4-3BB513A8A00F}"/>
              </a:ext>
            </a:extLst>
          </p:cNvPr>
          <p:cNvGrpSpPr/>
          <p:nvPr/>
        </p:nvGrpSpPr>
        <p:grpSpPr>
          <a:xfrm>
            <a:off x="1640824" y="3888154"/>
            <a:ext cx="2127343" cy="2444153"/>
            <a:chOff x="1640824" y="3974059"/>
            <a:chExt cx="2127343" cy="2444153"/>
          </a:xfrm>
        </p:grpSpPr>
        <p:sp>
          <p:nvSpPr>
            <p:cNvPr id="2" name="Hình chữ nhật: Góc Tròn 1">
              <a:extLst>
                <a:ext uri="{FF2B5EF4-FFF2-40B4-BE49-F238E27FC236}">
                  <a16:creationId xmlns:a16="http://schemas.microsoft.com/office/drawing/2014/main" id="{443CC815-8BE8-46E4-A1D3-0F451D8AD24B}"/>
                </a:ext>
              </a:extLst>
            </p:cNvPr>
            <p:cNvSpPr/>
            <p:nvPr/>
          </p:nvSpPr>
          <p:spPr>
            <a:xfrm>
              <a:off x="1703574" y="3974059"/>
              <a:ext cx="1945341" cy="2444153"/>
            </a:xfrm>
            <a:prstGeom prst="roundRect">
              <a:avLst>
                <a:gd name="adj" fmla="val 10676"/>
              </a:avLst>
            </a:prstGeom>
            <a:solidFill>
              <a:schemeClr val="accent2">
                <a:lumMod val="60000"/>
                <a:lumOff val="4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ình Bầu dục 2">
              <a:extLst>
                <a:ext uri="{FF2B5EF4-FFF2-40B4-BE49-F238E27FC236}">
                  <a16:creationId xmlns:a16="http://schemas.microsoft.com/office/drawing/2014/main" id="{7D083541-19A4-4552-8C6E-9FC8DA8D2A87}"/>
                </a:ext>
              </a:extLst>
            </p:cNvPr>
            <p:cNvSpPr/>
            <p:nvPr/>
          </p:nvSpPr>
          <p:spPr>
            <a:xfrm>
              <a:off x="2029923" y="4276844"/>
              <a:ext cx="1292645" cy="1270542"/>
            </a:xfrm>
            <a:prstGeom prst="ellipse">
              <a:avLst/>
            </a:prstGeom>
            <a:solidFill>
              <a:schemeClr val="accent2">
                <a:lumMod val="20000"/>
                <a:lumOff val="8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11">
              <a:extLst>
                <a:ext uri="{FF2B5EF4-FFF2-40B4-BE49-F238E27FC236}">
                  <a16:creationId xmlns:a16="http://schemas.microsoft.com/office/drawing/2014/main" id="{6D4C736B-1CE2-4921-9126-4FB19E5BB229}"/>
                </a:ext>
              </a:extLst>
            </p:cNvPr>
            <p:cNvSpPr txBox="1"/>
            <p:nvPr/>
          </p:nvSpPr>
          <p:spPr>
            <a:xfrm>
              <a:off x="1640824" y="5657574"/>
              <a:ext cx="2127343" cy="646331"/>
            </a:xfrm>
            <a:prstGeom prst="rect">
              <a:avLst/>
            </a:prstGeom>
            <a:noFill/>
          </p:spPr>
          <p:txBody>
            <a:bodyPr wrap="square" rtlCol="0">
              <a:spAutoFit/>
            </a:bodyPr>
            <a:lstStyle/>
            <a:p>
              <a:pPr algn="ctr"/>
              <a:r>
                <a:rPr lang="en-US">
                  <a:solidFill>
                    <a:schemeClr val="accent2">
                      <a:lumMod val="50000"/>
                    </a:schemeClr>
                  </a:solidFill>
                  <a:latin typeface="Arial" panose="020B0604020202020204" pitchFamily="34" charset="0"/>
                  <a:cs typeface="Arial" panose="020B0604020202020204" pitchFamily="34" charset="0"/>
                </a:rPr>
                <a:t>Tên </a:t>
              </a:r>
            </a:p>
            <a:p>
              <a:pPr algn="ctr"/>
              <a:r>
                <a:rPr lang="en-US">
                  <a:solidFill>
                    <a:schemeClr val="accent2">
                      <a:lumMod val="50000"/>
                    </a:schemeClr>
                  </a:solidFill>
                  <a:latin typeface="Arial" panose="020B0604020202020204" pitchFamily="34" charset="0"/>
                  <a:cs typeface="Arial" panose="020B0604020202020204" pitchFamily="34" charset="0"/>
                </a:rPr>
                <a:t>Mã Sinh Viên</a:t>
              </a:r>
            </a:p>
          </p:txBody>
        </p:sp>
      </p:grpSp>
      <p:sp>
        <p:nvSpPr>
          <p:cNvPr id="5" name="Hộp Văn bản 4">
            <a:extLst>
              <a:ext uri="{FF2B5EF4-FFF2-40B4-BE49-F238E27FC236}">
                <a16:creationId xmlns:a16="http://schemas.microsoft.com/office/drawing/2014/main" id="{35971C9B-24FE-4837-AED1-5380EFC868BE}"/>
              </a:ext>
            </a:extLst>
          </p:cNvPr>
          <p:cNvSpPr txBox="1"/>
          <p:nvPr/>
        </p:nvSpPr>
        <p:spPr>
          <a:xfrm>
            <a:off x="5638800" y="2973754"/>
            <a:ext cx="914400" cy="914400"/>
          </a:xfrm>
          <a:prstGeom prst="rect">
            <a:avLst/>
          </a:prstGeom>
          <a:noFill/>
        </p:spPr>
        <p:txBody>
          <a:bodyPr wrap="square" rtlCol="0">
            <a:spAutoFit/>
          </a:bodyPr>
          <a:lstStyle/>
          <a:p>
            <a:endParaRPr lang="en-US"/>
          </a:p>
        </p:txBody>
      </p:sp>
      <p:grpSp>
        <p:nvGrpSpPr>
          <p:cNvPr id="30" name="Nhóm 29">
            <a:extLst>
              <a:ext uri="{FF2B5EF4-FFF2-40B4-BE49-F238E27FC236}">
                <a16:creationId xmlns:a16="http://schemas.microsoft.com/office/drawing/2014/main" id="{911767ED-9FD3-46E2-B95D-343090848705}"/>
              </a:ext>
            </a:extLst>
          </p:cNvPr>
          <p:cNvGrpSpPr/>
          <p:nvPr/>
        </p:nvGrpSpPr>
        <p:grpSpPr>
          <a:xfrm>
            <a:off x="3935666" y="3879733"/>
            <a:ext cx="2127343" cy="2444153"/>
            <a:chOff x="1640824" y="3974059"/>
            <a:chExt cx="2127343" cy="2444153"/>
          </a:xfrm>
        </p:grpSpPr>
        <p:sp>
          <p:nvSpPr>
            <p:cNvPr id="31" name="Hình chữ nhật: Góc Tròn 30">
              <a:extLst>
                <a:ext uri="{FF2B5EF4-FFF2-40B4-BE49-F238E27FC236}">
                  <a16:creationId xmlns:a16="http://schemas.microsoft.com/office/drawing/2014/main" id="{5751C082-824A-453D-A151-41E6E58A7200}"/>
                </a:ext>
              </a:extLst>
            </p:cNvPr>
            <p:cNvSpPr/>
            <p:nvPr/>
          </p:nvSpPr>
          <p:spPr>
            <a:xfrm>
              <a:off x="1703574" y="3974059"/>
              <a:ext cx="1945341" cy="2444153"/>
            </a:xfrm>
            <a:prstGeom prst="roundRect">
              <a:avLst>
                <a:gd name="adj" fmla="val 10676"/>
              </a:avLst>
            </a:pr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Bầu dục 31">
              <a:extLst>
                <a:ext uri="{FF2B5EF4-FFF2-40B4-BE49-F238E27FC236}">
                  <a16:creationId xmlns:a16="http://schemas.microsoft.com/office/drawing/2014/main" id="{E43673CF-2FD2-4504-BF10-216B01C3BAAE}"/>
                </a:ext>
              </a:extLst>
            </p:cNvPr>
            <p:cNvSpPr/>
            <p:nvPr/>
          </p:nvSpPr>
          <p:spPr>
            <a:xfrm>
              <a:off x="2029923" y="4276844"/>
              <a:ext cx="1292645" cy="1270542"/>
            </a:xfrm>
            <a:prstGeom prst="ellipse">
              <a:avLst/>
            </a:prstGeom>
            <a:solidFill>
              <a:schemeClr val="accent6">
                <a:lumMod val="20000"/>
                <a:lumOff val="8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11">
              <a:extLst>
                <a:ext uri="{FF2B5EF4-FFF2-40B4-BE49-F238E27FC236}">
                  <a16:creationId xmlns:a16="http://schemas.microsoft.com/office/drawing/2014/main" id="{49C33603-2929-45A2-931E-E96BC1F12D80}"/>
                </a:ext>
              </a:extLst>
            </p:cNvPr>
            <p:cNvSpPr txBox="1"/>
            <p:nvPr/>
          </p:nvSpPr>
          <p:spPr>
            <a:xfrm>
              <a:off x="1640824" y="5657574"/>
              <a:ext cx="2127343" cy="646331"/>
            </a:xfrm>
            <a:prstGeom prst="rect">
              <a:avLst/>
            </a:prstGeom>
            <a:noFill/>
          </p:spPr>
          <p:txBody>
            <a:bodyPr wrap="square" rtlCol="0">
              <a:spAutoFit/>
            </a:bodyPr>
            <a:lstStyle/>
            <a:p>
              <a:pPr algn="ctr"/>
              <a:r>
                <a:rPr lang="en-US">
                  <a:solidFill>
                    <a:schemeClr val="accent6">
                      <a:lumMod val="50000"/>
                    </a:schemeClr>
                  </a:solidFill>
                  <a:latin typeface="Arial" panose="020B0604020202020204" pitchFamily="34" charset="0"/>
                  <a:cs typeface="Arial" panose="020B0604020202020204" pitchFamily="34" charset="0"/>
                </a:rPr>
                <a:t>Tên </a:t>
              </a:r>
            </a:p>
            <a:p>
              <a:pPr algn="ctr"/>
              <a:r>
                <a:rPr lang="en-US">
                  <a:solidFill>
                    <a:schemeClr val="accent6">
                      <a:lumMod val="50000"/>
                    </a:schemeClr>
                  </a:solidFill>
                  <a:latin typeface="Arial" panose="020B0604020202020204" pitchFamily="34" charset="0"/>
                  <a:cs typeface="Arial" panose="020B0604020202020204" pitchFamily="34" charset="0"/>
                </a:rPr>
                <a:t>Mã Sinh Viên</a:t>
              </a:r>
            </a:p>
          </p:txBody>
        </p:sp>
      </p:grpSp>
      <p:grpSp>
        <p:nvGrpSpPr>
          <p:cNvPr id="34" name="Nhóm 33">
            <a:extLst>
              <a:ext uri="{FF2B5EF4-FFF2-40B4-BE49-F238E27FC236}">
                <a16:creationId xmlns:a16="http://schemas.microsoft.com/office/drawing/2014/main" id="{F2AEC4DD-4F08-4D2C-8DE0-B555107E68FE}"/>
              </a:ext>
            </a:extLst>
          </p:cNvPr>
          <p:cNvGrpSpPr/>
          <p:nvPr/>
        </p:nvGrpSpPr>
        <p:grpSpPr>
          <a:xfrm>
            <a:off x="6230508" y="3907698"/>
            <a:ext cx="2127343" cy="2444153"/>
            <a:chOff x="1640824" y="3974059"/>
            <a:chExt cx="2127343" cy="2444153"/>
          </a:xfrm>
        </p:grpSpPr>
        <p:sp>
          <p:nvSpPr>
            <p:cNvPr id="35" name="Hình chữ nhật: Góc Tròn 34">
              <a:extLst>
                <a:ext uri="{FF2B5EF4-FFF2-40B4-BE49-F238E27FC236}">
                  <a16:creationId xmlns:a16="http://schemas.microsoft.com/office/drawing/2014/main" id="{1706C5E9-77A3-4AB3-99A6-9905F15A6C4E}"/>
                </a:ext>
              </a:extLst>
            </p:cNvPr>
            <p:cNvSpPr/>
            <p:nvPr/>
          </p:nvSpPr>
          <p:spPr>
            <a:xfrm>
              <a:off x="1703574" y="3974059"/>
              <a:ext cx="1945341" cy="2444153"/>
            </a:xfrm>
            <a:prstGeom prst="roundRect">
              <a:avLst>
                <a:gd name="adj" fmla="val 10676"/>
              </a:avLst>
            </a:prstGeom>
            <a:solidFill>
              <a:schemeClr val="accent5">
                <a:lumMod val="40000"/>
                <a:lumOff val="60000"/>
              </a:schemeClr>
            </a:soli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ình Bầu dục 35">
              <a:extLst>
                <a:ext uri="{FF2B5EF4-FFF2-40B4-BE49-F238E27FC236}">
                  <a16:creationId xmlns:a16="http://schemas.microsoft.com/office/drawing/2014/main" id="{A7898548-64E2-4FDA-8931-1AF8EE607A45}"/>
                </a:ext>
              </a:extLst>
            </p:cNvPr>
            <p:cNvSpPr/>
            <p:nvPr/>
          </p:nvSpPr>
          <p:spPr>
            <a:xfrm>
              <a:off x="2029923" y="4276844"/>
              <a:ext cx="1292645" cy="1270542"/>
            </a:xfrm>
            <a:prstGeom prst="ellipse">
              <a:avLst/>
            </a:prstGeom>
            <a:solidFill>
              <a:schemeClr val="accent5">
                <a:lumMod val="20000"/>
                <a:lumOff val="80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11">
              <a:extLst>
                <a:ext uri="{FF2B5EF4-FFF2-40B4-BE49-F238E27FC236}">
                  <a16:creationId xmlns:a16="http://schemas.microsoft.com/office/drawing/2014/main" id="{9AC36997-ECB9-4E0D-A389-C4F586F19D6E}"/>
                </a:ext>
              </a:extLst>
            </p:cNvPr>
            <p:cNvSpPr txBox="1"/>
            <p:nvPr/>
          </p:nvSpPr>
          <p:spPr>
            <a:xfrm>
              <a:off x="1640824" y="5657574"/>
              <a:ext cx="2127343" cy="646331"/>
            </a:xfrm>
            <a:prstGeom prst="rect">
              <a:avLst/>
            </a:prstGeom>
            <a:noFill/>
          </p:spPr>
          <p:txBody>
            <a:bodyPr wrap="square" rtlCol="0">
              <a:spAutoFit/>
            </a:bodyPr>
            <a:lstStyle/>
            <a:p>
              <a:pPr algn="ctr"/>
              <a:r>
                <a:rPr lang="en-US">
                  <a:solidFill>
                    <a:schemeClr val="accent5">
                      <a:lumMod val="50000"/>
                    </a:schemeClr>
                  </a:solidFill>
                  <a:latin typeface="Arial" panose="020B0604020202020204" pitchFamily="34" charset="0"/>
                  <a:cs typeface="Arial" panose="020B0604020202020204" pitchFamily="34" charset="0"/>
                </a:rPr>
                <a:t>Tên </a:t>
              </a:r>
            </a:p>
            <a:p>
              <a:pPr algn="ctr"/>
              <a:r>
                <a:rPr lang="en-US">
                  <a:solidFill>
                    <a:schemeClr val="accent5">
                      <a:lumMod val="50000"/>
                    </a:schemeClr>
                  </a:solidFill>
                  <a:latin typeface="Arial" panose="020B0604020202020204" pitchFamily="34" charset="0"/>
                  <a:cs typeface="Arial" panose="020B0604020202020204" pitchFamily="34" charset="0"/>
                </a:rPr>
                <a:t>Mã Sinh Viên</a:t>
              </a:r>
            </a:p>
          </p:txBody>
        </p:sp>
      </p:grpSp>
      <p:grpSp>
        <p:nvGrpSpPr>
          <p:cNvPr id="38" name="Nhóm 37">
            <a:extLst>
              <a:ext uri="{FF2B5EF4-FFF2-40B4-BE49-F238E27FC236}">
                <a16:creationId xmlns:a16="http://schemas.microsoft.com/office/drawing/2014/main" id="{10CA15A2-A7DC-4AC2-9750-196082FEB1D4}"/>
              </a:ext>
            </a:extLst>
          </p:cNvPr>
          <p:cNvGrpSpPr/>
          <p:nvPr/>
        </p:nvGrpSpPr>
        <p:grpSpPr>
          <a:xfrm>
            <a:off x="8525351" y="3899277"/>
            <a:ext cx="2127343" cy="2444153"/>
            <a:chOff x="1640824" y="3974059"/>
            <a:chExt cx="2127343" cy="2444153"/>
          </a:xfrm>
        </p:grpSpPr>
        <p:sp>
          <p:nvSpPr>
            <p:cNvPr id="39" name="Hình chữ nhật: Góc Tròn 38">
              <a:extLst>
                <a:ext uri="{FF2B5EF4-FFF2-40B4-BE49-F238E27FC236}">
                  <a16:creationId xmlns:a16="http://schemas.microsoft.com/office/drawing/2014/main" id="{ACDC7883-F189-4B2D-A6A5-BE9B30D2A2E0}"/>
                </a:ext>
              </a:extLst>
            </p:cNvPr>
            <p:cNvSpPr/>
            <p:nvPr/>
          </p:nvSpPr>
          <p:spPr>
            <a:xfrm>
              <a:off x="1703574" y="3974059"/>
              <a:ext cx="1945341" cy="2444153"/>
            </a:xfrm>
            <a:prstGeom prst="roundRect">
              <a:avLst>
                <a:gd name="adj" fmla="val 10676"/>
              </a:avLst>
            </a:prstGeom>
            <a:solidFill>
              <a:srgbClr val="BA8CDC"/>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A49E6C82-740E-4C43-9913-AA785F654460}"/>
                </a:ext>
              </a:extLst>
            </p:cNvPr>
            <p:cNvSpPr/>
            <p:nvPr/>
          </p:nvSpPr>
          <p:spPr>
            <a:xfrm>
              <a:off x="2029923" y="4276844"/>
              <a:ext cx="1292645" cy="1270542"/>
            </a:xfrm>
            <a:prstGeom prst="ellipse">
              <a:avLst/>
            </a:prstGeom>
            <a:solidFill>
              <a:srgbClr val="DAC2EC"/>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11">
              <a:extLst>
                <a:ext uri="{FF2B5EF4-FFF2-40B4-BE49-F238E27FC236}">
                  <a16:creationId xmlns:a16="http://schemas.microsoft.com/office/drawing/2014/main" id="{445E2EA3-1990-471D-BC4C-0FBDA98FD815}"/>
                </a:ext>
              </a:extLst>
            </p:cNvPr>
            <p:cNvSpPr txBox="1"/>
            <p:nvPr/>
          </p:nvSpPr>
          <p:spPr>
            <a:xfrm>
              <a:off x="1640824" y="5657574"/>
              <a:ext cx="2127343" cy="646331"/>
            </a:xfrm>
            <a:prstGeom prst="rect">
              <a:avLst/>
            </a:prstGeom>
            <a:noFill/>
          </p:spPr>
          <p:txBody>
            <a:bodyPr wrap="square" rtlCol="0">
              <a:spAutoFit/>
            </a:bodyPr>
            <a:lstStyle/>
            <a:p>
              <a:pPr algn="ctr"/>
              <a:r>
                <a:rPr lang="en-US">
                  <a:solidFill>
                    <a:srgbClr val="7030A0"/>
                  </a:solidFill>
                  <a:latin typeface="Arial" panose="020B0604020202020204" pitchFamily="34" charset="0"/>
                  <a:cs typeface="Arial" panose="020B0604020202020204" pitchFamily="34" charset="0"/>
                </a:rPr>
                <a:t>Tên </a:t>
              </a:r>
            </a:p>
            <a:p>
              <a:pPr algn="ctr"/>
              <a:r>
                <a:rPr lang="en-US">
                  <a:solidFill>
                    <a:srgbClr val="7030A0"/>
                  </a:solidFill>
                  <a:latin typeface="Arial" panose="020B0604020202020204" pitchFamily="34" charset="0"/>
                  <a:cs typeface="Arial" panose="020B0604020202020204" pitchFamily="34" charset="0"/>
                </a:rPr>
                <a:t>Mã Sinh Viên</a:t>
              </a:r>
            </a:p>
          </p:txBody>
        </p:sp>
      </p:grpSp>
    </p:spTree>
    <p:extLst>
      <p:ext uri="{BB962C8B-B14F-4D97-AF65-F5344CB8AC3E}">
        <p14:creationId xmlns:p14="http://schemas.microsoft.com/office/powerpoint/2010/main" val="3847940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CA45"/>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A4751B3-3B83-4E17-B7E9-A0A20907EF80}"/>
              </a:ext>
            </a:extLst>
          </p:cNvPr>
          <p:cNvSpPr/>
          <p:nvPr/>
        </p:nvSpPr>
        <p:spPr>
          <a:xfrm>
            <a:off x="963827" y="222422"/>
            <a:ext cx="11009870" cy="6413156"/>
          </a:xfrm>
          <a:prstGeom prst="roundRect">
            <a:avLst>
              <a:gd name="adj" fmla="val 4706"/>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Title Background">
            <a:extLst>
              <a:ext uri="{FF2B5EF4-FFF2-40B4-BE49-F238E27FC236}">
                <a16:creationId xmlns:a16="http://schemas.microsoft.com/office/drawing/2014/main" id="{15B327DB-9455-4B2B-ACFF-05E815CB33C8}"/>
              </a:ext>
            </a:extLst>
          </p:cNvPr>
          <p:cNvGrpSpPr/>
          <p:nvPr/>
        </p:nvGrpSpPr>
        <p:grpSpPr>
          <a:xfrm>
            <a:off x="1363840" y="1598158"/>
            <a:ext cx="8201811" cy="1830842"/>
            <a:chOff x="1217765" y="1106159"/>
            <a:chExt cx="5874253" cy="1231193"/>
          </a:xfrm>
        </p:grpSpPr>
        <p:sp>
          <p:nvSpPr>
            <p:cNvPr id="6" name="Freeform: Shape 5">
              <a:extLst>
                <a:ext uri="{FF2B5EF4-FFF2-40B4-BE49-F238E27FC236}">
                  <a16:creationId xmlns:a16="http://schemas.microsoft.com/office/drawing/2014/main" id="{6C1AF9D9-528C-41CC-92A9-03E6338CE5C1}"/>
                </a:ext>
              </a:extLst>
            </p:cNvPr>
            <p:cNvSpPr/>
            <p:nvPr/>
          </p:nvSpPr>
          <p:spPr>
            <a:xfrm>
              <a:off x="1217765" y="1107550"/>
              <a:ext cx="1475562" cy="1013697"/>
            </a:xfrm>
            <a:custGeom>
              <a:avLst/>
              <a:gdLst>
                <a:gd name="connsiteX0" fmla="*/ 117313 w 1531604"/>
                <a:gd name="connsiteY0" fmla="*/ 0 h 1058591"/>
                <a:gd name="connsiteX1" fmla="*/ 1531604 w 1531604"/>
                <a:gd name="connsiteY1" fmla="*/ 0 h 1058591"/>
                <a:gd name="connsiteX2" fmla="*/ 1495746 w 1531604"/>
                <a:gd name="connsiteY2" fmla="*/ 38161 h 1058591"/>
                <a:gd name="connsiteX3" fmla="*/ 779614 w 1531604"/>
                <a:gd name="connsiteY3" fmla="*/ 301082 h 1058591"/>
                <a:gd name="connsiteX4" fmla="*/ 69676 w 1531604"/>
                <a:gd name="connsiteY4" fmla="*/ 1054277 h 1058591"/>
                <a:gd name="connsiteX5" fmla="*/ 0 w 1531604"/>
                <a:gd name="connsiteY5" fmla="*/ 1033893 h 1058591"/>
                <a:gd name="connsiteX6" fmla="*/ 0 w 1531604"/>
                <a:gd name="connsiteY6" fmla="*/ 117313 h 1058591"/>
                <a:gd name="connsiteX7" fmla="*/ 117313 w 1531604"/>
                <a:gd name="connsiteY7" fmla="*/ 0 h 1058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1604" h="1058591">
                  <a:moveTo>
                    <a:pt x="117313" y="0"/>
                  </a:moveTo>
                  <a:lnTo>
                    <a:pt x="1531604" y="0"/>
                  </a:lnTo>
                  <a:lnTo>
                    <a:pt x="1495746" y="38161"/>
                  </a:lnTo>
                  <a:cubicBezTo>
                    <a:pt x="1320711" y="193456"/>
                    <a:pt x="1039677" y="107926"/>
                    <a:pt x="779614" y="301082"/>
                  </a:cubicBezTo>
                  <a:cubicBezTo>
                    <a:pt x="524993" y="497159"/>
                    <a:pt x="433284" y="1116057"/>
                    <a:pt x="69676" y="1054277"/>
                  </a:cubicBezTo>
                  <a:lnTo>
                    <a:pt x="0" y="1033893"/>
                  </a:lnTo>
                  <a:lnTo>
                    <a:pt x="0" y="117313"/>
                  </a:lnTo>
                  <a:cubicBezTo>
                    <a:pt x="0" y="52523"/>
                    <a:pt x="52523" y="0"/>
                    <a:pt x="117313"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7" name="Freeform: Shape 6">
              <a:extLst>
                <a:ext uri="{FF2B5EF4-FFF2-40B4-BE49-F238E27FC236}">
                  <a16:creationId xmlns:a16="http://schemas.microsoft.com/office/drawing/2014/main" id="{649DDFC2-1B14-48CC-848B-DE5E26125C5C}"/>
                </a:ext>
              </a:extLst>
            </p:cNvPr>
            <p:cNvSpPr/>
            <p:nvPr/>
          </p:nvSpPr>
          <p:spPr>
            <a:xfrm>
              <a:off x="5623078" y="1611077"/>
              <a:ext cx="1468940" cy="726275"/>
            </a:xfrm>
            <a:custGeom>
              <a:avLst/>
              <a:gdLst>
                <a:gd name="connsiteX0" fmla="*/ 1520419 w 1520419"/>
                <a:gd name="connsiteY0" fmla="*/ 0 h 752129"/>
                <a:gd name="connsiteX1" fmla="*/ 1520419 w 1520419"/>
                <a:gd name="connsiteY1" fmla="*/ 634816 h 752129"/>
                <a:gd name="connsiteX2" fmla="*/ 1403106 w 1520419"/>
                <a:gd name="connsiteY2" fmla="*/ 752129 h 752129"/>
                <a:gd name="connsiteX3" fmla="*/ 0 w 1520419"/>
                <a:gd name="connsiteY3" fmla="*/ 752129 h 752129"/>
                <a:gd name="connsiteX4" fmla="*/ 12151 w 1520419"/>
                <a:gd name="connsiteY4" fmla="*/ 736383 h 752129"/>
                <a:gd name="connsiteX5" fmla="*/ 869000 w 1520419"/>
                <a:gd name="connsiteY5" fmla="*/ 567837 h 752129"/>
                <a:gd name="connsiteX6" fmla="*/ 1465845 w 1520419"/>
                <a:gd name="connsiteY6" fmla="*/ 26519 h 752129"/>
                <a:gd name="connsiteX7" fmla="*/ 1520419 w 1520419"/>
                <a:gd name="connsiteY7" fmla="*/ 0 h 75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0419" h="752129">
                  <a:moveTo>
                    <a:pt x="1520419" y="0"/>
                  </a:moveTo>
                  <a:lnTo>
                    <a:pt x="1520419" y="634816"/>
                  </a:lnTo>
                  <a:cubicBezTo>
                    <a:pt x="1520419" y="699606"/>
                    <a:pt x="1467896" y="752129"/>
                    <a:pt x="1403106" y="752129"/>
                  </a:cubicBezTo>
                  <a:lnTo>
                    <a:pt x="0" y="752129"/>
                  </a:lnTo>
                  <a:lnTo>
                    <a:pt x="12151" y="736383"/>
                  </a:lnTo>
                  <a:cubicBezTo>
                    <a:pt x="234449" y="489619"/>
                    <a:pt x="521533" y="716514"/>
                    <a:pt x="869000" y="567837"/>
                  </a:cubicBezTo>
                  <a:cubicBezTo>
                    <a:pt x="1078439" y="473878"/>
                    <a:pt x="1257163" y="150784"/>
                    <a:pt x="1465845" y="26519"/>
                  </a:cubicBezTo>
                  <a:lnTo>
                    <a:pt x="1520419" y="0"/>
                  </a:ln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r>
                <a:rPr lang="en-PH" sz="2400">
                  <a:solidFill>
                    <a:prstClr val="white"/>
                  </a:solidFill>
                  <a:latin typeface="Calibri" panose="020F0502020204030204"/>
                </a:rPr>
                <a:t> </a:t>
              </a:r>
            </a:p>
          </p:txBody>
        </p:sp>
        <p:sp>
          <p:nvSpPr>
            <p:cNvPr id="8" name="Freeform: Shape 7">
              <a:extLst>
                <a:ext uri="{FF2B5EF4-FFF2-40B4-BE49-F238E27FC236}">
                  <a16:creationId xmlns:a16="http://schemas.microsoft.com/office/drawing/2014/main" id="{B05ABC54-EF7F-4F5D-AB2E-965C6F3814CB}"/>
                </a:ext>
              </a:extLst>
            </p:cNvPr>
            <p:cNvSpPr/>
            <p:nvPr/>
          </p:nvSpPr>
          <p:spPr>
            <a:xfrm>
              <a:off x="5260756" y="1106159"/>
              <a:ext cx="943685" cy="314025"/>
            </a:xfrm>
            <a:custGeom>
              <a:avLst/>
              <a:gdLst>
                <a:gd name="connsiteX0" fmla="*/ 0 w 992401"/>
                <a:gd name="connsiteY0" fmla="*/ 0 h 330236"/>
                <a:gd name="connsiteX1" fmla="*/ 992401 w 992401"/>
                <a:gd name="connsiteY1" fmla="*/ 0 h 330236"/>
                <a:gd name="connsiteX2" fmla="*/ 991880 w 992401"/>
                <a:gd name="connsiteY2" fmla="*/ 1677 h 330236"/>
                <a:gd name="connsiteX3" fmla="*/ 496200 w 992401"/>
                <a:gd name="connsiteY3" fmla="*/ 330236 h 330236"/>
                <a:gd name="connsiteX4" fmla="*/ 520 w 992401"/>
                <a:gd name="connsiteY4" fmla="*/ 1677 h 330236"/>
                <a:gd name="connsiteX5" fmla="*/ 0 w 992401"/>
                <a:gd name="connsiteY5" fmla="*/ 0 h 33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401" h="330236">
                  <a:moveTo>
                    <a:pt x="0" y="0"/>
                  </a:moveTo>
                  <a:lnTo>
                    <a:pt x="992401" y="0"/>
                  </a:lnTo>
                  <a:lnTo>
                    <a:pt x="991880" y="1677"/>
                  </a:lnTo>
                  <a:cubicBezTo>
                    <a:pt x="910214" y="194757"/>
                    <a:pt x="719028" y="330236"/>
                    <a:pt x="496200" y="330236"/>
                  </a:cubicBezTo>
                  <a:cubicBezTo>
                    <a:pt x="273372" y="330236"/>
                    <a:pt x="82187" y="194757"/>
                    <a:pt x="520" y="1677"/>
                  </a:cubicBezTo>
                  <a:lnTo>
                    <a:pt x="0" y="0"/>
                  </a:ln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9" name="Freeform: Shape 8">
              <a:extLst>
                <a:ext uri="{FF2B5EF4-FFF2-40B4-BE49-F238E27FC236}">
                  <a16:creationId xmlns:a16="http://schemas.microsoft.com/office/drawing/2014/main" id="{758E176B-3044-45D5-B739-F85A1DD6D4B6}"/>
                </a:ext>
              </a:extLst>
            </p:cNvPr>
            <p:cNvSpPr/>
            <p:nvPr/>
          </p:nvSpPr>
          <p:spPr>
            <a:xfrm>
              <a:off x="2125522" y="1839401"/>
              <a:ext cx="1709491" cy="497434"/>
            </a:xfrm>
            <a:custGeom>
              <a:avLst/>
              <a:gdLst>
                <a:gd name="connsiteX0" fmla="*/ 898870 w 1797740"/>
                <a:gd name="connsiteY0" fmla="*/ 0 h 523113"/>
                <a:gd name="connsiteX1" fmla="*/ 1757190 w 1797740"/>
                <a:gd name="connsiteY1" fmla="*/ 456365 h 523113"/>
                <a:gd name="connsiteX2" fmla="*/ 1797740 w 1797740"/>
                <a:gd name="connsiteY2" fmla="*/ 523113 h 523113"/>
                <a:gd name="connsiteX3" fmla="*/ 0 w 1797740"/>
                <a:gd name="connsiteY3" fmla="*/ 523113 h 523113"/>
                <a:gd name="connsiteX4" fmla="*/ 40550 w 1797740"/>
                <a:gd name="connsiteY4" fmla="*/ 456365 h 523113"/>
                <a:gd name="connsiteX5" fmla="*/ 898870 w 1797740"/>
                <a:gd name="connsiteY5" fmla="*/ 0 h 52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7740" h="523113">
                  <a:moveTo>
                    <a:pt x="898870" y="0"/>
                  </a:moveTo>
                  <a:cubicBezTo>
                    <a:pt x="1256163" y="0"/>
                    <a:pt x="1571175" y="181027"/>
                    <a:pt x="1757190" y="456365"/>
                  </a:cubicBezTo>
                  <a:lnTo>
                    <a:pt x="1797740" y="523113"/>
                  </a:lnTo>
                  <a:lnTo>
                    <a:pt x="0" y="523113"/>
                  </a:lnTo>
                  <a:lnTo>
                    <a:pt x="40550" y="456365"/>
                  </a:lnTo>
                  <a:cubicBezTo>
                    <a:pt x="226565" y="181027"/>
                    <a:pt x="541577" y="0"/>
                    <a:pt x="898870" y="0"/>
                  </a:cubicBezTo>
                  <a:close/>
                </a:path>
              </a:pathLst>
            </a:custGeom>
            <a:solidFill>
              <a:srgbClr val="FBDA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BD5C8CB3-7DB3-4D01-91BC-B9FE737BF0DE}"/>
                </a:ext>
              </a:extLst>
            </p:cNvPr>
            <p:cNvSpPr/>
            <p:nvPr/>
          </p:nvSpPr>
          <p:spPr>
            <a:xfrm>
              <a:off x="1222883" y="1111103"/>
              <a:ext cx="5862990" cy="1219439"/>
            </a:xfrm>
            <a:custGeom>
              <a:avLst/>
              <a:gdLst>
                <a:gd name="connsiteX0" fmla="*/ 1531604 w 6165654"/>
                <a:gd name="connsiteY0" fmla="*/ 0 h 1282390"/>
                <a:gd name="connsiteX1" fmla="*/ 4246318 w 6165654"/>
                <a:gd name="connsiteY1" fmla="*/ 0 h 1282390"/>
                <a:gd name="connsiteX2" fmla="*/ 4246838 w 6165654"/>
                <a:gd name="connsiteY2" fmla="*/ 1677 h 1282390"/>
                <a:gd name="connsiteX3" fmla="*/ 4742518 w 6165654"/>
                <a:gd name="connsiteY3" fmla="*/ 330236 h 1282390"/>
                <a:gd name="connsiteX4" fmla="*/ 5238198 w 6165654"/>
                <a:gd name="connsiteY4" fmla="*/ 1677 h 1282390"/>
                <a:gd name="connsiteX5" fmla="*/ 5238719 w 6165654"/>
                <a:gd name="connsiteY5" fmla="*/ 0 h 1282390"/>
                <a:gd name="connsiteX6" fmla="*/ 6048341 w 6165654"/>
                <a:gd name="connsiteY6" fmla="*/ 0 h 1282390"/>
                <a:gd name="connsiteX7" fmla="*/ 6165654 w 6165654"/>
                <a:gd name="connsiteY7" fmla="*/ 117313 h 1282390"/>
                <a:gd name="connsiteX8" fmla="*/ 6165654 w 6165654"/>
                <a:gd name="connsiteY8" fmla="*/ 530261 h 1282390"/>
                <a:gd name="connsiteX9" fmla="*/ 6111080 w 6165654"/>
                <a:gd name="connsiteY9" fmla="*/ 556780 h 1282390"/>
                <a:gd name="connsiteX10" fmla="*/ 5514235 w 6165654"/>
                <a:gd name="connsiteY10" fmla="*/ 1098098 h 1282390"/>
                <a:gd name="connsiteX11" fmla="*/ 4657386 w 6165654"/>
                <a:gd name="connsiteY11" fmla="*/ 1266644 h 1282390"/>
                <a:gd name="connsiteX12" fmla="*/ 4645235 w 6165654"/>
                <a:gd name="connsiteY12" fmla="*/ 1282390 h 1282390"/>
                <a:gd name="connsiteX13" fmla="*/ 2746976 w 6165654"/>
                <a:gd name="connsiteY13" fmla="*/ 1282390 h 1282390"/>
                <a:gd name="connsiteX14" fmla="*/ 2706426 w 6165654"/>
                <a:gd name="connsiteY14" fmla="*/ 1215642 h 1282390"/>
                <a:gd name="connsiteX15" fmla="*/ 1848106 w 6165654"/>
                <a:gd name="connsiteY15" fmla="*/ 759277 h 1282390"/>
                <a:gd name="connsiteX16" fmla="*/ 989786 w 6165654"/>
                <a:gd name="connsiteY16" fmla="*/ 1215642 h 1282390"/>
                <a:gd name="connsiteX17" fmla="*/ 949236 w 6165654"/>
                <a:gd name="connsiteY17" fmla="*/ 1282390 h 1282390"/>
                <a:gd name="connsiteX18" fmla="*/ 117313 w 6165654"/>
                <a:gd name="connsiteY18" fmla="*/ 1282390 h 1282390"/>
                <a:gd name="connsiteX19" fmla="*/ 0 w 6165654"/>
                <a:gd name="connsiteY19" fmla="*/ 1165077 h 1282390"/>
                <a:gd name="connsiteX20" fmla="*/ 0 w 6165654"/>
                <a:gd name="connsiteY20" fmla="*/ 1033893 h 1282390"/>
                <a:gd name="connsiteX21" fmla="*/ 69676 w 6165654"/>
                <a:gd name="connsiteY21" fmla="*/ 1054277 h 1282390"/>
                <a:gd name="connsiteX22" fmla="*/ 779614 w 6165654"/>
                <a:gd name="connsiteY22" fmla="*/ 301082 h 1282390"/>
                <a:gd name="connsiteX23" fmla="*/ 1495746 w 6165654"/>
                <a:gd name="connsiteY23" fmla="*/ 38161 h 1282390"/>
                <a:gd name="connsiteX24" fmla="*/ 1531604 w 6165654"/>
                <a:gd name="connsiteY24" fmla="*/ 0 h 128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65654" h="1282390">
                  <a:moveTo>
                    <a:pt x="1531604" y="0"/>
                  </a:moveTo>
                  <a:lnTo>
                    <a:pt x="4246318" y="0"/>
                  </a:lnTo>
                  <a:lnTo>
                    <a:pt x="4246838" y="1677"/>
                  </a:lnTo>
                  <a:cubicBezTo>
                    <a:pt x="4328505" y="194757"/>
                    <a:pt x="4519690" y="330236"/>
                    <a:pt x="4742518" y="330236"/>
                  </a:cubicBezTo>
                  <a:cubicBezTo>
                    <a:pt x="4965346" y="330236"/>
                    <a:pt x="5156532" y="194757"/>
                    <a:pt x="5238198" y="1677"/>
                  </a:cubicBezTo>
                  <a:lnTo>
                    <a:pt x="5238719" y="0"/>
                  </a:lnTo>
                  <a:lnTo>
                    <a:pt x="6048341" y="0"/>
                  </a:lnTo>
                  <a:cubicBezTo>
                    <a:pt x="6113131" y="0"/>
                    <a:pt x="6165654" y="52523"/>
                    <a:pt x="6165654" y="117313"/>
                  </a:cubicBezTo>
                  <a:lnTo>
                    <a:pt x="6165654" y="530261"/>
                  </a:lnTo>
                  <a:lnTo>
                    <a:pt x="6111080" y="556780"/>
                  </a:lnTo>
                  <a:cubicBezTo>
                    <a:pt x="5902398" y="681045"/>
                    <a:pt x="5723674" y="1004139"/>
                    <a:pt x="5514235" y="1098098"/>
                  </a:cubicBezTo>
                  <a:cubicBezTo>
                    <a:pt x="5166768" y="1246775"/>
                    <a:pt x="4879684" y="1019880"/>
                    <a:pt x="4657386" y="1266644"/>
                  </a:cubicBezTo>
                  <a:lnTo>
                    <a:pt x="4645235" y="1282390"/>
                  </a:lnTo>
                  <a:lnTo>
                    <a:pt x="2746976" y="1282390"/>
                  </a:lnTo>
                  <a:lnTo>
                    <a:pt x="2706426" y="1215642"/>
                  </a:lnTo>
                  <a:cubicBezTo>
                    <a:pt x="2520411" y="940304"/>
                    <a:pt x="2205399" y="759277"/>
                    <a:pt x="1848106" y="759277"/>
                  </a:cubicBezTo>
                  <a:cubicBezTo>
                    <a:pt x="1490813" y="759277"/>
                    <a:pt x="1175801" y="940304"/>
                    <a:pt x="989786" y="1215642"/>
                  </a:cubicBezTo>
                  <a:lnTo>
                    <a:pt x="949236" y="1282390"/>
                  </a:lnTo>
                  <a:lnTo>
                    <a:pt x="117313" y="1282390"/>
                  </a:lnTo>
                  <a:cubicBezTo>
                    <a:pt x="52523" y="1282390"/>
                    <a:pt x="0" y="1229867"/>
                    <a:pt x="0" y="1165077"/>
                  </a:cubicBezTo>
                  <a:lnTo>
                    <a:pt x="0" y="1033893"/>
                  </a:lnTo>
                  <a:lnTo>
                    <a:pt x="69676" y="1054277"/>
                  </a:lnTo>
                  <a:cubicBezTo>
                    <a:pt x="433284" y="1116057"/>
                    <a:pt x="524993" y="497159"/>
                    <a:pt x="779614" y="301082"/>
                  </a:cubicBezTo>
                  <a:cubicBezTo>
                    <a:pt x="1039677" y="107926"/>
                    <a:pt x="1320711" y="193456"/>
                    <a:pt x="1495746" y="38161"/>
                  </a:cubicBezTo>
                  <a:lnTo>
                    <a:pt x="1531604" y="0"/>
                  </a:lnTo>
                  <a:close/>
                </a:path>
              </a:pathLst>
            </a:custGeom>
            <a:solidFill>
              <a:srgbClr val="F9CA45"/>
            </a:solidFill>
            <a:ln>
              <a:solidFill>
                <a:srgbClr val="F9CB4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11" name="Freeform: Shape 10">
              <a:extLst>
                <a:ext uri="{FF2B5EF4-FFF2-40B4-BE49-F238E27FC236}">
                  <a16:creationId xmlns:a16="http://schemas.microsoft.com/office/drawing/2014/main" id="{F76FED6F-3B67-43D1-B550-32FE38E9F611}"/>
                </a:ext>
              </a:extLst>
            </p:cNvPr>
            <p:cNvSpPr/>
            <p:nvPr/>
          </p:nvSpPr>
          <p:spPr>
            <a:xfrm>
              <a:off x="6700879" y="1207107"/>
              <a:ext cx="157625" cy="157625"/>
            </a:xfrm>
            <a:custGeom>
              <a:avLst/>
              <a:gdLst>
                <a:gd name="connsiteX0" fmla="*/ 571500 w 1428750"/>
                <a:gd name="connsiteY0" fmla="*/ 1285875 h 1428750"/>
                <a:gd name="connsiteX1" fmla="*/ 714375 w 1428750"/>
                <a:gd name="connsiteY1" fmla="*/ 1428750 h 1428750"/>
                <a:gd name="connsiteX2" fmla="*/ 857250 w 1428750"/>
                <a:gd name="connsiteY2" fmla="*/ 1285875 h 1428750"/>
                <a:gd name="connsiteX3" fmla="*/ 1285875 w 1428750"/>
                <a:gd name="connsiteY3" fmla="*/ 857250 h 1428750"/>
                <a:gd name="connsiteX4" fmla="*/ 1428750 w 1428750"/>
                <a:gd name="connsiteY4" fmla="*/ 714375 h 1428750"/>
                <a:gd name="connsiteX5" fmla="*/ 1285875 w 1428750"/>
                <a:gd name="connsiteY5" fmla="*/ 571500 h 1428750"/>
                <a:gd name="connsiteX6" fmla="*/ 857250 w 1428750"/>
                <a:gd name="connsiteY6" fmla="*/ 142875 h 1428750"/>
                <a:gd name="connsiteX7" fmla="*/ 714375 w 1428750"/>
                <a:gd name="connsiteY7" fmla="*/ 0 h 1428750"/>
                <a:gd name="connsiteX8" fmla="*/ 571500 w 1428750"/>
                <a:gd name="connsiteY8" fmla="*/ 142875 h 1428750"/>
                <a:gd name="connsiteX9" fmla="*/ 142875 w 1428750"/>
                <a:gd name="connsiteY9" fmla="*/ 571500 h 1428750"/>
                <a:gd name="connsiteX10" fmla="*/ 0 w 1428750"/>
                <a:gd name="connsiteY10" fmla="*/ 714375 h 1428750"/>
                <a:gd name="connsiteX11" fmla="*/ 142875 w 1428750"/>
                <a:gd name="connsiteY11" fmla="*/ 857250 h 1428750"/>
                <a:gd name="connsiteX12" fmla="*/ 571500 w 1428750"/>
                <a:gd name="connsiteY12" fmla="*/ 1285875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0" h="1428750">
                  <a:moveTo>
                    <a:pt x="571500" y="1285875"/>
                  </a:moveTo>
                  <a:cubicBezTo>
                    <a:pt x="571500" y="1364847"/>
                    <a:pt x="635403" y="1428750"/>
                    <a:pt x="714375" y="1428750"/>
                  </a:cubicBezTo>
                  <a:cubicBezTo>
                    <a:pt x="793347" y="1428750"/>
                    <a:pt x="857250" y="1364847"/>
                    <a:pt x="857250" y="1285875"/>
                  </a:cubicBezTo>
                  <a:cubicBezTo>
                    <a:pt x="857250" y="1049522"/>
                    <a:pt x="1049522" y="857250"/>
                    <a:pt x="1285875" y="857250"/>
                  </a:cubicBezTo>
                  <a:cubicBezTo>
                    <a:pt x="1364847" y="857250"/>
                    <a:pt x="1428750" y="793347"/>
                    <a:pt x="1428750" y="714375"/>
                  </a:cubicBezTo>
                  <a:cubicBezTo>
                    <a:pt x="1428750" y="635403"/>
                    <a:pt x="1364847" y="571500"/>
                    <a:pt x="1285875" y="571500"/>
                  </a:cubicBezTo>
                  <a:cubicBezTo>
                    <a:pt x="1049522" y="571500"/>
                    <a:pt x="857250" y="379228"/>
                    <a:pt x="857250" y="142875"/>
                  </a:cubicBezTo>
                  <a:cubicBezTo>
                    <a:pt x="857250" y="63903"/>
                    <a:pt x="793347" y="0"/>
                    <a:pt x="714375" y="0"/>
                  </a:cubicBezTo>
                  <a:cubicBezTo>
                    <a:pt x="635403" y="0"/>
                    <a:pt x="571500" y="63903"/>
                    <a:pt x="571500" y="142875"/>
                  </a:cubicBezTo>
                  <a:cubicBezTo>
                    <a:pt x="571500" y="379228"/>
                    <a:pt x="379228" y="571500"/>
                    <a:pt x="142875" y="571500"/>
                  </a:cubicBezTo>
                  <a:cubicBezTo>
                    <a:pt x="63903" y="571500"/>
                    <a:pt x="0" y="635403"/>
                    <a:pt x="0" y="714375"/>
                  </a:cubicBezTo>
                  <a:cubicBezTo>
                    <a:pt x="0" y="793347"/>
                    <a:pt x="63903" y="857250"/>
                    <a:pt x="142875" y="857250"/>
                  </a:cubicBezTo>
                  <a:cubicBezTo>
                    <a:pt x="379228" y="857250"/>
                    <a:pt x="571500" y="1049522"/>
                    <a:pt x="57150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2" name="Freeform: Shape 11">
              <a:extLst>
                <a:ext uri="{FF2B5EF4-FFF2-40B4-BE49-F238E27FC236}">
                  <a16:creationId xmlns:a16="http://schemas.microsoft.com/office/drawing/2014/main" id="{DE3E61D7-53A3-442D-9EEE-83F777CE7511}"/>
                </a:ext>
              </a:extLst>
            </p:cNvPr>
            <p:cNvSpPr/>
            <p:nvPr/>
          </p:nvSpPr>
          <p:spPr>
            <a:xfrm>
              <a:off x="2747791" y="1284572"/>
              <a:ext cx="239837" cy="239837"/>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3" name="Freeform: Shape 12">
              <a:extLst>
                <a:ext uri="{FF2B5EF4-FFF2-40B4-BE49-F238E27FC236}">
                  <a16:creationId xmlns:a16="http://schemas.microsoft.com/office/drawing/2014/main" id="{62DB7258-A433-4CC6-992E-507875ECDDD5}"/>
                </a:ext>
              </a:extLst>
            </p:cNvPr>
            <p:cNvSpPr/>
            <p:nvPr/>
          </p:nvSpPr>
          <p:spPr>
            <a:xfrm>
              <a:off x="6155672" y="1529441"/>
              <a:ext cx="426260" cy="426260"/>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4" name="Freeform: Shape 13">
              <a:extLst>
                <a:ext uri="{FF2B5EF4-FFF2-40B4-BE49-F238E27FC236}">
                  <a16:creationId xmlns:a16="http://schemas.microsoft.com/office/drawing/2014/main" id="{F4436864-AB27-445B-AB51-65A498F43C05}"/>
                </a:ext>
              </a:extLst>
            </p:cNvPr>
            <p:cNvSpPr/>
            <p:nvPr/>
          </p:nvSpPr>
          <p:spPr>
            <a:xfrm>
              <a:off x="3892215" y="2067814"/>
              <a:ext cx="221697" cy="221697"/>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sp>
          <p:nvSpPr>
            <p:cNvPr id="15" name="Freeform: Shape 14">
              <a:extLst>
                <a:ext uri="{FF2B5EF4-FFF2-40B4-BE49-F238E27FC236}">
                  <a16:creationId xmlns:a16="http://schemas.microsoft.com/office/drawing/2014/main" id="{5A71011D-A430-4836-8C30-563365310420}"/>
                </a:ext>
              </a:extLst>
            </p:cNvPr>
            <p:cNvSpPr/>
            <p:nvPr/>
          </p:nvSpPr>
          <p:spPr>
            <a:xfrm>
              <a:off x="5473469" y="2174433"/>
              <a:ext cx="110849" cy="110849"/>
            </a:xfrm>
            <a:custGeom>
              <a:avLst/>
              <a:gdLst>
                <a:gd name="connsiteX0" fmla="*/ 0 w 2581275"/>
                <a:gd name="connsiteY0" fmla="*/ 1285875 h 2581275"/>
                <a:gd name="connsiteX1" fmla="*/ 142875 w 2581275"/>
                <a:gd name="connsiteY1" fmla="*/ 1428750 h 2581275"/>
                <a:gd name="connsiteX2" fmla="*/ 1152525 w 2581275"/>
                <a:gd name="connsiteY2" fmla="*/ 2438400 h 2581275"/>
                <a:gd name="connsiteX3" fmla="*/ 1295400 w 2581275"/>
                <a:gd name="connsiteY3" fmla="*/ 2581275 h 2581275"/>
                <a:gd name="connsiteX4" fmla="*/ 1438275 w 2581275"/>
                <a:gd name="connsiteY4" fmla="*/ 2438400 h 2581275"/>
                <a:gd name="connsiteX5" fmla="*/ 2438400 w 2581275"/>
                <a:gd name="connsiteY5" fmla="*/ 1428750 h 2581275"/>
                <a:gd name="connsiteX6" fmla="*/ 2581275 w 2581275"/>
                <a:gd name="connsiteY6" fmla="*/ 1285875 h 2581275"/>
                <a:gd name="connsiteX7" fmla="*/ 2438400 w 2581275"/>
                <a:gd name="connsiteY7" fmla="*/ 1143000 h 2581275"/>
                <a:gd name="connsiteX8" fmla="*/ 1438275 w 2581275"/>
                <a:gd name="connsiteY8" fmla="*/ 142875 h 2581275"/>
                <a:gd name="connsiteX9" fmla="*/ 1295400 w 2581275"/>
                <a:gd name="connsiteY9" fmla="*/ 0 h 2581275"/>
                <a:gd name="connsiteX10" fmla="*/ 1152525 w 2581275"/>
                <a:gd name="connsiteY10" fmla="*/ 142875 h 2581275"/>
                <a:gd name="connsiteX11" fmla="*/ 142875 w 2581275"/>
                <a:gd name="connsiteY11" fmla="*/ 1143000 h 2581275"/>
                <a:gd name="connsiteX12" fmla="*/ 0 w 2581275"/>
                <a:gd name="connsiteY12" fmla="*/ 12858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2581275">
                  <a:moveTo>
                    <a:pt x="0" y="1285875"/>
                  </a:moveTo>
                  <a:cubicBezTo>
                    <a:pt x="0" y="1364847"/>
                    <a:pt x="63903" y="1428750"/>
                    <a:pt x="142875" y="1428750"/>
                  </a:cubicBezTo>
                  <a:cubicBezTo>
                    <a:pt x="694287" y="1428750"/>
                    <a:pt x="1152525" y="1886988"/>
                    <a:pt x="1152525" y="2438400"/>
                  </a:cubicBezTo>
                  <a:cubicBezTo>
                    <a:pt x="1152525" y="2517372"/>
                    <a:pt x="1216428" y="2581275"/>
                    <a:pt x="1295400" y="2581275"/>
                  </a:cubicBezTo>
                  <a:cubicBezTo>
                    <a:pt x="1374372" y="2581275"/>
                    <a:pt x="1438275" y="2517372"/>
                    <a:pt x="1438275" y="2438400"/>
                  </a:cubicBezTo>
                  <a:cubicBezTo>
                    <a:pt x="1438275" y="1886988"/>
                    <a:pt x="1886988" y="1428750"/>
                    <a:pt x="2438400" y="1428750"/>
                  </a:cubicBezTo>
                  <a:cubicBezTo>
                    <a:pt x="2517372" y="1428750"/>
                    <a:pt x="2581275" y="1364847"/>
                    <a:pt x="2581275" y="1285875"/>
                  </a:cubicBezTo>
                  <a:cubicBezTo>
                    <a:pt x="2581275" y="1206903"/>
                    <a:pt x="2517372" y="1143000"/>
                    <a:pt x="2438400" y="1143000"/>
                  </a:cubicBezTo>
                  <a:cubicBezTo>
                    <a:pt x="1886988" y="1143000"/>
                    <a:pt x="1438275" y="694287"/>
                    <a:pt x="1438275" y="142875"/>
                  </a:cubicBezTo>
                  <a:cubicBezTo>
                    <a:pt x="1438275" y="63903"/>
                    <a:pt x="1374372" y="0"/>
                    <a:pt x="1295400" y="0"/>
                  </a:cubicBezTo>
                  <a:cubicBezTo>
                    <a:pt x="1216428" y="0"/>
                    <a:pt x="1152525" y="63903"/>
                    <a:pt x="1152525" y="142875"/>
                  </a:cubicBezTo>
                  <a:cubicBezTo>
                    <a:pt x="1152525" y="694287"/>
                    <a:pt x="694287" y="1143000"/>
                    <a:pt x="142875" y="1143000"/>
                  </a:cubicBezTo>
                  <a:cubicBezTo>
                    <a:pt x="63903" y="1143000"/>
                    <a:pt x="0" y="1206903"/>
                    <a:pt x="0" y="1285875"/>
                  </a:cubicBezTo>
                  <a:close/>
                </a:path>
              </a:pathLst>
            </a:custGeom>
            <a:solidFill>
              <a:srgbClr val="FBDA7D"/>
            </a:solidFill>
            <a:ln w="9525" cap="flat">
              <a:noFill/>
              <a:prstDash val="solid"/>
              <a:miter/>
            </a:ln>
          </p:spPr>
          <p:txBody>
            <a:bodyPr rtlCol="0" anchor="ctr"/>
            <a:lstStyle/>
            <a:p>
              <a:pPr defTabSz="609570"/>
              <a:endParaRPr lang="en-PH" sz="2400">
                <a:solidFill>
                  <a:prstClr val="black"/>
                </a:solidFill>
                <a:latin typeface="Calibri" panose="020F0502020204030204"/>
              </a:endParaRPr>
            </a:p>
          </p:txBody>
        </p:sp>
      </p:grpSp>
      <p:sp>
        <p:nvSpPr>
          <p:cNvPr id="16" name="TextBox 15">
            <a:extLst>
              <a:ext uri="{FF2B5EF4-FFF2-40B4-BE49-F238E27FC236}">
                <a16:creationId xmlns:a16="http://schemas.microsoft.com/office/drawing/2014/main" id="{D93EC67A-F91A-4CDE-86E5-3F11B45FF67A}"/>
              </a:ext>
            </a:extLst>
          </p:cNvPr>
          <p:cNvSpPr txBox="1"/>
          <p:nvPr/>
        </p:nvSpPr>
        <p:spPr>
          <a:xfrm>
            <a:off x="1562754" y="396171"/>
            <a:ext cx="4105835" cy="769441"/>
          </a:xfrm>
          <a:prstGeom prst="rect">
            <a:avLst/>
          </a:prstGeom>
          <a:noFill/>
        </p:spPr>
        <p:txBody>
          <a:bodyPr wrap="square" rtlCol="0">
            <a:spAutoFit/>
          </a:bodyPr>
          <a:lstStyle/>
          <a:p>
            <a:pPr algn="ctr"/>
            <a:r>
              <a:rPr lang="en-US" sz="4400" b="1">
                <a:solidFill>
                  <a:schemeClr val="accent4">
                    <a:lumMod val="50000"/>
                  </a:schemeClr>
                </a:solidFill>
              </a:rPr>
              <a:t>Chủ đề môn học</a:t>
            </a:r>
          </a:p>
        </p:txBody>
      </p:sp>
      <p:grpSp>
        <p:nvGrpSpPr>
          <p:cNvPr id="17" name="Teacher">
            <a:extLst>
              <a:ext uri="{FF2B5EF4-FFF2-40B4-BE49-F238E27FC236}">
                <a16:creationId xmlns:a16="http://schemas.microsoft.com/office/drawing/2014/main" id="{22DAD8AC-961A-4B7A-8283-694901ACA371}"/>
              </a:ext>
            </a:extLst>
          </p:cNvPr>
          <p:cNvGrpSpPr/>
          <p:nvPr/>
        </p:nvGrpSpPr>
        <p:grpSpPr>
          <a:xfrm>
            <a:off x="1577607" y="1179923"/>
            <a:ext cx="1461772" cy="2239781"/>
            <a:chOff x="1413828" y="823031"/>
            <a:chExt cx="1140659" cy="1747761"/>
          </a:xfrm>
        </p:grpSpPr>
        <p:sp>
          <p:nvSpPr>
            <p:cNvPr id="18" name="Rectangle 7">
              <a:extLst>
                <a:ext uri="{FF2B5EF4-FFF2-40B4-BE49-F238E27FC236}">
                  <a16:creationId xmlns:a16="http://schemas.microsoft.com/office/drawing/2014/main" id="{1C30E21B-98E0-4CB0-96EE-595AB6FB0FDF}"/>
                </a:ext>
              </a:extLst>
            </p:cNvPr>
            <p:cNvSpPr/>
            <p:nvPr/>
          </p:nvSpPr>
          <p:spPr>
            <a:xfrm>
              <a:off x="1678087" y="1107273"/>
              <a:ext cx="400659" cy="473510"/>
            </a:xfrm>
            <a:custGeom>
              <a:avLst/>
              <a:gdLst>
                <a:gd name="connsiteX0" fmla="*/ 0 w 912122"/>
                <a:gd name="connsiteY0" fmla="*/ 0 h 992909"/>
                <a:gd name="connsiteX1" fmla="*/ 912122 w 912122"/>
                <a:gd name="connsiteY1" fmla="*/ 0 h 992909"/>
                <a:gd name="connsiteX2" fmla="*/ 912122 w 912122"/>
                <a:gd name="connsiteY2" fmla="*/ 992909 h 992909"/>
                <a:gd name="connsiteX3" fmla="*/ 0 w 912122"/>
                <a:gd name="connsiteY3" fmla="*/ 992909 h 992909"/>
                <a:gd name="connsiteX4" fmla="*/ 0 w 912122"/>
                <a:gd name="connsiteY4" fmla="*/ 0 h 992909"/>
                <a:gd name="connsiteX0" fmla="*/ 96982 w 1009104"/>
                <a:gd name="connsiteY0" fmla="*/ 0 h 992909"/>
                <a:gd name="connsiteX1" fmla="*/ 1009104 w 1009104"/>
                <a:gd name="connsiteY1" fmla="*/ 0 h 992909"/>
                <a:gd name="connsiteX2" fmla="*/ 1009104 w 1009104"/>
                <a:gd name="connsiteY2" fmla="*/ 992909 h 992909"/>
                <a:gd name="connsiteX3" fmla="*/ 0 w 1009104"/>
                <a:gd name="connsiteY3" fmla="*/ 914400 h 992909"/>
                <a:gd name="connsiteX4" fmla="*/ 96982 w 1009104"/>
                <a:gd name="connsiteY4" fmla="*/ 0 h 992909"/>
                <a:gd name="connsiteX0" fmla="*/ 96982 w 1009104"/>
                <a:gd name="connsiteY0" fmla="*/ 0 h 1173074"/>
                <a:gd name="connsiteX1" fmla="*/ 1009104 w 1009104"/>
                <a:gd name="connsiteY1" fmla="*/ 0 h 1173074"/>
                <a:gd name="connsiteX2" fmla="*/ 1009104 w 1009104"/>
                <a:gd name="connsiteY2" fmla="*/ 992909 h 1173074"/>
                <a:gd name="connsiteX3" fmla="*/ 0 w 1009104"/>
                <a:gd name="connsiteY3" fmla="*/ 914400 h 1173074"/>
                <a:gd name="connsiteX4" fmla="*/ 96982 w 1009104"/>
                <a:gd name="connsiteY4" fmla="*/ 0 h 1173074"/>
                <a:gd name="connsiteX0" fmla="*/ 96982 w 1009104"/>
                <a:gd name="connsiteY0" fmla="*/ 0 h 1198989"/>
                <a:gd name="connsiteX1" fmla="*/ 1009104 w 1009104"/>
                <a:gd name="connsiteY1" fmla="*/ 0 h 1198989"/>
                <a:gd name="connsiteX2" fmla="*/ 1009104 w 1009104"/>
                <a:gd name="connsiteY2" fmla="*/ 992909 h 1198989"/>
                <a:gd name="connsiteX3" fmla="*/ 0 w 1009104"/>
                <a:gd name="connsiteY3" fmla="*/ 914400 h 1198989"/>
                <a:gd name="connsiteX4" fmla="*/ 96982 w 1009104"/>
                <a:gd name="connsiteY4" fmla="*/ 0 h 1198989"/>
                <a:gd name="connsiteX0" fmla="*/ 122020 w 1034142"/>
                <a:gd name="connsiteY0" fmla="*/ 0 h 1198989"/>
                <a:gd name="connsiteX1" fmla="*/ 1034142 w 1034142"/>
                <a:gd name="connsiteY1" fmla="*/ 0 h 1198989"/>
                <a:gd name="connsiteX2" fmla="*/ 1034142 w 1034142"/>
                <a:gd name="connsiteY2" fmla="*/ 992909 h 1198989"/>
                <a:gd name="connsiteX3" fmla="*/ 25038 w 1034142"/>
                <a:gd name="connsiteY3" fmla="*/ 914400 h 1198989"/>
                <a:gd name="connsiteX4" fmla="*/ 122020 w 1034142"/>
                <a:gd name="connsiteY4" fmla="*/ 0 h 1198989"/>
                <a:gd name="connsiteX0" fmla="*/ 116740 w 1028862"/>
                <a:gd name="connsiteY0" fmla="*/ 0 h 1198989"/>
                <a:gd name="connsiteX1" fmla="*/ 1028862 w 1028862"/>
                <a:gd name="connsiteY1" fmla="*/ 0 h 1198989"/>
                <a:gd name="connsiteX2" fmla="*/ 1028862 w 1028862"/>
                <a:gd name="connsiteY2" fmla="*/ 992909 h 1198989"/>
                <a:gd name="connsiteX3" fmla="*/ 19758 w 1028862"/>
                <a:gd name="connsiteY3" fmla="*/ 914400 h 1198989"/>
                <a:gd name="connsiteX4" fmla="*/ 116740 w 1028862"/>
                <a:gd name="connsiteY4" fmla="*/ 0 h 1198989"/>
                <a:gd name="connsiteX0" fmla="*/ 62618 w 974740"/>
                <a:gd name="connsiteY0" fmla="*/ 0 h 1212690"/>
                <a:gd name="connsiteX1" fmla="*/ 974740 w 974740"/>
                <a:gd name="connsiteY1" fmla="*/ 0 h 1212690"/>
                <a:gd name="connsiteX2" fmla="*/ 974740 w 974740"/>
                <a:gd name="connsiteY2" fmla="*/ 992909 h 1212690"/>
                <a:gd name="connsiteX3" fmla="*/ 25672 w 974740"/>
                <a:gd name="connsiteY3" fmla="*/ 960582 h 1212690"/>
                <a:gd name="connsiteX4" fmla="*/ 62618 w 974740"/>
                <a:gd name="connsiteY4" fmla="*/ 0 h 1212690"/>
                <a:gd name="connsiteX0" fmla="*/ 119707 w 1031829"/>
                <a:gd name="connsiteY0" fmla="*/ 0 h 1212690"/>
                <a:gd name="connsiteX1" fmla="*/ 1031829 w 1031829"/>
                <a:gd name="connsiteY1" fmla="*/ 0 h 1212690"/>
                <a:gd name="connsiteX2" fmla="*/ 1031829 w 1031829"/>
                <a:gd name="connsiteY2" fmla="*/ 992909 h 1212690"/>
                <a:gd name="connsiteX3" fmla="*/ 82761 w 1031829"/>
                <a:gd name="connsiteY3" fmla="*/ 960582 h 1212690"/>
                <a:gd name="connsiteX4" fmla="*/ 119707 w 1031829"/>
                <a:gd name="connsiteY4" fmla="*/ 0 h 1212690"/>
                <a:gd name="connsiteX0" fmla="*/ 119707 w 1031829"/>
                <a:gd name="connsiteY0" fmla="*/ 0 h 1190144"/>
                <a:gd name="connsiteX1" fmla="*/ 1031829 w 1031829"/>
                <a:gd name="connsiteY1" fmla="*/ 0 h 1190144"/>
                <a:gd name="connsiteX2" fmla="*/ 1031829 w 1031829"/>
                <a:gd name="connsiteY2" fmla="*/ 992909 h 1190144"/>
                <a:gd name="connsiteX3" fmla="*/ 82761 w 1031829"/>
                <a:gd name="connsiteY3" fmla="*/ 960582 h 1190144"/>
                <a:gd name="connsiteX4" fmla="*/ 119707 w 1031829"/>
                <a:gd name="connsiteY4" fmla="*/ 0 h 1190144"/>
                <a:gd name="connsiteX0" fmla="*/ 119707 w 1031829"/>
                <a:gd name="connsiteY0" fmla="*/ 0 h 1155255"/>
                <a:gd name="connsiteX1" fmla="*/ 1031829 w 1031829"/>
                <a:gd name="connsiteY1" fmla="*/ 0 h 1155255"/>
                <a:gd name="connsiteX2" fmla="*/ 1031829 w 1031829"/>
                <a:gd name="connsiteY2" fmla="*/ 992909 h 1155255"/>
                <a:gd name="connsiteX3" fmla="*/ 82761 w 1031829"/>
                <a:gd name="connsiteY3" fmla="*/ 960582 h 1155255"/>
                <a:gd name="connsiteX4" fmla="*/ 119707 w 1031829"/>
                <a:gd name="connsiteY4" fmla="*/ 0 h 1155255"/>
                <a:gd name="connsiteX0" fmla="*/ 119707 w 1031829"/>
                <a:gd name="connsiteY0" fmla="*/ 0 h 1160623"/>
                <a:gd name="connsiteX1" fmla="*/ 1031829 w 1031829"/>
                <a:gd name="connsiteY1" fmla="*/ 0 h 1160623"/>
                <a:gd name="connsiteX2" fmla="*/ 1031829 w 1031829"/>
                <a:gd name="connsiteY2" fmla="*/ 992909 h 1160623"/>
                <a:gd name="connsiteX3" fmla="*/ 82761 w 1031829"/>
                <a:gd name="connsiteY3" fmla="*/ 960582 h 1160623"/>
                <a:gd name="connsiteX4" fmla="*/ 119707 w 1031829"/>
                <a:gd name="connsiteY4" fmla="*/ 0 h 1160623"/>
                <a:gd name="connsiteX0" fmla="*/ 119707 w 1031829"/>
                <a:gd name="connsiteY0" fmla="*/ 0 h 1219446"/>
                <a:gd name="connsiteX1" fmla="*/ 1031829 w 1031829"/>
                <a:gd name="connsiteY1" fmla="*/ 0 h 1219446"/>
                <a:gd name="connsiteX2" fmla="*/ 1025298 w 1031829"/>
                <a:gd name="connsiteY2" fmla="*/ 1071286 h 1219446"/>
                <a:gd name="connsiteX3" fmla="*/ 82761 w 1031829"/>
                <a:gd name="connsiteY3" fmla="*/ 960582 h 1219446"/>
                <a:gd name="connsiteX4" fmla="*/ 119707 w 1031829"/>
                <a:gd name="connsiteY4" fmla="*/ 0 h 121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29" h="1219446">
                  <a:moveTo>
                    <a:pt x="119707" y="0"/>
                  </a:moveTo>
                  <a:lnTo>
                    <a:pt x="1031829" y="0"/>
                  </a:lnTo>
                  <a:lnTo>
                    <a:pt x="1025298" y="1071286"/>
                  </a:lnTo>
                  <a:cubicBezTo>
                    <a:pt x="513439" y="1428425"/>
                    <a:pt x="142038" y="1037552"/>
                    <a:pt x="82761" y="960582"/>
                  </a:cubicBezTo>
                  <a:cubicBezTo>
                    <a:pt x="-134294" y="762000"/>
                    <a:pt x="147416" y="327891"/>
                    <a:pt x="119707"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19" name="Oval 18">
              <a:extLst>
                <a:ext uri="{FF2B5EF4-FFF2-40B4-BE49-F238E27FC236}">
                  <a16:creationId xmlns:a16="http://schemas.microsoft.com/office/drawing/2014/main" id="{8BF943AC-B9B1-4A36-B2EB-80F4DB6C68C3}"/>
                </a:ext>
              </a:extLst>
            </p:cNvPr>
            <p:cNvSpPr/>
            <p:nvPr/>
          </p:nvSpPr>
          <p:spPr>
            <a:xfrm rot="826891">
              <a:off x="2010418" y="901139"/>
              <a:ext cx="243538" cy="349055"/>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20" name="Oval 19">
              <a:extLst>
                <a:ext uri="{FF2B5EF4-FFF2-40B4-BE49-F238E27FC236}">
                  <a16:creationId xmlns:a16="http://schemas.microsoft.com/office/drawing/2014/main" id="{4117D73B-D0F1-47F8-ACD3-7523ED0E4057}"/>
                </a:ext>
              </a:extLst>
            </p:cNvPr>
            <p:cNvSpPr/>
            <p:nvPr/>
          </p:nvSpPr>
          <p:spPr>
            <a:xfrm rot="7541460">
              <a:off x="1988926" y="1116083"/>
              <a:ext cx="243538" cy="349055"/>
            </a:xfrm>
            <a:prstGeom prst="ellipse">
              <a:avLst/>
            </a:prstGeom>
            <a:solidFill>
              <a:srgbClr val="41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21" name="Oval 20">
              <a:extLst>
                <a:ext uri="{FF2B5EF4-FFF2-40B4-BE49-F238E27FC236}">
                  <a16:creationId xmlns:a16="http://schemas.microsoft.com/office/drawing/2014/main" id="{2145CFE6-B2ED-4EC5-A2E4-4489C22B76AF}"/>
                </a:ext>
              </a:extLst>
            </p:cNvPr>
            <p:cNvSpPr/>
            <p:nvPr/>
          </p:nvSpPr>
          <p:spPr>
            <a:xfrm>
              <a:off x="1714612" y="902434"/>
              <a:ext cx="455924" cy="405271"/>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22" name="Rectangle 20">
              <a:extLst>
                <a:ext uri="{FF2B5EF4-FFF2-40B4-BE49-F238E27FC236}">
                  <a16:creationId xmlns:a16="http://schemas.microsoft.com/office/drawing/2014/main" id="{BB95330D-E32D-427A-95D2-27BD17494A2F}"/>
                </a:ext>
              </a:extLst>
            </p:cNvPr>
            <p:cNvSpPr/>
            <p:nvPr/>
          </p:nvSpPr>
          <p:spPr>
            <a:xfrm>
              <a:off x="1528249" y="1591380"/>
              <a:ext cx="193027" cy="436167"/>
            </a:xfrm>
            <a:custGeom>
              <a:avLst/>
              <a:gdLst>
                <a:gd name="connsiteX0" fmla="*/ 0 w 456454"/>
                <a:gd name="connsiteY0" fmla="*/ 0 h 1020471"/>
                <a:gd name="connsiteX1" fmla="*/ 456454 w 456454"/>
                <a:gd name="connsiteY1" fmla="*/ 0 h 1020471"/>
                <a:gd name="connsiteX2" fmla="*/ 456454 w 456454"/>
                <a:gd name="connsiteY2" fmla="*/ 1020471 h 1020471"/>
                <a:gd name="connsiteX3" fmla="*/ 0 w 456454"/>
                <a:gd name="connsiteY3" fmla="*/ 1020471 h 1020471"/>
                <a:gd name="connsiteX4" fmla="*/ 0 w 456454"/>
                <a:gd name="connsiteY4" fmla="*/ 0 h 1020471"/>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96989"/>
                <a:gd name="connsiteY0" fmla="*/ 102803 h 1123274"/>
                <a:gd name="connsiteX1" fmla="*/ 418580 w 496989"/>
                <a:gd name="connsiteY1" fmla="*/ 0 h 1123274"/>
                <a:gd name="connsiteX2" fmla="*/ 456454 w 496989"/>
                <a:gd name="connsiteY2" fmla="*/ 1123274 h 1123274"/>
                <a:gd name="connsiteX3" fmla="*/ 0 w 496989"/>
                <a:gd name="connsiteY3" fmla="*/ 1123274 h 1123274"/>
                <a:gd name="connsiteX4" fmla="*/ 0 w 496989"/>
                <a:gd name="connsiteY4" fmla="*/ 102803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Lst>
              <a:ahLst/>
              <a:cxnLst>
                <a:cxn ang="0">
                  <a:pos x="connsiteX0" y="connsiteY0"/>
                </a:cxn>
                <a:cxn ang="0">
                  <a:pos x="connsiteX1" y="connsiteY1"/>
                </a:cxn>
                <a:cxn ang="0">
                  <a:pos x="connsiteX2" y="connsiteY2"/>
                </a:cxn>
                <a:cxn ang="0">
                  <a:pos x="connsiteX3" y="connsiteY3"/>
                </a:cxn>
              </a:cxnLst>
              <a:rect l="l" t="t" r="r" b="b"/>
              <a:pathLst>
                <a:path w="497109" h="1123274">
                  <a:moveTo>
                    <a:pt x="120" y="1123274"/>
                  </a:moveTo>
                  <a:cubicBezTo>
                    <a:pt x="-1030" y="808366"/>
                    <a:pt x="-2181" y="93071"/>
                    <a:pt x="418700" y="0"/>
                  </a:cubicBezTo>
                  <a:cubicBezTo>
                    <a:pt x="577412" y="98482"/>
                    <a:pt x="443949" y="748849"/>
                    <a:pt x="456574" y="1123274"/>
                  </a:cubicBezTo>
                  <a:lnTo>
                    <a:pt x="120" y="1123274"/>
                  </a:ln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23" name="Rectangle 21">
              <a:extLst>
                <a:ext uri="{FF2B5EF4-FFF2-40B4-BE49-F238E27FC236}">
                  <a16:creationId xmlns:a16="http://schemas.microsoft.com/office/drawing/2014/main" id="{51E6DC75-3400-4090-B20B-20161DADD4CD}"/>
                </a:ext>
              </a:extLst>
            </p:cNvPr>
            <p:cNvSpPr/>
            <p:nvPr/>
          </p:nvSpPr>
          <p:spPr>
            <a:xfrm>
              <a:off x="1657225" y="1551462"/>
              <a:ext cx="301765" cy="944597"/>
            </a:xfrm>
            <a:custGeom>
              <a:avLst/>
              <a:gdLst>
                <a:gd name="connsiteX0" fmla="*/ 0 w 593183"/>
                <a:gd name="connsiteY0" fmla="*/ 0 h 1480377"/>
                <a:gd name="connsiteX1" fmla="*/ 593183 w 593183"/>
                <a:gd name="connsiteY1" fmla="*/ 0 h 1480377"/>
                <a:gd name="connsiteX2" fmla="*/ 593183 w 593183"/>
                <a:gd name="connsiteY2" fmla="*/ 1480377 h 1480377"/>
                <a:gd name="connsiteX3" fmla="*/ 0 w 593183"/>
                <a:gd name="connsiteY3" fmla="*/ 1480377 h 1480377"/>
                <a:gd name="connsiteX4" fmla="*/ 0 w 593183"/>
                <a:gd name="connsiteY4" fmla="*/ 0 h 1480377"/>
                <a:gd name="connsiteX0" fmla="*/ 0 w 593183"/>
                <a:gd name="connsiteY0" fmla="*/ 205605 h 1685982"/>
                <a:gd name="connsiteX1" fmla="*/ 365936 w 593183"/>
                <a:gd name="connsiteY1" fmla="*/ 0 h 1685982"/>
                <a:gd name="connsiteX2" fmla="*/ 593183 w 593183"/>
                <a:gd name="connsiteY2" fmla="*/ 1685982 h 1685982"/>
                <a:gd name="connsiteX3" fmla="*/ 0 w 593183"/>
                <a:gd name="connsiteY3" fmla="*/ 1685982 h 1685982"/>
                <a:gd name="connsiteX4" fmla="*/ 0 w 593183"/>
                <a:gd name="connsiteY4" fmla="*/ 205605 h 1685982"/>
                <a:gd name="connsiteX0" fmla="*/ 21643 w 593183"/>
                <a:gd name="connsiteY0" fmla="*/ 97392 h 1685982"/>
                <a:gd name="connsiteX1" fmla="*/ 365936 w 593183"/>
                <a:gd name="connsiteY1" fmla="*/ 0 h 1685982"/>
                <a:gd name="connsiteX2" fmla="*/ 593183 w 593183"/>
                <a:gd name="connsiteY2" fmla="*/ 1685982 h 1685982"/>
                <a:gd name="connsiteX3" fmla="*/ 0 w 593183"/>
                <a:gd name="connsiteY3" fmla="*/ 1685982 h 1685982"/>
                <a:gd name="connsiteX4" fmla="*/ 21643 w 593183"/>
                <a:gd name="connsiteY4" fmla="*/ 97392 h 168598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777145"/>
                <a:gd name="connsiteY0" fmla="*/ 97392 h 2432652"/>
                <a:gd name="connsiteX1" fmla="*/ 447096 w 777145"/>
                <a:gd name="connsiteY1" fmla="*/ 0 h 2432652"/>
                <a:gd name="connsiteX2" fmla="*/ 777145 w 777145"/>
                <a:gd name="connsiteY2" fmla="*/ 2367724 h 2432652"/>
                <a:gd name="connsiteX3" fmla="*/ 0 w 777145"/>
                <a:gd name="connsiteY3" fmla="*/ 2432652 h 2432652"/>
                <a:gd name="connsiteX4" fmla="*/ 102803 w 777145"/>
                <a:gd name="connsiteY4" fmla="*/ 97392 h 2432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145" h="2432652">
                  <a:moveTo>
                    <a:pt x="102803" y="97392"/>
                  </a:moveTo>
                  <a:lnTo>
                    <a:pt x="447096" y="0"/>
                  </a:lnTo>
                  <a:lnTo>
                    <a:pt x="777145" y="2367724"/>
                  </a:lnTo>
                  <a:lnTo>
                    <a:pt x="0" y="2432652"/>
                  </a:lnTo>
                  <a:cubicBezTo>
                    <a:pt x="223640" y="2119548"/>
                    <a:pt x="-39678" y="1113881"/>
                    <a:pt x="102803" y="97392"/>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24" name="Rectangle 22">
              <a:extLst>
                <a:ext uri="{FF2B5EF4-FFF2-40B4-BE49-F238E27FC236}">
                  <a16:creationId xmlns:a16="http://schemas.microsoft.com/office/drawing/2014/main" id="{FF118110-EBBF-4279-BDB7-82BBD786B403}"/>
                </a:ext>
              </a:extLst>
            </p:cNvPr>
            <p:cNvSpPr/>
            <p:nvPr/>
          </p:nvSpPr>
          <p:spPr>
            <a:xfrm>
              <a:off x="2163979" y="1548784"/>
              <a:ext cx="228086" cy="951732"/>
            </a:xfrm>
            <a:custGeom>
              <a:avLst/>
              <a:gdLst>
                <a:gd name="connsiteX0" fmla="*/ 0 w 82835"/>
                <a:gd name="connsiteY0" fmla="*/ 0 h 2045226"/>
                <a:gd name="connsiteX1" fmla="*/ 82835 w 82835"/>
                <a:gd name="connsiteY1" fmla="*/ 0 h 2045226"/>
                <a:gd name="connsiteX2" fmla="*/ 82835 w 82835"/>
                <a:gd name="connsiteY2" fmla="*/ 2045226 h 2045226"/>
                <a:gd name="connsiteX3" fmla="*/ 0 w 82835"/>
                <a:gd name="connsiteY3" fmla="*/ 2045226 h 2045226"/>
                <a:gd name="connsiteX4" fmla="*/ 0 w 82835"/>
                <a:gd name="connsiteY4" fmla="*/ 0 h 2045226"/>
                <a:gd name="connsiteX0" fmla="*/ 0 w 380421"/>
                <a:gd name="connsiteY0" fmla="*/ 70339 h 2115565"/>
                <a:gd name="connsiteX1" fmla="*/ 380421 w 380421"/>
                <a:gd name="connsiteY1" fmla="*/ 0 h 2115565"/>
                <a:gd name="connsiteX2" fmla="*/ 82835 w 380421"/>
                <a:gd name="connsiteY2" fmla="*/ 2115565 h 2115565"/>
                <a:gd name="connsiteX3" fmla="*/ 0 w 380421"/>
                <a:gd name="connsiteY3" fmla="*/ 2115565 h 2115565"/>
                <a:gd name="connsiteX4" fmla="*/ 0 w 380421"/>
                <a:gd name="connsiteY4" fmla="*/ 70339 h 2115565"/>
                <a:gd name="connsiteX0" fmla="*/ 0 w 391243"/>
                <a:gd name="connsiteY0" fmla="*/ 0 h 2223777"/>
                <a:gd name="connsiteX1" fmla="*/ 391243 w 391243"/>
                <a:gd name="connsiteY1" fmla="*/ 108212 h 2223777"/>
                <a:gd name="connsiteX2" fmla="*/ 93657 w 391243"/>
                <a:gd name="connsiteY2" fmla="*/ 2223777 h 2223777"/>
                <a:gd name="connsiteX3" fmla="*/ 10822 w 391243"/>
                <a:gd name="connsiteY3" fmla="*/ 2223777 h 2223777"/>
                <a:gd name="connsiteX4" fmla="*/ 0 w 391243"/>
                <a:gd name="connsiteY4" fmla="*/ 0 h 2223777"/>
                <a:gd name="connsiteX0" fmla="*/ 0 w 450760"/>
                <a:gd name="connsiteY0" fmla="*/ 0 h 2391507"/>
                <a:gd name="connsiteX1" fmla="*/ 391243 w 450760"/>
                <a:gd name="connsiteY1" fmla="*/ 108212 h 2391507"/>
                <a:gd name="connsiteX2" fmla="*/ 450760 w 450760"/>
                <a:gd name="connsiteY2" fmla="*/ 2391507 h 2391507"/>
                <a:gd name="connsiteX3" fmla="*/ 10822 w 450760"/>
                <a:gd name="connsiteY3" fmla="*/ 2223777 h 2391507"/>
                <a:gd name="connsiteX4" fmla="*/ 0 w 450760"/>
                <a:gd name="connsiteY4" fmla="*/ 0 h 2391507"/>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21" h="2451025">
                  <a:moveTo>
                    <a:pt x="6065" y="0"/>
                  </a:moveTo>
                  <a:lnTo>
                    <a:pt x="397308" y="108212"/>
                  </a:lnTo>
                  <a:cubicBezTo>
                    <a:pt x="249417" y="301192"/>
                    <a:pt x="312541" y="1960459"/>
                    <a:pt x="505521" y="2407739"/>
                  </a:cubicBezTo>
                  <a:lnTo>
                    <a:pt x="655" y="2451025"/>
                  </a:lnTo>
                  <a:cubicBezTo>
                    <a:pt x="-2952" y="1709766"/>
                    <a:pt x="9672" y="741259"/>
                    <a:pt x="6065" y="0"/>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25" name="Rectangle 23">
              <a:extLst>
                <a:ext uri="{FF2B5EF4-FFF2-40B4-BE49-F238E27FC236}">
                  <a16:creationId xmlns:a16="http://schemas.microsoft.com/office/drawing/2014/main" id="{0BE37659-FC5F-448F-9FCD-5B72FEF89E06}"/>
                </a:ext>
              </a:extLst>
            </p:cNvPr>
            <p:cNvSpPr/>
            <p:nvPr/>
          </p:nvSpPr>
          <p:spPr>
            <a:xfrm>
              <a:off x="2288596" y="1579259"/>
              <a:ext cx="186655" cy="437784"/>
            </a:xfrm>
            <a:custGeom>
              <a:avLst/>
              <a:gdLst>
                <a:gd name="connsiteX0" fmla="*/ 0 w 334358"/>
                <a:gd name="connsiteY0" fmla="*/ 0 h 559320"/>
                <a:gd name="connsiteX1" fmla="*/ 334358 w 334358"/>
                <a:gd name="connsiteY1" fmla="*/ 0 h 559320"/>
                <a:gd name="connsiteX2" fmla="*/ 334358 w 334358"/>
                <a:gd name="connsiteY2" fmla="*/ 559320 h 559320"/>
                <a:gd name="connsiteX3" fmla="*/ 0 w 334358"/>
                <a:gd name="connsiteY3" fmla="*/ 559320 h 559320"/>
                <a:gd name="connsiteX4" fmla="*/ 0 w 334358"/>
                <a:gd name="connsiteY4" fmla="*/ 0 h 559320"/>
                <a:gd name="connsiteX0" fmla="*/ 0 w 361411"/>
                <a:gd name="connsiteY0" fmla="*/ 0 h 862316"/>
                <a:gd name="connsiteX1" fmla="*/ 361411 w 361411"/>
                <a:gd name="connsiteY1" fmla="*/ 302996 h 862316"/>
                <a:gd name="connsiteX2" fmla="*/ 361411 w 361411"/>
                <a:gd name="connsiteY2" fmla="*/ 862316 h 862316"/>
                <a:gd name="connsiteX3" fmla="*/ 27053 w 361411"/>
                <a:gd name="connsiteY3" fmla="*/ 862316 h 862316"/>
                <a:gd name="connsiteX4" fmla="*/ 0 w 361411"/>
                <a:gd name="connsiteY4" fmla="*/ 0 h 862316"/>
                <a:gd name="connsiteX0" fmla="*/ 0 w 393875"/>
                <a:gd name="connsiteY0" fmla="*/ 0 h 862316"/>
                <a:gd name="connsiteX1" fmla="*/ 393875 w 393875"/>
                <a:gd name="connsiteY1" fmla="*/ 351691 h 862316"/>
                <a:gd name="connsiteX2" fmla="*/ 361411 w 393875"/>
                <a:gd name="connsiteY2" fmla="*/ 862316 h 862316"/>
                <a:gd name="connsiteX3" fmla="*/ 27053 w 393875"/>
                <a:gd name="connsiteY3" fmla="*/ 862316 h 862316"/>
                <a:gd name="connsiteX4" fmla="*/ 0 w 393875"/>
                <a:gd name="connsiteY4" fmla="*/ 0 h 862316"/>
                <a:gd name="connsiteX0" fmla="*/ 59517 w 453392"/>
                <a:gd name="connsiteY0" fmla="*/ 0 h 970529"/>
                <a:gd name="connsiteX1" fmla="*/ 453392 w 453392"/>
                <a:gd name="connsiteY1" fmla="*/ 351691 h 970529"/>
                <a:gd name="connsiteX2" fmla="*/ 420928 w 453392"/>
                <a:gd name="connsiteY2" fmla="*/ 862316 h 970529"/>
                <a:gd name="connsiteX3" fmla="*/ 0 w 453392"/>
                <a:gd name="connsiteY3" fmla="*/ 970529 h 970529"/>
                <a:gd name="connsiteX4" fmla="*/ 59517 w 453392"/>
                <a:gd name="connsiteY4" fmla="*/ 0 h 970529"/>
                <a:gd name="connsiteX0" fmla="*/ 59517 w 453392"/>
                <a:gd name="connsiteY0" fmla="*/ 0 h 1127438"/>
                <a:gd name="connsiteX1" fmla="*/ 453392 w 453392"/>
                <a:gd name="connsiteY1" fmla="*/ 351691 h 1127438"/>
                <a:gd name="connsiteX2" fmla="*/ 447981 w 453392"/>
                <a:gd name="connsiteY2" fmla="*/ 1127438 h 1127438"/>
                <a:gd name="connsiteX3" fmla="*/ 0 w 453392"/>
                <a:gd name="connsiteY3" fmla="*/ 970529 h 1127438"/>
                <a:gd name="connsiteX4" fmla="*/ 59517 w 453392"/>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48204"/>
                <a:gd name="connsiteY0" fmla="*/ 0 h 1127438"/>
                <a:gd name="connsiteX1" fmla="*/ 447981 w 448204"/>
                <a:gd name="connsiteY1" fmla="*/ 1127438 h 1127438"/>
                <a:gd name="connsiteX2" fmla="*/ 0 w 448204"/>
                <a:gd name="connsiteY2" fmla="*/ 970529 h 1127438"/>
                <a:gd name="connsiteX3" fmla="*/ 59517 w 448204"/>
                <a:gd name="connsiteY3" fmla="*/ 0 h 1127438"/>
                <a:gd name="connsiteX0" fmla="*/ 59517 w 457503"/>
                <a:gd name="connsiteY0" fmla="*/ 0 h 1127438"/>
                <a:gd name="connsiteX1" fmla="*/ 447981 w 457503"/>
                <a:gd name="connsiteY1" fmla="*/ 1127438 h 1127438"/>
                <a:gd name="connsiteX2" fmla="*/ 0 w 457503"/>
                <a:gd name="connsiteY2" fmla="*/ 970529 h 1127438"/>
                <a:gd name="connsiteX3" fmla="*/ 59517 w 457503"/>
                <a:gd name="connsiteY3" fmla="*/ 0 h 1127438"/>
                <a:gd name="connsiteX0" fmla="*/ 59517 w 468149"/>
                <a:gd name="connsiteY0" fmla="*/ 0 h 1127438"/>
                <a:gd name="connsiteX1" fmla="*/ 447981 w 468149"/>
                <a:gd name="connsiteY1" fmla="*/ 1127438 h 1127438"/>
                <a:gd name="connsiteX2" fmla="*/ 0 w 468149"/>
                <a:gd name="connsiteY2" fmla="*/ 970529 h 1127438"/>
                <a:gd name="connsiteX3" fmla="*/ 59517 w 468149"/>
                <a:gd name="connsiteY3" fmla="*/ 0 h 1127438"/>
                <a:gd name="connsiteX0" fmla="*/ 72068 w 480700"/>
                <a:gd name="connsiteY0" fmla="*/ 0 h 1127438"/>
                <a:gd name="connsiteX1" fmla="*/ 460532 w 480700"/>
                <a:gd name="connsiteY1" fmla="*/ 1127438 h 1127438"/>
                <a:gd name="connsiteX2" fmla="*/ 12551 w 480700"/>
                <a:gd name="connsiteY2" fmla="*/ 970529 h 1127438"/>
                <a:gd name="connsiteX3" fmla="*/ 72068 w 480700"/>
                <a:gd name="connsiteY3" fmla="*/ 0 h 1127438"/>
              </a:gdLst>
              <a:ahLst/>
              <a:cxnLst>
                <a:cxn ang="0">
                  <a:pos x="connsiteX0" y="connsiteY0"/>
                </a:cxn>
                <a:cxn ang="0">
                  <a:pos x="connsiteX1" y="connsiteY1"/>
                </a:cxn>
                <a:cxn ang="0">
                  <a:pos x="connsiteX2" y="connsiteY2"/>
                </a:cxn>
                <a:cxn ang="0">
                  <a:pos x="connsiteX3" y="connsiteY3"/>
                </a:cxn>
              </a:cxnLst>
              <a:rect l="l" t="t" r="r" b="b"/>
              <a:pathLst>
                <a:path w="480700" h="1127438">
                  <a:moveTo>
                    <a:pt x="72068" y="0"/>
                  </a:moveTo>
                  <a:cubicBezTo>
                    <a:pt x="401031" y="101900"/>
                    <a:pt x="535379" y="181139"/>
                    <a:pt x="460532" y="1127438"/>
                  </a:cubicBezTo>
                  <a:lnTo>
                    <a:pt x="12551" y="970529"/>
                  </a:lnTo>
                  <a:cubicBezTo>
                    <a:pt x="32390" y="647019"/>
                    <a:pt x="-58608" y="434346"/>
                    <a:pt x="72068" y="0"/>
                  </a:cubicBez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26" name="Rectangle 13">
              <a:extLst>
                <a:ext uri="{FF2B5EF4-FFF2-40B4-BE49-F238E27FC236}">
                  <a16:creationId xmlns:a16="http://schemas.microsoft.com/office/drawing/2014/main" id="{0704BEF6-92BE-4B47-838A-C2F5DDA8F2D3}"/>
                </a:ext>
              </a:extLst>
            </p:cNvPr>
            <p:cNvSpPr/>
            <p:nvPr/>
          </p:nvSpPr>
          <p:spPr>
            <a:xfrm>
              <a:off x="1797531" y="1452436"/>
              <a:ext cx="368553" cy="244476"/>
            </a:xfrm>
            <a:custGeom>
              <a:avLst/>
              <a:gdLst>
                <a:gd name="connsiteX0" fmla="*/ 0 w 551749"/>
                <a:gd name="connsiteY0" fmla="*/ 0 h 579449"/>
                <a:gd name="connsiteX1" fmla="*/ 551749 w 551749"/>
                <a:gd name="connsiteY1" fmla="*/ 0 h 579449"/>
                <a:gd name="connsiteX2" fmla="*/ 551749 w 551749"/>
                <a:gd name="connsiteY2" fmla="*/ 579449 h 579449"/>
                <a:gd name="connsiteX3" fmla="*/ 0 w 551749"/>
                <a:gd name="connsiteY3" fmla="*/ 579449 h 579449"/>
                <a:gd name="connsiteX4" fmla="*/ 0 w 551749"/>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146" h="629606">
                  <a:moveTo>
                    <a:pt x="258501" y="0"/>
                  </a:moveTo>
                  <a:lnTo>
                    <a:pt x="810250" y="0"/>
                  </a:lnTo>
                  <a:lnTo>
                    <a:pt x="949146" y="629606"/>
                  </a:lnTo>
                  <a:cubicBezTo>
                    <a:pt x="574891" y="625748"/>
                    <a:pt x="316382" y="444411"/>
                    <a:pt x="0" y="351814"/>
                  </a:cubicBezTo>
                  <a:cubicBezTo>
                    <a:pt x="425691" y="99505"/>
                    <a:pt x="218632" y="47823"/>
                    <a:pt x="258501" y="0"/>
                  </a:cubicBezTo>
                  <a:close/>
                </a:path>
              </a:pathLst>
            </a:custGeom>
            <a:solidFill>
              <a:srgbClr val="E48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27" name="Rectangle: Rounded Corners 26">
              <a:extLst>
                <a:ext uri="{FF2B5EF4-FFF2-40B4-BE49-F238E27FC236}">
                  <a16:creationId xmlns:a16="http://schemas.microsoft.com/office/drawing/2014/main" id="{355720D1-1C1C-43C6-A2BC-9E2852B0F202}"/>
                </a:ext>
              </a:extLst>
            </p:cNvPr>
            <p:cNvSpPr/>
            <p:nvPr/>
          </p:nvSpPr>
          <p:spPr>
            <a:xfrm>
              <a:off x="1799572" y="992464"/>
              <a:ext cx="416286" cy="527728"/>
            </a:xfrm>
            <a:prstGeom prst="roundRect">
              <a:avLst>
                <a:gd name="adj" fmla="val 50000"/>
              </a:avLst>
            </a:prstGeom>
            <a:solidFill>
              <a:srgbClr val="F4B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28" name="Rectangle 19">
              <a:extLst>
                <a:ext uri="{FF2B5EF4-FFF2-40B4-BE49-F238E27FC236}">
                  <a16:creationId xmlns:a16="http://schemas.microsoft.com/office/drawing/2014/main" id="{3D716481-80B4-4472-AF0D-55C8EAAE65C0}"/>
                </a:ext>
              </a:extLst>
            </p:cNvPr>
            <p:cNvSpPr/>
            <p:nvPr/>
          </p:nvSpPr>
          <p:spPr>
            <a:xfrm>
              <a:off x="1818227" y="1550307"/>
              <a:ext cx="412837" cy="899168"/>
            </a:xfrm>
            <a:custGeom>
              <a:avLst/>
              <a:gdLst>
                <a:gd name="connsiteX0" fmla="*/ 0 w 1063193"/>
                <a:gd name="connsiteY0" fmla="*/ 0 h 2283191"/>
                <a:gd name="connsiteX1" fmla="*/ 1063193 w 1063193"/>
                <a:gd name="connsiteY1" fmla="*/ 0 h 2283191"/>
                <a:gd name="connsiteX2" fmla="*/ 1063193 w 1063193"/>
                <a:gd name="connsiteY2" fmla="*/ 2283191 h 2283191"/>
                <a:gd name="connsiteX3" fmla="*/ 0 w 1063193"/>
                <a:gd name="connsiteY3" fmla="*/ 2283191 h 2283191"/>
                <a:gd name="connsiteX4" fmla="*/ 0 w 1063193"/>
                <a:gd name="connsiteY4" fmla="*/ 0 h 2283191"/>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36140 w 1063193"/>
                <a:gd name="connsiteY1" fmla="*/ 5411 h 2315655"/>
                <a:gd name="connsiteX2" fmla="*/ 1063193 w 1063193"/>
                <a:gd name="connsiteY2" fmla="*/ 2315655 h 2315655"/>
                <a:gd name="connsiteX3" fmla="*/ 0 w 1063193"/>
                <a:gd name="connsiteY3" fmla="*/ 2315655 h 2315655"/>
                <a:gd name="connsiteX4" fmla="*/ 21643 w 1063193"/>
                <a:gd name="connsiteY4" fmla="*/ 0 h 231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193" h="2315655">
                  <a:moveTo>
                    <a:pt x="21643" y="0"/>
                  </a:moveTo>
                  <a:cubicBezTo>
                    <a:pt x="287666" y="297585"/>
                    <a:pt x="764707" y="205606"/>
                    <a:pt x="1036140" y="5411"/>
                  </a:cubicBezTo>
                  <a:lnTo>
                    <a:pt x="1063193" y="2315655"/>
                  </a:lnTo>
                  <a:lnTo>
                    <a:pt x="0" y="2315655"/>
                  </a:lnTo>
                  <a:lnTo>
                    <a:pt x="21643" y="0"/>
                  </a:ln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29" name="Oval 28">
              <a:extLst>
                <a:ext uri="{FF2B5EF4-FFF2-40B4-BE49-F238E27FC236}">
                  <a16:creationId xmlns:a16="http://schemas.microsoft.com/office/drawing/2014/main" id="{F85523F4-92A9-438F-9069-40BF6BE22414}"/>
                </a:ext>
              </a:extLst>
            </p:cNvPr>
            <p:cNvSpPr/>
            <p:nvPr/>
          </p:nvSpPr>
          <p:spPr>
            <a:xfrm rot="4801032">
              <a:off x="1742466" y="1271351"/>
              <a:ext cx="126341" cy="83010"/>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30" name="Oval 29">
              <a:extLst>
                <a:ext uri="{FF2B5EF4-FFF2-40B4-BE49-F238E27FC236}">
                  <a16:creationId xmlns:a16="http://schemas.microsoft.com/office/drawing/2014/main" id="{298B69F4-D8FF-4B78-870E-65CF2BFBAA89}"/>
                </a:ext>
              </a:extLst>
            </p:cNvPr>
            <p:cNvSpPr/>
            <p:nvPr/>
          </p:nvSpPr>
          <p:spPr>
            <a:xfrm rot="6270557">
              <a:off x="2156130" y="1249315"/>
              <a:ext cx="126341" cy="83010"/>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31" name="Freeform: Shape 30">
              <a:extLst>
                <a:ext uri="{FF2B5EF4-FFF2-40B4-BE49-F238E27FC236}">
                  <a16:creationId xmlns:a16="http://schemas.microsoft.com/office/drawing/2014/main" id="{86D2C3D0-6017-47FC-8130-4C27217624DC}"/>
                </a:ext>
              </a:extLst>
            </p:cNvPr>
            <p:cNvSpPr/>
            <p:nvPr/>
          </p:nvSpPr>
          <p:spPr>
            <a:xfrm>
              <a:off x="1774393" y="980205"/>
              <a:ext cx="470585" cy="286899"/>
            </a:xfrm>
            <a:custGeom>
              <a:avLst/>
              <a:gdLst>
                <a:gd name="connsiteX0" fmla="*/ 3856 w 1255713"/>
                <a:gd name="connsiteY0" fmla="*/ 851497 h 893008"/>
                <a:gd name="connsiteX1" fmla="*/ 149711 w 1255713"/>
                <a:gd name="connsiteY1" fmla="*/ 801008 h 893008"/>
                <a:gd name="connsiteX2" fmla="*/ 250687 w 1255713"/>
                <a:gd name="connsiteY2" fmla="*/ 683202 h 893008"/>
                <a:gd name="connsiteX3" fmla="*/ 261907 w 1255713"/>
                <a:gd name="connsiteY3" fmla="*/ 537347 h 893008"/>
                <a:gd name="connsiteX4" fmla="*/ 447031 w 1255713"/>
                <a:gd name="connsiteY4" fmla="*/ 441980 h 893008"/>
                <a:gd name="connsiteX5" fmla="*/ 570447 w 1255713"/>
                <a:gd name="connsiteY5" fmla="*/ 256856 h 893008"/>
                <a:gd name="connsiteX6" fmla="*/ 536788 w 1255713"/>
                <a:gd name="connsiteY6" fmla="*/ 436370 h 893008"/>
                <a:gd name="connsiteX7" fmla="*/ 559227 w 1255713"/>
                <a:gd name="connsiteY7" fmla="*/ 559786 h 893008"/>
                <a:gd name="connsiteX8" fmla="*/ 800449 w 1255713"/>
                <a:gd name="connsiteY8" fmla="*/ 571006 h 893008"/>
                <a:gd name="connsiteX9" fmla="*/ 1036062 w 1255713"/>
                <a:gd name="connsiteY9" fmla="*/ 481249 h 893008"/>
                <a:gd name="connsiteX10" fmla="*/ 1080940 w 1255713"/>
                <a:gd name="connsiteY10" fmla="*/ 599055 h 893008"/>
                <a:gd name="connsiteX11" fmla="*/ 1159478 w 1255713"/>
                <a:gd name="connsiteY11" fmla="*/ 728081 h 893008"/>
                <a:gd name="connsiteX12" fmla="*/ 1193137 w 1255713"/>
                <a:gd name="connsiteY12" fmla="*/ 801008 h 893008"/>
                <a:gd name="connsiteX13" fmla="*/ 1254845 w 1255713"/>
                <a:gd name="connsiteY13" fmla="*/ 475639 h 893008"/>
                <a:gd name="connsiteX14" fmla="*/ 1215576 w 1255713"/>
                <a:gd name="connsiteY14" fmla="*/ 200758 h 893008"/>
                <a:gd name="connsiteX15" fmla="*/ 1041672 w 1255713"/>
                <a:gd name="connsiteY15" fmla="*/ 4415 h 893008"/>
                <a:gd name="connsiteX16" fmla="*/ 895816 w 1255713"/>
                <a:gd name="connsiteY16" fmla="*/ 71732 h 893008"/>
                <a:gd name="connsiteX17" fmla="*/ 318005 w 1255713"/>
                <a:gd name="connsiteY17" fmla="*/ 161489 h 893008"/>
                <a:gd name="connsiteX18" fmla="*/ 3856 w 1255713"/>
                <a:gd name="connsiteY18" fmla="*/ 851497 h 893008"/>
                <a:gd name="connsiteX0" fmla="*/ 825 w 1252682"/>
                <a:gd name="connsiteY0" fmla="*/ 861582 h 912360"/>
                <a:gd name="connsiteX1" fmla="*/ 146680 w 1252682"/>
                <a:gd name="connsiteY1" fmla="*/ 811093 h 912360"/>
                <a:gd name="connsiteX2" fmla="*/ 247656 w 1252682"/>
                <a:gd name="connsiteY2" fmla="*/ 693287 h 912360"/>
                <a:gd name="connsiteX3" fmla="*/ 258876 w 1252682"/>
                <a:gd name="connsiteY3" fmla="*/ 547432 h 912360"/>
                <a:gd name="connsiteX4" fmla="*/ 444000 w 1252682"/>
                <a:gd name="connsiteY4" fmla="*/ 452065 h 912360"/>
                <a:gd name="connsiteX5" fmla="*/ 567416 w 1252682"/>
                <a:gd name="connsiteY5" fmla="*/ 266941 h 912360"/>
                <a:gd name="connsiteX6" fmla="*/ 533757 w 1252682"/>
                <a:gd name="connsiteY6" fmla="*/ 446455 h 912360"/>
                <a:gd name="connsiteX7" fmla="*/ 556196 w 1252682"/>
                <a:gd name="connsiteY7" fmla="*/ 569871 h 912360"/>
                <a:gd name="connsiteX8" fmla="*/ 797418 w 1252682"/>
                <a:gd name="connsiteY8" fmla="*/ 581091 h 912360"/>
                <a:gd name="connsiteX9" fmla="*/ 1033031 w 1252682"/>
                <a:gd name="connsiteY9" fmla="*/ 491334 h 912360"/>
                <a:gd name="connsiteX10" fmla="*/ 1077909 w 1252682"/>
                <a:gd name="connsiteY10" fmla="*/ 609140 h 912360"/>
                <a:gd name="connsiteX11" fmla="*/ 1156447 w 1252682"/>
                <a:gd name="connsiteY11" fmla="*/ 738166 h 912360"/>
                <a:gd name="connsiteX12" fmla="*/ 1190106 w 1252682"/>
                <a:gd name="connsiteY12" fmla="*/ 811093 h 912360"/>
                <a:gd name="connsiteX13" fmla="*/ 1251814 w 1252682"/>
                <a:gd name="connsiteY13" fmla="*/ 485724 h 912360"/>
                <a:gd name="connsiteX14" fmla="*/ 1212545 w 1252682"/>
                <a:gd name="connsiteY14" fmla="*/ 210843 h 912360"/>
                <a:gd name="connsiteX15" fmla="*/ 1038641 w 1252682"/>
                <a:gd name="connsiteY15" fmla="*/ 14500 h 912360"/>
                <a:gd name="connsiteX16" fmla="*/ 892785 w 1252682"/>
                <a:gd name="connsiteY16" fmla="*/ 81817 h 912360"/>
                <a:gd name="connsiteX17" fmla="*/ 217002 w 1252682"/>
                <a:gd name="connsiteY17" fmla="*/ 44548 h 912360"/>
                <a:gd name="connsiteX18" fmla="*/ 825 w 1252682"/>
                <a:gd name="connsiteY18" fmla="*/ 861582 h 912360"/>
                <a:gd name="connsiteX0" fmla="*/ 825 w 1252682"/>
                <a:gd name="connsiteY0" fmla="*/ 907194 h 957973"/>
                <a:gd name="connsiteX1" fmla="*/ 146680 w 1252682"/>
                <a:gd name="connsiteY1" fmla="*/ 856705 h 957973"/>
                <a:gd name="connsiteX2" fmla="*/ 247656 w 1252682"/>
                <a:gd name="connsiteY2" fmla="*/ 738899 h 957973"/>
                <a:gd name="connsiteX3" fmla="*/ 258876 w 1252682"/>
                <a:gd name="connsiteY3" fmla="*/ 593044 h 957973"/>
                <a:gd name="connsiteX4" fmla="*/ 444000 w 1252682"/>
                <a:gd name="connsiteY4" fmla="*/ 497677 h 957973"/>
                <a:gd name="connsiteX5" fmla="*/ 567416 w 1252682"/>
                <a:gd name="connsiteY5" fmla="*/ 312553 h 957973"/>
                <a:gd name="connsiteX6" fmla="*/ 533757 w 1252682"/>
                <a:gd name="connsiteY6" fmla="*/ 492067 h 957973"/>
                <a:gd name="connsiteX7" fmla="*/ 556196 w 1252682"/>
                <a:gd name="connsiteY7" fmla="*/ 615483 h 957973"/>
                <a:gd name="connsiteX8" fmla="*/ 797418 w 1252682"/>
                <a:gd name="connsiteY8" fmla="*/ 626703 h 957973"/>
                <a:gd name="connsiteX9" fmla="*/ 1033031 w 1252682"/>
                <a:gd name="connsiteY9" fmla="*/ 536946 h 957973"/>
                <a:gd name="connsiteX10" fmla="*/ 1077909 w 1252682"/>
                <a:gd name="connsiteY10" fmla="*/ 654752 h 957973"/>
                <a:gd name="connsiteX11" fmla="*/ 1156447 w 1252682"/>
                <a:gd name="connsiteY11" fmla="*/ 783778 h 957973"/>
                <a:gd name="connsiteX12" fmla="*/ 1190106 w 1252682"/>
                <a:gd name="connsiteY12" fmla="*/ 856705 h 957973"/>
                <a:gd name="connsiteX13" fmla="*/ 1251814 w 1252682"/>
                <a:gd name="connsiteY13" fmla="*/ 531336 h 957973"/>
                <a:gd name="connsiteX14" fmla="*/ 1212545 w 1252682"/>
                <a:gd name="connsiteY14" fmla="*/ 256455 h 957973"/>
                <a:gd name="connsiteX15" fmla="*/ 1038641 w 1252682"/>
                <a:gd name="connsiteY15" fmla="*/ 60112 h 957973"/>
                <a:gd name="connsiteX16" fmla="*/ 840534 w 1252682"/>
                <a:gd name="connsiteY16" fmla="*/ 8871 h 957973"/>
                <a:gd name="connsiteX17" fmla="*/ 217002 w 1252682"/>
                <a:gd name="connsiteY17" fmla="*/ 90160 h 957973"/>
                <a:gd name="connsiteX18" fmla="*/ 825 w 1252682"/>
                <a:gd name="connsiteY18" fmla="*/ 907194 h 95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2682" h="957973">
                  <a:moveTo>
                    <a:pt x="825" y="907194"/>
                  </a:moveTo>
                  <a:cubicBezTo>
                    <a:pt x="-10895" y="1034951"/>
                    <a:pt x="105542" y="884754"/>
                    <a:pt x="146680" y="856705"/>
                  </a:cubicBezTo>
                  <a:cubicBezTo>
                    <a:pt x="187818" y="828656"/>
                    <a:pt x="228957" y="782842"/>
                    <a:pt x="247656" y="738899"/>
                  </a:cubicBezTo>
                  <a:cubicBezTo>
                    <a:pt x="266355" y="694956"/>
                    <a:pt x="226152" y="633248"/>
                    <a:pt x="258876" y="593044"/>
                  </a:cubicBezTo>
                  <a:cubicBezTo>
                    <a:pt x="291600" y="552840"/>
                    <a:pt x="392577" y="544425"/>
                    <a:pt x="444000" y="497677"/>
                  </a:cubicBezTo>
                  <a:cubicBezTo>
                    <a:pt x="495423" y="450928"/>
                    <a:pt x="552457" y="313488"/>
                    <a:pt x="567416" y="312553"/>
                  </a:cubicBezTo>
                  <a:cubicBezTo>
                    <a:pt x="582375" y="311618"/>
                    <a:pt x="535627" y="441579"/>
                    <a:pt x="533757" y="492067"/>
                  </a:cubicBezTo>
                  <a:cubicBezTo>
                    <a:pt x="531887" y="542555"/>
                    <a:pt x="512253" y="593044"/>
                    <a:pt x="556196" y="615483"/>
                  </a:cubicBezTo>
                  <a:cubicBezTo>
                    <a:pt x="600139" y="637922"/>
                    <a:pt x="717946" y="639792"/>
                    <a:pt x="797418" y="626703"/>
                  </a:cubicBezTo>
                  <a:cubicBezTo>
                    <a:pt x="876891" y="613613"/>
                    <a:pt x="986283" y="532271"/>
                    <a:pt x="1033031" y="536946"/>
                  </a:cubicBezTo>
                  <a:cubicBezTo>
                    <a:pt x="1079779" y="541621"/>
                    <a:pt x="1057340" y="613613"/>
                    <a:pt x="1077909" y="654752"/>
                  </a:cubicBezTo>
                  <a:cubicBezTo>
                    <a:pt x="1098478" y="695891"/>
                    <a:pt x="1137748" y="750119"/>
                    <a:pt x="1156447" y="783778"/>
                  </a:cubicBezTo>
                  <a:cubicBezTo>
                    <a:pt x="1175146" y="817437"/>
                    <a:pt x="1174211" y="898779"/>
                    <a:pt x="1190106" y="856705"/>
                  </a:cubicBezTo>
                  <a:cubicBezTo>
                    <a:pt x="1206001" y="814631"/>
                    <a:pt x="1248074" y="631378"/>
                    <a:pt x="1251814" y="531336"/>
                  </a:cubicBezTo>
                  <a:cubicBezTo>
                    <a:pt x="1255554" y="431294"/>
                    <a:pt x="1248074" y="334992"/>
                    <a:pt x="1212545" y="256455"/>
                  </a:cubicBezTo>
                  <a:cubicBezTo>
                    <a:pt x="1177016" y="177918"/>
                    <a:pt x="1100643" y="101376"/>
                    <a:pt x="1038641" y="60112"/>
                  </a:cubicBezTo>
                  <a:cubicBezTo>
                    <a:pt x="976639" y="18848"/>
                    <a:pt x="961145" y="-17308"/>
                    <a:pt x="840534" y="8871"/>
                  </a:cubicBezTo>
                  <a:cubicBezTo>
                    <a:pt x="719923" y="35050"/>
                    <a:pt x="356953" y="-59560"/>
                    <a:pt x="217002" y="90160"/>
                  </a:cubicBezTo>
                  <a:cubicBezTo>
                    <a:pt x="77051" y="239880"/>
                    <a:pt x="12545" y="779437"/>
                    <a:pt x="825" y="907194"/>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32" name="Freeform: Shape 31">
              <a:extLst>
                <a:ext uri="{FF2B5EF4-FFF2-40B4-BE49-F238E27FC236}">
                  <a16:creationId xmlns:a16="http://schemas.microsoft.com/office/drawing/2014/main" id="{B226D231-7EDD-45D5-8AE6-B3AF2A71E52F}"/>
                </a:ext>
              </a:extLst>
            </p:cNvPr>
            <p:cNvSpPr/>
            <p:nvPr/>
          </p:nvSpPr>
          <p:spPr>
            <a:xfrm>
              <a:off x="1413828" y="823031"/>
              <a:ext cx="1136009" cy="1371415"/>
            </a:xfrm>
            <a:custGeom>
              <a:avLst/>
              <a:gdLst>
                <a:gd name="connsiteX0" fmla="*/ 2071195 w 3841407"/>
                <a:gd name="connsiteY0" fmla="*/ 0 h 4637431"/>
                <a:gd name="connsiteX1" fmla="*/ 3515882 w 3841407"/>
                <a:gd name="connsiteY1" fmla="*/ 1444687 h 4637431"/>
                <a:gd name="connsiteX2" fmla="*/ 3515881 w 3841407"/>
                <a:gd name="connsiteY2" fmla="*/ 2094796 h 4637431"/>
                <a:gd name="connsiteX3" fmla="*/ 3508423 w 3841407"/>
                <a:gd name="connsiteY3" fmla="*/ 2242507 h 4637431"/>
                <a:gd name="connsiteX4" fmla="*/ 3494640 w 3841407"/>
                <a:gd name="connsiteY4" fmla="*/ 2332814 h 4637431"/>
                <a:gd name="connsiteX5" fmla="*/ 3596339 w 3841407"/>
                <a:gd name="connsiteY5" fmla="*/ 2416723 h 4637431"/>
                <a:gd name="connsiteX6" fmla="*/ 3841407 w 3841407"/>
                <a:gd name="connsiteY6" fmla="*/ 3008369 h 4637431"/>
                <a:gd name="connsiteX7" fmla="*/ 3698509 w 3841407"/>
                <a:gd name="connsiteY7" fmla="*/ 3476184 h 4637431"/>
                <a:gd name="connsiteX8" fmla="*/ 3657999 w 3841407"/>
                <a:gd name="connsiteY8" fmla="*/ 3525283 h 4637431"/>
                <a:gd name="connsiteX9" fmla="*/ 3667465 w 3841407"/>
                <a:gd name="connsiteY9" fmla="*/ 3562098 h 4637431"/>
                <a:gd name="connsiteX10" fmla="*/ 3684464 w 3841407"/>
                <a:gd name="connsiteY10" fmla="*/ 3730725 h 4637431"/>
                <a:gd name="connsiteX11" fmla="*/ 2847749 w 3841407"/>
                <a:gd name="connsiteY11" fmla="*/ 4567439 h 4637431"/>
                <a:gd name="connsiteX12" fmla="*/ 2011034 w 3841407"/>
                <a:gd name="connsiteY12" fmla="*/ 3730725 h 4637431"/>
                <a:gd name="connsiteX13" fmla="*/ 2028033 w 3841407"/>
                <a:gd name="connsiteY13" fmla="*/ 3562098 h 4637431"/>
                <a:gd name="connsiteX14" fmla="*/ 2034327 w 3841407"/>
                <a:gd name="connsiteY14" fmla="*/ 3537620 h 4637431"/>
                <a:gd name="connsiteX15" fmla="*/ 1929626 w 3841407"/>
                <a:gd name="connsiteY15" fmla="*/ 3532334 h 4637431"/>
                <a:gd name="connsiteX16" fmla="*/ 1936789 w 3841407"/>
                <a:gd name="connsiteY16" fmla="*/ 3551904 h 4637431"/>
                <a:gd name="connsiteX17" fmla="*/ 1974406 w 3841407"/>
                <a:gd name="connsiteY17" fmla="*/ 3800717 h 4637431"/>
                <a:gd name="connsiteX18" fmla="*/ 1137691 w 3841407"/>
                <a:gd name="connsiteY18" fmla="*/ 4637431 h 4637431"/>
                <a:gd name="connsiteX19" fmla="*/ 300976 w 3841407"/>
                <a:gd name="connsiteY19" fmla="*/ 3800717 h 4637431"/>
                <a:gd name="connsiteX20" fmla="*/ 338593 w 3841407"/>
                <a:gd name="connsiteY20" fmla="*/ 3551904 h 4637431"/>
                <a:gd name="connsiteX21" fmla="*/ 344083 w 3841407"/>
                <a:gd name="connsiteY21" fmla="*/ 3536906 h 4637431"/>
                <a:gd name="connsiteX22" fmla="*/ 245068 w 3841407"/>
                <a:gd name="connsiteY22" fmla="*/ 3455212 h 4637431"/>
                <a:gd name="connsiteX23" fmla="*/ 0 w 3841407"/>
                <a:gd name="connsiteY23" fmla="*/ 2863566 h 4637431"/>
                <a:gd name="connsiteX24" fmla="*/ 511028 w 3841407"/>
                <a:gd name="connsiteY24" fmla="*/ 2092605 h 4637431"/>
                <a:gd name="connsiteX25" fmla="*/ 626508 w 3841407"/>
                <a:gd name="connsiteY25" fmla="*/ 2056758 h 4637431"/>
                <a:gd name="connsiteX26" fmla="*/ 626508 w 3841407"/>
                <a:gd name="connsiteY26" fmla="*/ 1444687 h 4637431"/>
                <a:gd name="connsiteX27" fmla="*/ 2071195 w 3841407"/>
                <a:gd name="connsiteY27" fmla="*/ 0 h 463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41407" h="4637431">
                  <a:moveTo>
                    <a:pt x="2071195" y="0"/>
                  </a:moveTo>
                  <a:cubicBezTo>
                    <a:pt x="2869074" y="0"/>
                    <a:pt x="3515882" y="646808"/>
                    <a:pt x="3515882" y="1444687"/>
                  </a:cubicBezTo>
                  <a:cubicBezTo>
                    <a:pt x="3515882" y="1661390"/>
                    <a:pt x="3515881" y="1878093"/>
                    <a:pt x="3515881" y="2094796"/>
                  </a:cubicBezTo>
                  <a:cubicBezTo>
                    <a:pt x="3515881" y="2144664"/>
                    <a:pt x="3513355" y="2193941"/>
                    <a:pt x="3508423" y="2242507"/>
                  </a:cubicBezTo>
                  <a:lnTo>
                    <a:pt x="3494640" y="2332814"/>
                  </a:lnTo>
                  <a:lnTo>
                    <a:pt x="3596339" y="2416723"/>
                  </a:lnTo>
                  <a:cubicBezTo>
                    <a:pt x="3747755" y="2568139"/>
                    <a:pt x="3841407" y="2777317"/>
                    <a:pt x="3841407" y="3008369"/>
                  </a:cubicBezTo>
                  <a:cubicBezTo>
                    <a:pt x="3841407" y="3181658"/>
                    <a:pt x="3788728" y="3342643"/>
                    <a:pt x="3698509" y="3476184"/>
                  </a:cubicBezTo>
                  <a:lnTo>
                    <a:pt x="3657999" y="3525283"/>
                  </a:lnTo>
                  <a:lnTo>
                    <a:pt x="3667465" y="3562098"/>
                  </a:lnTo>
                  <a:cubicBezTo>
                    <a:pt x="3678611" y="3616566"/>
                    <a:pt x="3684464" y="3672962"/>
                    <a:pt x="3684464" y="3730725"/>
                  </a:cubicBezTo>
                  <a:cubicBezTo>
                    <a:pt x="3684464" y="4192829"/>
                    <a:pt x="3309854" y="4567439"/>
                    <a:pt x="2847749" y="4567439"/>
                  </a:cubicBezTo>
                  <a:cubicBezTo>
                    <a:pt x="2385644" y="4567439"/>
                    <a:pt x="2011034" y="4192829"/>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4262821"/>
                    <a:pt x="1599796" y="4637431"/>
                    <a:pt x="1137691" y="4637431"/>
                  </a:cubicBezTo>
                  <a:cubicBezTo>
                    <a:pt x="675586" y="4637431"/>
                    <a:pt x="300976" y="4262821"/>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r>
                <a:rPr lang="en-PH" sz="1647">
                  <a:solidFill>
                    <a:prstClr val="white"/>
                  </a:solidFill>
                  <a:latin typeface="Calibri" panose="020F0502020204030204"/>
                </a:rPr>
                <a:t>a</a:t>
              </a:r>
            </a:p>
          </p:txBody>
        </p:sp>
        <p:sp>
          <p:nvSpPr>
            <p:cNvPr id="33" name="Freeform: Shape 32">
              <a:extLst>
                <a:ext uri="{FF2B5EF4-FFF2-40B4-BE49-F238E27FC236}">
                  <a16:creationId xmlns:a16="http://schemas.microsoft.com/office/drawing/2014/main" id="{06689D92-E8C5-40D9-B469-557178419086}"/>
                </a:ext>
              </a:extLst>
            </p:cNvPr>
            <p:cNvSpPr/>
            <p:nvPr/>
          </p:nvSpPr>
          <p:spPr>
            <a:xfrm>
              <a:off x="1462983" y="827709"/>
              <a:ext cx="1091504" cy="1366067"/>
            </a:xfrm>
            <a:custGeom>
              <a:avLst/>
              <a:gdLst>
                <a:gd name="connsiteX0" fmla="*/ 2071195 w 3690916"/>
                <a:gd name="connsiteY0" fmla="*/ 0 h 4619345"/>
                <a:gd name="connsiteX1" fmla="*/ 2171104 w 3690916"/>
                <a:gd name="connsiteY1" fmla="*/ 5045 h 4619345"/>
                <a:gd name="connsiteX2" fmla="*/ 2211859 w 3690916"/>
                <a:gd name="connsiteY2" fmla="*/ 11265 h 4619345"/>
                <a:gd name="connsiteX3" fmla="*/ 3365391 w 3690916"/>
                <a:gd name="connsiteY3" fmla="*/ 1426601 h 4619345"/>
                <a:gd name="connsiteX4" fmla="*/ 3365390 w 3690916"/>
                <a:gd name="connsiteY4" fmla="*/ 2076710 h 4619345"/>
                <a:gd name="connsiteX5" fmla="*/ 3357932 w 3690916"/>
                <a:gd name="connsiteY5" fmla="*/ 2224421 h 4619345"/>
                <a:gd name="connsiteX6" fmla="*/ 3344149 w 3690916"/>
                <a:gd name="connsiteY6" fmla="*/ 2314728 h 4619345"/>
                <a:gd name="connsiteX7" fmla="*/ 3445848 w 3690916"/>
                <a:gd name="connsiteY7" fmla="*/ 2398637 h 4619345"/>
                <a:gd name="connsiteX8" fmla="*/ 3690916 w 3690916"/>
                <a:gd name="connsiteY8" fmla="*/ 2990283 h 4619345"/>
                <a:gd name="connsiteX9" fmla="*/ 3548018 w 3690916"/>
                <a:gd name="connsiteY9" fmla="*/ 3458098 h 4619345"/>
                <a:gd name="connsiteX10" fmla="*/ 3507508 w 3690916"/>
                <a:gd name="connsiteY10" fmla="*/ 3507197 h 4619345"/>
                <a:gd name="connsiteX11" fmla="*/ 3516974 w 3690916"/>
                <a:gd name="connsiteY11" fmla="*/ 3544012 h 4619345"/>
                <a:gd name="connsiteX12" fmla="*/ 3533973 w 3690916"/>
                <a:gd name="connsiteY12" fmla="*/ 3712639 h 4619345"/>
                <a:gd name="connsiteX13" fmla="*/ 2697258 w 3690916"/>
                <a:gd name="connsiteY13" fmla="*/ 4549353 h 4619345"/>
                <a:gd name="connsiteX14" fmla="*/ 2671417 w 3690916"/>
                <a:gd name="connsiteY14" fmla="*/ 4548048 h 4619345"/>
                <a:gd name="connsiteX15" fmla="*/ 2522062 w 3690916"/>
                <a:gd name="connsiteY15" fmla="*/ 4501686 h 4619345"/>
                <a:gd name="connsiteX16" fmla="*/ 2011034 w 3690916"/>
                <a:gd name="connsiteY16" fmla="*/ 3730725 h 4619345"/>
                <a:gd name="connsiteX17" fmla="*/ 2028033 w 3690916"/>
                <a:gd name="connsiteY17" fmla="*/ 3562098 h 4619345"/>
                <a:gd name="connsiteX18" fmla="*/ 2034327 w 3690916"/>
                <a:gd name="connsiteY18" fmla="*/ 3537620 h 4619345"/>
                <a:gd name="connsiteX19" fmla="*/ 1929626 w 3690916"/>
                <a:gd name="connsiteY19" fmla="*/ 3532334 h 4619345"/>
                <a:gd name="connsiteX20" fmla="*/ 1936789 w 3690916"/>
                <a:gd name="connsiteY20" fmla="*/ 3551904 h 4619345"/>
                <a:gd name="connsiteX21" fmla="*/ 1974406 w 3690916"/>
                <a:gd name="connsiteY21" fmla="*/ 3800717 h 4619345"/>
                <a:gd name="connsiteX22" fmla="*/ 1936789 w 3690916"/>
                <a:gd name="connsiteY22" fmla="*/ 4049530 h 4619345"/>
                <a:gd name="connsiteX23" fmla="*/ 1935013 w 3690916"/>
                <a:gd name="connsiteY23" fmla="*/ 4054384 h 4619345"/>
                <a:gd name="connsiteX24" fmla="*/ 1926296 w 3690916"/>
                <a:gd name="connsiteY24" fmla="*/ 4038326 h 4619345"/>
                <a:gd name="connsiteX25" fmla="*/ 1860543 w 3690916"/>
                <a:gd name="connsiteY25" fmla="*/ 3712639 h 4619345"/>
                <a:gd name="connsiteX26" fmla="*/ 1877542 w 3690916"/>
                <a:gd name="connsiteY26" fmla="*/ 3544012 h 4619345"/>
                <a:gd name="connsiteX27" fmla="*/ 1883836 w 3690916"/>
                <a:gd name="connsiteY27" fmla="*/ 3519534 h 4619345"/>
                <a:gd name="connsiteX28" fmla="*/ 1779135 w 3690916"/>
                <a:gd name="connsiteY28" fmla="*/ 3514248 h 4619345"/>
                <a:gd name="connsiteX29" fmla="*/ 1786298 w 3690916"/>
                <a:gd name="connsiteY29" fmla="*/ 3533818 h 4619345"/>
                <a:gd name="connsiteX30" fmla="*/ 1823915 w 3690916"/>
                <a:gd name="connsiteY30" fmla="*/ 3782631 h 4619345"/>
                <a:gd name="connsiteX31" fmla="*/ 987200 w 3690916"/>
                <a:gd name="connsiteY31" fmla="*/ 4619345 h 4619345"/>
                <a:gd name="connsiteX32" fmla="*/ 961359 w 3690916"/>
                <a:gd name="connsiteY32" fmla="*/ 4618040 h 4619345"/>
                <a:gd name="connsiteX33" fmla="*/ 812004 w 3690916"/>
                <a:gd name="connsiteY33" fmla="*/ 4571678 h 4619345"/>
                <a:gd name="connsiteX34" fmla="*/ 300976 w 3690916"/>
                <a:gd name="connsiteY34" fmla="*/ 3800717 h 4619345"/>
                <a:gd name="connsiteX35" fmla="*/ 338593 w 3690916"/>
                <a:gd name="connsiteY35" fmla="*/ 3551904 h 4619345"/>
                <a:gd name="connsiteX36" fmla="*/ 344083 w 3690916"/>
                <a:gd name="connsiteY36" fmla="*/ 3536906 h 4619345"/>
                <a:gd name="connsiteX37" fmla="*/ 245068 w 3690916"/>
                <a:gd name="connsiteY37" fmla="*/ 3455212 h 4619345"/>
                <a:gd name="connsiteX38" fmla="*/ 0 w 3690916"/>
                <a:gd name="connsiteY38" fmla="*/ 2863566 h 4619345"/>
                <a:gd name="connsiteX39" fmla="*/ 511028 w 3690916"/>
                <a:gd name="connsiteY39" fmla="*/ 2092605 h 4619345"/>
                <a:gd name="connsiteX40" fmla="*/ 626508 w 3690916"/>
                <a:gd name="connsiteY40" fmla="*/ 2056758 h 4619345"/>
                <a:gd name="connsiteX41" fmla="*/ 626508 w 3690916"/>
                <a:gd name="connsiteY41" fmla="*/ 1444687 h 4619345"/>
                <a:gd name="connsiteX42" fmla="*/ 2071195 w 3690916"/>
                <a:gd name="connsiteY42" fmla="*/ 0 h 461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90916" h="4619345">
                  <a:moveTo>
                    <a:pt x="2071195" y="0"/>
                  </a:moveTo>
                  <a:lnTo>
                    <a:pt x="2171104" y="5045"/>
                  </a:lnTo>
                  <a:lnTo>
                    <a:pt x="2211859" y="11265"/>
                  </a:lnTo>
                  <a:cubicBezTo>
                    <a:pt x="2870179" y="145977"/>
                    <a:pt x="3365391" y="728457"/>
                    <a:pt x="3365391" y="1426601"/>
                  </a:cubicBezTo>
                  <a:cubicBezTo>
                    <a:pt x="3365391" y="1643304"/>
                    <a:pt x="3365390" y="1860007"/>
                    <a:pt x="3365390" y="2076710"/>
                  </a:cubicBezTo>
                  <a:cubicBezTo>
                    <a:pt x="3365390" y="2126578"/>
                    <a:pt x="3362864" y="2175855"/>
                    <a:pt x="3357932" y="2224421"/>
                  </a:cubicBezTo>
                  <a:lnTo>
                    <a:pt x="3344149" y="2314728"/>
                  </a:lnTo>
                  <a:lnTo>
                    <a:pt x="3445848" y="2398637"/>
                  </a:lnTo>
                  <a:cubicBezTo>
                    <a:pt x="3597264" y="2550053"/>
                    <a:pt x="3690916" y="2759231"/>
                    <a:pt x="3690916" y="2990283"/>
                  </a:cubicBezTo>
                  <a:cubicBezTo>
                    <a:pt x="3690916" y="3163572"/>
                    <a:pt x="3638237" y="3324557"/>
                    <a:pt x="3548018" y="3458098"/>
                  </a:cubicBezTo>
                  <a:lnTo>
                    <a:pt x="3507508" y="3507197"/>
                  </a:lnTo>
                  <a:lnTo>
                    <a:pt x="3516974" y="3544012"/>
                  </a:lnTo>
                  <a:cubicBezTo>
                    <a:pt x="3528120" y="3598480"/>
                    <a:pt x="3533973" y="3654876"/>
                    <a:pt x="3533973" y="3712639"/>
                  </a:cubicBezTo>
                  <a:cubicBezTo>
                    <a:pt x="3533973" y="4174743"/>
                    <a:pt x="3159363" y="4549353"/>
                    <a:pt x="2697258" y="4549353"/>
                  </a:cubicBezTo>
                  <a:lnTo>
                    <a:pt x="2671417" y="4548048"/>
                  </a:lnTo>
                  <a:lnTo>
                    <a:pt x="2522062" y="4501686"/>
                  </a:lnTo>
                  <a:cubicBezTo>
                    <a:pt x="2221752" y="4374666"/>
                    <a:pt x="2011034" y="4077303"/>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3887362"/>
                    <a:pt x="1961236" y="3970930"/>
                    <a:pt x="1936789" y="4049530"/>
                  </a:cubicBezTo>
                  <a:lnTo>
                    <a:pt x="1935013" y="4054384"/>
                  </a:lnTo>
                  <a:lnTo>
                    <a:pt x="1926296" y="4038326"/>
                  </a:lnTo>
                  <a:cubicBezTo>
                    <a:pt x="1883956" y="3938223"/>
                    <a:pt x="1860543" y="3828165"/>
                    <a:pt x="1860543" y="3712639"/>
                  </a:cubicBezTo>
                  <a:cubicBezTo>
                    <a:pt x="1860543" y="3654876"/>
                    <a:pt x="1866397" y="3598480"/>
                    <a:pt x="1877542" y="3544012"/>
                  </a:cubicBezTo>
                  <a:lnTo>
                    <a:pt x="1883836" y="3519534"/>
                  </a:lnTo>
                  <a:lnTo>
                    <a:pt x="1779135" y="3514248"/>
                  </a:lnTo>
                  <a:lnTo>
                    <a:pt x="1786298" y="3533818"/>
                  </a:lnTo>
                  <a:cubicBezTo>
                    <a:pt x="1810745" y="3612418"/>
                    <a:pt x="1823915" y="3695987"/>
                    <a:pt x="1823915" y="3782631"/>
                  </a:cubicBezTo>
                  <a:cubicBezTo>
                    <a:pt x="1823915" y="4244735"/>
                    <a:pt x="1449305" y="4619345"/>
                    <a:pt x="987200" y="4619345"/>
                  </a:cubicBezTo>
                  <a:lnTo>
                    <a:pt x="961359" y="4618040"/>
                  </a:lnTo>
                  <a:lnTo>
                    <a:pt x="812004" y="4571678"/>
                  </a:lnTo>
                  <a:cubicBezTo>
                    <a:pt x="511694" y="4444658"/>
                    <a:pt x="300976" y="4147295"/>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1647">
                <a:solidFill>
                  <a:prstClr val="white"/>
                </a:solidFill>
                <a:latin typeface="Calibri" panose="020F0502020204030204"/>
              </a:endParaRPr>
            </a:p>
          </p:txBody>
        </p:sp>
        <p:sp>
          <p:nvSpPr>
            <p:cNvPr id="34" name="Rectangle: Rounded Corners 55">
              <a:extLst>
                <a:ext uri="{FF2B5EF4-FFF2-40B4-BE49-F238E27FC236}">
                  <a16:creationId xmlns:a16="http://schemas.microsoft.com/office/drawing/2014/main" id="{01BD4088-05AF-4256-BD7E-1A62705848CF}"/>
                </a:ext>
              </a:extLst>
            </p:cNvPr>
            <p:cNvSpPr/>
            <p:nvPr/>
          </p:nvSpPr>
          <p:spPr>
            <a:xfrm>
              <a:off x="1616072" y="1810677"/>
              <a:ext cx="818370" cy="760115"/>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3A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35" name="Rectangle: Rounded Corners 34">
              <a:extLst>
                <a:ext uri="{FF2B5EF4-FFF2-40B4-BE49-F238E27FC236}">
                  <a16:creationId xmlns:a16="http://schemas.microsoft.com/office/drawing/2014/main" id="{3CAE3CE0-3DDF-4B07-8EB6-C17CA7047753}"/>
                </a:ext>
              </a:extLst>
            </p:cNvPr>
            <p:cNvSpPr/>
            <p:nvPr/>
          </p:nvSpPr>
          <p:spPr>
            <a:xfrm>
              <a:off x="1950171" y="1667329"/>
              <a:ext cx="136177" cy="222882"/>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36" name="Rectangle: Rounded Corners 35">
              <a:extLst>
                <a:ext uri="{FF2B5EF4-FFF2-40B4-BE49-F238E27FC236}">
                  <a16:creationId xmlns:a16="http://schemas.microsoft.com/office/drawing/2014/main" id="{37DB06CD-DB97-4B4D-AF19-77155E887C71}"/>
                </a:ext>
              </a:extLst>
            </p:cNvPr>
            <p:cNvSpPr/>
            <p:nvPr/>
          </p:nvSpPr>
          <p:spPr>
            <a:xfrm>
              <a:off x="1723475" y="963700"/>
              <a:ext cx="591006" cy="790381"/>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37" name="Oval 36">
              <a:extLst>
                <a:ext uri="{FF2B5EF4-FFF2-40B4-BE49-F238E27FC236}">
                  <a16:creationId xmlns:a16="http://schemas.microsoft.com/office/drawing/2014/main" id="{A3B3EA11-02D9-422A-9AC9-97B0D4E47C14}"/>
                </a:ext>
              </a:extLst>
            </p:cNvPr>
            <p:cNvSpPr/>
            <p:nvPr/>
          </p:nvSpPr>
          <p:spPr>
            <a:xfrm rot="19109762">
              <a:off x="1643759" y="886885"/>
              <a:ext cx="539126" cy="436125"/>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38" name="Oval 37">
              <a:extLst>
                <a:ext uri="{FF2B5EF4-FFF2-40B4-BE49-F238E27FC236}">
                  <a16:creationId xmlns:a16="http://schemas.microsoft.com/office/drawing/2014/main" id="{4517F715-4BA4-4156-88AD-B7F6EE54DAA5}"/>
                </a:ext>
              </a:extLst>
            </p:cNvPr>
            <p:cNvSpPr/>
            <p:nvPr/>
          </p:nvSpPr>
          <p:spPr>
            <a:xfrm rot="19811341">
              <a:off x="2109286" y="974907"/>
              <a:ext cx="264236" cy="385330"/>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39" name="Oval 227">
              <a:extLst>
                <a:ext uri="{FF2B5EF4-FFF2-40B4-BE49-F238E27FC236}">
                  <a16:creationId xmlns:a16="http://schemas.microsoft.com/office/drawing/2014/main" id="{38A145CA-FB91-42AA-8470-24C38491A9C8}"/>
                </a:ext>
              </a:extLst>
            </p:cNvPr>
            <p:cNvSpPr/>
            <p:nvPr/>
          </p:nvSpPr>
          <p:spPr>
            <a:xfrm rot="19109762">
              <a:off x="1620814" y="878186"/>
              <a:ext cx="591035" cy="415814"/>
            </a:xfrm>
            <a:custGeom>
              <a:avLst/>
              <a:gdLst>
                <a:gd name="connsiteX0" fmla="*/ 0 w 1998483"/>
                <a:gd name="connsiteY0" fmla="*/ 770500 h 1540999"/>
                <a:gd name="connsiteX1" fmla="*/ 999242 w 1998483"/>
                <a:gd name="connsiteY1" fmla="*/ 0 h 1540999"/>
                <a:gd name="connsiteX2" fmla="*/ 1998484 w 1998483"/>
                <a:gd name="connsiteY2" fmla="*/ 770500 h 1540999"/>
                <a:gd name="connsiteX3" fmla="*/ 999242 w 1998483"/>
                <a:gd name="connsiteY3" fmla="*/ 1541000 h 1540999"/>
                <a:gd name="connsiteX4" fmla="*/ 0 w 1998483"/>
                <a:gd name="connsiteY4" fmla="*/ 770500 h 1540999"/>
                <a:gd name="connsiteX0" fmla="*/ 63 w 1998547"/>
                <a:gd name="connsiteY0" fmla="*/ 490692 h 1261192"/>
                <a:gd name="connsiteX1" fmla="*/ 963518 w 1998547"/>
                <a:gd name="connsiteY1" fmla="*/ 0 h 1261192"/>
                <a:gd name="connsiteX2" fmla="*/ 1998547 w 1998547"/>
                <a:gd name="connsiteY2" fmla="*/ 490692 h 1261192"/>
                <a:gd name="connsiteX3" fmla="*/ 999305 w 1998547"/>
                <a:gd name="connsiteY3" fmla="*/ 1261192 h 1261192"/>
                <a:gd name="connsiteX4" fmla="*/ 63 w 1998547"/>
                <a:gd name="connsiteY4" fmla="*/ 490692 h 1261192"/>
                <a:gd name="connsiteX0" fmla="*/ 99 w 1998583"/>
                <a:gd name="connsiteY0" fmla="*/ 635572 h 1406072"/>
                <a:gd name="connsiteX1" fmla="*/ 954703 w 1998583"/>
                <a:gd name="connsiteY1" fmla="*/ 0 h 1406072"/>
                <a:gd name="connsiteX2" fmla="*/ 1998583 w 1998583"/>
                <a:gd name="connsiteY2" fmla="*/ 635572 h 1406072"/>
                <a:gd name="connsiteX3" fmla="*/ 999341 w 1998583"/>
                <a:gd name="connsiteY3" fmla="*/ 1406072 h 1406072"/>
                <a:gd name="connsiteX4" fmla="*/ 99 w 1998583"/>
                <a:gd name="connsiteY4" fmla="*/ 635572 h 1406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83" h="1406072">
                  <a:moveTo>
                    <a:pt x="99" y="635572"/>
                  </a:moveTo>
                  <a:cubicBezTo>
                    <a:pt x="-7341" y="401227"/>
                    <a:pt x="402837" y="0"/>
                    <a:pt x="954703" y="0"/>
                  </a:cubicBezTo>
                  <a:cubicBezTo>
                    <a:pt x="1506569" y="0"/>
                    <a:pt x="1998583" y="210037"/>
                    <a:pt x="1998583" y="635572"/>
                  </a:cubicBezTo>
                  <a:cubicBezTo>
                    <a:pt x="1998583" y="1061107"/>
                    <a:pt x="1551207" y="1406072"/>
                    <a:pt x="999341" y="1406072"/>
                  </a:cubicBezTo>
                  <a:cubicBezTo>
                    <a:pt x="447475" y="1406072"/>
                    <a:pt x="7539" y="869917"/>
                    <a:pt x="99" y="63557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40" name="Oval 39">
              <a:extLst>
                <a:ext uri="{FF2B5EF4-FFF2-40B4-BE49-F238E27FC236}">
                  <a16:creationId xmlns:a16="http://schemas.microsoft.com/office/drawing/2014/main" id="{386768F6-6396-4E5C-9B9B-AF8A0B9529A0}"/>
                </a:ext>
              </a:extLst>
            </p:cNvPr>
            <p:cNvSpPr/>
            <p:nvPr/>
          </p:nvSpPr>
          <p:spPr>
            <a:xfrm rot="19811341">
              <a:off x="2127566" y="963700"/>
              <a:ext cx="249220" cy="395191"/>
            </a:xfrm>
            <a:prstGeom prst="ellipse">
              <a:avLst/>
            </a:pr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41" name="Oval 40">
              <a:extLst>
                <a:ext uri="{FF2B5EF4-FFF2-40B4-BE49-F238E27FC236}">
                  <a16:creationId xmlns:a16="http://schemas.microsoft.com/office/drawing/2014/main" id="{4F9773F6-38CA-45D4-A2E2-F1759A66E6BF}"/>
                </a:ext>
              </a:extLst>
            </p:cNvPr>
            <p:cNvSpPr/>
            <p:nvPr/>
          </p:nvSpPr>
          <p:spPr>
            <a:xfrm>
              <a:off x="1773215" y="1489417"/>
              <a:ext cx="101586" cy="101586"/>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42" name="Oval 41">
              <a:extLst>
                <a:ext uri="{FF2B5EF4-FFF2-40B4-BE49-F238E27FC236}">
                  <a16:creationId xmlns:a16="http://schemas.microsoft.com/office/drawing/2014/main" id="{A70E5A6C-BAA4-4D0D-83B4-5A3E836CA1E0}"/>
                </a:ext>
              </a:extLst>
            </p:cNvPr>
            <p:cNvSpPr/>
            <p:nvPr/>
          </p:nvSpPr>
          <p:spPr>
            <a:xfrm>
              <a:off x="2159369" y="1490704"/>
              <a:ext cx="101586" cy="101586"/>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43" name="Rectangle: Rounded Corners 42">
              <a:extLst>
                <a:ext uri="{FF2B5EF4-FFF2-40B4-BE49-F238E27FC236}">
                  <a16:creationId xmlns:a16="http://schemas.microsoft.com/office/drawing/2014/main" id="{EDBF69D3-BEDA-4AD0-9DD2-4163E4A818CB}"/>
                </a:ext>
              </a:extLst>
            </p:cNvPr>
            <p:cNvSpPr/>
            <p:nvPr/>
          </p:nvSpPr>
          <p:spPr>
            <a:xfrm>
              <a:off x="1811518" y="1330755"/>
              <a:ext cx="85424" cy="3663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44" name="Rectangle: Rounded Corners 43">
              <a:extLst>
                <a:ext uri="{FF2B5EF4-FFF2-40B4-BE49-F238E27FC236}">
                  <a16:creationId xmlns:a16="http://schemas.microsoft.com/office/drawing/2014/main" id="{BED152D4-1E48-490A-BD1C-138632BA623E}"/>
                </a:ext>
              </a:extLst>
            </p:cNvPr>
            <p:cNvSpPr/>
            <p:nvPr/>
          </p:nvSpPr>
          <p:spPr>
            <a:xfrm>
              <a:off x="2131724" y="1330755"/>
              <a:ext cx="85424" cy="36638"/>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nvGrpSpPr>
            <p:cNvPr id="45" name="Group 44">
              <a:extLst>
                <a:ext uri="{FF2B5EF4-FFF2-40B4-BE49-F238E27FC236}">
                  <a16:creationId xmlns:a16="http://schemas.microsoft.com/office/drawing/2014/main" id="{101086CB-FD91-42CF-94A9-8F401F93C891}"/>
                </a:ext>
              </a:extLst>
            </p:cNvPr>
            <p:cNvGrpSpPr/>
            <p:nvPr/>
          </p:nvGrpSpPr>
          <p:grpSpPr>
            <a:xfrm rot="388752">
              <a:off x="1795441" y="1387978"/>
              <a:ext cx="139217" cy="158920"/>
              <a:chOff x="4187699" y="2705837"/>
              <a:chExt cx="369137" cy="421380"/>
            </a:xfrm>
          </p:grpSpPr>
          <p:sp>
            <p:nvSpPr>
              <p:cNvPr id="72" name="Block Arc 71">
                <a:extLst>
                  <a:ext uri="{FF2B5EF4-FFF2-40B4-BE49-F238E27FC236}">
                    <a16:creationId xmlns:a16="http://schemas.microsoft.com/office/drawing/2014/main" id="{C535EE6C-F034-4DB8-B7A5-E6A72A98935D}"/>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black"/>
                  </a:solidFill>
                  <a:latin typeface="Calibri" panose="020F0502020204030204"/>
                </a:endParaRPr>
              </a:p>
            </p:txBody>
          </p:sp>
          <p:sp>
            <p:nvSpPr>
              <p:cNvPr id="73" name="Oval 72">
                <a:extLst>
                  <a:ext uri="{FF2B5EF4-FFF2-40B4-BE49-F238E27FC236}">
                    <a16:creationId xmlns:a16="http://schemas.microsoft.com/office/drawing/2014/main" id="{C9436E13-1EED-4BFD-8520-86605934CEAF}"/>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74" name="Oval 73">
                <a:extLst>
                  <a:ext uri="{FF2B5EF4-FFF2-40B4-BE49-F238E27FC236}">
                    <a16:creationId xmlns:a16="http://schemas.microsoft.com/office/drawing/2014/main" id="{B308D8F5-22E8-4E2B-9E46-C5D331473C2C}"/>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46" name="Rectangle: Rounded Corners 45">
              <a:extLst>
                <a:ext uri="{FF2B5EF4-FFF2-40B4-BE49-F238E27FC236}">
                  <a16:creationId xmlns:a16="http://schemas.microsoft.com/office/drawing/2014/main" id="{7C2AD004-4777-4588-86C4-194E9EEDF13F}"/>
                </a:ext>
              </a:extLst>
            </p:cNvPr>
            <p:cNvSpPr/>
            <p:nvPr/>
          </p:nvSpPr>
          <p:spPr>
            <a:xfrm rot="1906099">
              <a:off x="1803651" y="1392670"/>
              <a:ext cx="40715" cy="18335"/>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nvGrpSpPr>
            <p:cNvPr id="47" name="Group 46">
              <a:extLst>
                <a:ext uri="{FF2B5EF4-FFF2-40B4-BE49-F238E27FC236}">
                  <a16:creationId xmlns:a16="http://schemas.microsoft.com/office/drawing/2014/main" id="{8A1F3462-7881-485C-93E2-D3840990DDB0}"/>
                </a:ext>
              </a:extLst>
            </p:cNvPr>
            <p:cNvGrpSpPr/>
            <p:nvPr/>
          </p:nvGrpSpPr>
          <p:grpSpPr>
            <a:xfrm rot="21211248" flipH="1">
              <a:off x="2090899" y="1383359"/>
              <a:ext cx="139217" cy="158920"/>
              <a:chOff x="4187699" y="2705837"/>
              <a:chExt cx="369137" cy="421380"/>
            </a:xfrm>
          </p:grpSpPr>
          <p:sp>
            <p:nvSpPr>
              <p:cNvPr id="69" name="Block Arc 68">
                <a:extLst>
                  <a:ext uri="{FF2B5EF4-FFF2-40B4-BE49-F238E27FC236}">
                    <a16:creationId xmlns:a16="http://schemas.microsoft.com/office/drawing/2014/main" id="{2A966B4A-76AD-4922-9445-AFFDBC5ECDEC}"/>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black"/>
                  </a:solidFill>
                  <a:latin typeface="Calibri" panose="020F0502020204030204"/>
                </a:endParaRPr>
              </a:p>
            </p:txBody>
          </p:sp>
          <p:sp>
            <p:nvSpPr>
              <p:cNvPr id="70" name="Oval 69">
                <a:extLst>
                  <a:ext uri="{FF2B5EF4-FFF2-40B4-BE49-F238E27FC236}">
                    <a16:creationId xmlns:a16="http://schemas.microsoft.com/office/drawing/2014/main" id="{1BB07752-DF13-4822-8FEA-AFED50E3332B}"/>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71" name="Oval 70">
                <a:extLst>
                  <a:ext uri="{FF2B5EF4-FFF2-40B4-BE49-F238E27FC236}">
                    <a16:creationId xmlns:a16="http://schemas.microsoft.com/office/drawing/2014/main" id="{00A2CDD3-7BF1-4BAD-93DA-6EEC0558A893}"/>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48" name="Rectangle: Rounded Corners 47">
              <a:extLst>
                <a:ext uri="{FF2B5EF4-FFF2-40B4-BE49-F238E27FC236}">
                  <a16:creationId xmlns:a16="http://schemas.microsoft.com/office/drawing/2014/main" id="{DA2A8155-FC85-4CB9-A0F9-7CC9C1CFFE92}"/>
                </a:ext>
              </a:extLst>
            </p:cNvPr>
            <p:cNvSpPr/>
            <p:nvPr/>
          </p:nvSpPr>
          <p:spPr>
            <a:xfrm rot="19693901" flipV="1">
              <a:off x="2174072" y="1385803"/>
              <a:ext cx="40715" cy="18335"/>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49" name="Rectangle: Rounded Corners 48">
              <a:extLst>
                <a:ext uri="{FF2B5EF4-FFF2-40B4-BE49-F238E27FC236}">
                  <a16:creationId xmlns:a16="http://schemas.microsoft.com/office/drawing/2014/main" id="{98E93079-CE09-4979-8A05-E06F159DD0F4}"/>
                </a:ext>
              </a:extLst>
            </p:cNvPr>
            <p:cNvSpPr/>
            <p:nvPr/>
          </p:nvSpPr>
          <p:spPr>
            <a:xfrm>
              <a:off x="1979733" y="1503706"/>
              <a:ext cx="85424" cy="36638"/>
            </a:xfrm>
            <a:prstGeom prst="roundRect">
              <a:avLst>
                <a:gd name="adj" fmla="val 50000"/>
              </a:avLst>
            </a:prstGeom>
            <a:solidFill>
              <a:srgbClr val="F18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50" name="Freeform: Shape 49">
              <a:extLst>
                <a:ext uri="{FF2B5EF4-FFF2-40B4-BE49-F238E27FC236}">
                  <a16:creationId xmlns:a16="http://schemas.microsoft.com/office/drawing/2014/main" id="{DEC49E77-0F43-470D-A31A-04CEAB5D7B69}"/>
                </a:ext>
              </a:extLst>
            </p:cNvPr>
            <p:cNvSpPr/>
            <p:nvPr/>
          </p:nvSpPr>
          <p:spPr>
            <a:xfrm>
              <a:off x="1645726" y="1808491"/>
              <a:ext cx="787153" cy="758376"/>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61B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1647">
                <a:solidFill>
                  <a:prstClr val="white"/>
                </a:solidFill>
                <a:latin typeface="Calibri" panose="020F0502020204030204"/>
              </a:endParaRPr>
            </a:p>
          </p:txBody>
        </p:sp>
        <p:sp>
          <p:nvSpPr>
            <p:cNvPr id="51" name="Freeform: Shape 50">
              <a:extLst>
                <a:ext uri="{FF2B5EF4-FFF2-40B4-BE49-F238E27FC236}">
                  <a16:creationId xmlns:a16="http://schemas.microsoft.com/office/drawing/2014/main" id="{C7447758-ABB9-48D7-B08D-2B8427A53531}"/>
                </a:ext>
              </a:extLst>
            </p:cNvPr>
            <p:cNvSpPr/>
            <p:nvPr/>
          </p:nvSpPr>
          <p:spPr>
            <a:xfrm>
              <a:off x="1949634" y="1808491"/>
              <a:ext cx="137990" cy="78258"/>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1647">
                <a:solidFill>
                  <a:prstClr val="white"/>
                </a:solidFill>
                <a:latin typeface="Calibri" panose="020F0502020204030204"/>
              </a:endParaRPr>
            </a:p>
          </p:txBody>
        </p:sp>
        <p:sp>
          <p:nvSpPr>
            <p:cNvPr id="52" name="Rectangle: Rounded Corners 51">
              <a:extLst>
                <a:ext uri="{FF2B5EF4-FFF2-40B4-BE49-F238E27FC236}">
                  <a16:creationId xmlns:a16="http://schemas.microsoft.com/office/drawing/2014/main" id="{4896DAEE-A60B-4266-9643-3642018702D1}"/>
                </a:ext>
              </a:extLst>
            </p:cNvPr>
            <p:cNvSpPr/>
            <p:nvPr/>
          </p:nvSpPr>
          <p:spPr>
            <a:xfrm>
              <a:off x="1673621" y="1424133"/>
              <a:ext cx="92378" cy="11685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53" name="Rectangle: Rounded Corners 52">
              <a:extLst>
                <a:ext uri="{FF2B5EF4-FFF2-40B4-BE49-F238E27FC236}">
                  <a16:creationId xmlns:a16="http://schemas.microsoft.com/office/drawing/2014/main" id="{1FD8059A-A405-40DF-B1BD-FC6CC50647D8}"/>
                </a:ext>
              </a:extLst>
            </p:cNvPr>
            <p:cNvSpPr/>
            <p:nvPr/>
          </p:nvSpPr>
          <p:spPr>
            <a:xfrm>
              <a:off x="2266643" y="1425873"/>
              <a:ext cx="92378" cy="116852"/>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54" name="Oval 53">
              <a:extLst>
                <a:ext uri="{FF2B5EF4-FFF2-40B4-BE49-F238E27FC236}">
                  <a16:creationId xmlns:a16="http://schemas.microsoft.com/office/drawing/2014/main" id="{A6B407A8-796F-44CD-9E3A-D648690E0006}"/>
                </a:ext>
              </a:extLst>
            </p:cNvPr>
            <p:cNvSpPr/>
            <p:nvPr/>
          </p:nvSpPr>
          <p:spPr>
            <a:xfrm>
              <a:off x="1699113" y="1524195"/>
              <a:ext cx="27044" cy="27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55" name="Oval 54">
              <a:extLst>
                <a:ext uri="{FF2B5EF4-FFF2-40B4-BE49-F238E27FC236}">
                  <a16:creationId xmlns:a16="http://schemas.microsoft.com/office/drawing/2014/main" id="{F079FFBA-62E4-4F87-8A1D-81D0E67EB80B}"/>
                </a:ext>
              </a:extLst>
            </p:cNvPr>
            <p:cNvSpPr/>
            <p:nvPr/>
          </p:nvSpPr>
          <p:spPr>
            <a:xfrm>
              <a:off x="2313787" y="1524195"/>
              <a:ext cx="27044" cy="27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56" name="Oval 55">
              <a:extLst>
                <a:ext uri="{FF2B5EF4-FFF2-40B4-BE49-F238E27FC236}">
                  <a16:creationId xmlns:a16="http://schemas.microsoft.com/office/drawing/2014/main" id="{7B26399C-1D1D-4D81-84BD-220B955C17E2}"/>
                </a:ext>
              </a:extLst>
            </p:cNvPr>
            <p:cNvSpPr/>
            <p:nvPr/>
          </p:nvSpPr>
          <p:spPr>
            <a:xfrm>
              <a:off x="1836267" y="1399131"/>
              <a:ext cx="58236" cy="5823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57" name="Oval 56">
              <a:extLst>
                <a:ext uri="{FF2B5EF4-FFF2-40B4-BE49-F238E27FC236}">
                  <a16:creationId xmlns:a16="http://schemas.microsoft.com/office/drawing/2014/main" id="{668D98E9-CC4A-4921-9A1A-915266A2048F}"/>
                </a:ext>
              </a:extLst>
            </p:cNvPr>
            <p:cNvSpPr/>
            <p:nvPr/>
          </p:nvSpPr>
          <p:spPr>
            <a:xfrm flipH="1">
              <a:off x="2131724" y="1394511"/>
              <a:ext cx="58236" cy="58236"/>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58" name="Freeform: Shape 57">
              <a:extLst>
                <a:ext uri="{FF2B5EF4-FFF2-40B4-BE49-F238E27FC236}">
                  <a16:creationId xmlns:a16="http://schemas.microsoft.com/office/drawing/2014/main" id="{BF8086E7-24A8-4A83-B912-EDC711AECF0E}"/>
                </a:ext>
              </a:extLst>
            </p:cNvPr>
            <p:cNvSpPr/>
            <p:nvPr/>
          </p:nvSpPr>
          <p:spPr>
            <a:xfrm>
              <a:off x="1704553" y="1034090"/>
              <a:ext cx="188558" cy="211825"/>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59" name="Freeform: Shape 58">
              <a:extLst>
                <a:ext uri="{FF2B5EF4-FFF2-40B4-BE49-F238E27FC236}">
                  <a16:creationId xmlns:a16="http://schemas.microsoft.com/office/drawing/2014/main" id="{DFD0BF87-F897-419F-AA10-6C009CFEC133}"/>
                </a:ext>
              </a:extLst>
            </p:cNvPr>
            <p:cNvSpPr/>
            <p:nvPr/>
          </p:nvSpPr>
          <p:spPr>
            <a:xfrm flipH="1">
              <a:off x="2119280" y="1000383"/>
              <a:ext cx="188558" cy="211825"/>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A5581122-7ECB-4D86-95A5-E643DFB1249E}"/>
                </a:ext>
              </a:extLst>
            </p:cNvPr>
            <p:cNvCxnSpPr>
              <a:cxnSpLocks/>
            </p:cNvCxnSpPr>
            <p:nvPr/>
          </p:nvCxnSpPr>
          <p:spPr>
            <a:xfrm flipH="1">
              <a:off x="1782748" y="2149710"/>
              <a:ext cx="30316" cy="250447"/>
            </a:xfrm>
            <a:prstGeom prst="line">
              <a:avLst/>
            </a:prstGeom>
            <a:ln w="19050">
              <a:solidFill>
                <a:srgbClr val="3AA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4E16920-0879-4D44-B68E-09F29454CA0A}"/>
                </a:ext>
              </a:extLst>
            </p:cNvPr>
            <p:cNvCxnSpPr>
              <a:cxnSpLocks/>
            </p:cNvCxnSpPr>
            <p:nvPr/>
          </p:nvCxnSpPr>
          <p:spPr>
            <a:xfrm>
              <a:off x="2290157" y="2143079"/>
              <a:ext cx="20631" cy="170439"/>
            </a:xfrm>
            <a:prstGeom prst="line">
              <a:avLst/>
            </a:prstGeom>
            <a:ln w="19050">
              <a:solidFill>
                <a:srgbClr val="3AAFFF"/>
              </a:solidFill>
            </a:ln>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B883BF06-4A57-4C2E-8AF5-DE6880BB498A}"/>
                </a:ext>
              </a:extLst>
            </p:cNvPr>
            <p:cNvSpPr/>
            <p:nvPr/>
          </p:nvSpPr>
          <p:spPr>
            <a:xfrm>
              <a:off x="1858876" y="1808705"/>
              <a:ext cx="164975" cy="326337"/>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63" name="Freeform: Shape 62">
              <a:extLst>
                <a:ext uri="{FF2B5EF4-FFF2-40B4-BE49-F238E27FC236}">
                  <a16:creationId xmlns:a16="http://schemas.microsoft.com/office/drawing/2014/main" id="{1C72CACD-B5CA-40AD-9469-EB9638BE1007}"/>
                </a:ext>
              </a:extLst>
            </p:cNvPr>
            <p:cNvSpPr/>
            <p:nvPr/>
          </p:nvSpPr>
          <p:spPr>
            <a:xfrm flipH="1">
              <a:off x="2021449" y="1806698"/>
              <a:ext cx="164975" cy="326337"/>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64" name="Rectangle: Rounded Corners 63">
              <a:extLst>
                <a:ext uri="{FF2B5EF4-FFF2-40B4-BE49-F238E27FC236}">
                  <a16:creationId xmlns:a16="http://schemas.microsoft.com/office/drawing/2014/main" id="{0657114B-5EB3-4CE5-8236-6C9080D9BD5E}"/>
                </a:ext>
              </a:extLst>
            </p:cNvPr>
            <p:cNvSpPr/>
            <p:nvPr/>
          </p:nvSpPr>
          <p:spPr>
            <a:xfrm>
              <a:off x="1965285" y="2134851"/>
              <a:ext cx="118317" cy="178666"/>
            </a:xfrm>
            <a:prstGeom prst="roundRect">
              <a:avLst/>
            </a:prstGeom>
            <a:solidFill>
              <a:schemeClr val="bg1"/>
            </a:solid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65" name="Oval 64">
              <a:extLst>
                <a:ext uri="{FF2B5EF4-FFF2-40B4-BE49-F238E27FC236}">
                  <a16:creationId xmlns:a16="http://schemas.microsoft.com/office/drawing/2014/main" id="{CE61F9BC-31B0-4D6F-B3B5-1F3965A69560}"/>
                </a:ext>
              </a:extLst>
            </p:cNvPr>
            <p:cNvSpPr/>
            <p:nvPr/>
          </p:nvSpPr>
          <p:spPr>
            <a:xfrm>
              <a:off x="1995459" y="2169695"/>
              <a:ext cx="54716" cy="54716"/>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66" name="Rectangle: Rounded Corners 65">
              <a:extLst>
                <a:ext uri="{FF2B5EF4-FFF2-40B4-BE49-F238E27FC236}">
                  <a16:creationId xmlns:a16="http://schemas.microsoft.com/office/drawing/2014/main" id="{749F8A9A-4541-4BA7-B0B8-F6CE4C3AEABF}"/>
                </a:ext>
              </a:extLst>
            </p:cNvPr>
            <p:cNvSpPr/>
            <p:nvPr/>
          </p:nvSpPr>
          <p:spPr>
            <a:xfrm>
              <a:off x="2007045" y="2202881"/>
              <a:ext cx="34039" cy="32034"/>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67" name="Oval 66">
              <a:extLst>
                <a:ext uri="{FF2B5EF4-FFF2-40B4-BE49-F238E27FC236}">
                  <a16:creationId xmlns:a16="http://schemas.microsoft.com/office/drawing/2014/main" id="{CFEFB6C5-14E0-4D2A-BF20-B1F85A245DD8}"/>
                </a:ext>
              </a:extLst>
            </p:cNvPr>
            <p:cNvSpPr/>
            <p:nvPr/>
          </p:nvSpPr>
          <p:spPr>
            <a:xfrm>
              <a:off x="2014813" y="2184559"/>
              <a:ext cx="18924" cy="1892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720">
                <a:solidFill>
                  <a:prstClr val="white"/>
                </a:solidFill>
                <a:latin typeface="Calibri" panose="020F0502020204030204"/>
              </a:endParaRPr>
            </a:p>
          </p:txBody>
        </p:sp>
        <p:sp>
          <p:nvSpPr>
            <p:cNvPr id="68" name="Freeform: Shape 67">
              <a:extLst>
                <a:ext uri="{FF2B5EF4-FFF2-40B4-BE49-F238E27FC236}">
                  <a16:creationId xmlns:a16="http://schemas.microsoft.com/office/drawing/2014/main" id="{FE1E29DA-CF0D-4F24-9C1C-4A4C7E0E8EC7}"/>
                </a:ext>
              </a:extLst>
            </p:cNvPr>
            <p:cNvSpPr/>
            <p:nvPr/>
          </p:nvSpPr>
          <p:spPr>
            <a:xfrm>
              <a:off x="1997288" y="2212972"/>
              <a:ext cx="54717" cy="45812"/>
            </a:xfrm>
            <a:custGeom>
              <a:avLst/>
              <a:gdLst>
                <a:gd name="connsiteX0" fmla="*/ 186981 w 216278"/>
                <a:gd name="connsiteY0" fmla="*/ 0 h 181080"/>
                <a:gd name="connsiteX1" fmla="*/ 207780 w 216278"/>
                <a:gd name="connsiteY1" fmla="*/ 30848 h 181080"/>
                <a:gd name="connsiteX2" fmla="*/ 216278 w 216278"/>
                <a:gd name="connsiteY2" fmla="*/ 72941 h 181080"/>
                <a:gd name="connsiteX3" fmla="*/ 108139 w 216278"/>
                <a:gd name="connsiteY3" fmla="*/ 181080 h 181080"/>
                <a:gd name="connsiteX4" fmla="*/ 0 w 216278"/>
                <a:gd name="connsiteY4" fmla="*/ 72941 h 181080"/>
                <a:gd name="connsiteX5" fmla="*/ 8498 w 216278"/>
                <a:gd name="connsiteY5" fmla="*/ 30848 h 181080"/>
                <a:gd name="connsiteX6" fmla="*/ 23075 w 216278"/>
                <a:gd name="connsiteY6" fmla="*/ 9228 h 181080"/>
                <a:gd name="connsiteX7" fmla="*/ 25451 w 216278"/>
                <a:gd name="connsiteY7" fmla="*/ 12752 h 181080"/>
                <a:gd name="connsiteX8" fmla="*/ 101917 w 216278"/>
                <a:gd name="connsiteY8" fmla="*/ 44425 h 181080"/>
                <a:gd name="connsiteX9" fmla="*/ 178383 w 216278"/>
                <a:gd name="connsiteY9" fmla="*/ 12752 h 18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278" h="181080">
                  <a:moveTo>
                    <a:pt x="186981" y="0"/>
                  </a:moveTo>
                  <a:lnTo>
                    <a:pt x="207780" y="30848"/>
                  </a:lnTo>
                  <a:cubicBezTo>
                    <a:pt x="213252" y="43786"/>
                    <a:pt x="216278" y="58010"/>
                    <a:pt x="216278" y="72941"/>
                  </a:cubicBezTo>
                  <a:cubicBezTo>
                    <a:pt x="216278" y="132665"/>
                    <a:pt x="167863" y="181080"/>
                    <a:pt x="108139" y="181080"/>
                  </a:cubicBezTo>
                  <a:cubicBezTo>
                    <a:pt x="48415" y="181080"/>
                    <a:pt x="0" y="132665"/>
                    <a:pt x="0" y="72941"/>
                  </a:cubicBezTo>
                  <a:cubicBezTo>
                    <a:pt x="0" y="58010"/>
                    <a:pt x="3026" y="43786"/>
                    <a:pt x="8498" y="30848"/>
                  </a:cubicBezTo>
                  <a:lnTo>
                    <a:pt x="23075" y="9228"/>
                  </a:lnTo>
                  <a:lnTo>
                    <a:pt x="25451" y="12752"/>
                  </a:lnTo>
                  <a:cubicBezTo>
                    <a:pt x="45020" y="32322"/>
                    <a:pt x="72055" y="44425"/>
                    <a:pt x="101917" y="44425"/>
                  </a:cubicBezTo>
                  <a:cubicBezTo>
                    <a:pt x="131779" y="44425"/>
                    <a:pt x="158814" y="32322"/>
                    <a:pt x="178383" y="127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720">
                <a:solidFill>
                  <a:prstClr val="white"/>
                </a:solidFill>
                <a:latin typeface="Calibri" panose="020F0502020204030204"/>
              </a:endParaRPr>
            </a:p>
          </p:txBody>
        </p:sp>
      </p:grpSp>
      <p:grpSp>
        <p:nvGrpSpPr>
          <p:cNvPr id="75" name="Arm">
            <a:extLst>
              <a:ext uri="{FF2B5EF4-FFF2-40B4-BE49-F238E27FC236}">
                <a16:creationId xmlns:a16="http://schemas.microsoft.com/office/drawing/2014/main" id="{7B8C52F9-FEFE-4406-9A87-8BEB252A69F7}"/>
              </a:ext>
            </a:extLst>
          </p:cNvPr>
          <p:cNvGrpSpPr/>
          <p:nvPr/>
        </p:nvGrpSpPr>
        <p:grpSpPr>
          <a:xfrm>
            <a:off x="2537648" y="2313527"/>
            <a:ext cx="605501" cy="1487240"/>
            <a:chOff x="2162973" y="1707612"/>
            <a:chExt cx="472489" cy="1160533"/>
          </a:xfrm>
        </p:grpSpPr>
        <p:grpSp>
          <p:nvGrpSpPr>
            <p:cNvPr id="76" name="Group 75">
              <a:extLst>
                <a:ext uri="{FF2B5EF4-FFF2-40B4-BE49-F238E27FC236}">
                  <a16:creationId xmlns:a16="http://schemas.microsoft.com/office/drawing/2014/main" id="{05052EB0-A3F0-4839-B6EE-AE72F046AFCB}"/>
                </a:ext>
              </a:extLst>
            </p:cNvPr>
            <p:cNvGrpSpPr/>
            <p:nvPr/>
          </p:nvGrpSpPr>
          <p:grpSpPr>
            <a:xfrm>
              <a:off x="2366888" y="1707612"/>
              <a:ext cx="268574" cy="687780"/>
              <a:chOff x="2366888" y="1707612"/>
              <a:chExt cx="268574" cy="687780"/>
            </a:xfrm>
          </p:grpSpPr>
          <p:sp>
            <p:nvSpPr>
              <p:cNvPr id="78" name="Oval 77">
                <a:extLst>
                  <a:ext uri="{FF2B5EF4-FFF2-40B4-BE49-F238E27FC236}">
                    <a16:creationId xmlns:a16="http://schemas.microsoft.com/office/drawing/2014/main" id="{CEF319B8-8C98-47C9-B95B-B5CF79F0DE0D}"/>
                  </a:ext>
                </a:extLst>
              </p:cNvPr>
              <p:cNvSpPr/>
              <p:nvPr/>
            </p:nvSpPr>
            <p:spPr>
              <a:xfrm>
                <a:off x="2404328" y="1707612"/>
                <a:ext cx="231134" cy="231134"/>
              </a:xfrm>
              <a:prstGeom prst="ellipse">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79" name="Rectangle: Rounded Corners 78">
                <a:extLst>
                  <a:ext uri="{FF2B5EF4-FFF2-40B4-BE49-F238E27FC236}">
                    <a16:creationId xmlns:a16="http://schemas.microsoft.com/office/drawing/2014/main" id="{34228E95-0CCD-4466-8743-D1D9D1EB63C3}"/>
                  </a:ext>
                </a:extLst>
              </p:cNvPr>
              <p:cNvSpPr/>
              <p:nvPr/>
            </p:nvSpPr>
            <p:spPr>
              <a:xfrm rot="912596">
                <a:off x="2366888" y="1832884"/>
                <a:ext cx="135228" cy="56250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77" name="Oval 76">
              <a:extLst>
                <a:ext uri="{FF2B5EF4-FFF2-40B4-BE49-F238E27FC236}">
                  <a16:creationId xmlns:a16="http://schemas.microsoft.com/office/drawing/2014/main" id="{06F3F76D-FB0B-44BC-990D-01B1DB19703A}"/>
                </a:ext>
              </a:extLst>
            </p:cNvPr>
            <p:cNvSpPr/>
            <p:nvPr/>
          </p:nvSpPr>
          <p:spPr>
            <a:xfrm>
              <a:off x="2162973" y="2742017"/>
              <a:ext cx="126128" cy="1261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grpSp>
      <p:grpSp>
        <p:nvGrpSpPr>
          <p:cNvPr id="80" name="Mouth">
            <a:extLst>
              <a:ext uri="{FF2B5EF4-FFF2-40B4-BE49-F238E27FC236}">
                <a16:creationId xmlns:a16="http://schemas.microsoft.com/office/drawing/2014/main" id="{E18A47C7-A030-4B39-A558-23DFA7AE164A}"/>
              </a:ext>
            </a:extLst>
          </p:cNvPr>
          <p:cNvGrpSpPr/>
          <p:nvPr/>
        </p:nvGrpSpPr>
        <p:grpSpPr>
          <a:xfrm>
            <a:off x="2244143" y="2159143"/>
            <a:ext cx="232084" cy="111396"/>
            <a:chOff x="11738413" y="5361789"/>
            <a:chExt cx="471124" cy="226131"/>
          </a:xfrm>
        </p:grpSpPr>
        <p:sp>
          <p:nvSpPr>
            <p:cNvPr id="81" name="Freeform: Shape 80">
              <a:extLst>
                <a:ext uri="{FF2B5EF4-FFF2-40B4-BE49-F238E27FC236}">
                  <a16:creationId xmlns:a16="http://schemas.microsoft.com/office/drawing/2014/main" id="{5BF98ED4-4844-45E8-9B14-6D6E850BEB52}"/>
                </a:ext>
              </a:extLst>
            </p:cNvPr>
            <p:cNvSpPr/>
            <p:nvPr/>
          </p:nvSpPr>
          <p:spPr>
            <a:xfrm>
              <a:off x="11738413" y="5361789"/>
              <a:ext cx="471124" cy="226131"/>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82" name="Freeform: Shape 81">
              <a:extLst>
                <a:ext uri="{FF2B5EF4-FFF2-40B4-BE49-F238E27FC236}">
                  <a16:creationId xmlns:a16="http://schemas.microsoft.com/office/drawing/2014/main" id="{5BB58D02-75A2-4B2A-B212-EC8C82A50AB0}"/>
                </a:ext>
              </a:extLst>
            </p:cNvPr>
            <p:cNvSpPr/>
            <p:nvPr/>
          </p:nvSpPr>
          <p:spPr>
            <a:xfrm>
              <a:off x="11763062" y="5361789"/>
              <a:ext cx="419314" cy="68127"/>
            </a:xfrm>
            <a:custGeom>
              <a:avLst/>
              <a:gdLst>
                <a:gd name="connsiteX0" fmla="*/ 0 w 419314"/>
                <a:gd name="connsiteY0" fmla="*/ 0 h 87994"/>
                <a:gd name="connsiteX1" fmla="*/ 419314 w 419314"/>
                <a:gd name="connsiteY1" fmla="*/ 0 h 87994"/>
                <a:gd name="connsiteX2" fmla="*/ 419314 w 419314"/>
                <a:gd name="connsiteY2" fmla="*/ 34867 h 87994"/>
                <a:gd name="connsiteX3" fmla="*/ 366187 w 419314"/>
                <a:gd name="connsiteY3" fmla="*/ 87994 h 87994"/>
                <a:gd name="connsiteX4" fmla="*/ 53127 w 419314"/>
                <a:gd name="connsiteY4" fmla="*/ 87994 h 87994"/>
                <a:gd name="connsiteX5" fmla="*/ 0 w 419314"/>
                <a:gd name="connsiteY5" fmla="*/ 34867 h 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14" h="87994">
                  <a:moveTo>
                    <a:pt x="0" y="0"/>
                  </a:moveTo>
                  <a:lnTo>
                    <a:pt x="419314" y="0"/>
                  </a:lnTo>
                  <a:lnTo>
                    <a:pt x="419314" y="34867"/>
                  </a:lnTo>
                  <a:cubicBezTo>
                    <a:pt x="419314" y="64208"/>
                    <a:pt x="395528" y="87994"/>
                    <a:pt x="366187" y="87994"/>
                  </a:cubicBezTo>
                  <a:lnTo>
                    <a:pt x="53127" y="87994"/>
                  </a:lnTo>
                  <a:cubicBezTo>
                    <a:pt x="23786" y="87994"/>
                    <a:pt x="0" y="64208"/>
                    <a:pt x="0" y="348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83" name="Freeform: Shape 82">
              <a:extLst>
                <a:ext uri="{FF2B5EF4-FFF2-40B4-BE49-F238E27FC236}">
                  <a16:creationId xmlns:a16="http://schemas.microsoft.com/office/drawing/2014/main" id="{35971BA3-01A8-4D59-B87A-0DDCF1E9151F}"/>
                </a:ext>
              </a:extLst>
            </p:cNvPr>
            <p:cNvSpPr/>
            <p:nvPr/>
          </p:nvSpPr>
          <p:spPr>
            <a:xfrm>
              <a:off x="11813548" y="5474843"/>
              <a:ext cx="320079" cy="113067"/>
            </a:xfrm>
            <a:custGeom>
              <a:avLst/>
              <a:gdLst>
                <a:gd name="connsiteX0" fmla="*/ 159171 w 320078"/>
                <a:gd name="connsiteY0" fmla="*/ 0 h 113066"/>
                <a:gd name="connsiteX1" fmla="*/ 250862 w 320078"/>
                <a:gd name="connsiteY1" fmla="*/ 13765 h 113066"/>
                <a:gd name="connsiteX2" fmla="*/ 320078 w 320078"/>
                <a:gd name="connsiteY2" fmla="*/ 48465 h 113066"/>
                <a:gd name="connsiteX3" fmla="*/ 310928 w 320078"/>
                <a:gd name="connsiteY3" fmla="*/ 59034 h 113066"/>
                <a:gd name="connsiteX4" fmla="*/ 160416 w 320078"/>
                <a:gd name="connsiteY4" fmla="*/ 113066 h 113066"/>
                <a:gd name="connsiteX5" fmla="*/ 9904 w 320078"/>
                <a:gd name="connsiteY5" fmla="*/ 59034 h 113066"/>
                <a:gd name="connsiteX6" fmla="*/ 0 w 320078"/>
                <a:gd name="connsiteY6" fmla="*/ 47595 h 113066"/>
                <a:gd name="connsiteX7" fmla="*/ 67480 w 320078"/>
                <a:gd name="connsiteY7" fmla="*/ 13765 h 113066"/>
                <a:gd name="connsiteX8" fmla="*/ 159171 w 320078"/>
                <a:gd name="connsiteY8" fmla="*/ 0 h 11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78" h="113066">
                  <a:moveTo>
                    <a:pt x="159171" y="0"/>
                  </a:moveTo>
                  <a:cubicBezTo>
                    <a:pt x="191695" y="0"/>
                    <a:pt x="222680" y="4902"/>
                    <a:pt x="250862" y="13765"/>
                  </a:cubicBezTo>
                  <a:lnTo>
                    <a:pt x="320078" y="48465"/>
                  </a:lnTo>
                  <a:lnTo>
                    <a:pt x="310928" y="59034"/>
                  </a:lnTo>
                  <a:cubicBezTo>
                    <a:pt x="270026" y="92789"/>
                    <a:pt x="217589" y="113066"/>
                    <a:pt x="160416" y="113066"/>
                  </a:cubicBezTo>
                  <a:cubicBezTo>
                    <a:pt x="103243" y="113066"/>
                    <a:pt x="50806" y="92789"/>
                    <a:pt x="9904" y="59034"/>
                  </a:cubicBezTo>
                  <a:lnTo>
                    <a:pt x="0" y="47595"/>
                  </a:lnTo>
                  <a:lnTo>
                    <a:pt x="67480" y="13765"/>
                  </a:lnTo>
                  <a:cubicBezTo>
                    <a:pt x="95662" y="4902"/>
                    <a:pt x="126647" y="0"/>
                    <a:pt x="159171"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grpSp>
      <p:sp>
        <p:nvSpPr>
          <p:cNvPr id="84" name="Rectangle: Rounded Corners 83">
            <a:extLst>
              <a:ext uri="{FF2B5EF4-FFF2-40B4-BE49-F238E27FC236}">
                <a16:creationId xmlns:a16="http://schemas.microsoft.com/office/drawing/2014/main" id="{61C1A93E-CDDE-49AC-94FD-D352B15AE463}"/>
              </a:ext>
            </a:extLst>
          </p:cNvPr>
          <p:cNvSpPr/>
          <p:nvPr/>
        </p:nvSpPr>
        <p:spPr>
          <a:xfrm>
            <a:off x="1116227" y="3434643"/>
            <a:ext cx="10674434" cy="3100627"/>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59DA8A03-B376-4EF6-B440-EF7E48326D83}"/>
              </a:ext>
            </a:extLst>
          </p:cNvPr>
          <p:cNvGrpSpPr/>
          <p:nvPr/>
        </p:nvGrpSpPr>
        <p:grpSpPr>
          <a:xfrm>
            <a:off x="-75511" y="614054"/>
            <a:ext cx="1228252" cy="1207960"/>
            <a:chOff x="-104388" y="614054"/>
            <a:chExt cx="1228252" cy="1207960"/>
          </a:xfrm>
        </p:grpSpPr>
        <p:sp>
          <p:nvSpPr>
            <p:cNvPr id="85" name="Oval 84">
              <a:extLst>
                <a:ext uri="{FF2B5EF4-FFF2-40B4-BE49-F238E27FC236}">
                  <a16:creationId xmlns:a16="http://schemas.microsoft.com/office/drawing/2014/main" id="{0E0C08EE-340D-4971-825C-5F991836A5BC}"/>
                </a:ext>
              </a:extLst>
            </p:cNvPr>
            <p:cNvSpPr/>
            <p:nvPr/>
          </p:nvSpPr>
          <p:spPr>
            <a:xfrm>
              <a:off x="218303" y="614054"/>
              <a:ext cx="585169" cy="582263"/>
            </a:xfrm>
            <a:prstGeom prst="ellipse">
              <a:avLst/>
            </a:prstGeom>
            <a:solidFill>
              <a:srgbClr val="E7AC07"/>
            </a:solidFill>
            <a:ln w="28575">
              <a:solidFill>
                <a:srgbClr val="B688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D99B7F7B-8C7F-425C-A996-943F2877AD9A}"/>
                </a:ext>
              </a:extLst>
            </p:cNvPr>
            <p:cNvSpPr txBox="1"/>
            <p:nvPr/>
          </p:nvSpPr>
          <p:spPr>
            <a:xfrm>
              <a:off x="-104388" y="1175683"/>
              <a:ext cx="1228252" cy="646331"/>
            </a:xfrm>
            <a:prstGeom prst="rect">
              <a:avLst/>
            </a:prstGeom>
            <a:noFill/>
          </p:spPr>
          <p:txBody>
            <a:bodyPr wrap="square" rtlCol="0">
              <a:spAutoFit/>
            </a:bodyPr>
            <a:lstStyle/>
            <a:p>
              <a:pPr algn="ctr"/>
              <a:r>
                <a:rPr lang="en-US" b="1">
                  <a:solidFill>
                    <a:schemeClr val="bg1"/>
                  </a:solidFill>
                </a:rPr>
                <a:t>Group Name</a:t>
              </a:r>
            </a:p>
          </p:txBody>
        </p:sp>
      </p:grpSp>
      <p:grpSp>
        <p:nvGrpSpPr>
          <p:cNvPr id="97" name="Group 96">
            <a:extLst>
              <a:ext uri="{FF2B5EF4-FFF2-40B4-BE49-F238E27FC236}">
                <a16:creationId xmlns:a16="http://schemas.microsoft.com/office/drawing/2014/main" id="{C82802D2-2F01-4FCF-BFD8-FD8B480AB364}"/>
              </a:ext>
            </a:extLst>
          </p:cNvPr>
          <p:cNvGrpSpPr/>
          <p:nvPr/>
        </p:nvGrpSpPr>
        <p:grpSpPr>
          <a:xfrm>
            <a:off x="9656000" y="1562892"/>
            <a:ext cx="1995241" cy="1829635"/>
            <a:chOff x="9656000" y="1562892"/>
            <a:chExt cx="1995241" cy="1829635"/>
          </a:xfrm>
        </p:grpSpPr>
        <p:grpSp>
          <p:nvGrpSpPr>
            <p:cNvPr id="95" name="Group 94">
              <a:extLst>
                <a:ext uri="{FF2B5EF4-FFF2-40B4-BE49-F238E27FC236}">
                  <a16:creationId xmlns:a16="http://schemas.microsoft.com/office/drawing/2014/main" id="{FB5ECC9A-DF97-49FC-992D-658771DFAB5B}"/>
                </a:ext>
              </a:extLst>
            </p:cNvPr>
            <p:cNvGrpSpPr/>
            <p:nvPr/>
          </p:nvGrpSpPr>
          <p:grpSpPr>
            <a:xfrm>
              <a:off x="9656000" y="1562892"/>
              <a:ext cx="1995241" cy="1829635"/>
              <a:chOff x="9656000" y="1496330"/>
              <a:chExt cx="1995241" cy="1829635"/>
            </a:xfrm>
          </p:grpSpPr>
          <p:sp>
            <p:nvSpPr>
              <p:cNvPr id="91" name="Rectangle: Rounded Corners 90">
                <a:extLst>
                  <a:ext uri="{FF2B5EF4-FFF2-40B4-BE49-F238E27FC236}">
                    <a16:creationId xmlns:a16="http://schemas.microsoft.com/office/drawing/2014/main" id="{77CCBA01-5668-41C2-9F30-458973F26425}"/>
                  </a:ext>
                </a:extLst>
              </p:cNvPr>
              <p:cNvSpPr/>
              <p:nvPr/>
            </p:nvSpPr>
            <p:spPr>
              <a:xfrm>
                <a:off x="9656000" y="1496330"/>
                <a:ext cx="1995241" cy="1829635"/>
              </a:xfrm>
              <a:prstGeom prst="roundRect">
                <a:avLst>
                  <a:gd name="adj" fmla="val 103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2577C3D-0AC2-45F6-9098-E3C52806B51E}"/>
                  </a:ext>
                </a:extLst>
              </p:cNvPr>
              <p:cNvSpPr/>
              <p:nvPr/>
            </p:nvSpPr>
            <p:spPr>
              <a:xfrm>
                <a:off x="10067341" y="1666290"/>
                <a:ext cx="1190024" cy="118005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TextBox 95">
              <a:extLst>
                <a:ext uri="{FF2B5EF4-FFF2-40B4-BE49-F238E27FC236}">
                  <a16:creationId xmlns:a16="http://schemas.microsoft.com/office/drawing/2014/main" id="{7DEAEDDC-16D3-4659-A489-DC1A60A247B4}"/>
                </a:ext>
              </a:extLst>
            </p:cNvPr>
            <p:cNvSpPr txBox="1"/>
            <p:nvPr/>
          </p:nvSpPr>
          <p:spPr>
            <a:xfrm>
              <a:off x="9753257" y="2921546"/>
              <a:ext cx="1870551" cy="369332"/>
            </a:xfrm>
            <a:prstGeom prst="rect">
              <a:avLst/>
            </a:prstGeom>
            <a:noFill/>
          </p:spPr>
          <p:txBody>
            <a:bodyPr wrap="square" rtlCol="0">
              <a:spAutoFit/>
            </a:bodyPr>
            <a:lstStyle/>
            <a:p>
              <a:pPr algn="ctr"/>
              <a:r>
                <a:rPr lang="en-US" b="1"/>
                <a:t>Giáo viên bộ môn</a:t>
              </a:r>
            </a:p>
          </p:txBody>
        </p:sp>
      </p:grpSp>
      <p:sp>
        <p:nvSpPr>
          <p:cNvPr id="98" name="TextBox 97">
            <a:extLst>
              <a:ext uri="{FF2B5EF4-FFF2-40B4-BE49-F238E27FC236}">
                <a16:creationId xmlns:a16="http://schemas.microsoft.com/office/drawing/2014/main" id="{264FC6E7-BD1A-4300-B5FA-F6DEA7B1BF30}"/>
              </a:ext>
            </a:extLst>
          </p:cNvPr>
          <p:cNvSpPr txBox="1"/>
          <p:nvPr/>
        </p:nvSpPr>
        <p:spPr>
          <a:xfrm>
            <a:off x="4095186" y="1778289"/>
            <a:ext cx="3430602" cy="461665"/>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Mini Game nho nhỏ</a:t>
            </a:r>
          </a:p>
        </p:txBody>
      </p:sp>
      <p:sp>
        <p:nvSpPr>
          <p:cNvPr id="99" name="TextBox 98">
            <a:extLst>
              <a:ext uri="{FF2B5EF4-FFF2-40B4-BE49-F238E27FC236}">
                <a16:creationId xmlns:a16="http://schemas.microsoft.com/office/drawing/2014/main" id="{6C5D2FD5-DE8B-4BAC-B693-EB74F59C792D}"/>
              </a:ext>
            </a:extLst>
          </p:cNvPr>
          <p:cNvSpPr txBox="1"/>
          <p:nvPr/>
        </p:nvSpPr>
        <p:spPr>
          <a:xfrm>
            <a:off x="5007448" y="2240397"/>
            <a:ext cx="1692964"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Tên Trò Chơi </a:t>
            </a:r>
          </a:p>
        </p:txBody>
      </p:sp>
      <p:grpSp>
        <p:nvGrpSpPr>
          <p:cNvPr id="112" name="Group 111">
            <a:extLst>
              <a:ext uri="{FF2B5EF4-FFF2-40B4-BE49-F238E27FC236}">
                <a16:creationId xmlns:a16="http://schemas.microsoft.com/office/drawing/2014/main" id="{A7FD7C65-7FAD-41CD-BE5C-363ED63D6159}"/>
              </a:ext>
            </a:extLst>
          </p:cNvPr>
          <p:cNvGrpSpPr/>
          <p:nvPr/>
        </p:nvGrpSpPr>
        <p:grpSpPr>
          <a:xfrm>
            <a:off x="1403481" y="3758408"/>
            <a:ext cx="2209295" cy="2673304"/>
            <a:chOff x="1403481" y="3758408"/>
            <a:chExt cx="2209295" cy="2673304"/>
          </a:xfrm>
        </p:grpSpPr>
        <p:sp>
          <p:nvSpPr>
            <p:cNvPr id="100" name="Rectangle: Rounded Corners 99">
              <a:hlinkClick r:id="rId2" action="ppaction://hlinksldjump"/>
              <a:extLst>
                <a:ext uri="{FF2B5EF4-FFF2-40B4-BE49-F238E27FC236}">
                  <a16:creationId xmlns:a16="http://schemas.microsoft.com/office/drawing/2014/main" id="{32BAF10B-79E3-4516-8716-479F470510FD}"/>
                </a:ext>
              </a:extLst>
            </p:cNvPr>
            <p:cNvSpPr/>
            <p:nvPr/>
          </p:nvSpPr>
          <p:spPr>
            <a:xfrm>
              <a:off x="1403481" y="3758408"/>
              <a:ext cx="2209295" cy="2673304"/>
            </a:xfrm>
            <a:prstGeom prst="roundRect">
              <a:avLst>
                <a:gd name="adj" fmla="val 859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Graphic 103">
              <a:hlinkClick r:id="rId2" action="ppaction://hlinksldjump"/>
              <a:extLst>
                <a:ext uri="{FF2B5EF4-FFF2-40B4-BE49-F238E27FC236}">
                  <a16:creationId xmlns:a16="http://schemas.microsoft.com/office/drawing/2014/main" id="{49A2D20B-301D-428C-9247-4280B080DA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9691" y="4005256"/>
              <a:ext cx="1421951" cy="1873962"/>
            </a:xfrm>
            <a:prstGeom prst="rect">
              <a:avLst/>
            </a:prstGeom>
          </p:spPr>
        </p:pic>
        <p:sp>
          <p:nvSpPr>
            <p:cNvPr id="108" name="TextBox 107">
              <a:hlinkClick r:id="rId2" action="ppaction://hlinksldjump"/>
              <a:extLst>
                <a:ext uri="{FF2B5EF4-FFF2-40B4-BE49-F238E27FC236}">
                  <a16:creationId xmlns:a16="http://schemas.microsoft.com/office/drawing/2014/main" id="{4E4F0474-DBCA-438B-BA89-76F4D8898C27}"/>
                </a:ext>
              </a:extLst>
            </p:cNvPr>
            <p:cNvSpPr txBox="1"/>
            <p:nvPr/>
          </p:nvSpPr>
          <p:spPr>
            <a:xfrm>
              <a:off x="1577983" y="5307716"/>
              <a:ext cx="1210904" cy="830997"/>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1</a:t>
              </a:r>
            </a:p>
          </p:txBody>
        </p:sp>
      </p:grpSp>
      <p:grpSp>
        <p:nvGrpSpPr>
          <p:cNvPr id="113" name="Group 112">
            <a:extLst>
              <a:ext uri="{FF2B5EF4-FFF2-40B4-BE49-F238E27FC236}">
                <a16:creationId xmlns:a16="http://schemas.microsoft.com/office/drawing/2014/main" id="{95C1B3FE-2396-4175-9CC5-4E3725DEBEEF}"/>
              </a:ext>
            </a:extLst>
          </p:cNvPr>
          <p:cNvGrpSpPr/>
          <p:nvPr/>
        </p:nvGrpSpPr>
        <p:grpSpPr>
          <a:xfrm>
            <a:off x="3824699" y="3739482"/>
            <a:ext cx="2209295" cy="2673304"/>
            <a:chOff x="3824699" y="3739482"/>
            <a:chExt cx="2209295" cy="2673304"/>
          </a:xfrm>
        </p:grpSpPr>
        <p:sp>
          <p:nvSpPr>
            <p:cNvPr id="101" name="Rectangle: Rounded Corners 100">
              <a:hlinkClick r:id="rId5" action="ppaction://hlinksldjump"/>
              <a:extLst>
                <a:ext uri="{FF2B5EF4-FFF2-40B4-BE49-F238E27FC236}">
                  <a16:creationId xmlns:a16="http://schemas.microsoft.com/office/drawing/2014/main" id="{A3D7D722-2085-4DA7-B73F-33CA599A619C}"/>
                </a:ext>
              </a:extLst>
            </p:cNvPr>
            <p:cNvSpPr/>
            <p:nvPr/>
          </p:nvSpPr>
          <p:spPr>
            <a:xfrm>
              <a:off x="3824699" y="3739482"/>
              <a:ext cx="2209295" cy="2673304"/>
            </a:xfrm>
            <a:prstGeom prst="roundRect">
              <a:avLst>
                <a:gd name="adj" fmla="val 859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Notebook">
              <a:hlinkClick r:id="rId5" action="ppaction://hlinksldjump"/>
              <a:extLst>
                <a:ext uri="{FF2B5EF4-FFF2-40B4-BE49-F238E27FC236}">
                  <a16:creationId xmlns:a16="http://schemas.microsoft.com/office/drawing/2014/main" id="{6F9FE206-1193-4D25-B7D6-C557977B1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667288">
              <a:off x="4524443" y="4069531"/>
              <a:ext cx="1210512" cy="1566048"/>
            </a:xfrm>
            <a:prstGeom prst="rect">
              <a:avLst/>
            </a:prstGeom>
          </p:spPr>
        </p:pic>
        <p:sp>
          <p:nvSpPr>
            <p:cNvPr id="109" name="TextBox 108">
              <a:hlinkClick r:id="rId5" action="ppaction://hlinksldjump"/>
              <a:extLst>
                <a:ext uri="{FF2B5EF4-FFF2-40B4-BE49-F238E27FC236}">
                  <a16:creationId xmlns:a16="http://schemas.microsoft.com/office/drawing/2014/main" id="{48987DE3-763A-4476-846E-C563E3F749FC}"/>
                </a:ext>
              </a:extLst>
            </p:cNvPr>
            <p:cNvSpPr txBox="1"/>
            <p:nvPr/>
          </p:nvSpPr>
          <p:spPr>
            <a:xfrm>
              <a:off x="3857303" y="5439237"/>
              <a:ext cx="1210904" cy="830997"/>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2</a:t>
              </a:r>
            </a:p>
          </p:txBody>
        </p:sp>
      </p:grpSp>
      <p:grpSp>
        <p:nvGrpSpPr>
          <p:cNvPr id="114" name="Group 113">
            <a:extLst>
              <a:ext uri="{FF2B5EF4-FFF2-40B4-BE49-F238E27FC236}">
                <a16:creationId xmlns:a16="http://schemas.microsoft.com/office/drawing/2014/main" id="{FDA798B8-A423-4D79-AA0A-47FD018BF92D}"/>
              </a:ext>
            </a:extLst>
          </p:cNvPr>
          <p:cNvGrpSpPr/>
          <p:nvPr/>
        </p:nvGrpSpPr>
        <p:grpSpPr>
          <a:xfrm>
            <a:off x="6278521" y="3736332"/>
            <a:ext cx="2209295" cy="2673304"/>
            <a:chOff x="6278521" y="3736332"/>
            <a:chExt cx="2209295" cy="2673304"/>
          </a:xfrm>
        </p:grpSpPr>
        <p:sp>
          <p:nvSpPr>
            <p:cNvPr id="102" name="Rectangle: Rounded Corners 101">
              <a:hlinkClick r:id="rId8" action="ppaction://hlinksldjump"/>
              <a:extLst>
                <a:ext uri="{FF2B5EF4-FFF2-40B4-BE49-F238E27FC236}">
                  <a16:creationId xmlns:a16="http://schemas.microsoft.com/office/drawing/2014/main" id="{F224E2C6-9109-41C9-B8BE-C84B53E09D2F}"/>
                </a:ext>
              </a:extLst>
            </p:cNvPr>
            <p:cNvSpPr/>
            <p:nvPr/>
          </p:nvSpPr>
          <p:spPr>
            <a:xfrm>
              <a:off x="6278521" y="3736332"/>
              <a:ext cx="2209295" cy="2673304"/>
            </a:xfrm>
            <a:prstGeom prst="roundRect">
              <a:avLst>
                <a:gd name="adj" fmla="val 859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Graphic 105">
              <a:hlinkClick r:id="rId8" action="ppaction://hlinksldjump"/>
              <a:extLst>
                <a:ext uri="{FF2B5EF4-FFF2-40B4-BE49-F238E27FC236}">
                  <a16:creationId xmlns:a16="http://schemas.microsoft.com/office/drawing/2014/main" id="{5F360535-71FB-40B7-AEE2-D38B07304D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2710" y="4098602"/>
              <a:ext cx="1195687" cy="1478001"/>
            </a:xfrm>
            <a:prstGeom prst="rect">
              <a:avLst/>
            </a:prstGeom>
          </p:spPr>
        </p:pic>
        <p:sp>
          <p:nvSpPr>
            <p:cNvPr id="110" name="TextBox 109">
              <a:hlinkClick r:id="rId8" action="ppaction://hlinksldjump"/>
              <a:extLst>
                <a:ext uri="{FF2B5EF4-FFF2-40B4-BE49-F238E27FC236}">
                  <a16:creationId xmlns:a16="http://schemas.microsoft.com/office/drawing/2014/main" id="{F00D73C4-2DF9-4B21-8DB4-8BC6D2843F97}"/>
                </a:ext>
              </a:extLst>
            </p:cNvPr>
            <p:cNvSpPr txBox="1"/>
            <p:nvPr/>
          </p:nvSpPr>
          <p:spPr>
            <a:xfrm>
              <a:off x="6513425" y="5659675"/>
              <a:ext cx="1828363" cy="461665"/>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3</a:t>
              </a:r>
            </a:p>
          </p:txBody>
        </p:sp>
      </p:grpSp>
      <p:grpSp>
        <p:nvGrpSpPr>
          <p:cNvPr id="115" name="Group 114">
            <a:extLst>
              <a:ext uri="{FF2B5EF4-FFF2-40B4-BE49-F238E27FC236}">
                <a16:creationId xmlns:a16="http://schemas.microsoft.com/office/drawing/2014/main" id="{509EAE86-0C9D-4CD5-A321-95805B94DE27}"/>
              </a:ext>
            </a:extLst>
          </p:cNvPr>
          <p:cNvGrpSpPr/>
          <p:nvPr/>
        </p:nvGrpSpPr>
        <p:grpSpPr>
          <a:xfrm>
            <a:off x="8732343" y="3729624"/>
            <a:ext cx="2209295" cy="2673304"/>
            <a:chOff x="8732343" y="3729624"/>
            <a:chExt cx="2209295" cy="2673304"/>
          </a:xfrm>
        </p:grpSpPr>
        <p:sp>
          <p:nvSpPr>
            <p:cNvPr id="103" name="Rectangle: Rounded Corners 102">
              <a:hlinkClick r:id="rId11" action="ppaction://hlinksldjump"/>
              <a:extLst>
                <a:ext uri="{FF2B5EF4-FFF2-40B4-BE49-F238E27FC236}">
                  <a16:creationId xmlns:a16="http://schemas.microsoft.com/office/drawing/2014/main" id="{81A3CCF2-5876-4586-9391-50CA7190DD2D}"/>
                </a:ext>
              </a:extLst>
            </p:cNvPr>
            <p:cNvSpPr/>
            <p:nvPr/>
          </p:nvSpPr>
          <p:spPr>
            <a:xfrm>
              <a:off x="8732343" y="3729624"/>
              <a:ext cx="2209295" cy="2673304"/>
            </a:xfrm>
            <a:prstGeom prst="roundRect">
              <a:avLst>
                <a:gd name="adj" fmla="val 8597"/>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Graphic 106">
              <a:hlinkClick r:id="rId11" action="ppaction://hlinksldjump"/>
              <a:extLst>
                <a:ext uri="{FF2B5EF4-FFF2-40B4-BE49-F238E27FC236}">
                  <a16:creationId xmlns:a16="http://schemas.microsoft.com/office/drawing/2014/main" id="{CBD83E35-A4E1-48F1-A82B-5766A56B248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239612" y="4109241"/>
              <a:ext cx="1337415" cy="1536780"/>
            </a:xfrm>
            <a:prstGeom prst="rect">
              <a:avLst/>
            </a:prstGeom>
          </p:spPr>
        </p:pic>
        <p:sp>
          <p:nvSpPr>
            <p:cNvPr id="111" name="TextBox 110">
              <a:hlinkClick r:id="rId11" action="ppaction://hlinksldjump"/>
              <a:extLst>
                <a:ext uri="{FF2B5EF4-FFF2-40B4-BE49-F238E27FC236}">
                  <a16:creationId xmlns:a16="http://schemas.microsoft.com/office/drawing/2014/main" id="{18D760F2-F871-46B7-8996-798C329F4245}"/>
                </a:ext>
              </a:extLst>
            </p:cNvPr>
            <p:cNvSpPr txBox="1"/>
            <p:nvPr/>
          </p:nvSpPr>
          <p:spPr>
            <a:xfrm>
              <a:off x="8922808" y="5688137"/>
              <a:ext cx="1828363" cy="461665"/>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Nội dung 4</a:t>
              </a:r>
            </a:p>
          </p:txBody>
        </p:sp>
      </p:grpSp>
      <p:sp>
        <p:nvSpPr>
          <p:cNvPr id="116" name="Rectangle: Rounded Corners 115">
            <a:extLst>
              <a:ext uri="{FF2B5EF4-FFF2-40B4-BE49-F238E27FC236}">
                <a16:creationId xmlns:a16="http://schemas.microsoft.com/office/drawing/2014/main" id="{A237D9D2-5600-40B2-BF9F-D61C45677B6B}"/>
              </a:ext>
            </a:extLst>
          </p:cNvPr>
          <p:cNvSpPr/>
          <p:nvPr/>
        </p:nvSpPr>
        <p:spPr>
          <a:xfrm>
            <a:off x="11616365" y="3719529"/>
            <a:ext cx="348798" cy="2708415"/>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58CBC8AC-F8D7-47B8-8D14-10662ADE341F}"/>
              </a:ext>
            </a:extLst>
          </p:cNvPr>
          <p:cNvSpPr/>
          <p:nvPr/>
        </p:nvSpPr>
        <p:spPr>
          <a:xfrm>
            <a:off x="11973696" y="3707000"/>
            <a:ext cx="223063" cy="2708415"/>
          </a:xfrm>
          <a:prstGeom prst="roundRect">
            <a:avLst>
              <a:gd name="adj" fmla="val 0"/>
            </a:avLst>
          </a:prstGeom>
          <a:solidFill>
            <a:srgbClr val="F9CA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19D9236E-4EBD-4191-A231-0F31B6C1C21E}"/>
              </a:ext>
            </a:extLst>
          </p:cNvPr>
          <p:cNvSpPr/>
          <p:nvPr/>
        </p:nvSpPr>
        <p:spPr>
          <a:xfrm>
            <a:off x="9622677" y="219172"/>
            <a:ext cx="2072122" cy="1273781"/>
          </a:xfrm>
          <a:prstGeom prst="roundRect">
            <a:avLst>
              <a:gd name="adj" fmla="val 0"/>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Notification icon">
            <a:extLst>
              <a:ext uri="{FF2B5EF4-FFF2-40B4-BE49-F238E27FC236}">
                <a16:creationId xmlns:a16="http://schemas.microsoft.com/office/drawing/2014/main" id="{28D1270A-B6E4-419A-A33F-0705EC6BFC8F}"/>
              </a:ext>
            </a:extLst>
          </p:cNvPr>
          <p:cNvGrpSpPr/>
          <p:nvPr/>
        </p:nvGrpSpPr>
        <p:grpSpPr>
          <a:xfrm>
            <a:off x="11228173" y="391119"/>
            <a:ext cx="466625" cy="445875"/>
            <a:chOff x="1115510" y="119092"/>
            <a:chExt cx="230943" cy="230943"/>
          </a:xfrm>
        </p:grpSpPr>
        <p:sp>
          <p:nvSpPr>
            <p:cNvPr id="87" name="Rectangle: Rounded Corners 86">
              <a:extLst>
                <a:ext uri="{FF2B5EF4-FFF2-40B4-BE49-F238E27FC236}">
                  <a16:creationId xmlns:a16="http://schemas.microsoft.com/office/drawing/2014/main" id="{39F8CAE9-7A66-4736-9E69-F3A22C0E050E}"/>
                </a:ext>
              </a:extLst>
            </p:cNvPr>
            <p:cNvSpPr/>
            <p:nvPr/>
          </p:nvSpPr>
          <p:spPr>
            <a:xfrm>
              <a:off x="1115510" y="119092"/>
              <a:ext cx="230943" cy="230943"/>
            </a:xfrm>
            <a:prstGeom prst="roundRect">
              <a:avLst/>
            </a:prstGeom>
            <a:solidFill>
              <a:srgbClr val="F9C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pic>
          <p:nvPicPr>
            <p:cNvPr id="88" name="Graphic 87">
              <a:extLst>
                <a:ext uri="{FF2B5EF4-FFF2-40B4-BE49-F238E27FC236}">
                  <a16:creationId xmlns:a16="http://schemas.microsoft.com/office/drawing/2014/main" id="{81B2C4B2-0BC1-4034-8AB8-8072A7865B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52092" y="153494"/>
              <a:ext cx="162137" cy="162137"/>
            </a:xfrm>
            <a:prstGeom prst="rect">
              <a:avLst/>
            </a:prstGeom>
          </p:spPr>
        </p:pic>
      </p:grpSp>
      <p:sp>
        <p:nvSpPr>
          <p:cNvPr id="94" name="Rectangle: Rounded Corners 93">
            <a:extLst>
              <a:ext uri="{FF2B5EF4-FFF2-40B4-BE49-F238E27FC236}">
                <a16:creationId xmlns:a16="http://schemas.microsoft.com/office/drawing/2014/main" id="{AA6C8773-23AB-4862-A031-D72091C745A9}"/>
              </a:ext>
            </a:extLst>
          </p:cNvPr>
          <p:cNvSpPr/>
          <p:nvPr/>
        </p:nvSpPr>
        <p:spPr>
          <a:xfrm>
            <a:off x="9534045" y="-3377"/>
            <a:ext cx="2256616" cy="222422"/>
          </a:xfrm>
          <a:prstGeom prst="roundRect">
            <a:avLst>
              <a:gd name="adj" fmla="val 0"/>
            </a:avLst>
          </a:prstGeom>
          <a:solidFill>
            <a:srgbClr val="F9CA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60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accel="50000" decel="50000" fill="hold" nodeType="withEffect">
                                  <p:stCondLst>
                                    <p:cond delay="0"/>
                                  </p:stCondLst>
                                  <p:childTnLst>
                                    <p:animMotion origin="layout" path="M 3.88889E-6 4.81481E-6 L 3.88889E-6 0.30277 " pathEditMode="relative" rAng="0" ptsTypes="AA">
                                      <p:cBhvr>
                                        <p:cTn id="9" dur="1250" spd="-100000" fill="hold"/>
                                        <p:tgtEl>
                                          <p:spTgt spid="17"/>
                                        </p:tgtEl>
                                        <p:attrNameLst>
                                          <p:attrName>ppt_x</p:attrName>
                                          <p:attrName>ppt_y</p:attrName>
                                        </p:attrNameLst>
                                      </p:cBhvr>
                                      <p:rCtr x="0" y="15123"/>
                                    </p:animMotion>
                                  </p:childTnLst>
                                </p:cTn>
                              </p:par>
                              <p:par>
                                <p:cTn id="10" presetID="10"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42" presetClass="path" presetSubtype="0" accel="50000" decel="50000" fill="hold" nodeType="withEffect">
                                  <p:stCondLst>
                                    <p:cond delay="0"/>
                                  </p:stCondLst>
                                  <p:childTnLst>
                                    <p:animMotion origin="layout" path="M 3.88889E-6 9.87654E-7 L 3.88889E-6 0.30309 " pathEditMode="relative" rAng="0" ptsTypes="AA">
                                      <p:cBhvr>
                                        <p:cTn id="14" dur="1250" spd="-100000" fill="hold"/>
                                        <p:tgtEl>
                                          <p:spTgt spid="75"/>
                                        </p:tgtEl>
                                        <p:attrNameLst>
                                          <p:attrName>ppt_x</p:attrName>
                                          <p:attrName>ppt_y</p:attrName>
                                        </p:attrNameLst>
                                      </p:cBhvr>
                                      <p:rCtr x="0" y="15154"/>
                                    </p:animMotion>
                                  </p:childTnLst>
                                </p:cTn>
                              </p:par>
                              <p:par>
                                <p:cTn id="15" presetID="8" presetClass="emph" presetSubtype="0" repeatCount="indefinite" accel="25000" decel="25000" autoRev="1" fill="hold" nodeType="withEffect">
                                  <p:stCondLst>
                                    <p:cond delay="0"/>
                                  </p:stCondLst>
                                  <p:childTnLst>
                                    <p:animRot by="600000">
                                      <p:cBhvr>
                                        <p:cTn id="16" dur="1000" fill="hold"/>
                                        <p:tgtEl>
                                          <p:spTgt spid="75"/>
                                        </p:tgtEl>
                                        <p:attrNameLst>
                                          <p:attrName>r</p:attrName>
                                        </p:attrNameLst>
                                      </p:cBhvr>
                                    </p:animRot>
                                  </p:childTnLst>
                                </p:cTn>
                              </p:par>
                              <p:par>
                                <p:cTn id="17" presetID="10" presetClass="entr" presetSubtype="0"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42" presetClass="path" presetSubtype="0" accel="50000" decel="50000" fill="hold" nodeType="withEffect">
                                  <p:stCondLst>
                                    <p:cond delay="0"/>
                                  </p:stCondLst>
                                  <p:childTnLst>
                                    <p:animMotion origin="layout" path="M 3.61111E-6 4.93827E-7 L 3.61111E-6 0.30278 " pathEditMode="relative" rAng="0" ptsTypes="AA">
                                      <p:cBhvr>
                                        <p:cTn id="21" dur="1250" spd="-100000" fill="hold"/>
                                        <p:tgtEl>
                                          <p:spTgt spid="80"/>
                                        </p:tgtEl>
                                        <p:attrNameLst>
                                          <p:attrName>ppt_x</p:attrName>
                                          <p:attrName>ppt_y</p:attrName>
                                        </p:attrNameLst>
                                      </p:cBhvr>
                                      <p:rCtr x="0" y="15123"/>
                                    </p:animMotion>
                                  </p:childTnLst>
                                </p:cTn>
                              </p:par>
                              <p:par>
                                <p:cTn id="22" presetID="2" presetClass="entr" presetSubtype="2" decel="100000" fill="hold" nodeType="withEffect">
                                  <p:stCondLst>
                                    <p:cond delay="1100"/>
                                  </p:stCondLst>
                                  <p:childTnLst>
                                    <p:set>
                                      <p:cBhvr>
                                        <p:cTn id="23" dur="1" fill="hold">
                                          <p:stCondLst>
                                            <p:cond delay="0"/>
                                          </p:stCondLst>
                                        </p:cTn>
                                        <p:tgtEl>
                                          <p:spTgt spid="115"/>
                                        </p:tgtEl>
                                        <p:attrNameLst>
                                          <p:attrName>style.visibility</p:attrName>
                                        </p:attrNameLst>
                                      </p:cBhvr>
                                      <p:to>
                                        <p:strVal val="visible"/>
                                      </p:to>
                                    </p:set>
                                    <p:anim calcmode="lin" valueType="num">
                                      <p:cBhvr additive="base">
                                        <p:cTn id="24" dur="1000" fill="hold"/>
                                        <p:tgtEl>
                                          <p:spTgt spid="115"/>
                                        </p:tgtEl>
                                        <p:attrNameLst>
                                          <p:attrName>ppt_x</p:attrName>
                                        </p:attrNameLst>
                                      </p:cBhvr>
                                      <p:tavLst>
                                        <p:tav tm="0">
                                          <p:val>
                                            <p:strVal val="1+#ppt_w/2"/>
                                          </p:val>
                                        </p:tav>
                                        <p:tav tm="100000">
                                          <p:val>
                                            <p:strVal val="#ppt_x"/>
                                          </p:val>
                                        </p:tav>
                                      </p:tavLst>
                                    </p:anim>
                                    <p:anim calcmode="lin" valueType="num">
                                      <p:cBhvr additive="base">
                                        <p:cTn id="25" dur="1000" fill="hold"/>
                                        <p:tgtEl>
                                          <p:spTgt spid="115"/>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700"/>
                                  </p:stCondLst>
                                  <p:childTnLst>
                                    <p:set>
                                      <p:cBhvr>
                                        <p:cTn id="27" dur="1" fill="hold">
                                          <p:stCondLst>
                                            <p:cond delay="0"/>
                                          </p:stCondLst>
                                        </p:cTn>
                                        <p:tgtEl>
                                          <p:spTgt spid="114"/>
                                        </p:tgtEl>
                                        <p:attrNameLst>
                                          <p:attrName>style.visibility</p:attrName>
                                        </p:attrNameLst>
                                      </p:cBhvr>
                                      <p:to>
                                        <p:strVal val="visible"/>
                                      </p:to>
                                    </p:set>
                                    <p:anim calcmode="lin" valueType="num">
                                      <p:cBhvr additive="base">
                                        <p:cTn id="28" dur="1000" fill="hold"/>
                                        <p:tgtEl>
                                          <p:spTgt spid="114"/>
                                        </p:tgtEl>
                                        <p:attrNameLst>
                                          <p:attrName>ppt_x</p:attrName>
                                        </p:attrNameLst>
                                      </p:cBhvr>
                                      <p:tavLst>
                                        <p:tav tm="0">
                                          <p:val>
                                            <p:strVal val="1+#ppt_w/2"/>
                                          </p:val>
                                        </p:tav>
                                        <p:tav tm="100000">
                                          <p:val>
                                            <p:strVal val="#ppt_x"/>
                                          </p:val>
                                        </p:tav>
                                      </p:tavLst>
                                    </p:anim>
                                    <p:anim calcmode="lin" valueType="num">
                                      <p:cBhvr additive="base">
                                        <p:cTn id="29" dur="1000" fill="hold"/>
                                        <p:tgtEl>
                                          <p:spTgt spid="114"/>
                                        </p:tgtEl>
                                        <p:attrNameLst>
                                          <p:attrName>ppt_y</p:attrName>
                                        </p:attrNameLst>
                                      </p:cBhvr>
                                      <p:tavLst>
                                        <p:tav tm="0">
                                          <p:val>
                                            <p:strVal val="#ppt_y"/>
                                          </p:val>
                                        </p:tav>
                                        <p:tav tm="100000">
                                          <p:val>
                                            <p:strVal val="#ppt_y"/>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112"/>
                                        </p:tgtEl>
                                        <p:attrNameLst>
                                          <p:attrName>style.visibility</p:attrName>
                                        </p:attrNameLst>
                                      </p:cBhvr>
                                      <p:to>
                                        <p:strVal val="visible"/>
                                      </p:to>
                                    </p:set>
                                    <p:anim calcmode="lin" valueType="num">
                                      <p:cBhvr additive="base">
                                        <p:cTn id="32" dur="1250" fill="hold"/>
                                        <p:tgtEl>
                                          <p:spTgt spid="112"/>
                                        </p:tgtEl>
                                        <p:attrNameLst>
                                          <p:attrName>ppt_x</p:attrName>
                                        </p:attrNameLst>
                                      </p:cBhvr>
                                      <p:tavLst>
                                        <p:tav tm="0">
                                          <p:val>
                                            <p:strVal val="1+#ppt_w/2"/>
                                          </p:val>
                                        </p:tav>
                                        <p:tav tm="100000">
                                          <p:val>
                                            <p:strVal val="#ppt_x"/>
                                          </p:val>
                                        </p:tav>
                                      </p:tavLst>
                                    </p:anim>
                                    <p:anim calcmode="lin" valueType="num">
                                      <p:cBhvr additive="base">
                                        <p:cTn id="33" dur="1250" fill="hold"/>
                                        <p:tgtEl>
                                          <p:spTgt spid="112"/>
                                        </p:tgtEl>
                                        <p:attrNameLst>
                                          <p:attrName>ppt_y</p:attrName>
                                        </p:attrNameLst>
                                      </p:cBhvr>
                                      <p:tavLst>
                                        <p:tav tm="0">
                                          <p:val>
                                            <p:strVal val="#ppt_y"/>
                                          </p:val>
                                        </p:tav>
                                        <p:tav tm="100000">
                                          <p:val>
                                            <p:strVal val="#ppt_y"/>
                                          </p:val>
                                        </p:tav>
                                      </p:tavLst>
                                    </p:anim>
                                  </p:childTnLst>
                                </p:cTn>
                              </p:par>
                              <p:par>
                                <p:cTn id="34" presetID="2" presetClass="entr" presetSubtype="2" decel="100000" fill="hold" nodeType="withEffect">
                                  <p:stCondLst>
                                    <p:cond delay="500"/>
                                  </p:stCondLst>
                                  <p:childTnLst>
                                    <p:set>
                                      <p:cBhvr>
                                        <p:cTn id="35" dur="1" fill="hold">
                                          <p:stCondLst>
                                            <p:cond delay="0"/>
                                          </p:stCondLst>
                                        </p:cTn>
                                        <p:tgtEl>
                                          <p:spTgt spid="113"/>
                                        </p:tgtEl>
                                        <p:attrNameLst>
                                          <p:attrName>style.visibility</p:attrName>
                                        </p:attrNameLst>
                                      </p:cBhvr>
                                      <p:to>
                                        <p:strVal val="visible"/>
                                      </p:to>
                                    </p:set>
                                    <p:anim calcmode="lin" valueType="num">
                                      <p:cBhvr additive="base">
                                        <p:cTn id="36" dur="1000" fill="hold"/>
                                        <p:tgtEl>
                                          <p:spTgt spid="113"/>
                                        </p:tgtEl>
                                        <p:attrNameLst>
                                          <p:attrName>ppt_x</p:attrName>
                                        </p:attrNameLst>
                                      </p:cBhvr>
                                      <p:tavLst>
                                        <p:tav tm="0">
                                          <p:val>
                                            <p:strVal val="1+#ppt_w/2"/>
                                          </p:val>
                                        </p:tav>
                                        <p:tav tm="100000">
                                          <p:val>
                                            <p:strVal val="#ppt_x"/>
                                          </p:val>
                                        </p:tav>
                                      </p:tavLst>
                                    </p:anim>
                                    <p:anim calcmode="lin" valueType="num">
                                      <p:cBhvr additive="base">
                                        <p:cTn id="37" dur="1000" fill="hold"/>
                                        <p:tgtEl>
                                          <p:spTgt spid="113"/>
                                        </p:tgtEl>
                                        <p:attrNameLst>
                                          <p:attrName>ppt_y</p:attrName>
                                        </p:attrNameLst>
                                      </p:cBhvr>
                                      <p:tavLst>
                                        <p:tav tm="0">
                                          <p:val>
                                            <p:strVal val="#ppt_y"/>
                                          </p:val>
                                        </p:tav>
                                        <p:tav tm="100000">
                                          <p:val>
                                            <p:strVal val="#ppt_y"/>
                                          </p:val>
                                        </p:tav>
                                      </p:tavLst>
                                    </p:anim>
                                  </p:childTnLst>
                                </p:cTn>
                              </p:par>
                              <p:par>
                                <p:cTn id="38" presetID="2" presetClass="entr" presetSubtype="1" decel="100000" fill="hold" nodeType="withEffect">
                                  <p:stCondLst>
                                    <p:cond delay="700"/>
                                  </p:stCondLst>
                                  <p:childTnLst>
                                    <p:set>
                                      <p:cBhvr>
                                        <p:cTn id="39" dur="1" fill="hold">
                                          <p:stCondLst>
                                            <p:cond delay="0"/>
                                          </p:stCondLst>
                                        </p:cTn>
                                        <p:tgtEl>
                                          <p:spTgt spid="97"/>
                                        </p:tgtEl>
                                        <p:attrNameLst>
                                          <p:attrName>style.visibility</p:attrName>
                                        </p:attrNameLst>
                                      </p:cBhvr>
                                      <p:to>
                                        <p:strVal val="visible"/>
                                      </p:to>
                                    </p:set>
                                    <p:anim calcmode="lin" valueType="num">
                                      <p:cBhvr additive="base">
                                        <p:cTn id="40" dur="1000" fill="hold"/>
                                        <p:tgtEl>
                                          <p:spTgt spid="97"/>
                                        </p:tgtEl>
                                        <p:attrNameLst>
                                          <p:attrName>ppt_x</p:attrName>
                                        </p:attrNameLst>
                                      </p:cBhvr>
                                      <p:tavLst>
                                        <p:tav tm="0">
                                          <p:val>
                                            <p:strVal val="#ppt_x"/>
                                          </p:val>
                                        </p:tav>
                                        <p:tav tm="100000">
                                          <p:val>
                                            <p:strVal val="#ppt_x"/>
                                          </p:val>
                                        </p:tav>
                                      </p:tavLst>
                                    </p:anim>
                                    <p:anim calcmode="lin" valueType="num">
                                      <p:cBhvr additive="base">
                                        <p:cTn id="41" dur="1000" fill="hold"/>
                                        <p:tgtEl>
                                          <p:spTgt spid="97"/>
                                        </p:tgtEl>
                                        <p:attrNameLst>
                                          <p:attrName>ppt_y</p:attrName>
                                        </p:attrNameLst>
                                      </p:cBhvr>
                                      <p:tavLst>
                                        <p:tav tm="0">
                                          <p:val>
                                            <p:strVal val="0-#ppt_h/2"/>
                                          </p:val>
                                        </p:tav>
                                        <p:tav tm="100000">
                                          <p:val>
                                            <p:strVal val="#ppt_y"/>
                                          </p:val>
                                        </p:tav>
                                      </p:tavLst>
                                    </p:anim>
                                  </p:childTnLst>
                                </p:cTn>
                              </p:par>
                              <p:par>
                                <p:cTn id="42" presetID="1" presetClass="entr" presetSubtype="0" fill="hold" nodeType="withEffect">
                                  <p:stCondLst>
                                    <p:cond delay="300"/>
                                  </p:stCondLst>
                                  <p:iterate type="lt">
                                    <p:tmAbs val="80"/>
                                  </p:iterate>
                                  <p:childTnLst>
                                    <p:set>
                                      <p:cBhvr>
                                        <p:cTn id="43" dur="1" fill="hold">
                                          <p:stCondLst>
                                            <p:cond delay="0"/>
                                          </p:stCondLst>
                                        </p:cTn>
                                        <p:tgtEl>
                                          <p:spTgt spid="16">
                                            <p:txEl>
                                              <p:pRg st="0" end="0"/>
                                            </p:txEl>
                                          </p:spTgt>
                                        </p:tgtEl>
                                        <p:attrNameLst>
                                          <p:attrName>style.visibility</p:attrName>
                                        </p:attrNameLst>
                                      </p:cBhvr>
                                      <p:to>
                                        <p:strVal val="visible"/>
                                      </p:to>
                                    </p:set>
                                  </p:childTnLst>
                                </p:cTn>
                              </p:par>
                              <p:par>
                                <p:cTn id="44" presetID="10" presetClass="entr" presetSubtype="0" fill="hold" grpId="0" nodeType="withEffect">
                                  <p:stCondLst>
                                    <p:cond delay="20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par>
                                <p:cTn id="47" presetID="1" presetClass="entr" presetSubtype="0" fill="hold" grpId="0" nodeType="withEffect">
                                  <p:stCondLst>
                                    <p:cond delay="500"/>
                                  </p:stCondLst>
                                  <p:iterate type="lt">
                                    <p:tmAbs val="80"/>
                                  </p:iterate>
                                  <p:childTnLst>
                                    <p:set>
                                      <p:cBhvr>
                                        <p:cTn id="48" dur="1" fill="hold">
                                          <p:stCondLst>
                                            <p:cond delay="0"/>
                                          </p:stCondLst>
                                        </p:cTn>
                                        <p:tgtEl>
                                          <p:spTgt spid="99"/>
                                        </p:tgtEl>
                                        <p:attrNameLst>
                                          <p:attrName>style.visibility</p:attrName>
                                        </p:attrNameLst>
                                      </p:cBhvr>
                                      <p:to>
                                        <p:strVal val="visible"/>
                                      </p:to>
                                    </p:set>
                                  </p:childTnLst>
                                </p:cTn>
                              </p:par>
                              <p:par>
                                <p:cTn id="49" presetID="34" presetClass="emph" presetSubtype="0" fill="hold" grpId="1" nodeType="withEffect">
                                  <p:stCondLst>
                                    <p:cond delay="900"/>
                                  </p:stCondLst>
                                  <p:iterate type="lt">
                                    <p:tmPct val="10000"/>
                                  </p:iterate>
                                  <p:childTnLst>
                                    <p:animMotion origin="layout" path="M 1.875E-6 -2.22222E-6 L 1.875E-6 -0.05231 " pathEditMode="relative" rAng="0" ptsTypes="AA">
                                      <p:cBhvr>
                                        <p:cTn id="50" dur="300" accel="50000" decel="50000" autoRev="1" fill="hold">
                                          <p:stCondLst>
                                            <p:cond delay="0"/>
                                          </p:stCondLst>
                                        </p:cTn>
                                        <p:tgtEl>
                                          <p:spTgt spid="99"/>
                                        </p:tgtEl>
                                        <p:attrNameLst>
                                          <p:attrName>ppt_x</p:attrName>
                                          <p:attrName>ppt_y</p:attrName>
                                        </p:attrNameLst>
                                      </p:cBhvr>
                                      <p:rCtr x="0" y="-2616"/>
                                    </p:animMotion>
                                    <p:animRot by="1500000">
                                      <p:cBhvr>
                                        <p:cTn id="51" dur="150" fill="hold">
                                          <p:stCondLst>
                                            <p:cond delay="0"/>
                                          </p:stCondLst>
                                        </p:cTn>
                                        <p:tgtEl>
                                          <p:spTgt spid="99"/>
                                        </p:tgtEl>
                                        <p:attrNameLst>
                                          <p:attrName>r</p:attrName>
                                        </p:attrNameLst>
                                      </p:cBhvr>
                                    </p:animRot>
                                    <p:animRot by="-1500000">
                                      <p:cBhvr>
                                        <p:cTn id="52" dur="150" fill="hold">
                                          <p:stCondLst>
                                            <p:cond delay="150"/>
                                          </p:stCondLst>
                                        </p:cTn>
                                        <p:tgtEl>
                                          <p:spTgt spid="99"/>
                                        </p:tgtEl>
                                        <p:attrNameLst>
                                          <p:attrName>r</p:attrName>
                                        </p:attrNameLst>
                                      </p:cBhvr>
                                    </p:animRot>
                                    <p:animRot by="-1500000">
                                      <p:cBhvr>
                                        <p:cTn id="53" dur="150" fill="hold">
                                          <p:stCondLst>
                                            <p:cond delay="300"/>
                                          </p:stCondLst>
                                        </p:cTn>
                                        <p:tgtEl>
                                          <p:spTgt spid="99"/>
                                        </p:tgtEl>
                                        <p:attrNameLst>
                                          <p:attrName>r</p:attrName>
                                        </p:attrNameLst>
                                      </p:cBhvr>
                                    </p:animRot>
                                    <p:animRot by="1500000">
                                      <p:cBhvr>
                                        <p:cTn id="54" dur="150" fill="hold">
                                          <p:stCondLst>
                                            <p:cond delay="450"/>
                                          </p:stCondLst>
                                        </p:cTn>
                                        <p:tgtEl>
                                          <p:spTgt spid="99"/>
                                        </p:tgtEl>
                                        <p:attrNameLst>
                                          <p:attrName>r</p:attrName>
                                        </p:attrNameLst>
                                      </p:cBhvr>
                                    </p:animRot>
                                  </p:childTnLst>
                                </p:cTn>
                              </p:par>
                              <p:par>
                                <p:cTn id="55" presetID="6" presetClass="emph" presetSubtype="0" repeatCount="indefinite" accel="25000" decel="25000" autoRev="1" fill="hold" nodeType="withEffect">
                                  <p:stCondLst>
                                    <p:cond delay="1250"/>
                                  </p:stCondLst>
                                  <p:childTnLst>
                                    <p:animScale>
                                      <p:cBhvr>
                                        <p:cTn id="56" dur="1000" fill="hold"/>
                                        <p:tgtEl>
                                          <p:spTgt spid="1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9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d background">
            <a:extLst>
              <a:ext uri="{FF2B5EF4-FFF2-40B4-BE49-F238E27FC236}">
                <a16:creationId xmlns:a16="http://schemas.microsoft.com/office/drawing/2014/main" id="{299DED63-2F99-494F-9009-D109A2ED1F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D1FDA7C7-067F-4160-9352-B075FF9D9638}"/>
              </a:ext>
            </a:extLst>
          </p:cNvPr>
          <p:cNvSpPr/>
          <p:nvPr/>
        </p:nvSpPr>
        <p:spPr>
          <a:xfrm>
            <a:off x="400639" y="345256"/>
            <a:ext cx="11390722" cy="6167487"/>
          </a:xfrm>
          <a:prstGeom prst="roundRect">
            <a:avLst>
              <a:gd name="adj" fmla="val 335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83B4172-9F95-4EDB-97A7-884DA03F0829}"/>
              </a:ext>
            </a:extLst>
          </p:cNvPr>
          <p:cNvSpPr txBox="1"/>
          <p:nvPr/>
        </p:nvSpPr>
        <p:spPr>
          <a:xfrm>
            <a:off x="1348034" y="1720832"/>
            <a:ext cx="3808429" cy="646331"/>
          </a:xfrm>
          <a:prstGeom prst="rect">
            <a:avLst/>
          </a:prstGeom>
          <a:noFill/>
        </p:spPr>
        <p:txBody>
          <a:bodyPr wrap="square" rtlCol="0">
            <a:spAutoFit/>
          </a:bodyPr>
          <a:lstStyle/>
          <a:p>
            <a:pPr algn="ctr"/>
            <a:r>
              <a:rPr lang="en-US" sz="3600" b="1">
                <a:solidFill>
                  <a:srgbClr val="CC5D12"/>
                </a:solidFill>
                <a:latin typeface="Arial" panose="020B0604020202020204" pitchFamily="34" charset="0"/>
                <a:cs typeface="Arial" panose="020B0604020202020204" pitchFamily="34" charset="0"/>
              </a:rPr>
              <a:t>Nội dung 1</a:t>
            </a:r>
          </a:p>
        </p:txBody>
      </p:sp>
      <p:sp>
        <p:nvSpPr>
          <p:cNvPr id="8" name="TextBox 7">
            <a:extLst>
              <a:ext uri="{FF2B5EF4-FFF2-40B4-BE49-F238E27FC236}">
                <a16:creationId xmlns:a16="http://schemas.microsoft.com/office/drawing/2014/main" id="{898C593F-6B9F-405A-9088-3DDD929140C8}"/>
              </a:ext>
            </a:extLst>
          </p:cNvPr>
          <p:cNvSpPr txBox="1"/>
          <p:nvPr/>
        </p:nvSpPr>
        <p:spPr>
          <a:xfrm>
            <a:off x="796565" y="2731865"/>
            <a:ext cx="4911365" cy="461665"/>
          </a:xfrm>
          <a:prstGeom prst="rect">
            <a:avLst/>
          </a:prstGeom>
          <a:noFill/>
        </p:spPr>
        <p:txBody>
          <a:bodyPr wrap="square" rtlCol="0">
            <a:spAutoFit/>
          </a:bodyPr>
          <a:lstStyle/>
          <a:p>
            <a:pPr algn="ctr"/>
            <a:r>
              <a:rPr lang="en-US" sz="2400">
                <a:solidFill>
                  <a:srgbClr val="CC5D12"/>
                </a:solidFill>
                <a:latin typeface="Arial" panose="020B0604020202020204" pitchFamily="34" charset="0"/>
                <a:cs typeface="Arial" panose="020B0604020202020204" pitchFamily="34" charset="0"/>
              </a:rPr>
              <a:t>Chủ đề trò chơi nội dung 1</a:t>
            </a:r>
          </a:p>
        </p:txBody>
      </p:sp>
      <p:pic>
        <p:nvPicPr>
          <p:cNvPr id="13" name="Picture 12">
            <a:extLst>
              <a:ext uri="{FF2B5EF4-FFF2-40B4-BE49-F238E27FC236}">
                <a16:creationId xmlns:a16="http://schemas.microsoft.com/office/drawing/2014/main" id="{042010D2-B5C7-4B43-AADC-3460BC7EAB24}"/>
              </a:ext>
            </a:extLst>
          </p:cNvPr>
          <p:cNvPicPr>
            <a:picLocks noChangeAspect="1"/>
          </p:cNvPicPr>
          <p:nvPr/>
        </p:nvPicPr>
        <p:blipFill rotWithShape="1">
          <a:blip r:embed="rId4"/>
          <a:srcRect r="96714"/>
          <a:stretch/>
        </p:blipFill>
        <p:spPr>
          <a:xfrm>
            <a:off x="0" y="0"/>
            <a:ext cx="400639" cy="6858000"/>
          </a:xfrm>
          <a:prstGeom prst="rect">
            <a:avLst/>
          </a:prstGeom>
        </p:spPr>
      </p:pic>
      <p:pic>
        <p:nvPicPr>
          <p:cNvPr id="6" name="Hand" descr="Icon&#10;&#10;Description automatically generated with medium confidence">
            <a:extLst>
              <a:ext uri="{FF2B5EF4-FFF2-40B4-BE49-F238E27FC236}">
                <a16:creationId xmlns:a16="http://schemas.microsoft.com/office/drawing/2014/main" id="{4808A5F2-7B08-401F-8395-B9D7588989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416394">
            <a:off x="1336584" y="4711577"/>
            <a:ext cx="5330184" cy="7558941"/>
          </a:xfrm>
          <a:prstGeom prst="rect">
            <a:avLst/>
          </a:prstGeom>
        </p:spPr>
      </p:pic>
      <p:sp>
        <p:nvSpPr>
          <p:cNvPr id="14" name="Icon white background">
            <a:extLst>
              <a:ext uri="{FF2B5EF4-FFF2-40B4-BE49-F238E27FC236}">
                <a16:creationId xmlns:a16="http://schemas.microsoft.com/office/drawing/2014/main" id="{FAB253CA-276C-450B-8C1E-57D67EB83D43}"/>
              </a:ext>
            </a:extLst>
          </p:cNvPr>
          <p:cNvSpPr/>
          <p:nvPr/>
        </p:nvSpPr>
        <p:spPr>
          <a:xfrm>
            <a:off x="5762523" y="28518"/>
            <a:ext cx="680877" cy="680877"/>
          </a:xfrm>
          <a:prstGeom prst="ellipse">
            <a:avLst/>
          </a:prstGeom>
          <a:solidFill>
            <a:schemeClr val="bg1"/>
          </a:solidFill>
          <a:ln>
            <a:noFill/>
          </a:ln>
          <a:effectLst>
            <a:glow rad="101600">
              <a:srgbClr val="F4B183">
                <a:alpha val="60000"/>
              </a:srgbClr>
            </a:glow>
            <a:outerShdw blurRad="266700" dist="101600" dir="5400000" sx="85000" sy="85000" algn="ctr" rotWithShape="0">
              <a:srgbClr val="F48093">
                <a:alpha val="7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pic>
        <p:nvPicPr>
          <p:cNvPr id="15" name="Icon header">
            <a:extLst>
              <a:ext uri="{FF2B5EF4-FFF2-40B4-BE49-F238E27FC236}">
                <a16:creationId xmlns:a16="http://schemas.microsoft.com/office/drawing/2014/main" id="{E0DF04D0-A899-4BEC-8ADD-FDDE7CA51CB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937039" y="162376"/>
            <a:ext cx="317921" cy="418983"/>
          </a:xfrm>
          <a:prstGeom prst="rect">
            <a:avLst/>
          </a:prstGeom>
        </p:spPr>
      </p:pic>
    </p:spTree>
    <p:extLst>
      <p:ext uri="{BB962C8B-B14F-4D97-AF65-F5344CB8AC3E}">
        <p14:creationId xmlns:p14="http://schemas.microsoft.com/office/powerpoint/2010/main" val="12928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2700000">
                                      <p:cBhvr>
                                        <p:cTn id="6" dur="1000" fill="hold"/>
                                        <p:tgtEl>
                                          <p:spTgt spid="6"/>
                                        </p:tgtEl>
                                        <p:attrNameLst>
                                          <p:attrName>r</p:attrName>
                                        </p:attrNameLst>
                                      </p:cBhvr>
                                    </p:animRot>
                                  </p:childTnLst>
                                </p:cTn>
                              </p:par>
                              <p:par>
                                <p:cTn id="7" presetID="64" presetClass="path" presetSubtype="0" accel="50000" decel="50000" fill="hold" nodeType="withEffect">
                                  <p:stCondLst>
                                    <p:cond delay="0"/>
                                  </p:stCondLst>
                                  <p:childTnLst>
                                    <p:animMotion origin="layout" path="M 4.79167E-6 -2.96296E-6 L 4.79167E-6 -0.5287 " pathEditMode="relative" rAng="0" ptsTypes="AA">
                                      <p:cBhvr>
                                        <p:cTn id="8" dur="1000" fill="hold"/>
                                        <p:tgtEl>
                                          <p:spTgt spid="6"/>
                                        </p:tgtEl>
                                        <p:attrNameLst>
                                          <p:attrName>ppt_x</p:attrName>
                                          <p:attrName>ppt_y</p:attrName>
                                        </p:attrNameLst>
                                      </p:cBhvr>
                                      <p:rCtr x="0" y="-26435"/>
                                    </p:animMotion>
                                  </p:childTnLst>
                                </p:cTn>
                              </p:par>
                              <p:par>
                                <p:cTn id="9" presetID="63" presetClass="path" presetSubtype="0" accel="50000" decel="50000" fill="hold" nodeType="withEffect">
                                  <p:stCondLst>
                                    <p:cond delay="1000"/>
                                  </p:stCondLst>
                                  <p:childTnLst>
                                    <p:animMotion origin="layout" path="M 4.79167E-6 -0.5287 L 0.54049 -0.5287 " pathEditMode="relative" rAng="0" ptsTypes="AA">
                                      <p:cBhvr>
                                        <p:cTn id="10" dur="1000" fill="hold"/>
                                        <p:tgtEl>
                                          <p:spTgt spid="6"/>
                                        </p:tgtEl>
                                        <p:attrNameLst>
                                          <p:attrName>ppt_x</p:attrName>
                                          <p:attrName>ppt_y</p:attrName>
                                        </p:attrNameLst>
                                      </p:cBhvr>
                                      <p:rCtr x="27018" y="0"/>
                                    </p:animMotion>
                                  </p:childTnLst>
                                </p:cTn>
                              </p:par>
                              <p:par>
                                <p:cTn id="11" presetID="8" presetClass="emph" presetSubtype="0" repeatCount="indefinite" accel="50000" decel="50000" autoRev="1" fill="hold" nodeType="withEffect">
                                  <p:stCondLst>
                                    <p:cond delay="1600"/>
                                  </p:stCondLst>
                                  <p:childTnLst>
                                    <p:animRot by="300000">
                                      <p:cBhvr>
                                        <p:cTn id="12" dur="1000" fill="hold"/>
                                        <p:tgtEl>
                                          <p:spTgt spid="6"/>
                                        </p:tgtEl>
                                        <p:attrNameLst>
                                          <p:attrName>r</p:attrName>
                                        </p:attrNameLst>
                                      </p:cBhvr>
                                    </p:animRot>
                                  </p:childTnLst>
                                </p:cTn>
                              </p:par>
                              <p:par>
                                <p:cTn id="13" presetID="2" presetClass="entr" presetSubtype="8" decel="100000" fill="hold" grpId="0" nodeType="withEffect">
                                  <p:stCondLst>
                                    <p:cond delay="13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0-#ppt_w/2"/>
                                          </p:val>
                                        </p:tav>
                                        <p:tav tm="100000">
                                          <p:val>
                                            <p:strVal val="#ppt_x"/>
                                          </p:val>
                                        </p:tav>
                                      </p:tavLst>
                                    </p:anim>
                                    <p:anim calcmode="lin" valueType="num">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0-#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d background">
            <a:extLst>
              <a:ext uri="{FF2B5EF4-FFF2-40B4-BE49-F238E27FC236}">
                <a16:creationId xmlns:a16="http://schemas.microsoft.com/office/drawing/2014/main" id="{730386DC-A936-4C84-A902-229ABB460C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0849F992-A617-4A83-8ED4-0FFC4584CDE9}"/>
              </a:ext>
            </a:extLst>
          </p:cNvPr>
          <p:cNvSpPr/>
          <p:nvPr/>
        </p:nvSpPr>
        <p:spPr>
          <a:xfrm>
            <a:off x="400639" y="345256"/>
            <a:ext cx="11390722" cy="6167487"/>
          </a:xfrm>
          <a:prstGeom prst="roundRect">
            <a:avLst>
              <a:gd name="adj" fmla="val 335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con white background">
            <a:extLst>
              <a:ext uri="{FF2B5EF4-FFF2-40B4-BE49-F238E27FC236}">
                <a16:creationId xmlns:a16="http://schemas.microsoft.com/office/drawing/2014/main" id="{A15A369F-4291-46DB-832F-DEC26B3B0026}"/>
              </a:ext>
            </a:extLst>
          </p:cNvPr>
          <p:cNvSpPr/>
          <p:nvPr/>
        </p:nvSpPr>
        <p:spPr>
          <a:xfrm>
            <a:off x="5762523" y="28518"/>
            <a:ext cx="680877" cy="680877"/>
          </a:xfrm>
          <a:prstGeom prst="ellipse">
            <a:avLst/>
          </a:prstGeom>
          <a:solidFill>
            <a:schemeClr val="bg1"/>
          </a:solidFill>
          <a:ln>
            <a:noFill/>
          </a:ln>
          <a:effectLst>
            <a:glow rad="101600">
              <a:srgbClr val="F4B183">
                <a:alpha val="60000"/>
              </a:srgbClr>
            </a:glow>
            <a:outerShdw blurRad="266700" dist="101600" dir="5400000" sx="85000" sy="85000" algn="ctr" rotWithShape="0">
              <a:srgbClr val="F48093">
                <a:alpha val="7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pic>
        <p:nvPicPr>
          <p:cNvPr id="7" name="Icon header">
            <a:extLst>
              <a:ext uri="{FF2B5EF4-FFF2-40B4-BE49-F238E27FC236}">
                <a16:creationId xmlns:a16="http://schemas.microsoft.com/office/drawing/2014/main" id="{9383A3CC-F5B0-4468-BAB7-0F73ECE668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937039" y="162376"/>
            <a:ext cx="317921" cy="418983"/>
          </a:xfrm>
          <a:prstGeom prst="rect">
            <a:avLst/>
          </a:prstGeom>
        </p:spPr>
      </p:pic>
      <p:sp>
        <p:nvSpPr>
          <p:cNvPr id="8" name="TextBox 7">
            <a:extLst>
              <a:ext uri="{FF2B5EF4-FFF2-40B4-BE49-F238E27FC236}">
                <a16:creationId xmlns:a16="http://schemas.microsoft.com/office/drawing/2014/main" id="{5DB765D2-3CA9-42C7-A71B-25FCC64E912D}"/>
              </a:ext>
            </a:extLst>
          </p:cNvPr>
          <p:cNvSpPr txBox="1"/>
          <p:nvPr/>
        </p:nvSpPr>
        <p:spPr>
          <a:xfrm>
            <a:off x="6431871" y="1375061"/>
            <a:ext cx="3956255" cy="523220"/>
          </a:xfrm>
          <a:prstGeom prst="rect">
            <a:avLst/>
          </a:prstGeom>
          <a:noFill/>
        </p:spPr>
        <p:txBody>
          <a:bodyPr wrap="square" rtlCol="0">
            <a:spAutoFit/>
          </a:bodyPr>
          <a:lstStyle/>
          <a:p>
            <a:pPr algn="ctr"/>
            <a:r>
              <a:rPr lang="en-US" sz="2800" b="1">
                <a:solidFill>
                  <a:srgbClr val="CC5D12"/>
                </a:solidFill>
                <a:latin typeface="Arial" panose="020B0604020202020204" pitchFamily="34" charset="0"/>
                <a:cs typeface="Arial" panose="020B0604020202020204" pitchFamily="34" charset="0"/>
              </a:rPr>
              <a:t>Luật chơi Nội dung 1</a:t>
            </a:r>
          </a:p>
        </p:txBody>
      </p:sp>
      <p:sp>
        <p:nvSpPr>
          <p:cNvPr id="9" name="TextBox 8">
            <a:extLst>
              <a:ext uri="{FF2B5EF4-FFF2-40B4-BE49-F238E27FC236}">
                <a16:creationId xmlns:a16="http://schemas.microsoft.com/office/drawing/2014/main" id="{3F811EBD-204D-4FED-BF6A-C875EE34246B}"/>
              </a:ext>
            </a:extLst>
          </p:cNvPr>
          <p:cNvSpPr txBox="1"/>
          <p:nvPr/>
        </p:nvSpPr>
        <p:spPr>
          <a:xfrm>
            <a:off x="5504872" y="2121555"/>
            <a:ext cx="6113961" cy="3477875"/>
          </a:xfrm>
          <a:prstGeom prst="rect">
            <a:avLst/>
          </a:prstGeom>
          <a:noFill/>
        </p:spPr>
        <p:txBody>
          <a:bodyPr wrap="square" rtlCol="0">
            <a:spAutoFit/>
          </a:bodyPr>
          <a:lstStyle/>
          <a:p>
            <a:pPr algn="ctr"/>
            <a:r>
              <a:rPr lang="en-US" sz="2000">
                <a:solidFill>
                  <a:srgbClr val="CC5D12"/>
                </a:solidFill>
                <a:latin typeface="Arial" panose="020B0604020202020204" pitchFamily="34" charset="0"/>
                <a:cs typeface="Arial" panose="020B0604020202020204" pitchFamily="34" charset="0"/>
              </a:rPr>
              <a:t>Hãy trả lời câu hỏi trong những câu hỏi đã được đưa ra ở khung câu hỏi. Nếu bạn trả lời đúng thì sẽ nhận chục cái kí đầu. Còn nếu bạn trả lời sai thì ra chuồng gà không nói nhiều. Còn trường hợp nếu không trả lời được mà còn nhắc bài cho bạn sẽ bị giáo viên ghim đến suốt đời. Còn những bạn nào mà im lặng không trả lời câu hỏi sẽ gọi ngẫu nhiên nếu mà trả lời được mà không chịu phát biểu vẫn cho kí đầu liên hoàn, còn nếu trả lời bát nháo sẽ bị ăn chổi với dép sau cuộc gặp mặt riêng với phụ huynh</a:t>
            </a:r>
          </a:p>
        </p:txBody>
      </p:sp>
      <p:sp>
        <p:nvSpPr>
          <p:cNvPr id="10" name="Rectangle: Rounded Corners 9">
            <a:hlinkClick r:id="rId6" action="ppaction://hlinksldjump"/>
            <a:extLst>
              <a:ext uri="{FF2B5EF4-FFF2-40B4-BE49-F238E27FC236}">
                <a16:creationId xmlns:a16="http://schemas.microsoft.com/office/drawing/2014/main" id="{825FE4DA-A61E-42B6-948F-684865546804}"/>
              </a:ext>
            </a:extLst>
          </p:cNvPr>
          <p:cNvSpPr/>
          <p:nvPr/>
        </p:nvSpPr>
        <p:spPr>
          <a:xfrm>
            <a:off x="2011764" y="5513106"/>
            <a:ext cx="1838227" cy="622169"/>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Arial" panose="020B0604020202020204" pitchFamily="34" charset="0"/>
                <a:cs typeface="Arial" panose="020B0604020202020204" pitchFamily="34" charset="0"/>
              </a:rPr>
              <a:t>BẮT ĐẦU</a:t>
            </a:r>
          </a:p>
        </p:txBody>
      </p:sp>
      <p:grpSp>
        <p:nvGrpSpPr>
          <p:cNvPr id="11" name="Teacher's pink background">
            <a:extLst>
              <a:ext uri="{FF2B5EF4-FFF2-40B4-BE49-F238E27FC236}">
                <a16:creationId xmlns:a16="http://schemas.microsoft.com/office/drawing/2014/main" id="{50D4A48B-C315-4B56-A58B-521CB685D6D8}"/>
              </a:ext>
            </a:extLst>
          </p:cNvPr>
          <p:cNvGrpSpPr/>
          <p:nvPr/>
        </p:nvGrpSpPr>
        <p:grpSpPr>
          <a:xfrm>
            <a:off x="1262911" y="1439966"/>
            <a:ext cx="3532812" cy="3477874"/>
            <a:chOff x="877552" y="1545019"/>
            <a:chExt cx="2573760" cy="2568997"/>
          </a:xfrm>
        </p:grpSpPr>
        <p:sp>
          <p:nvSpPr>
            <p:cNvPr id="12" name="Teacher Pink background">
              <a:extLst>
                <a:ext uri="{FF2B5EF4-FFF2-40B4-BE49-F238E27FC236}">
                  <a16:creationId xmlns:a16="http://schemas.microsoft.com/office/drawing/2014/main" id="{955BBBE7-C832-4969-BFA6-6C71C1EB32A8}"/>
                </a:ext>
              </a:extLst>
            </p:cNvPr>
            <p:cNvSpPr/>
            <p:nvPr/>
          </p:nvSpPr>
          <p:spPr>
            <a:xfrm>
              <a:off x="877552" y="1545019"/>
              <a:ext cx="2573760" cy="2436855"/>
            </a:xfrm>
            <a:custGeom>
              <a:avLst/>
              <a:gdLst>
                <a:gd name="connsiteX0" fmla="*/ 1286880 w 2573760"/>
                <a:gd name="connsiteY0" fmla="*/ 0 h 2436855"/>
                <a:gd name="connsiteX1" fmla="*/ 2573760 w 2573760"/>
                <a:gd name="connsiteY1" fmla="*/ 1286880 h 2436855"/>
                <a:gd name="connsiteX2" fmla="*/ 2472631 w 2573760"/>
                <a:gd name="connsiteY2" fmla="*/ 1787792 h 2436855"/>
                <a:gd name="connsiteX3" fmla="*/ 2439988 w 2573760"/>
                <a:gd name="connsiteY3" fmla="*/ 1855553 h 2436855"/>
                <a:gd name="connsiteX4" fmla="*/ 2386760 w 2573760"/>
                <a:gd name="connsiteY4" fmla="*/ 1926734 h 2436855"/>
                <a:gd name="connsiteX5" fmla="*/ 1305071 w 2573760"/>
                <a:gd name="connsiteY5" fmla="*/ 2436855 h 2436855"/>
                <a:gd name="connsiteX6" fmla="*/ 72470 w 2573760"/>
                <a:gd name="connsiteY6" fmla="*/ 1703241 h 2436855"/>
                <a:gd name="connsiteX7" fmla="*/ 62953 w 2573760"/>
                <a:gd name="connsiteY7" fmla="*/ 1683484 h 2436855"/>
                <a:gd name="connsiteX8" fmla="*/ 57856 w 2573760"/>
                <a:gd name="connsiteY8" fmla="*/ 1669559 h 2436855"/>
                <a:gd name="connsiteX9" fmla="*/ 0 w 2573760"/>
                <a:gd name="connsiteY9" fmla="*/ 1286880 h 2436855"/>
                <a:gd name="connsiteX10" fmla="*/ 1286880 w 2573760"/>
                <a:gd name="connsiteY10" fmla="*/ 0 h 24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3760" h="2436855">
                  <a:moveTo>
                    <a:pt x="1286880" y="0"/>
                  </a:moveTo>
                  <a:cubicBezTo>
                    <a:pt x="1997604" y="0"/>
                    <a:pt x="2573760" y="576156"/>
                    <a:pt x="2573760" y="1286880"/>
                  </a:cubicBezTo>
                  <a:cubicBezTo>
                    <a:pt x="2573760" y="1464561"/>
                    <a:pt x="2537750" y="1633832"/>
                    <a:pt x="2472631" y="1787792"/>
                  </a:cubicBezTo>
                  <a:lnTo>
                    <a:pt x="2439988" y="1855553"/>
                  </a:lnTo>
                  <a:lnTo>
                    <a:pt x="2386760" y="1926734"/>
                  </a:lnTo>
                  <a:cubicBezTo>
                    <a:pt x="2129651" y="2238278"/>
                    <a:pt x="1740551" y="2436855"/>
                    <a:pt x="1305071" y="2436855"/>
                  </a:cubicBezTo>
                  <a:cubicBezTo>
                    <a:pt x="772818" y="2436855"/>
                    <a:pt x="309848" y="2140215"/>
                    <a:pt x="72470" y="1703241"/>
                  </a:cubicBezTo>
                  <a:lnTo>
                    <a:pt x="62953" y="1683484"/>
                  </a:lnTo>
                  <a:lnTo>
                    <a:pt x="57856" y="1669559"/>
                  </a:lnTo>
                  <a:cubicBezTo>
                    <a:pt x="20256" y="1548671"/>
                    <a:pt x="0" y="1420141"/>
                    <a:pt x="0" y="1286880"/>
                  </a:cubicBezTo>
                  <a:cubicBezTo>
                    <a:pt x="0" y="576156"/>
                    <a:pt x="576156" y="0"/>
                    <a:pt x="1286880" y="0"/>
                  </a:cubicBez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dirty="0">
                <a:solidFill>
                  <a:prstClr val="white"/>
                </a:solidFill>
                <a:latin typeface="Calibri" panose="020F0502020204030204"/>
              </a:endParaRPr>
            </a:p>
          </p:txBody>
        </p:sp>
        <p:sp>
          <p:nvSpPr>
            <p:cNvPr id="13" name="Freeform: Shape 142">
              <a:extLst>
                <a:ext uri="{FF2B5EF4-FFF2-40B4-BE49-F238E27FC236}">
                  <a16:creationId xmlns:a16="http://schemas.microsoft.com/office/drawing/2014/main" id="{5D64EF73-AEF0-456D-AE3D-752A9BB4D50F}"/>
                </a:ext>
              </a:extLst>
            </p:cNvPr>
            <p:cNvSpPr/>
            <p:nvPr/>
          </p:nvSpPr>
          <p:spPr>
            <a:xfrm>
              <a:off x="940507" y="3223740"/>
              <a:ext cx="2377035" cy="890276"/>
            </a:xfrm>
            <a:custGeom>
              <a:avLst/>
              <a:gdLst>
                <a:gd name="connsiteX0" fmla="*/ 0 w 2377035"/>
                <a:gd name="connsiteY0" fmla="*/ 0 h 890276"/>
                <a:gd name="connsiteX1" fmla="*/ 9517 w 2377035"/>
                <a:gd name="connsiteY1" fmla="*/ 19757 h 890276"/>
                <a:gd name="connsiteX2" fmla="*/ 1242118 w 2377035"/>
                <a:gd name="connsiteY2" fmla="*/ 753371 h 890276"/>
                <a:gd name="connsiteX3" fmla="*/ 2323807 w 2377035"/>
                <a:gd name="connsiteY3" fmla="*/ 243250 h 890276"/>
                <a:gd name="connsiteX4" fmla="*/ 2377035 w 2377035"/>
                <a:gd name="connsiteY4" fmla="*/ 172069 h 890276"/>
                <a:gd name="connsiteX5" fmla="*/ 2355487 w 2377035"/>
                <a:gd name="connsiteY5" fmla="*/ 216799 h 890276"/>
                <a:gd name="connsiteX6" fmla="*/ 1223927 w 2377035"/>
                <a:gd name="connsiteY6" fmla="*/ 890276 h 890276"/>
                <a:gd name="connsiteX7" fmla="*/ 38176 w 2377035"/>
                <a:gd name="connsiteY7" fmla="*/ 104308 h 890276"/>
                <a:gd name="connsiteX8" fmla="*/ 0 w 2377035"/>
                <a:gd name="connsiteY8" fmla="*/ 0 h 89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035" h="890276">
                  <a:moveTo>
                    <a:pt x="0" y="0"/>
                  </a:moveTo>
                  <a:lnTo>
                    <a:pt x="9517" y="19757"/>
                  </a:lnTo>
                  <a:cubicBezTo>
                    <a:pt x="246895" y="456731"/>
                    <a:pt x="709865" y="753371"/>
                    <a:pt x="1242118" y="753371"/>
                  </a:cubicBezTo>
                  <a:cubicBezTo>
                    <a:pt x="1677598" y="753371"/>
                    <a:pt x="2066698" y="554794"/>
                    <a:pt x="2323807" y="243250"/>
                  </a:cubicBezTo>
                  <a:lnTo>
                    <a:pt x="2377035" y="172069"/>
                  </a:lnTo>
                  <a:lnTo>
                    <a:pt x="2355487" y="216799"/>
                  </a:lnTo>
                  <a:cubicBezTo>
                    <a:pt x="2137568" y="617952"/>
                    <a:pt x="1712550" y="890276"/>
                    <a:pt x="1223927" y="890276"/>
                  </a:cubicBezTo>
                  <a:cubicBezTo>
                    <a:pt x="690884" y="890276"/>
                    <a:pt x="233536" y="566188"/>
                    <a:pt x="38176" y="104308"/>
                  </a:cubicBezTo>
                  <a:lnTo>
                    <a:pt x="0" y="0"/>
                  </a:lnTo>
                  <a:close/>
                </a:path>
              </a:pathLst>
            </a:custGeom>
            <a:solidFill>
              <a:srgbClr val="FACA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grpSp>
      <p:grpSp>
        <p:nvGrpSpPr>
          <p:cNvPr id="14" name="Teacher">
            <a:extLst>
              <a:ext uri="{FF2B5EF4-FFF2-40B4-BE49-F238E27FC236}">
                <a16:creationId xmlns:a16="http://schemas.microsoft.com/office/drawing/2014/main" id="{C29BD4F6-78A3-4B12-AE7B-F44F09C423C1}"/>
              </a:ext>
            </a:extLst>
          </p:cNvPr>
          <p:cNvGrpSpPr/>
          <p:nvPr/>
        </p:nvGrpSpPr>
        <p:grpSpPr>
          <a:xfrm>
            <a:off x="1661538" y="1487961"/>
            <a:ext cx="2413751" cy="3647678"/>
            <a:chOff x="1237986" y="1637676"/>
            <a:chExt cx="1758490" cy="2694426"/>
          </a:xfrm>
        </p:grpSpPr>
        <p:sp>
          <p:nvSpPr>
            <p:cNvPr id="15" name="Rectangle 7">
              <a:extLst>
                <a:ext uri="{FF2B5EF4-FFF2-40B4-BE49-F238E27FC236}">
                  <a16:creationId xmlns:a16="http://schemas.microsoft.com/office/drawing/2014/main" id="{8A95F1A7-185B-43DC-A261-875736E215D4}"/>
                </a:ext>
              </a:extLst>
            </p:cNvPr>
            <p:cNvSpPr/>
            <p:nvPr/>
          </p:nvSpPr>
          <p:spPr>
            <a:xfrm>
              <a:off x="1645379" y="2075876"/>
              <a:ext cx="617673" cy="729984"/>
            </a:xfrm>
            <a:custGeom>
              <a:avLst/>
              <a:gdLst>
                <a:gd name="connsiteX0" fmla="*/ 0 w 912122"/>
                <a:gd name="connsiteY0" fmla="*/ 0 h 992909"/>
                <a:gd name="connsiteX1" fmla="*/ 912122 w 912122"/>
                <a:gd name="connsiteY1" fmla="*/ 0 h 992909"/>
                <a:gd name="connsiteX2" fmla="*/ 912122 w 912122"/>
                <a:gd name="connsiteY2" fmla="*/ 992909 h 992909"/>
                <a:gd name="connsiteX3" fmla="*/ 0 w 912122"/>
                <a:gd name="connsiteY3" fmla="*/ 992909 h 992909"/>
                <a:gd name="connsiteX4" fmla="*/ 0 w 912122"/>
                <a:gd name="connsiteY4" fmla="*/ 0 h 992909"/>
                <a:gd name="connsiteX0" fmla="*/ 96982 w 1009104"/>
                <a:gd name="connsiteY0" fmla="*/ 0 h 992909"/>
                <a:gd name="connsiteX1" fmla="*/ 1009104 w 1009104"/>
                <a:gd name="connsiteY1" fmla="*/ 0 h 992909"/>
                <a:gd name="connsiteX2" fmla="*/ 1009104 w 1009104"/>
                <a:gd name="connsiteY2" fmla="*/ 992909 h 992909"/>
                <a:gd name="connsiteX3" fmla="*/ 0 w 1009104"/>
                <a:gd name="connsiteY3" fmla="*/ 914400 h 992909"/>
                <a:gd name="connsiteX4" fmla="*/ 96982 w 1009104"/>
                <a:gd name="connsiteY4" fmla="*/ 0 h 992909"/>
                <a:gd name="connsiteX0" fmla="*/ 96982 w 1009104"/>
                <a:gd name="connsiteY0" fmla="*/ 0 h 1173074"/>
                <a:gd name="connsiteX1" fmla="*/ 1009104 w 1009104"/>
                <a:gd name="connsiteY1" fmla="*/ 0 h 1173074"/>
                <a:gd name="connsiteX2" fmla="*/ 1009104 w 1009104"/>
                <a:gd name="connsiteY2" fmla="*/ 992909 h 1173074"/>
                <a:gd name="connsiteX3" fmla="*/ 0 w 1009104"/>
                <a:gd name="connsiteY3" fmla="*/ 914400 h 1173074"/>
                <a:gd name="connsiteX4" fmla="*/ 96982 w 1009104"/>
                <a:gd name="connsiteY4" fmla="*/ 0 h 1173074"/>
                <a:gd name="connsiteX0" fmla="*/ 96982 w 1009104"/>
                <a:gd name="connsiteY0" fmla="*/ 0 h 1198989"/>
                <a:gd name="connsiteX1" fmla="*/ 1009104 w 1009104"/>
                <a:gd name="connsiteY1" fmla="*/ 0 h 1198989"/>
                <a:gd name="connsiteX2" fmla="*/ 1009104 w 1009104"/>
                <a:gd name="connsiteY2" fmla="*/ 992909 h 1198989"/>
                <a:gd name="connsiteX3" fmla="*/ 0 w 1009104"/>
                <a:gd name="connsiteY3" fmla="*/ 914400 h 1198989"/>
                <a:gd name="connsiteX4" fmla="*/ 96982 w 1009104"/>
                <a:gd name="connsiteY4" fmla="*/ 0 h 1198989"/>
                <a:gd name="connsiteX0" fmla="*/ 122020 w 1034142"/>
                <a:gd name="connsiteY0" fmla="*/ 0 h 1198989"/>
                <a:gd name="connsiteX1" fmla="*/ 1034142 w 1034142"/>
                <a:gd name="connsiteY1" fmla="*/ 0 h 1198989"/>
                <a:gd name="connsiteX2" fmla="*/ 1034142 w 1034142"/>
                <a:gd name="connsiteY2" fmla="*/ 992909 h 1198989"/>
                <a:gd name="connsiteX3" fmla="*/ 25038 w 1034142"/>
                <a:gd name="connsiteY3" fmla="*/ 914400 h 1198989"/>
                <a:gd name="connsiteX4" fmla="*/ 122020 w 1034142"/>
                <a:gd name="connsiteY4" fmla="*/ 0 h 1198989"/>
                <a:gd name="connsiteX0" fmla="*/ 116740 w 1028862"/>
                <a:gd name="connsiteY0" fmla="*/ 0 h 1198989"/>
                <a:gd name="connsiteX1" fmla="*/ 1028862 w 1028862"/>
                <a:gd name="connsiteY1" fmla="*/ 0 h 1198989"/>
                <a:gd name="connsiteX2" fmla="*/ 1028862 w 1028862"/>
                <a:gd name="connsiteY2" fmla="*/ 992909 h 1198989"/>
                <a:gd name="connsiteX3" fmla="*/ 19758 w 1028862"/>
                <a:gd name="connsiteY3" fmla="*/ 914400 h 1198989"/>
                <a:gd name="connsiteX4" fmla="*/ 116740 w 1028862"/>
                <a:gd name="connsiteY4" fmla="*/ 0 h 1198989"/>
                <a:gd name="connsiteX0" fmla="*/ 62618 w 974740"/>
                <a:gd name="connsiteY0" fmla="*/ 0 h 1212690"/>
                <a:gd name="connsiteX1" fmla="*/ 974740 w 974740"/>
                <a:gd name="connsiteY1" fmla="*/ 0 h 1212690"/>
                <a:gd name="connsiteX2" fmla="*/ 974740 w 974740"/>
                <a:gd name="connsiteY2" fmla="*/ 992909 h 1212690"/>
                <a:gd name="connsiteX3" fmla="*/ 25672 w 974740"/>
                <a:gd name="connsiteY3" fmla="*/ 960582 h 1212690"/>
                <a:gd name="connsiteX4" fmla="*/ 62618 w 974740"/>
                <a:gd name="connsiteY4" fmla="*/ 0 h 1212690"/>
                <a:gd name="connsiteX0" fmla="*/ 119707 w 1031829"/>
                <a:gd name="connsiteY0" fmla="*/ 0 h 1212690"/>
                <a:gd name="connsiteX1" fmla="*/ 1031829 w 1031829"/>
                <a:gd name="connsiteY1" fmla="*/ 0 h 1212690"/>
                <a:gd name="connsiteX2" fmla="*/ 1031829 w 1031829"/>
                <a:gd name="connsiteY2" fmla="*/ 992909 h 1212690"/>
                <a:gd name="connsiteX3" fmla="*/ 82761 w 1031829"/>
                <a:gd name="connsiteY3" fmla="*/ 960582 h 1212690"/>
                <a:gd name="connsiteX4" fmla="*/ 119707 w 1031829"/>
                <a:gd name="connsiteY4" fmla="*/ 0 h 1212690"/>
                <a:gd name="connsiteX0" fmla="*/ 119707 w 1031829"/>
                <a:gd name="connsiteY0" fmla="*/ 0 h 1190144"/>
                <a:gd name="connsiteX1" fmla="*/ 1031829 w 1031829"/>
                <a:gd name="connsiteY1" fmla="*/ 0 h 1190144"/>
                <a:gd name="connsiteX2" fmla="*/ 1031829 w 1031829"/>
                <a:gd name="connsiteY2" fmla="*/ 992909 h 1190144"/>
                <a:gd name="connsiteX3" fmla="*/ 82761 w 1031829"/>
                <a:gd name="connsiteY3" fmla="*/ 960582 h 1190144"/>
                <a:gd name="connsiteX4" fmla="*/ 119707 w 1031829"/>
                <a:gd name="connsiteY4" fmla="*/ 0 h 1190144"/>
                <a:gd name="connsiteX0" fmla="*/ 119707 w 1031829"/>
                <a:gd name="connsiteY0" fmla="*/ 0 h 1155255"/>
                <a:gd name="connsiteX1" fmla="*/ 1031829 w 1031829"/>
                <a:gd name="connsiteY1" fmla="*/ 0 h 1155255"/>
                <a:gd name="connsiteX2" fmla="*/ 1031829 w 1031829"/>
                <a:gd name="connsiteY2" fmla="*/ 992909 h 1155255"/>
                <a:gd name="connsiteX3" fmla="*/ 82761 w 1031829"/>
                <a:gd name="connsiteY3" fmla="*/ 960582 h 1155255"/>
                <a:gd name="connsiteX4" fmla="*/ 119707 w 1031829"/>
                <a:gd name="connsiteY4" fmla="*/ 0 h 1155255"/>
                <a:gd name="connsiteX0" fmla="*/ 119707 w 1031829"/>
                <a:gd name="connsiteY0" fmla="*/ 0 h 1160623"/>
                <a:gd name="connsiteX1" fmla="*/ 1031829 w 1031829"/>
                <a:gd name="connsiteY1" fmla="*/ 0 h 1160623"/>
                <a:gd name="connsiteX2" fmla="*/ 1031829 w 1031829"/>
                <a:gd name="connsiteY2" fmla="*/ 992909 h 1160623"/>
                <a:gd name="connsiteX3" fmla="*/ 82761 w 1031829"/>
                <a:gd name="connsiteY3" fmla="*/ 960582 h 1160623"/>
                <a:gd name="connsiteX4" fmla="*/ 119707 w 1031829"/>
                <a:gd name="connsiteY4" fmla="*/ 0 h 1160623"/>
                <a:gd name="connsiteX0" fmla="*/ 119707 w 1031829"/>
                <a:gd name="connsiteY0" fmla="*/ 0 h 1219446"/>
                <a:gd name="connsiteX1" fmla="*/ 1031829 w 1031829"/>
                <a:gd name="connsiteY1" fmla="*/ 0 h 1219446"/>
                <a:gd name="connsiteX2" fmla="*/ 1025298 w 1031829"/>
                <a:gd name="connsiteY2" fmla="*/ 1071286 h 1219446"/>
                <a:gd name="connsiteX3" fmla="*/ 82761 w 1031829"/>
                <a:gd name="connsiteY3" fmla="*/ 960582 h 1219446"/>
                <a:gd name="connsiteX4" fmla="*/ 119707 w 1031829"/>
                <a:gd name="connsiteY4" fmla="*/ 0 h 121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29" h="1219446">
                  <a:moveTo>
                    <a:pt x="119707" y="0"/>
                  </a:moveTo>
                  <a:lnTo>
                    <a:pt x="1031829" y="0"/>
                  </a:lnTo>
                  <a:lnTo>
                    <a:pt x="1025298" y="1071286"/>
                  </a:lnTo>
                  <a:cubicBezTo>
                    <a:pt x="513439" y="1428425"/>
                    <a:pt x="142038" y="1037552"/>
                    <a:pt x="82761" y="960582"/>
                  </a:cubicBezTo>
                  <a:cubicBezTo>
                    <a:pt x="-134294" y="762000"/>
                    <a:pt x="147416" y="327891"/>
                    <a:pt x="119707"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16" name="Oval 145">
              <a:extLst>
                <a:ext uri="{FF2B5EF4-FFF2-40B4-BE49-F238E27FC236}">
                  <a16:creationId xmlns:a16="http://schemas.microsoft.com/office/drawing/2014/main" id="{39DE9C80-BCC3-4923-AA05-701C074850D7}"/>
                </a:ext>
              </a:extLst>
            </p:cNvPr>
            <p:cNvSpPr/>
            <p:nvPr/>
          </p:nvSpPr>
          <p:spPr>
            <a:xfrm rot="826891">
              <a:off x="2157716" y="1758091"/>
              <a:ext cx="375449" cy="538118"/>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17" name="Oval 146">
              <a:extLst>
                <a:ext uri="{FF2B5EF4-FFF2-40B4-BE49-F238E27FC236}">
                  <a16:creationId xmlns:a16="http://schemas.microsoft.com/office/drawing/2014/main" id="{AF3CA15F-0CCB-4989-830A-AF6FA88D4B1A}"/>
                </a:ext>
              </a:extLst>
            </p:cNvPr>
            <p:cNvSpPr/>
            <p:nvPr/>
          </p:nvSpPr>
          <p:spPr>
            <a:xfrm rot="7541460">
              <a:off x="2124583" y="2089458"/>
              <a:ext cx="375449" cy="538118"/>
            </a:xfrm>
            <a:prstGeom prst="ellipse">
              <a:avLst/>
            </a:prstGeom>
            <a:solidFill>
              <a:srgbClr val="41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18" name="Oval 147">
              <a:extLst>
                <a:ext uri="{FF2B5EF4-FFF2-40B4-BE49-F238E27FC236}">
                  <a16:creationId xmlns:a16="http://schemas.microsoft.com/office/drawing/2014/main" id="{042EA76D-3AE8-49C4-9880-6FFC2498908A}"/>
                </a:ext>
              </a:extLst>
            </p:cNvPr>
            <p:cNvSpPr/>
            <p:nvPr/>
          </p:nvSpPr>
          <p:spPr>
            <a:xfrm>
              <a:off x="1701688" y="1760087"/>
              <a:ext cx="702873" cy="624784"/>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19" name="Rectangle 20">
              <a:extLst>
                <a:ext uri="{FF2B5EF4-FFF2-40B4-BE49-F238E27FC236}">
                  <a16:creationId xmlns:a16="http://schemas.microsoft.com/office/drawing/2014/main" id="{00541194-E0E8-4809-924A-3D85BED827B6}"/>
                </a:ext>
              </a:extLst>
            </p:cNvPr>
            <p:cNvSpPr/>
            <p:nvPr/>
          </p:nvSpPr>
          <p:spPr>
            <a:xfrm>
              <a:off x="1414382" y="2822197"/>
              <a:ext cx="297579" cy="672414"/>
            </a:xfrm>
            <a:custGeom>
              <a:avLst/>
              <a:gdLst>
                <a:gd name="connsiteX0" fmla="*/ 0 w 456454"/>
                <a:gd name="connsiteY0" fmla="*/ 0 h 1020471"/>
                <a:gd name="connsiteX1" fmla="*/ 456454 w 456454"/>
                <a:gd name="connsiteY1" fmla="*/ 0 h 1020471"/>
                <a:gd name="connsiteX2" fmla="*/ 456454 w 456454"/>
                <a:gd name="connsiteY2" fmla="*/ 1020471 h 1020471"/>
                <a:gd name="connsiteX3" fmla="*/ 0 w 456454"/>
                <a:gd name="connsiteY3" fmla="*/ 1020471 h 1020471"/>
                <a:gd name="connsiteX4" fmla="*/ 0 w 456454"/>
                <a:gd name="connsiteY4" fmla="*/ 0 h 1020471"/>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96989"/>
                <a:gd name="connsiteY0" fmla="*/ 102803 h 1123274"/>
                <a:gd name="connsiteX1" fmla="*/ 418580 w 496989"/>
                <a:gd name="connsiteY1" fmla="*/ 0 h 1123274"/>
                <a:gd name="connsiteX2" fmla="*/ 456454 w 496989"/>
                <a:gd name="connsiteY2" fmla="*/ 1123274 h 1123274"/>
                <a:gd name="connsiteX3" fmla="*/ 0 w 496989"/>
                <a:gd name="connsiteY3" fmla="*/ 1123274 h 1123274"/>
                <a:gd name="connsiteX4" fmla="*/ 0 w 496989"/>
                <a:gd name="connsiteY4" fmla="*/ 102803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Lst>
              <a:ahLst/>
              <a:cxnLst>
                <a:cxn ang="0">
                  <a:pos x="connsiteX0" y="connsiteY0"/>
                </a:cxn>
                <a:cxn ang="0">
                  <a:pos x="connsiteX1" y="connsiteY1"/>
                </a:cxn>
                <a:cxn ang="0">
                  <a:pos x="connsiteX2" y="connsiteY2"/>
                </a:cxn>
                <a:cxn ang="0">
                  <a:pos x="connsiteX3" y="connsiteY3"/>
                </a:cxn>
              </a:cxnLst>
              <a:rect l="l" t="t" r="r" b="b"/>
              <a:pathLst>
                <a:path w="497109" h="1123274">
                  <a:moveTo>
                    <a:pt x="120" y="1123274"/>
                  </a:moveTo>
                  <a:cubicBezTo>
                    <a:pt x="-1030" y="808366"/>
                    <a:pt x="-2181" y="93071"/>
                    <a:pt x="418700" y="0"/>
                  </a:cubicBezTo>
                  <a:cubicBezTo>
                    <a:pt x="577412" y="98482"/>
                    <a:pt x="443949" y="748849"/>
                    <a:pt x="456574" y="1123274"/>
                  </a:cubicBezTo>
                  <a:lnTo>
                    <a:pt x="120" y="1123274"/>
                  </a:ln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0" name="Rectangle 21">
              <a:extLst>
                <a:ext uri="{FF2B5EF4-FFF2-40B4-BE49-F238E27FC236}">
                  <a16:creationId xmlns:a16="http://schemas.microsoft.com/office/drawing/2014/main" id="{D6EF5566-773C-43ED-AC58-B1ADB6B6518A}"/>
                </a:ext>
              </a:extLst>
            </p:cNvPr>
            <p:cNvSpPr/>
            <p:nvPr/>
          </p:nvSpPr>
          <p:spPr>
            <a:xfrm>
              <a:off x="1613218" y="2760658"/>
              <a:ext cx="465214" cy="1456233"/>
            </a:xfrm>
            <a:custGeom>
              <a:avLst/>
              <a:gdLst>
                <a:gd name="connsiteX0" fmla="*/ 0 w 593183"/>
                <a:gd name="connsiteY0" fmla="*/ 0 h 1480377"/>
                <a:gd name="connsiteX1" fmla="*/ 593183 w 593183"/>
                <a:gd name="connsiteY1" fmla="*/ 0 h 1480377"/>
                <a:gd name="connsiteX2" fmla="*/ 593183 w 593183"/>
                <a:gd name="connsiteY2" fmla="*/ 1480377 h 1480377"/>
                <a:gd name="connsiteX3" fmla="*/ 0 w 593183"/>
                <a:gd name="connsiteY3" fmla="*/ 1480377 h 1480377"/>
                <a:gd name="connsiteX4" fmla="*/ 0 w 593183"/>
                <a:gd name="connsiteY4" fmla="*/ 0 h 1480377"/>
                <a:gd name="connsiteX0" fmla="*/ 0 w 593183"/>
                <a:gd name="connsiteY0" fmla="*/ 205605 h 1685982"/>
                <a:gd name="connsiteX1" fmla="*/ 365936 w 593183"/>
                <a:gd name="connsiteY1" fmla="*/ 0 h 1685982"/>
                <a:gd name="connsiteX2" fmla="*/ 593183 w 593183"/>
                <a:gd name="connsiteY2" fmla="*/ 1685982 h 1685982"/>
                <a:gd name="connsiteX3" fmla="*/ 0 w 593183"/>
                <a:gd name="connsiteY3" fmla="*/ 1685982 h 1685982"/>
                <a:gd name="connsiteX4" fmla="*/ 0 w 593183"/>
                <a:gd name="connsiteY4" fmla="*/ 205605 h 1685982"/>
                <a:gd name="connsiteX0" fmla="*/ 21643 w 593183"/>
                <a:gd name="connsiteY0" fmla="*/ 97392 h 1685982"/>
                <a:gd name="connsiteX1" fmla="*/ 365936 w 593183"/>
                <a:gd name="connsiteY1" fmla="*/ 0 h 1685982"/>
                <a:gd name="connsiteX2" fmla="*/ 593183 w 593183"/>
                <a:gd name="connsiteY2" fmla="*/ 1685982 h 1685982"/>
                <a:gd name="connsiteX3" fmla="*/ 0 w 593183"/>
                <a:gd name="connsiteY3" fmla="*/ 1685982 h 1685982"/>
                <a:gd name="connsiteX4" fmla="*/ 21643 w 593183"/>
                <a:gd name="connsiteY4" fmla="*/ 97392 h 168598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777145"/>
                <a:gd name="connsiteY0" fmla="*/ 97392 h 2432652"/>
                <a:gd name="connsiteX1" fmla="*/ 447096 w 777145"/>
                <a:gd name="connsiteY1" fmla="*/ 0 h 2432652"/>
                <a:gd name="connsiteX2" fmla="*/ 777145 w 777145"/>
                <a:gd name="connsiteY2" fmla="*/ 2367724 h 2432652"/>
                <a:gd name="connsiteX3" fmla="*/ 0 w 777145"/>
                <a:gd name="connsiteY3" fmla="*/ 2432652 h 2432652"/>
                <a:gd name="connsiteX4" fmla="*/ 102803 w 777145"/>
                <a:gd name="connsiteY4" fmla="*/ 97392 h 2432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145" h="2432652">
                  <a:moveTo>
                    <a:pt x="102803" y="97392"/>
                  </a:moveTo>
                  <a:lnTo>
                    <a:pt x="447096" y="0"/>
                  </a:lnTo>
                  <a:lnTo>
                    <a:pt x="777145" y="2367724"/>
                  </a:lnTo>
                  <a:lnTo>
                    <a:pt x="0" y="2432652"/>
                  </a:lnTo>
                  <a:cubicBezTo>
                    <a:pt x="223640" y="2119548"/>
                    <a:pt x="-39678" y="1113881"/>
                    <a:pt x="102803" y="97392"/>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1" name="Rectangle 22">
              <a:extLst>
                <a:ext uri="{FF2B5EF4-FFF2-40B4-BE49-F238E27FC236}">
                  <a16:creationId xmlns:a16="http://schemas.microsoft.com/office/drawing/2014/main" id="{20986E2F-BC68-4BCF-8802-497666CE7B36}"/>
                </a:ext>
              </a:extLst>
            </p:cNvPr>
            <p:cNvSpPr/>
            <p:nvPr/>
          </p:nvSpPr>
          <p:spPr>
            <a:xfrm>
              <a:off x="2394452" y="2756528"/>
              <a:ext cx="351628" cy="1467232"/>
            </a:xfrm>
            <a:custGeom>
              <a:avLst/>
              <a:gdLst>
                <a:gd name="connsiteX0" fmla="*/ 0 w 82835"/>
                <a:gd name="connsiteY0" fmla="*/ 0 h 2045226"/>
                <a:gd name="connsiteX1" fmla="*/ 82835 w 82835"/>
                <a:gd name="connsiteY1" fmla="*/ 0 h 2045226"/>
                <a:gd name="connsiteX2" fmla="*/ 82835 w 82835"/>
                <a:gd name="connsiteY2" fmla="*/ 2045226 h 2045226"/>
                <a:gd name="connsiteX3" fmla="*/ 0 w 82835"/>
                <a:gd name="connsiteY3" fmla="*/ 2045226 h 2045226"/>
                <a:gd name="connsiteX4" fmla="*/ 0 w 82835"/>
                <a:gd name="connsiteY4" fmla="*/ 0 h 2045226"/>
                <a:gd name="connsiteX0" fmla="*/ 0 w 380421"/>
                <a:gd name="connsiteY0" fmla="*/ 70339 h 2115565"/>
                <a:gd name="connsiteX1" fmla="*/ 380421 w 380421"/>
                <a:gd name="connsiteY1" fmla="*/ 0 h 2115565"/>
                <a:gd name="connsiteX2" fmla="*/ 82835 w 380421"/>
                <a:gd name="connsiteY2" fmla="*/ 2115565 h 2115565"/>
                <a:gd name="connsiteX3" fmla="*/ 0 w 380421"/>
                <a:gd name="connsiteY3" fmla="*/ 2115565 h 2115565"/>
                <a:gd name="connsiteX4" fmla="*/ 0 w 380421"/>
                <a:gd name="connsiteY4" fmla="*/ 70339 h 2115565"/>
                <a:gd name="connsiteX0" fmla="*/ 0 w 391243"/>
                <a:gd name="connsiteY0" fmla="*/ 0 h 2223777"/>
                <a:gd name="connsiteX1" fmla="*/ 391243 w 391243"/>
                <a:gd name="connsiteY1" fmla="*/ 108212 h 2223777"/>
                <a:gd name="connsiteX2" fmla="*/ 93657 w 391243"/>
                <a:gd name="connsiteY2" fmla="*/ 2223777 h 2223777"/>
                <a:gd name="connsiteX3" fmla="*/ 10822 w 391243"/>
                <a:gd name="connsiteY3" fmla="*/ 2223777 h 2223777"/>
                <a:gd name="connsiteX4" fmla="*/ 0 w 391243"/>
                <a:gd name="connsiteY4" fmla="*/ 0 h 2223777"/>
                <a:gd name="connsiteX0" fmla="*/ 0 w 450760"/>
                <a:gd name="connsiteY0" fmla="*/ 0 h 2391507"/>
                <a:gd name="connsiteX1" fmla="*/ 391243 w 450760"/>
                <a:gd name="connsiteY1" fmla="*/ 108212 h 2391507"/>
                <a:gd name="connsiteX2" fmla="*/ 450760 w 450760"/>
                <a:gd name="connsiteY2" fmla="*/ 2391507 h 2391507"/>
                <a:gd name="connsiteX3" fmla="*/ 10822 w 450760"/>
                <a:gd name="connsiteY3" fmla="*/ 2223777 h 2391507"/>
                <a:gd name="connsiteX4" fmla="*/ 0 w 450760"/>
                <a:gd name="connsiteY4" fmla="*/ 0 h 2391507"/>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21" h="2451025">
                  <a:moveTo>
                    <a:pt x="6065" y="0"/>
                  </a:moveTo>
                  <a:lnTo>
                    <a:pt x="397308" y="108212"/>
                  </a:lnTo>
                  <a:cubicBezTo>
                    <a:pt x="249417" y="301192"/>
                    <a:pt x="312541" y="1960459"/>
                    <a:pt x="505521" y="2407739"/>
                  </a:cubicBezTo>
                  <a:lnTo>
                    <a:pt x="655" y="2451025"/>
                  </a:lnTo>
                  <a:cubicBezTo>
                    <a:pt x="-2952" y="1709766"/>
                    <a:pt x="9672" y="741259"/>
                    <a:pt x="6065" y="0"/>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2" name="Rectangle 23">
              <a:extLst>
                <a:ext uri="{FF2B5EF4-FFF2-40B4-BE49-F238E27FC236}">
                  <a16:creationId xmlns:a16="http://schemas.microsoft.com/office/drawing/2014/main" id="{29E15240-605B-465D-87B0-386FAB88003B}"/>
                </a:ext>
              </a:extLst>
            </p:cNvPr>
            <p:cNvSpPr/>
            <p:nvPr/>
          </p:nvSpPr>
          <p:spPr>
            <a:xfrm>
              <a:off x="2586567" y="2803511"/>
              <a:ext cx="287756" cy="674907"/>
            </a:xfrm>
            <a:custGeom>
              <a:avLst/>
              <a:gdLst>
                <a:gd name="connsiteX0" fmla="*/ 0 w 334358"/>
                <a:gd name="connsiteY0" fmla="*/ 0 h 559320"/>
                <a:gd name="connsiteX1" fmla="*/ 334358 w 334358"/>
                <a:gd name="connsiteY1" fmla="*/ 0 h 559320"/>
                <a:gd name="connsiteX2" fmla="*/ 334358 w 334358"/>
                <a:gd name="connsiteY2" fmla="*/ 559320 h 559320"/>
                <a:gd name="connsiteX3" fmla="*/ 0 w 334358"/>
                <a:gd name="connsiteY3" fmla="*/ 559320 h 559320"/>
                <a:gd name="connsiteX4" fmla="*/ 0 w 334358"/>
                <a:gd name="connsiteY4" fmla="*/ 0 h 559320"/>
                <a:gd name="connsiteX0" fmla="*/ 0 w 361411"/>
                <a:gd name="connsiteY0" fmla="*/ 0 h 862316"/>
                <a:gd name="connsiteX1" fmla="*/ 361411 w 361411"/>
                <a:gd name="connsiteY1" fmla="*/ 302996 h 862316"/>
                <a:gd name="connsiteX2" fmla="*/ 361411 w 361411"/>
                <a:gd name="connsiteY2" fmla="*/ 862316 h 862316"/>
                <a:gd name="connsiteX3" fmla="*/ 27053 w 361411"/>
                <a:gd name="connsiteY3" fmla="*/ 862316 h 862316"/>
                <a:gd name="connsiteX4" fmla="*/ 0 w 361411"/>
                <a:gd name="connsiteY4" fmla="*/ 0 h 862316"/>
                <a:gd name="connsiteX0" fmla="*/ 0 w 393875"/>
                <a:gd name="connsiteY0" fmla="*/ 0 h 862316"/>
                <a:gd name="connsiteX1" fmla="*/ 393875 w 393875"/>
                <a:gd name="connsiteY1" fmla="*/ 351691 h 862316"/>
                <a:gd name="connsiteX2" fmla="*/ 361411 w 393875"/>
                <a:gd name="connsiteY2" fmla="*/ 862316 h 862316"/>
                <a:gd name="connsiteX3" fmla="*/ 27053 w 393875"/>
                <a:gd name="connsiteY3" fmla="*/ 862316 h 862316"/>
                <a:gd name="connsiteX4" fmla="*/ 0 w 393875"/>
                <a:gd name="connsiteY4" fmla="*/ 0 h 862316"/>
                <a:gd name="connsiteX0" fmla="*/ 59517 w 453392"/>
                <a:gd name="connsiteY0" fmla="*/ 0 h 970529"/>
                <a:gd name="connsiteX1" fmla="*/ 453392 w 453392"/>
                <a:gd name="connsiteY1" fmla="*/ 351691 h 970529"/>
                <a:gd name="connsiteX2" fmla="*/ 420928 w 453392"/>
                <a:gd name="connsiteY2" fmla="*/ 862316 h 970529"/>
                <a:gd name="connsiteX3" fmla="*/ 0 w 453392"/>
                <a:gd name="connsiteY3" fmla="*/ 970529 h 970529"/>
                <a:gd name="connsiteX4" fmla="*/ 59517 w 453392"/>
                <a:gd name="connsiteY4" fmla="*/ 0 h 970529"/>
                <a:gd name="connsiteX0" fmla="*/ 59517 w 453392"/>
                <a:gd name="connsiteY0" fmla="*/ 0 h 1127438"/>
                <a:gd name="connsiteX1" fmla="*/ 453392 w 453392"/>
                <a:gd name="connsiteY1" fmla="*/ 351691 h 1127438"/>
                <a:gd name="connsiteX2" fmla="*/ 447981 w 453392"/>
                <a:gd name="connsiteY2" fmla="*/ 1127438 h 1127438"/>
                <a:gd name="connsiteX3" fmla="*/ 0 w 453392"/>
                <a:gd name="connsiteY3" fmla="*/ 970529 h 1127438"/>
                <a:gd name="connsiteX4" fmla="*/ 59517 w 453392"/>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48204"/>
                <a:gd name="connsiteY0" fmla="*/ 0 h 1127438"/>
                <a:gd name="connsiteX1" fmla="*/ 447981 w 448204"/>
                <a:gd name="connsiteY1" fmla="*/ 1127438 h 1127438"/>
                <a:gd name="connsiteX2" fmla="*/ 0 w 448204"/>
                <a:gd name="connsiteY2" fmla="*/ 970529 h 1127438"/>
                <a:gd name="connsiteX3" fmla="*/ 59517 w 448204"/>
                <a:gd name="connsiteY3" fmla="*/ 0 h 1127438"/>
                <a:gd name="connsiteX0" fmla="*/ 59517 w 457503"/>
                <a:gd name="connsiteY0" fmla="*/ 0 h 1127438"/>
                <a:gd name="connsiteX1" fmla="*/ 447981 w 457503"/>
                <a:gd name="connsiteY1" fmla="*/ 1127438 h 1127438"/>
                <a:gd name="connsiteX2" fmla="*/ 0 w 457503"/>
                <a:gd name="connsiteY2" fmla="*/ 970529 h 1127438"/>
                <a:gd name="connsiteX3" fmla="*/ 59517 w 457503"/>
                <a:gd name="connsiteY3" fmla="*/ 0 h 1127438"/>
                <a:gd name="connsiteX0" fmla="*/ 59517 w 468149"/>
                <a:gd name="connsiteY0" fmla="*/ 0 h 1127438"/>
                <a:gd name="connsiteX1" fmla="*/ 447981 w 468149"/>
                <a:gd name="connsiteY1" fmla="*/ 1127438 h 1127438"/>
                <a:gd name="connsiteX2" fmla="*/ 0 w 468149"/>
                <a:gd name="connsiteY2" fmla="*/ 970529 h 1127438"/>
                <a:gd name="connsiteX3" fmla="*/ 59517 w 468149"/>
                <a:gd name="connsiteY3" fmla="*/ 0 h 1127438"/>
                <a:gd name="connsiteX0" fmla="*/ 72068 w 480700"/>
                <a:gd name="connsiteY0" fmla="*/ 0 h 1127438"/>
                <a:gd name="connsiteX1" fmla="*/ 460532 w 480700"/>
                <a:gd name="connsiteY1" fmla="*/ 1127438 h 1127438"/>
                <a:gd name="connsiteX2" fmla="*/ 12551 w 480700"/>
                <a:gd name="connsiteY2" fmla="*/ 970529 h 1127438"/>
                <a:gd name="connsiteX3" fmla="*/ 72068 w 480700"/>
                <a:gd name="connsiteY3" fmla="*/ 0 h 1127438"/>
              </a:gdLst>
              <a:ahLst/>
              <a:cxnLst>
                <a:cxn ang="0">
                  <a:pos x="connsiteX0" y="connsiteY0"/>
                </a:cxn>
                <a:cxn ang="0">
                  <a:pos x="connsiteX1" y="connsiteY1"/>
                </a:cxn>
                <a:cxn ang="0">
                  <a:pos x="connsiteX2" y="connsiteY2"/>
                </a:cxn>
                <a:cxn ang="0">
                  <a:pos x="connsiteX3" y="connsiteY3"/>
                </a:cxn>
              </a:cxnLst>
              <a:rect l="l" t="t" r="r" b="b"/>
              <a:pathLst>
                <a:path w="480700" h="1127438">
                  <a:moveTo>
                    <a:pt x="72068" y="0"/>
                  </a:moveTo>
                  <a:cubicBezTo>
                    <a:pt x="401031" y="101900"/>
                    <a:pt x="535379" y="181139"/>
                    <a:pt x="460532" y="1127438"/>
                  </a:cubicBezTo>
                  <a:lnTo>
                    <a:pt x="12551" y="970529"/>
                  </a:lnTo>
                  <a:cubicBezTo>
                    <a:pt x="32390" y="647019"/>
                    <a:pt x="-58608" y="434346"/>
                    <a:pt x="72068" y="0"/>
                  </a:cubicBez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3" name="Rectangle 13">
              <a:extLst>
                <a:ext uri="{FF2B5EF4-FFF2-40B4-BE49-F238E27FC236}">
                  <a16:creationId xmlns:a16="http://schemas.microsoft.com/office/drawing/2014/main" id="{F3C60495-AE49-4053-B92B-06D8109EFBF8}"/>
                </a:ext>
              </a:extLst>
            </p:cNvPr>
            <p:cNvSpPr/>
            <p:nvPr/>
          </p:nvSpPr>
          <p:spPr>
            <a:xfrm>
              <a:off x="1829520" y="2607995"/>
              <a:ext cx="568177" cy="376895"/>
            </a:xfrm>
            <a:custGeom>
              <a:avLst/>
              <a:gdLst>
                <a:gd name="connsiteX0" fmla="*/ 0 w 551749"/>
                <a:gd name="connsiteY0" fmla="*/ 0 h 579449"/>
                <a:gd name="connsiteX1" fmla="*/ 551749 w 551749"/>
                <a:gd name="connsiteY1" fmla="*/ 0 h 579449"/>
                <a:gd name="connsiteX2" fmla="*/ 551749 w 551749"/>
                <a:gd name="connsiteY2" fmla="*/ 579449 h 579449"/>
                <a:gd name="connsiteX3" fmla="*/ 0 w 551749"/>
                <a:gd name="connsiteY3" fmla="*/ 579449 h 579449"/>
                <a:gd name="connsiteX4" fmla="*/ 0 w 551749"/>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146" h="629606">
                  <a:moveTo>
                    <a:pt x="258501" y="0"/>
                  </a:moveTo>
                  <a:lnTo>
                    <a:pt x="810250" y="0"/>
                  </a:lnTo>
                  <a:lnTo>
                    <a:pt x="949146" y="629606"/>
                  </a:lnTo>
                  <a:cubicBezTo>
                    <a:pt x="574891" y="625748"/>
                    <a:pt x="316382" y="444411"/>
                    <a:pt x="0" y="351814"/>
                  </a:cubicBezTo>
                  <a:cubicBezTo>
                    <a:pt x="425691" y="99505"/>
                    <a:pt x="218632" y="47823"/>
                    <a:pt x="258501" y="0"/>
                  </a:cubicBezTo>
                  <a:close/>
                </a:path>
              </a:pathLst>
            </a:custGeom>
            <a:solidFill>
              <a:srgbClr val="E48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4" name="Rectangle: Rounded Corners 153">
              <a:extLst>
                <a:ext uri="{FF2B5EF4-FFF2-40B4-BE49-F238E27FC236}">
                  <a16:creationId xmlns:a16="http://schemas.microsoft.com/office/drawing/2014/main" id="{E16444F1-65EC-4901-A574-08271593D57C}"/>
                </a:ext>
              </a:extLst>
            </p:cNvPr>
            <p:cNvSpPr/>
            <p:nvPr/>
          </p:nvSpPr>
          <p:spPr>
            <a:xfrm>
              <a:off x="1832665" y="1898882"/>
              <a:ext cx="641765" cy="813568"/>
            </a:xfrm>
            <a:prstGeom prst="roundRect">
              <a:avLst>
                <a:gd name="adj" fmla="val 50000"/>
              </a:avLst>
            </a:prstGeom>
            <a:solidFill>
              <a:srgbClr val="F4B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5" name="Rectangle 19">
              <a:extLst>
                <a:ext uri="{FF2B5EF4-FFF2-40B4-BE49-F238E27FC236}">
                  <a16:creationId xmlns:a16="http://schemas.microsoft.com/office/drawing/2014/main" id="{F52D9506-411A-40C0-989A-0259377984B3}"/>
                </a:ext>
              </a:extLst>
            </p:cNvPr>
            <p:cNvSpPr/>
            <p:nvPr/>
          </p:nvSpPr>
          <p:spPr>
            <a:xfrm>
              <a:off x="1861425" y="2758876"/>
              <a:ext cx="636448" cy="1386197"/>
            </a:xfrm>
            <a:custGeom>
              <a:avLst/>
              <a:gdLst>
                <a:gd name="connsiteX0" fmla="*/ 0 w 1063193"/>
                <a:gd name="connsiteY0" fmla="*/ 0 h 2283191"/>
                <a:gd name="connsiteX1" fmla="*/ 1063193 w 1063193"/>
                <a:gd name="connsiteY1" fmla="*/ 0 h 2283191"/>
                <a:gd name="connsiteX2" fmla="*/ 1063193 w 1063193"/>
                <a:gd name="connsiteY2" fmla="*/ 2283191 h 2283191"/>
                <a:gd name="connsiteX3" fmla="*/ 0 w 1063193"/>
                <a:gd name="connsiteY3" fmla="*/ 2283191 h 2283191"/>
                <a:gd name="connsiteX4" fmla="*/ 0 w 1063193"/>
                <a:gd name="connsiteY4" fmla="*/ 0 h 2283191"/>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36140 w 1063193"/>
                <a:gd name="connsiteY1" fmla="*/ 5411 h 2315655"/>
                <a:gd name="connsiteX2" fmla="*/ 1063193 w 1063193"/>
                <a:gd name="connsiteY2" fmla="*/ 2315655 h 2315655"/>
                <a:gd name="connsiteX3" fmla="*/ 0 w 1063193"/>
                <a:gd name="connsiteY3" fmla="*/ 2315655 h 2315655"/>
                <a:gd name="connsiteX4" fmla="*/ 21643 w 1063193"/>
                <a:gd name="connsiteY4" fmla="*/ 0 h 231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193" h="2315655">
                  <a:moveTo>
                    <a:pt x="21643" y="0"/>
                  </a:moveTo>
                  <a:cubicBezTo>
                    <a:pt x="287666" y="297585"/>
                    <a:pt x="764707" y="205606"/>
                    <a:pt x="1036140" y="5411"/>
                  </a:cubicBezTo>
                  <a:lnTo>
                    <a:pt x="1063193" y="2315655"/>
                  </a:lnTo>
                  <a:lnTo>
                    <a:pt x="0" y="2315655"/>
                  </a:lnTo>
                  <a:lnTo>
                    <a:pt x="21643" y="0"/>
                  </a:ln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6" name="Oval 155">
              <a:extLst>
                <a:ext uri="{FF2B5EF4-FFF2-40B4-BE49-F238E27FC236}">
                  <a16:creationId xmlns:a16="http://schemas.microsoft.com/office/drawing/2014/main" id="{3E9048D4-2378-4E43-914C-BCF2968727D7}"/>
                </a:ext>
              </a:extLst>
            </p:cNvPr>
            <p:cNvSpPr/>
            <p:nvPr/>
          </p:nvSpPr>
          <p:spPr>
            <a:xfrm rot="4801032">
              <a:off x="1744629" y="2328827"/>
              <a:ext cx="194772" cy="127972"/>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7" name="Oval 156">
              <a:extLst>
                <a:ext uri="{FF2B5EF4-FFF2-40B4-BE49-F238E27FC236}">
                  <a16:creationId xmlns:a16="http://schemas.microsoft.com/office/drawing/2014/main" id="{FFE9A03D-A724-4E1A-8317-761507E8FC19}"/>
                </a:ext>
              </a:extLst>
            </p:cNvPr>
            <p:cNvSpPr/>
            <p:nvPr/>
          </p:nvSpPr>
          <p:spPr>
            <a:xfrm rot="6270557">
              <a:off x="2382352" y="2294854"/>
              <a:ext cx="194772" cy="127972"/>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8" name="Freeform: Shape 157">
              <a:extLst>
                <a:ext uri="{FF2B5EF4-FFF2-40B4-BE49-F238E27FC236}">
                  <a16:creationId xmlns:a16="http://schemas.microsoft.com/office/drawing/2014/main" id="{7AF5116A-DE31-4FA2-AA74-1DF8002CAC86}"/>
                </a:ext>
              </a:extLst>
            </p:cNvPr>
            <p:cNvSpPr/>
            <p:nvPr/>
          </p:nvSpPr>
          <p:spPr>
            <a:xfrm>
              <a:off x="1793848" y="1879983"/>
              <a:ext cx="725474" cy="442296"/>
            </a:xfrm>
            <a:custGeom>
              <a:avLst/>
              <a:gdLst>
                <a:gd name="connsiteX0" fmla="*/ 3856 w 1255713"/>
                <a:gd name="connsiteY0" fmla="*/ 851497 h 893008"/>
                <a:gd name="connsiteX1" fmla="*/ 149711 w 1255713"/>
                <a:gd name="connsiteY1" fmla="*/ 801008 h 893008"/>
                <a:gd name="connsiteX2" fmla="*/ 250687 w 1255713"/>
                <a:gd name="connsiteY2" fmla="*/ 683202 h 893008"/>
                <a:gd name="connsiteX3" fmla="*/ 261907 w 1255713"/>
                <a:gd name="connsiteY3" fmla="*/ 537347 h 893008"/>
                <a:gd name="connsiteX4" fmla="*/ 447031 w 1255713"/>
                <a:gd name="connsiteY4" fmla="*/ 441980 h 893008"/>
                <a:gd name="connsiteX5" fmla="*/ 570447 w 1255713"/>
                <a:gd name="connsiteY5" fmla="*/ 256856 h 893008"/>
                <a:gd name="connsiteX6" fmla="*/ 536788 w 1255713"/>
                <a:gd name="connsiteY6" fmla="*/ 436370 h 893008"/>
                <a:gd name="connsiteX7" fmla="*/ 559227 w 1255713"/>
                <a:gd name="connsiteY7" fmla="*/ 559786 h 893008"/>
                <a:gd name="connsiteX8" fmla="*/ 800449 w 1255713"/>
                <a:gd name="connsiteY8" fmla="*/ 571006 h 893008"/>
                <a:gd name="connsiteX9" fmla="*/ 1036062 w 1255713"/>
                <a:gd name="connsiteY9" fmla="*/ 481249 h 893008"/>
                <a:gd name="connsiteX10" fmla="*/ 1080940 w 1255713"/>
                <a:gd name="connsiteY10" fmla="*/ 599055 h 893008"/>
                <a:gd name="connsiteX11" fmla="*/ 1159478 w 1255713"/>
                <a:gd name="connsiteY11" fmla="*/ 728081 h 893008"/>
                <a:gd name="connsiteX12" fmla="*/ 1193137 w 1255713"/>
                <a:gd name="connsiteY12" fmla="*/ 801008 h 893008"/>
                <a:gd name="connsiteX13" fmla="*/ 1254845 w 1255713"/>
                <a:gd name="connsiteY13" fmla="*/ 475639 h 893008"/>
                <a:gd name="connsiteX14" fmla="*/ 1215576 w 1255713"/>
                <a:gd name="connsiteY14" fmla="*/ 200758 h 893008"/>
                <a:gd name="connsiteX15" fmla="*/ 1041672 w 1255713"/>
                <a:gd name="connsiteY15" fmla="*/ 4415 h 893008"/>
                <a:gd name="connsiteX16" fmla="*/ 895816 w 1255713"/>
                <a:gd name="connsiteY16" fmla="*/ 71732 h 893008"/>
                <a:gd name="connsiteX17" fmla="*/ 318005 w 1255713"/>
                <a:gd name="connsiteY17" fmla="*/ 161489 h 893008"/>
                <a:gd name="connsiteX18" fmla="*/ 3856 w 1255713"/>
                <a:gd name="connsiteY18" fmla="*/ 851497 h 893008"/>
                <a:gd name="connsiteX0" fmla="*/ 825 w 1252682"/>
                <a:gd name="connsiteY0" fmla="*/ 861582 h 912360"/>
                <a:gd name="connsiteX1" fmla="*/ 146680 w 1252682"/>
                <a:gd name="connsiteY1" fmla="*/ 811093 h 912360"/>
                <a:gd name="connsiteX2" fmla="*/ 247656 w 1252682"/>
                <a:gd name="connsiteY2" fmla="*/ 693287 h 912360"/>
                <a:gd name="connsiteX3" fmla="*/ 258876 w 1252682"/>
                <a:gd name="connsiteY3" fmla="*/ 547432 h 912360"/>
                <a:gd name="connsiteX4" fmla="*/ 444000 w 1252682"/>
                <a:gd name="connsiteY4" fmla="*/ 452065 h 912360"/>
                <a:gd name="connsiteX5" fmla="*/ 567416 w 1252682"/>
                <a:gd name="connsiteY5" fmla="*/ 266941 h 912360"/>
                <a:gd name="connsiteX6" fmla="*/ 533757 w 1252682"/>
                <a:gd name="connsiteY6" fmla="*/ 446455 h 912360"/>
                <a:gd name="connsiteX7" fmla="*/ 556196 w 1252682"/>
                <a:gd name="connsiteY7" fmla="*/ 569871 h 912360"/>
                <a:gd name="connsiteX8" fmla="*/ 797418 w 1252682"/>
                <a:gd name="connsiteY8" fmla="*/ 581091 h 912360"/>
                <a:gd name="connsiteX9" fmla="*/ 1033031 w 1252682"/>
                <a:gd name="connsiteY9" fmla="*/ 491334 h 912360"/>
                <a:gd name="connsiteX10" fmla="*/ 1077909 w 1252682"/>
                <a:gd name="connsiteY10" fmla="*/ 609140 h 912360"/>
                <a:gd name="connsiteX11" fmla="*/ 1156447 w 1252682"/>
                <a:gd name="connsiteY11" fmla="*/ 738166 h 912360"/>
                <a:gd name="connsiteX12" fmla="*/ 1190106 w 1252682"/>
                <a:gd name="connsiteY12" fmla="*/ 811093 h 912360"/>
                <a:gd name="connsiteX13" fmla="*/ 1251814 w 1252682"/>
                <a:gd name="connsiteY13" fmla="*/ 485724 h 912360"/>
                <a:gd name="connsiteX14" fmla="*/ 1212545 w 1252682"/>
                <a:gd name="connsiteY14" fmla="*/ 210843 h 912360"/>
                <a:gd name="connsiteX15" fmla="*/ 1038641 w 1252682"/>
                <a:gd name="connsiteY15" fmla="*/ 14500 h 912360"/>
                <a:gd name="connsiteX16" fmla="*/ 892785 w 1252682"/>
                <a:gd name="connsiteY16" fmla="*/ 81817 h 912360"/>
                <a:gd name="connsiteX17" fmla="*/ 217002 w 1252682"/>
                <a:gd name="connsiteY17" fmla="*/ 44548 h 912360"/>
                <a:gd name="connsiteX18" fmla="*/ 825 w 1252682"/>
                <a:gd name="connsiteY18" fmla="*/ 861582 h 912360"/>
                <a:gd name="connsiteX0" fmla="*/ 825 w 1252682"/>
                <a:gd name="connsiteY0" fmla="*/ 907194 h 957973"/>
                <a:gd name="connsiteX1" fmla="*/ 146680 w 1252682"/>
                <a:gd name="connsiteY1" fmla="*/ 856705 h 957973"/>
                <a:gd name="connsiteX2" fmla="*/ 247656 w 1252682"/>
                <a:gd name="connsiteY2" fmla="*/ 738899 h 957973"/>
                <a:gd name="connsiteX3" fmla="*/ 258876 w 1252682"/>
                <a:gd name="connsiteY3" fmla="*/ 593044 h 957973"/>
                <a:gd name="connsiteX4" fmla="*/ 444000 w 1252682"/>
                <a:gd name="connsiteY4" fmla="*/ 497677 h 957973"/>
                <a:gd name="connsiteX5" fmla="*/ 567416 w 1252682"/>
                <a:gd name="connsiteY5" fmla="*/ 312553 h 957973"/>
                <a:gd name="connsiteX6" fmla="*/ 533757 w 1252682"/>
                <a:gd name="connsiteY6" fmla="*/ 492067 h 957973"/>
                <a:gd name="connsiteX7" fmla="*/ 556196 w 1252682"/>
                <a:gd name="connsiteY7" fmla="*/ 615483 h 957973"/>
                <a:gd name="connsiteX8" fmla="*/ 797418 w 1252682"/>
                <a:gd name="connsiteY8" fmla="*/ 626703 h 957973"/>
                <a:gd name="connsiteX9" fmla="*/ 1033031 w 1252682"/>
                <a:gd name="connsiteY9" fmla="*/ 536946 h 957973"/>
                <a:gd name="connsiteX10" fmla="*/ 1077909 w 1252682"/>
                <a:gd name="connsiteY10" fmla="*/ 654752 h 957973"/>
                <a:gd name="connsiteX11" fmla="*/ 1156447 w 1252682"/>
                <a:gd name="connsiteY11" fmla="*/ 783778 h 957973"/>
                <a:gd name="connsiteX12" fmla="*/ 1190106 w 1252682"/>
                <a:gd name="connsiteY12" fmla="*/ 856705 h 957973"/>
                <a:gd name="connsiteX13" fmla="*/ 1251814 w 1252682"/>
                <a:gd name="connsiteY13" fmla="*/ 531336 h 957973"/>
                <a:gd name="connsiteX14" fmla="*/ 1212545 w 1252682"/>
                <a:gd name="connsiteY14" fmla="*/ 256455 h 957973"/>
                <a:gd name="connsiteX15" fmla="*/ 1038641 w 1252682"/>
                <a:gd name="connsiteY15" fmla="*/ 60112 h 957973"/>
                <a:gd name="connsiteX16" fmla="*/ 840534 w 1252682"/>
                <a:gd name="connsiteY16" fmla="*/ 8871 h 957973"/>
                <a:gd name="connsiteX17" fmla="*/ 217002 w 1252682"/>
                <a:gd name="connsiteY17" fmla="*/ 90160 h 957973"/>
                <a:gd name="connsiteX18" fmla="*/ 825 w 1252682"/>
                <a:gd name="connsiteY18" fmla="*/ 907194 h 95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2682" h="957973">
                  <a:moveTo>
                    <a:pt x="825" y="907194"/>
                  </a:moveTo>
                  <a:cubicBezTo>
                    <a:pt x="-10895" y="1034951"/>
                    <a:pt x="105542" y="884754"/>
                    <a:pt x="146680" y="856705"/>
                  </a:cubicBezTo>
                  <a:cubicBezTo>
                    <a:pt x="187818" y="828656"/>
                    <a:pt x="228957" y="782842"/>
                    <a:pt x="247656" y="738899"/>
                  </a:cubicBezTo>
                  <a:cubicBezTo>
                    <a:pt x="266355" y="694956"/>
                    <a:pt x="226152" y="633248"/>
                    <a:pt x="258876" y="593044"/>
                  </a:cubicBezTo>
                  <a:cubicBezTo>
                    <a:pt x="291600" y="552840"/>
                    <a:pt x="392577" y="544425"/>
                    <a:pt x="444000" y="497677"/>
                  </a:cubicBezTo>
                  <a:cubicBezTo>
                    <a:pt x="495423" y="450928"/>
                    <a:pt x="552457" y="313488"/>
                    <a:pt x="567416" y="312553"/>
                  </a:cubicBezTo>
                  <a:cubicBezTo>
                    <a:pt x="582375" y="311618"/>
                    <a:pt x="535627" y="441579"/>
                    <a:pt x="533757" y="492067"/>
                  </a:cubicBezTo>
                  <a:cubicBezTo>
                    <a:pt x="531887" y="542555"/>
                    <a:pt x="512253" y="593044"/>
                    <a:pt x="556196" y="615483"/>
                  </a:cubicBezTo>
                  <a:cubicBezTo>
                    <a:pt x="600139" y="637922"/>
                    <a:pt x="717946" y="639792"/>
                    <a:pt x="797418" y="626703"/>
                  </a:cubicBezTo>
                  <a:cubicBezTo>
                    <a:pt x="876891" y="613613"/>
                    <a:pt x="986283" y="532271"/>
                    <a:pt x="1033031" y="536946"/>
                  </a:cubicBezTo>
                  <a:cubicBezTo>
                    <a:pt x="1079779" y="541621"/>
                    <a:pt x="1057340" y="613613"/>
                    <a:pt x="1077909" y="654752"/>
                  </a:cubicBezTo>
                  <a:cubicBezTo>
                    <a:pt x="1098478" y="695891"/>
                    <a:pt x="1137748" y="750119"/>
                    <a:pt x="1156447" y="783778"/>
                  </a:cubicBezTo>
                  <a:cubicBezTo>
                    <a:pt x="1175146" y="817437"/>
                    <a:pt x="1174211" y="898779"/>
                    <a:pt x="1190106" y="856705"/>
                  </a:cubicBezTo>
                  <a:cubicBezTo>
                    <a:pt x="1206001" y="814631"/>
                    <a:pt x="1248074" y="631378"/>
                    <a:pt x="1251814" y="531336"/>
                  </a:cubicBezTo>
                  <a:cubicBezTo>
                    <a:pt x="1255554" y="431294"/>
                    <a:pt x="1248074" y="334992"/>
                    <a:pt x="1212545" y="256455"/>
                  </a:cubicBezTo>
                  <a:cubicBezTo>
                    <a:pt x="1177016" y="177918"/>
                    <a:pt x="1100643" y="101376"/>
                    <a:pt x="1038641" y="60112"/>
                  </a:cubicBezTo>
                  <a:cubicBezTo>
                    <a:pt x="976639" y="18848"/>
                    <a:pt x="961145" y="-17308"/>
                    <a:pt x="840534" y="8871"/>
                  </a:cubicBezTo>
                  <a:cubicBezTo>
                    <a:pt x="719923" y="35050"/>
                    <a:pt x="356953" y="-59560"/>
                    <a:pt x="217002" y="90160"/>
                  </a:cubicBezTo>
                  <a:cubicBezTo>
                    <a:pt x="77051" y="239880"/>
                    <a:pt x="12545" y="779437"/>
                    <a:pt x="825" y="907194"/>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9" name="Freeform: Shape 158">
              <a:extLst>
                <a:ext uri="{FF2B5EF4-FFF2-40B4-BE49-F238E27FC236}">
                  <a16:creationId xmlns:a16="http://schemas.microsoft.com/office/drawing/2014/main" id="{0111F7F1-7680-4533-9732-6C7FFEC42618}"/>
                </a:ext>
              </a:extLst>
            </p:cNvPr>
            <p:cNvSpPr/>
            <p:nvPr/>
          </p:nvSpPr>
          <p:spPr>
            <a:xfrm>
              <a:off x="1237986" y="1637676"/>
              <a:ext cx="1751321" cy="2114234"/>
            </a:xfrm>
            <a:custGeom>
              <a:avLst/>
              <a:gdLst>
                <a:gd name="connsiteX0" fmla="*/ 2071195 w 3841407"/>
                <a:gd name="connsiteY0" fmla="*/ 0 h 4637431"/>
                <a:gd name="connsiteX1" fmla="*/ 3515882 w 3841407"/>
                <a:gd name="connsiteY1" fmla="*/ 1444687 h 4637431"/>
                <a:gd name="connsiteX2" fmla="*/ 3515881 w 3841407"/>
                <a:gd name="connsiteY2" fmla="*/ 2094796 h 4637431"/>
                <a:gd name="connsiteX3" fmla="*/ 3508423 w 3841407"/>
                <a:gd name="connsiteY3" fmla="*/ 2242507 h 4637431"/>
                <a:gd name="connsiteX4" fmla="*/ 3494640 w 3841407"/>
                <a:gd name="connsiteY4" fmla="*/ 2332814 h 4637431"/>
                <a:gd name="connsiteX5" fmla="*/ 3596339 w 3841407"/>
                <a:gd name="connsiteY5" fmla="*/ 2416723 h 4637431"/>
                <a:gd name="connsiteX6" fmla="*/ 3841407 w 3841407"/>
                <a:gd name="connsiteY6" fmla="*/ 3008369 h 4637431"/>
                <a:gd name="connsiteX7" fmla="*/ 3698509 w 3841407"/>
                <a:gd name="connsiteY7" fmla="*/ 3476184 h 4637431"/>
                <a:gd name="connsiteX8" fmla="*/ 3657999 w 3841407"/>
                <a:gd name="connsiteY8" fmla="*/ 3525283 h 4637431"/>
                <a:gd name="connsiteX9" fmla="*/ 3667465 w 3841407"/>
                <a:gd name="connsiteY9" fmla="*/ 3562098 h 4637431"/>
                <a:gd name="connsiteX10" fmla="*/ 3684464 w 3841407"/>
                <a:gd name="connsiteY10" fmla="*/ 3730725 h 4637431"/>
                <a:gd name="connsiteX11" fmla="*/ 2847749 w 3841407"/>
                <a:gd name="connsiteY11" fmla="*/ 4567439 h 4637431"/>
                <a:gd name="connsiteX12" fmla="*/ 2011034 w 3841407"/>
                <a:gd name="connsiteY12" fmla="*/ 3730725 h 4637431"/>
                <a:gd name="connsiteX13" fmla="*/ 2028033 w 3841407"/>
                <a:gd name="connsiteY13" fmla="*/ 3562098 h 4637431"/>
                <a:gd name="connsiteX14" fmla="*/ 2034327 w 3841407"/>
                <a:gd name="connsiteY14" fmla="*/ 3537620 h 4637431"/>
                <a:gd name="connsiteX15" fmla="*/ 1929626 w 3841407"/>
                <a:gd name="connsiteY15" fmla="*/ 3532334 h 4637431"/>
                <a:gd name="connsiteX16" fmla="*/ 1936789 w 3841407"/>
                <a:gd name="connsiteY16" fmla="*/ 3551904 h 4637431"/>
                <a:gd name="connsiteX17" fmla="*/ 1974406 w 3841407"/>
                <a:gd name="connsiteY17" fmla="*/ 3800717 h 4637431"/>
                <a:gd name="connsiteX18" fmla="*/ 1137691 w 3841407"/>
                <a:gd name="connsiteY18" fmla="*/ 4637431 h 4637431"/>
                <a:gd name="connsiteX19" fmla="*/ 300976 w 3841407"/>
                <a:gd name="connsiteY19" fmla="*/ 3800717 h 4637431"/>
                <a:gd name="connsiteX20" fmla="*/ 338593 w 3841407"/>
                <a:gd name="connsiteY20" fmla="*/ 3551904 h 4637431"/>
                <a:gd name="connsiteX21" fmla="*/ 344083 w 3841407"/>
                <a:gd name="connsiteY21" fmla="*/ 3536906 h 4637431"/>
                <a:gd name="connsiteX22" fmla="*/ 245068 w 3841407"/>
                <a:gd name="connsiteY22" fmla="*/ 3455212 h 4637431"/>
                <a:gd name="connsiteX23" fmla="*/ 0 w 3841407"/>
                <a:gd name="connsiteY23" fmla="*/ 2863566 h 4637431"/>
                <a:gd name="connsiteX24" fmla="*/ 511028 w 3841407"/>
                <a:gd name="connsiteY24" fmla="*/ 2092605 h 4637431"/>
                <a:gd name="connsiteX25" fmla="*/ 626508 w 3841407"/>
                <a:gd name="connsiteY25" fmla="*/ 2056758 h 4637431"/>
                <a:gd name="connsiteX26" fmla="*/ 626508 w 3841407"/>
                <a:gd name="connsiteY26" fmla="*/ 1444687 h 4637431"/>
                <a:gd name="connsiteX27" fmla="*/ 2071195 w 3841407"/>
                <a:gd name="connsiteY27" fmla="*/ 0 h 463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41407" h="4637431">
                  <a:moveTo>
                    <a:pt x="2071195" y="0"/>
                  </a:moveTo>
                  <a:cubicBezTo>
                    <a:pt x="2869074" y="0"/>
                    <a:pt x="3515882" y="646808"/>
                    <a:pt x="3515882" y="1444687"/>
                  </a:cubicBezTo>
                  <a:cubicBezTo>
                    <a:pt x="3515882" y="1661390"/>
                    <a:pt x="3515881" y="1878093"/>
                    <a:pt x="3515881" y="2094796"/>
                  </a:cubicBezTo>
                  <a:cubicBezTo>
                    <a:pt x="3515881" y="2144664"/>
                    <a:pt x="3513355" y="2193941"/>
                    <a:pt x="3508423" y="2242507"/>
                  </a:cubicBezTo>
                  <a:lnTo>
                    <a:pt x="3494640" y="2332814"/>
                  </a:lnTo>
                  <a:lnTo>
                    <a:pt x="3596339" y="2416723"/>
                  </a:lnTo>
                  <a:cubicBezTo>
                    <a:pt x="3747755" y="2568139"/>
                    <a:pt x="3841407" y="2777317"/>
                    <a:pt x="3841407" y="3008369"/>
                  </a:cubicBezTo>
                  <a:cubicBezTo>
                    <a:pt x="3841407" y="3181658"/>
                    <a:pt x="3788728" y="3342643"/>
                    <a:pt x="3698509" y="3476184"/>
                  </a:cubicBezTo>
                  <a:lnTo>
                    <a:pt x="3657999" y="3525283"/>
                  </a:lnTo>
                  <a:lnTo>
                    <a:pt x="3667465" y="3562098"/>
                  </a:lnTo>
                  <a:cubicBezTo>
                    <a:pt x="3678611" y="3616566"/>
                    <a:pt x="3684464" y="3672962"/>
                    <a:pt x="3684464" y="3730725"/>
                  </a:cubicBezTo>
                  <a:cubicBezTo>
                    <a:pt x="3684464" y="4192829"/>
                    <a:pt x="3309854" y="4567439"/>
                    <a:pt x="2847749" y="4567439"/>
                  </a:cubicBezTo>
                  <a:cubicBezTo>
                    <a:pt x="2385644" y="4567439"/>
                    <a:pt x="2011034" y="4192829"/>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4262821"/>
                    <a:pt x="1599796" y="4637431"/>
                    <a:pt x="1137691" y="4637431"/>
                  </a:cubicBezTo>
                  <a:cubicBezTo>
                    <a:pt x="675586" y="4637431"/>
                    <a:pt x="300976" y="4262821"/>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r>
                <a:rPr lang="en-PH" sz="1235" dirty="0">
                  <a:solidFill>
                    <a:prstClr val="white"/>
                  </a:solidFill>
                  <a:latin typeface="Calibri" panose="020F0502020204030204"/>
                </a:rPr>
                <a:t>a</a:t>
              </a:r>
            </a:p>
          </p:txBody>
        </p:sp>
        <p:sp>
          <p:nvSpPr>
            <p:cNvPr id="30" name="Freeform: Shape 159">
              <a:extLst>
                <a:ext uri="{FF2B5EF4-FFF2-40B4-BE49-F238E27FC236}">
                  <a16:creationId xmlns:a16="http://schemas.microsoft.com/office/drawing/2014/main" id="{D251923D-6495-4EBE-B2D0-6515D215590C}"/>
                </a:ext>
              </a:extLst>
            </p:cNvPr>
            <p:cNvSpPr/>
            <p:nvPr/>
          </p:nvSpPr>
          <p:spPr>
            <a:xfrm>
              <a:off x="1313765" y="1644888"/>
              <a:ext cx="1682711" cy="2105989"/>
            </a:xfrm>
            <a:custGeom>
              <a:avLst/>
              <a:gdLst>
                <a:gd name="connsiteX0" fmla="*/ 2071195 w 3690916"/>
                <a:gd name="connsiteY0" fmla="*/ 0 h 4619345"/>
                <a:gd name="connsiteX1" fmla="*/ 2171104 w 3690916"/>
                <a:gd name="connsiteY1" fmla="*/ 5045 h 4619345"/>
                <a:gd name="connsiteX2" fmla="*/ 2211859 w 3690916"/>
                <a:gd name="connsiteY2" fmla="*/ 11265 h 4619345"/>
                <a:gd name="connsiteX3" fmla="*/ 3365391 w 3690916"/>
                <a:gd name="connsiteY3" fmla="*/ 1426601 h 4619345"/>
                <a:gd name="connsiteX4" fmla="*/ 3365390 w 3690916"/>
                <a:gd name="connsiteY4" fmla="*/ 2076710 h 4619345"/>
                <a:gd name="connsiteX5" fmla="*/ 3357932 w 3690916"/>
                <a:gd name="connsiteY5" fmla="*/ 2224421 h 4619345"/>
                <a:gd name="connsiteX6" fmla="*/ 3344149 w 3690916"/>
                <a:gd name="connsiteY6" fmla="*/ 2314728 h 4619345"/>
                <a:gd name="connsiteX7" fmla="*/ 3445848 w 3690916"/>
                <a:gd name="connsiteY7" fmla="*/ 2398637 h 4619345"/>
                <a:gd name="connsiteX8" fmla="*/ 3690916 w 3690916"/>
                <a:gd name="connsiteY8" fmla="*/ 2990283 h 4619345"/>
                <a:gd name="connsiteX9" fmla="*/ 3548018 w 3690916"/>
                <a:gd name="connsiteY9" fmla="*/ 3458098 h 4619345"/>
                <a:gd name="connsiteX10" fmla="*/ 3507508 w 3690916"/>
                <a:gd name="connsiteY10" fmla="*/ 3507197 h 4619345"/>
                <a:gd name="connsiteX11" fmla="*/ 3516974 w 3690916"/>
                <a:gd name="connsiteY11" fmla="*/ 3544012 h 4619345"/>
                <a:gd name="connsiteX12" fmla="*/ 3533973 w 3690916"/>
                <a:gd name="connsiteY12" fmla="*/ 3712639 h 4619345"/>
                <a:gd name="connsiteX13" fmla="*/ 2697258 w 3690916"/>
                <a:gd name="connsiteY13" fmla="*/ 4549353 h 4619345"/>
                <a:gd name="connsiteX14" fmla="*/ 2671417 w 3690916"/>
                <a:gd name="connsiteY14" fmla="*/ 4548048 h 4619345"/>
                <a:gd name="connsiteX15" fmla="*/ 2522062 w 3690916"/>
                <a:gd name="connsiteY15" fmla="*/ 4501686 h 4619345"/>
                <a:gd name="connsiteX16" fmla="*/ 2011034 w 3690916"/>
                <a:gd name="connsiteY16" fmla="*/ 3730725 h 4619345"/>
                <a:gd name="connsiteX17" fmla="*/ 2028033 w 3690916"/>
                <a:gd name="connsiteY17" fmla="*/ 3562098 h 4619345"/>
                <a:gd name="connsiteX18" fmla="*/ 2034327 w 3690916"/>
                <a:gd name="connsiteY18" fmla="*/ 3537620 h 4619345"/>
                <a:gd name="connsiteX19" fmla="*/ 1929626 w 3690916"/>
                <a:gd name="connsiteY19" fmla="*/ 3532334 h 4619345"/>
                <a:gd name="connsiteX20" fmla="*/ 1936789 w 3690916"/>
                <a:gd name="connsiteY20" fmla="*/ 3551904 h 4619345"/>
                <a:gd name="connsiteX21" fmla="*/ 1974406 w 3690916"/>
                <a:gd name="connsiteY21" fmla="*/ 3800717 h 4619345"/>
                <a:gd name="connsiteX22" fmla="*/ 1936789 w 3690916"/>
                <a:gd name="connsiteY22" fmla="*/ 4049530 h 4619345"/>
                <a:gd name="connsiteX23" fmla="*/ 1935013 w 3690916"/>
                <a:gd name="connsiteY23" fmla="*/ 4054384 h 4619345"/>
                <a:gd name="connsiteX24" fmla="*/ 1926296 w 3690916"/>
                <a:gd name="connsiteY24" fmla="*/ 4038326 h 4619345"/>
                <a:gd name="connsiteX25" fmla="*/ 1860543 w 3690916"/>
                <a:gd name="connsiteY25" fmla="*/ 3712639 h 4619345"/>
                <a:gd name="connsiteX26" fmla="*/ 1877542 w 3690916"/>
                <a:gd name="connsiteY26" fmla="*/ 3544012 h 4619345"/>
                <a:gd name="connsiteX27" fmla="*/ 1883836 w 3690916"/>
                <a:gd name="connsiteY27" fmla="*/ 3519534 h 4619345"/>
                <a:gd name="connsiteX28" fmla="*/ 1779135 w 3690916"/>
                <a:gd name="connsiteY28" fmla="*/ 3514248 h 4619345"/>
                <a:gd name="connsiteX29" fmla="*/ 1786298 w 3690916"/>
                <a:gd name="connsiteY29" fmla="*/ 3533818 h 4619345"/>
                <a:gd name="connsiteX30" fmla="*/ 1823915 w 3690916"/>
                <a:gd name="connsiteY30" fmla="*/ 3782631 h 4619345"/>
                <a:gd name="connsiteX31" fmla="*/ 987200 w 3690916"/>
                <a:gd name="connsiteY31" fmla="*/ 4619345 h 4619345"/>
                <a:gd name="connsiteX32" fmla="*/ 961359 w 3690916"/>
                <a:gd name="connsiteY32" fmla="*/ 4618040 h 4619345"/>
                <a:gd name="connsiteX33" fmla="*/ 812004 w 3690916"/>
                <a:gd name="connsiteY33" fmla="*/ 4571678 h 4619345"/>
                <a:gd name="connsiteX34" fmla="*/ 300976 w 3690916"/>
                <a:gd name="connsiteY34" fmla="*/ 3800717 h 4619345"/>
                <a:gd name="connsiteX35" fmla="*/ 338593 w 3690916"/>
                <a:gd name="connsiteY35" fmla="*/ 3551904 h 4619345"/>
                <a:gd name="connsiteX36" fmla="*/ 344083 w 3690916"/>
                <a:gd name="connsiteY36" fmla="*/ 3536906 h 4619345"/>
                <a:gd name="connsiteX37" fmla="*/ 245068 w 3690916"/>
                <a:gd name="connsiteY37" fmla="*/ 3455212 h 4619345"/>
                <a:gd name="connsiteX38" fmla="*/ 0 w 3690916"/>
                <a:gd name="connsiteY38" fmla="*/ 2863566 h 4619345"/>
                <a:gd name="connsiteX39" fmla="*/ 511028 w 3690916"/>
                <a:gd name="connsiteY39" fmla="*/ 2092605 h 4619345"/>
                <a:gd name="connsiteX40" fmla="*/ 626508 w 3690916"/>
                <a:gd name="connsiteY40" fmla="*/ 2056758 h 4619345"/>
                <a:gd name="connsiteX41" fmla="*/ 626508 w 3690916"/>
                <a:gd name="connsiteY41" fmla="*/ 1444687 h 4619345"/>
                <a:gd name="connsiteX42" fmla="*/ 2071195 w 3690916"/>
                <a:gd name="connsiteY42" fmla="*/ 0 h 461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90916" h="4619345">
                  <a:moveTo>
                    <a:pt x="2071195" y="0"/>
                  </a:moveTo>
                  <a:lnTo>
                    <a:pt x="2171104" y="5045"/>
                  </a:lnTo>
                  <a:lnTo>
                    <a:pt x="2211859" y="11265"/>
                  </a:lnTo>
                  <a:cubicBezTo>
                    <a:pt x="2870179" y="145977"/>
                    <a:pt x="3365391" y="728457"/>
                    <a:pt x="3365391" y="1426601"/>
                  </a:cubicBezTo>
                  <a:cubicBezTo>
                    <a:pt x="3365391" y="1643304"/>
                    <a:pt x="3365390" y="1860007"/>
                    <a:pt x="3365390" y="2076710"/>
                  </a:cubicBezTo>
                  <a:cubicBezTo>
                    <a:pt x="3365390" y="2126578"/>
                    <a:pt x="3362864" y="2175855"/>
                    <a:pt x="3357932" y="2224421"/>
                  </a:cubicBezTo>
                  <a:lnTo>
                    <a:pt x="3344149" y="2314728"/>
                  </a:lnTo>
                  <a:lnTo>
                    <a:pt x="3445848" y="2398637"/>
                  </a:lnTo>
                  <a:cubicBezTo>
                    <a:pt x="3597264" y="2550053"/>
                    <a:pt x="3690916" y="2759231"/>
                    <a:pt x="3690916" y="2990283"/>
                  </a:cubicBezTo>
                  <a:cubicBezTo>
                    <a:pt x="3690916" y="3163572"/>
                    <a:pt x="3638237" y="3324557"/>
                    <a:pt x="3548018" y="3458098"/>
                  </a:cubicBezTo>
                  <a:lnTo>
                    <a:pt x="3507508" y="3507197"/>
                  </a:lnTo>
                  <a:lnTo>
                    <a:pt x="3516974" y="3544012"/>
                  </a:lnTo>
                  <a:cubicBezTo>
                    <a:pt x="3528120" y="3598480"/>
                    <a:pt x="3533973" y="3654876"/>
                    <a:pt x="3533973" y="3712639"/>
                  </a:cubicBezTo>
                  <a:cubicBezTo>
                    <a:pt x="3533973" y="4174743"/>
                    <a:pt x="3159363" y="4549353"/>
                    <a:pt x="2697258" y="4549353"/>
                  </a:cubicBezTo>
                  <a:lnTo>
                    <a:pt x="2671417" y="4548048"/>
                  </a:lnTo>
                  <a:lnTo>
                    <a:pt x="2522062" y="4501686"/>
                  </a:lnTo>
                  <a:cubicBezTo>
                    <a:pt x="2221752" y="4374666"/>
                    <a:pt x="2011034" y="4077303"/>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3887362"/>
                    <a:pt x="1961236" y="3970930"/>
                    <a:pt x="1936789" y="4049530"/>
                  </a:cubicBezTo>
                  <a:lnTo>
                    <a:pt x="1935013" y="4054384"/>
                  </a:lnTo>
                  <a:lnTo>
                    <a:pt x="1926296" y="4038326"/>
                  </a:lnTo>
                  <a:cubicBezTo>
                    <a:pt x="1883956" y="3938223"/>
                    <a:pt x="1860543" y="3828165"/>
                    <a:pt x="1860543" y="3712639"/>
                  </a:cubicBezTo>
                  <a:cubicBezTo>
                    <a:pt x="1860543" y="3654876"/>
                    <a:pt x="1866397" y="3598480"/>
                    <a:pt x="1877542" y="3544012"/>
                  </a:cubicBezTo>
                  <a:lnTo>
                    <a:pt x="1883836" y="3519534"/>
                  </a:lnTo>
                  <a:lnTo>
                    <a:pt x="1779135" y="3514248"/>
                  </a:lnTo>
                  <a:lnTo>
                    <a:pt x="1786298" y="3533818"/>
                  </a:lnTo>
                  <a:cubicBezTo>
                    <a:pt x="1810745" y="3612418"/>
                    <a:pt x="1823915" y="3695987"/>
                    <a:pt x="1823915" y="3782631"/>
                  </a:cubicBezTo>
                  <a:cubicBezTo>
                    <a:pt x="1823915" y="4244735"/>
                    <a:pt x="1449305" y="4619345"/>
                    <a:pt x="987200" y="4619345"/>
                  </a:cubicBezTo>
                  <a:lnTo>
                    <a:pt x="961359" y="4618040"/>
                  </a:lnTo>
                  <a:lnTo>
                    <a:pt x="812004" y="4571678"/>
                  </a:lnTo>
                  <a:cubicBezTo>
                    <a:pt x="511694" y="4444658"/>
                    <a:pt x="300976" y="4147295"/>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235" dirty="0">
                <a:solidFill>
                  <a:prstClr val="white"/>
                </a:solidFill>
                <a:latin typeface="Calibri" panose="020F0502020204030204"/>
              </a:endParaRPr>
            </a:p>
          </p:txBody>
        </p:sp>
        <p:sp>
          <p:nvSpPr>
            <p:cNvPr id="31" name="Rectangle: Rounded Corners 55">
              <a:extLst>
                <a:ext uri="{FF2B5EF4-FFF2-40B4-BE49-F238E27FC236}">
                  <a16:creationId xmlns:a16="http://schemas.microsoft.com/office/drawing/2014/main" id="{67213982-03D4-49E7-89E4-D79D2A28AF64}"/>
                </a:ext>
              </a:extLst>
            </p:cNvPr>
            <p:cNvSpPr/>
            <p:nvPr/>
          </p:nvSpPr>
          <p:spPr>
            <a:xfrm>
              <a:off x="1549774" y="3160275"/>
              <a:ext cx="1261635" cy="1171827"/>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3A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dirty="0">
                <a:solidFill>
                  <a:prstClr val="white"/>
                </a:solidFill>
                <a:latin typeface="Calibri" panose="020F0502020204030204"/>
              </a:endParaRPr>
            </a:p>
          </p:txBody>
        </p:sp>
        <p:sp>
          <p:nvSpPr>
            <p:cNvPr id="32" name="Rectangle: Rounded Corners 161">
              <a:extLst>
                <a:ext uri="{FF2B5EF4-FFF2-40B4-BE49-F238E27FC236}">
                  <a16:creationId xmlns:a16="http://schemas.microsoft.com/office/drawing/2014/main" id="{0741A647-78EA-43FA-867A-CCBDE9AAF2AF}"/>
                </a:ext>
              </a:extLst>
            </p:cNvPr>
            <p:cNvSpPr/>
            <p:nvPr/>
          </p:nvSpPr>
          <p:spPr>
            <a:xfrm>
              <a:off x="2064836" y="2939283"/>
              <a:ext cx="209936" cy="343604"/>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3" name="Rectangle: Rounded Corners 162">
              <a:extLst>
                <a:ext uri="{FF2B5EF4-FFF2-40B4-BE49-F238E27FC236}">
                  <a16:creationId xmlns:a16="http://schemas.microsoft.com/office/drawing/2014/main" id="{8F6D8998-7A35-44D8-BE79-8E336A800D20}"/>
                </a:ext>
              </a:extLst>
            </p:cNvPr>
            <p:cNvSpPr/>
            <p:nvPr/>
          </p:nvSpPr>
          <p:spPr>
            <a:xfrm>
              <a:off x="1715351" y="1854538"/>
              <a:ext cx="911121" cy="1218487"/>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4" name="Oval 163">
              <a:extLst>
                <a:ext uri="{FF2B5EF4-FFF2-40B4-BE49-F238E27FC236}">
                  <a16:creationId xmlns:a16="http://schemas.microsoft.com/office/drawing/2014/main" id="{F5A5B0E5-A5E0-4316-8C00-A9D9A644F337}"/>
                </a:ext>
              </a:extLst>
            </p:cNvPr>
            <p:cNvSpPr/>
            <p:nvPr/>
          </p:nvSpPr>
          <p:spPr>
            <a:xfrm rot="19109762">
              <a:off x="1592458" y="1736115"/>
              <a:ext cx="831141" cy="672350"/>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5" name="Oval 164">
              <a:extLst>
                <a:ext uri="{FF2B5EF4-FFF2-40B4-BE49-F238E27FC236}">
                  <a16:creationId xmlns:a16="http://schemas.microsoft.com/office/drawing/2014/main" id="{B7CFDDD4-8B82-4FA2-88E4-A98E182D1139}"/>
                </a:ext>
              </a:extLst>
            </p:cNvPr>
            <p:cNvSpPr/>
            <p:nvPr/>
          </p:nvSpPr>
          <p:spPr>
            <a:xfrm rot="19811341">
              <a:off x="2310134" y="1871815"/>
              <a:ext cx="407358" cy="594042"/>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6" name="Oval 227">
              <a:extLst>
                <a:ext uri="{FF2B5EF4-FFF2-40B4-BE49-F238E27FC236}">
                  <a16:creationId xmlns:a16="http://schemas.microsoft.com/office/drawing/2014/main" id="{AD03CFE9-4784-4C87-94A6-1F32C440374C}"/>
                </a:ext>
              </a:extLst>
            </p:cNvPr>
            <p:cNvSpPr/>
            <p:nvPr/>
          </p:nvSpPr>
          <p:spPr>
            <a:xfrm rot="19109762">
              <a:off x="1557085" y="1722706"/>
              <a:ext cx="911166" cy="641037"/>
            </a:xfrm>
            <a:custGeom>
              <a:avLst/>
              <a:gdLst>
                <a:gd name="connsiteX0" fmla="*/ 0 w 1998483"/>
                <a:gd name="connsiteY0" fmla="*/ 770500 h 1540999"/>
                <a:gd name="connsiteX1" fmla="*/ 999242 w 1998483"/>
                <a:gd name="connsiteY1" fmla="*/ 0 h 1540999"/>
                <a:gd name="connsiteX2" fmla="*/ 1998484 w 1998483"/>
                <a:gd name="connsiteY2" fmla="*/ 770500 h 1540999"/>
                <a:gd name="connsiteX3" fmla="*/ 999242 w 1998483"/>
                <a:gd name="connsiteY3" fmla="*/ 1541000 h 1540999"/>
                <a:gd name="connsiteX4" fmla="*/ 0 w 1998483"/>
                <a:gd name="connsiteY4" fmla="*/ 770500 h 1540999"/>
                <a:gd name="connsiteX0" fmla="*/ 63 w 1998547"/>
                <a:gd name="connsiteY0" fmla="*/ 490692 h 1261192"/>
                <a:gd name="connsiteX1" fmla="*/ 963518 w 1998547"/>
                <a:gd name="connsiteY1" fmla="*/ 0 h 1261192"/>
                <a:gd name="connsiteX2" fmla="*/ 1998547 w 1998547"/>
                <a:gd name="connsiteY2" fmla="*/ 490692 h 1261192"/>
                <a:gd name="connsiteX3" fmla="*/ 999305 w 1998547"/>
                <a:gd name="connsiteY3" fmla="*/ 1261192 h 1261192"/>
                <a:gd name="connsiteX4" fmla="*/ 63 w 1998547"/>
                <a:gd name="connsiteY4" fmla="*/ 490692 h 1261192"/>
                <a:gd name="connsiteX0" fmla="*/ 99 w 1998583"/>
                <a:gd name="connsiteY0" fmla="*/ 635572 h 1406072"/>
                <a:gd name="connsiteX1" fmla="*/ 954703 w 1998583"/>
                <a:gd name="connsiteY1" fmla="*/ 0 h 1406072"/>
                <a:gd name="connsiteX2" fmla="*/ 1998583 w 1998583"/>
                <a:gd name="connsiteY2" fmla="*/ 635572 h 1406072"/>
                <a:gd name="connsiteX3" fmla="*/ 999341 w 1998583"/>
                <a:gd name="connsiteY3" fmla="*/ 1406072 h 1406072"/>
                <a:gd name="connsiteX4" fmla="*/ 99 w 1998583"/>
                <a:gd name="connsiteY4" fmla="*/ 635572 h 1406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83" h="1406072">
                  <a:moveTo>
                    <a:pt x="99" y="635572"/>
                  </a:moveTo>
                  <a:cubicBezTo>
                    <a:pt x="-7341" y="401227"/>
                    <a:pt x="402837" y="0"/>
                    <a:pt x="954703" y="0"/>
                  </a:cubicBezTo>
                  <a:cubicBezTo>
                    <a:pt x="1506569" y="0"/>
                    <a:pt x="1998583" y="210037"/>
                    <a:pt x="1998583" y="635572"/>
                  </a:cubicBezTo>
                  <a:cubicBezTo>
                    <a:pt x="1998583" y="1061107"/>
                    <a:pt x="1551207" y="1406072"/>
                    <a:pt x="999341" y="1406072"/>
                  </a:cubicBezTo>
                  <a:cubicBezTo>
                    <a:pt x="447475" y="1406072"/>
                    <a:pt x="7539" y="869917"/>
                    <a:pt x="99" y="63557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7" name="Oval 166">
              <a:extLst>
                <a:ext uri="{FF2B5EF4-FFF2-40B4-BE49-F238E27FC236}">
                  <a16:creationId xmlns:a16="http://schemas.microsoft.com/office/drawing/2014/main" id="{6CCB9406-CE14-458D-A6C7-C9ABF6088CE9}"/>
                </a:ext>
              </a:extLst>
            </p:cNvPr>
            <p:cNvSpPr/>
            <p:nvPr/>
          </p:nvSpPr>
          <p:spPr>
            <a:xfrm rot="19811341">
              <a:off x="2338317" y="1854537"/>
              <a:ext cx="384208" cy="609243"/>
            </a:xfrm>
            <a:prstGeom prst="ellipse">
              <a:avLst/>
            </a:pr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8" name="Oval 167">
              <a:extLst>
                <a:ext uri="{FF2B5EF4-FFF2-40B4-BE49-F238E27FC236}">
                  <a16:creationId xmlns:a16="http://schemas.microsoft.com/office/drawing/2014/main" id="{6BD5085F-7E85-466D-BC1F-D2DE4E965624}"/>
                </a:ext>
              </a:extLst>
            </p:cNvPr>
            <p:cNvSpPr/>
            <p:nvPr/>
          </p:nvSpPr>
          <p:spPr>
            <a:xfrm>
              <a:off x="1792033" y="2665006"/>
              <a:ext cx="156609" cy="156609"/>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9" name="Oval 168">
              <a:extLst>
                <a:ext uri="{FF2B5EF4-FFF2-40B4-BE49-F238E27FC236}">
                  <a16:creationId xmlns:a16="http://schemas.microsoft.com/office/drawing/2014/main" id="{5CF3755F-7145-48E0-A6B8-E8DE07AC4164}"/>
                </a:ext>
              </a:extLst>
            </p:cNvPr>
            <p:cNvSpPr/>
            <p:nvPr/>
          </p:nvSpPr>
          <p:spPr>
            <a:xfrm>
              <a:off x="2387345" y="2666990"/>
              <a:ext cx="156609" cy="156609"/>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dirty="0">
                <a:solidFill>
                  <a:prstClr val="white"/>
                </a:solidFill>
                <a:latin typeface="Calibri" panose="020F0502020204030204"/>
              </a:endParaRPr>
            </a:p>
          </p:txBody>
        </p:sp>
        <p:sp>
          <p:nvSpPr>
            <p:cNvPr id="40" name="Rectangle: Rounded Corners 169">
              <a:extLst>
                <a:ext uri="{FF2B5EF4-FFF2-40B4-BE49-F238E27FC236}">
                  <a16:creationId xmlns:a16="http://schemas.microsoft.com/office/drawing/2014/main" id="{C3D4E717-8911-420F-9CCA-93DA87FB9C2B}"/>
                </a:ext>
              </a:extLst>
            </p:cNvPr>
            <p:cNvSpPr/>
            <p:nvPr/>
          </p:nvSpPr>
          <p:spPr>
            <a:xfrm>
              <a:off x="1851082" y="2420407"/>
              <a:ext cx="131694" cy="56483"/>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41" name="Rectangle: Rounded Corners 170">
              <a:extLst>
                <a:ext uri="{FF2B5EF4-FFF2-40B4-BE49-F238E27FC236}">
                  <a16:creationId xmlns:a16="http://schemas.microsoft.com/office/drawing/2014/main" id="{58AF0081-2211-4F77-9C01-EDB5AA272CEF}"/>
                </a:ext>
              </a:extLst>
            </p:cNvPr>
            <p:cNvSpPr/>
            <p:nvPr/>
          </p:nvSpPr>
          <p:spPr>
            <a:xfrm>
              <a:off x="2344726" y="2420406"/>
              <a:ext cx="131694" cy="56482"/>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grpSp>
          <p:nvGrpSpPr>
            <p:cNvPr id="42" name="Group 171">
              <a:extLst>
                <a:ext uri="{FF2B5EF4-FFF2-40B4-BE49-F238E27FC236}">
                  <a16:creationId xmlns:a16="http://schemas.microsoft.com/office/drawing/2014/main" id="{6CD6D0A2-302D-4688-A447-9FB429768DDF}"/>
                </a:ext>
              </a:extLst>
            </p:cNvPr>
            <p:cNvGrpSpPr/>
            <p:nvPr/>
          </p:nvGrpSpPr>
          <p:grpSpPr>
            <a:xfrm rot="388752">
              <a:off x="1826298" y="2508623"/>
              <a:ext cx="214623" cy="244998"/>
              <a:chOff x="4187699" y="2705837"/>
              <a:chExt cx="369137" cy="421380"/>
            </a:xfrm>
          </p:grpSpPr>
          <p:sp>
            <p:nvSpPr>
              <p:cNvPr id="67" name="Block Arc 198">
                <a:extLst>
                  <a:ext uri="{FF2B5EF4-FFF2-40B4-BE49-F238E27FC236}">
                    <a16:creationId xmlns:a16="http://schemas.microsoft.com/office/drawing/2014/main" id="{7BA43C27-4DFC-4BC2-992D-F39DB33B0B6B}"/>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black"/>
                  </a:solidFill>
                  <a:latin typeface="Calibri" panose="020F0502020204030204"/>
                </a:endParaRPr>
              </a:p>
            </p:txBody>
          </p:sp>
          <p:sp>
            <p:nvSpPr>
              <p:cNvPr id="68" name="Oval 199">
                <a:extLst>
                  <a:ext uri="{FF2B5EF4-FFF2-40B4-BE49-F238E27FC236}">
                    <a16:creationId xmlns:a16="http://schemas.microsoft.com/office/drawing/2014/main" id="{1F7DBA34-3049-48B5-B322-EA078F8B89E4}"/>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69" name="Oval 200">
                <a:extLst>
                  <a:ext uri="{FF2B5EF4-FFF2-40B4-BE49-F238E27FC236}">
                    <a16:creationId xmlns:a16="http://schemas.microsoft.com/office/drawing/2014/main" id="{F885B2DC-45FE-4881-9916-F9DD52F9A9EB}"/>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dirty="0">
                  <a:solidFill>
                    <a:prstClr val="white"/>
                  </a:solidFill>
                  <a:latin typeface="Calibri" panose="020F0502020204030204"/>
                </a:endParaRPr>
              </a:p>
            </p:txBody>
          </p:sp>
        </p:grpSp>
        <p:sp>
          <p:nvSpPr>
            <p:cNvPr id="43" name="Rectangle: Rounded Corners 172">
              <a:extLst>
                <a:ext uri="{FF2B5EF4-FFF2-40B4-BE49-F238E27FC236}">
                  <a16:creationId xmlns:a16="http://schemas.microsoft.com/office/drawing/2014/main" id="{21A41250-4D62-4E4D-9848-D8C61BC78C9D}"/>
                </a:ext>
              </a:extLst>
            </p:cNvPr>
            <p:cNvSpPr/>
            <p:nvPr/>
          </p:nvSpPr>
          <p:spPr>
            <a:xfrm rot="1906099">
              <a:off x="1838955" y="2515857"/>
              <a:ext cx="62768" cy="28266"/>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grpSp>
          <p:nvGrpSpPr>
            <p:cNvPr id="44" name="Group 173">
              <a:extLst>
                <a:ext uri="{FF2B5EF4-FFF2-40B4-BE49-F238E27FC236}">
                  <a16:creationId xmlns:a16="http://schemas.microsoft.com/office/drawing/2014/main" id="{71BF618E-C07E-4182-BC6D-2A8AE871EC5D}"/>
                </a:ext>
              </a:extLst>
            </p:cNvPr>
            <p:cNvGrpSpPr/>
            <p:nvPr/>
          </p:nvGrpSpPr>
          <p:grpSpPr>
            <a:xfrm rot="21211248" flipH="1">
              <a:off x="2281788" y="2501502"/>
              <a:ext cx="214623" cy="244998"/>
              <a:chOff x="4187699" y="2705837"/>
              <a:chExt cx="369137" cy="421380"/>
            </a:xfrm>
          </p:grpSpPr>
          <p:sp>
            <p:nvSpPr>
              <p:cNvPr id="64" name="Block Arc 195">
                <a:extLst>
                  <a:ext uri="{FF2B5EF4-FFF2-40B4-BE49-F238E27FC236}">
                    <a16:creationId xmlns:a16="http://schemas.microsoft.com/office/drawing/2014/main" id="{18DF3A0D-392A-4662-BEB5-E885CCB513FB}"/>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black"/>
                  </a:solidFill>
                  <a:latin typeface="Calibri" panose="020F0502020204030204"/>
                </a:endParaRPr>
              </a:p>
            </p:txBody>
          </p:sp>
          <p:sp>
            <p:nvSpPr>
              <p:cNvPr id="65" name="Oval 196">
                <a:extLst>
                  <a:ext uri="{FF2B5EF4-FFF2-40B4-BE49-F238E27FC236}">
                    <a16:creationId xmlns:a16="http://schemas.microsoft.com/office/drawing/2014/main" id="{A0F8D43D-D8B4-421D-8BAA-63CF92301B93}"/>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66" name="Oval 197">
                <a:extLst>
                  <a:ext uri="{FF2B5EF4-FFF2-40B4-BE49-F238E27FC236}">
                    <a16:creationId xmlns:a16="http://schemas.microsoft.com/office/drawing/2014/main" id="{F98FAEE4-6399-4D83-A933-DD856D839A6C}"/>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dirty="0">
                  <a:solidFill>
                    <a:prstClr val="white"/>
                  </a:solidFill>
                  <a:latin typeface="Calibri" panose="020F0502020204030204"/>
                </a:endParaRPr>
              </a:p>
            </p:txBody>
          </p:sp>
        </p:grpSp>
        <p:sp>
          <p:nvSpPr>
            <p:cNvPr id="45" name="Rectangle: Rounded Corners 174">
              <a:extLst>
                <a:ext uri="{FF2B5EF4-FFF2-40B4-BE49-F238E27FC236}">
                  <a16:creationId xmlns:a16="http://schemas.microsoft.com/office/drawing/2014/main" id="{D01E7EEB-3139-45EB-9A19-1A35C6EEFAC2}"/>
                </a:ext>
              </a:extLst>
            </p:cNvPr>
            <p:cNvSpPr/>
            <p:nvPr/>
          </p:nvSpPr>
          <p:spPr>
            <a:xfrm rot="19693901" flipV="1">
              <a:off x="2410012" y="2505270"/>
              <a:ext cx="62768" cy="28266"/>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46" name="Rectangle: Rounded Corners 175">
              <a:extLst>
                <a:ext uri="{FF2B5EF4-FFF2-40B4-BE49-F238E27FC236}">
                  <a16:creationId xmlns:a16="http://schemas.microsoft.com/office/drawing/2014/main" id="{43A3C096-13EB-45A0-9E0A-4119F5E25618}"/>
                </a:ext>
              </a:extLst>
            </p:cNvPr>
            <p:cNvSpPr/>
            <p:nvPr/>
          </p:nvSpPr>
          <p:spPr>
            <a:xfrm>
              <a:off x="2110410" y="2687034"/>
              <a:ext cx="131694" cy="56482"/>
            </a:xfrm>
            <a:prstGeom prst="roundRect">
              <a:avLst>
                <a:gd name="adj" fmla="val 50000"/>
              </a:avLst>
            </a:prstGeom>
            <a:solidFill>
              <a:srgbClr val="F18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47" name="Freeform: Shape 176">
              <a:extLst>
                <a:ext uri="{FF2B5EF4-FFF2-40B4-BE49-F238E27FC236}">
                  <a16:creationId xmlns:a16="http://schemas.microsoft.com/office/drawing/2014/main" id="{2304DC26-076C-4110-BF66-491EDCBF1238}"/>
                </a:ext>
              </a:extLst>
            </p:cNvPr>
            <p:cNvSpPr/>
            <p:nvPr/>
          </p:nvSpPr>
          <p:spPr>
            <a:xfrm>
              <a:off x="1595490" y="3156905"/>
              <a:ext cx="1213510" cy="1169146"/>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61B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235">
                <a:solidFill>
                  <a:prstClr val="white"/>
                </a:solidFill>
                <a:latin typeface="Calibri" panose="020F0502020204030204"/>
              </a:endParaRPr>
            </a:p>
          </p:txBody>
        </p:sp>
        <p:sp>
          <p:nvSpPr>
            <p:cNvPr id="48" name="Freeform: Shape 177">
              <a:extLst>
                <a:ext uri="{FF2B5EF4-FFF2-40B4-BE49-F238E27FC236}">
                  <a16:creationId xmlns:a16="http://schemas.microsoft.com/office/drawing/2014/main" id="{0341F378-C28A-43A9-AD5A-F0649DA9519C}"/>
                </a:ext>
              </a:extLst>
            </p:cNvPr>
            <p:cNvSpPr/>
            <p:nvPr/>
          </p:nvSpPr>
          <p:spPr>
            <a:xfrm>
              <a:off x="2064009" y="3156905"/>
              <a:ext cx="212732" cy="120646"/>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235">
                <a:solidFill>
                  <a:prstClr val="white"/>
                </a:solidFill>
                <a:latin typeface="Calibri" panose="020F0502020204030204"/>
              </a:endParaRPr>
            </a:p>
          </p:txBody>
        </p:sp>
        <p:sp>
          <p:nvSpPr>
            <p:cNvPr id="49" name="Rectangle: Rounded Corners 178">
              <a:extLst>
                <a:ext uri="{FF2B5EF4-FFF2-40B4-BE49-F238E27FC236}">
                  <a16:creationId xmlns:a16="http://schemas.microsoft.com/office/drawing/2014/main" id="{673EF138-2AAE-4C1A-BBD4-6F559A812D1F}"/>
                </a:ext>
              </a:extLst>
            </p:cNvPr>
            <p:cNvSpPr/>
            <p:nvPr/>
          </p:nvSpPr>
          <p:spPr>
            <a:xfrm>
              <a:off x="1638494" y="2564361"/>
              <a:ext cx="142413" cy="180144"/>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50" name="Rectangle: Rounded Corners 179">
              <a:extLst>
                <a:ext uri="{FF2B5EF4-FFF2-40B4-BE49-F238E27FC236}">
                  <a16:creationId xmlns:a16="http://schemas.microsoft.com/office/drawing/2014/main" id="{26A87630-4BED-4E29-9586-CBE5C0920139}"/>
                </a:ext>
              </a:extLst>
            </p:cNvPr>
            <p:cNvSpPr/>
            <p:nvPr/>
          </p:nvSpPr>
          <p:spPr>
            <a:xfrm>
              <a:off x="2552724" y="2567044"/>
              <a:ext cx="142413" cy="180144"/>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51" name="Oval 180">
              <a:extLst>
                <a:ext uri="{FF2B5EF4-FFF2-40B4-BE49-F238E27FC236}">
                  <a16:creationId xmlns:a16="http://schemas.microsoft.com/office/drawing/2014/main" id="{1D327604-8413-400A-B25D-12333AD06A70}"/>
                </a:ext>
              </a:extLst>
            </p:cNvPr>
            <p:cNvSpPr/>
            <p:nvPr/>
          </p:nvSpPr>
          <p:spPr>
            <a:xfrm>
              <a:off x="1677794" y="2718621"/>
              <a:ext cx="41693" cy="416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52" name="Oval 181">
              <a:extLst>
                <a:ext uri="{FF2B5EF4-FFF2-40B4-BE49-F238E27FC236}">
                  <a16:creationId xmlns:a16="http://schemas.microsoft.com/office/drawing/2014/main" id="{2DF28183-B4BF-4133-AE3C-E0ABA839F693}"/>
                </a:ext>
              </a:extLst>
            </p:cNvPr>
            <p:cNvSpPr/>
            <p:nvPr/>
          </p:nvSpPr>
          <p:spPr>
            <a:xfrm>
              <a:off x="2625402" y="2718621"/>
              <a:ext cx="41693" cy="416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53" name="Freeform: Shape 184">
              <a:extLst>
                <a:ext uri="{FF2B5EF4-FFF2-40B4-BE49-F238E27FC236}">
                  <a16:creationId xmlns:a16="http://schemas.microsoft.com/office/drawing/2014/main" id="{928B40A7-48DE-4C16-9F57-B8E79423A40A}"/>
                </a:ext>
              </a:extLst>
            </p:cNvPr>
            <p:cNvSpPr/>
            <p:nvPr/>
          </p:nvSpPr>
          <p:spPr>
            <a:xfrm>
              <a:off x="1686181" y="1963055"/>
              <a:ext cx="290690" cy="326558"/>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54" name="Freeform: Shape 185">
              <a:extLst>
                <a:ext uri="{FF2B5EF4-FFF2-40B4-BE49-F238E27FC236}">
                  <a16:creationId xmlns:a16="http://schemas.microsoft.com/office/drawing/2014/main" id="{85AD481D-81B4-4F7D-9537-2053A59CF6AC}"/>
                </a:ext>
              </a:extLst>
            </p:cNvPr>
            <p:cNvSpPr/>
            <p:nvPr/>
          </p:nvSpPr>
          <p:spPr>
            <a:xfrm flipH="1">
              <a:off x="2325542" y="1911090"/>
              <a:ext cx="290690" cy="326558"/>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cxnSp>
          <p:nvCxnSpPr>
            <p:cNvPr id="55" name="Straight Connector 186">
              <a:extLst>
                <a:ext uri="{FF2B5EF4-FFF2-40B4-BE49-F238E27FC236}">
                  <a16:creationId xmlns:a16="http://schemas.microsoft.com/office/drawing/2014/main" id="{D05AF6AA-9F4D-45C0-BDF2-80EEAE4115DF}"/>
                </a:ext>
              </a:extLst>
            </p:cNvPr>
            <p:cNvCxnSpPr>
              <a:cxnSpLocks/>
            </p:cNvCxnSpPr>
            <p:nvPr/>
          </p:nvCxnSpPr>
          <p:spPr>
            <a:xfrm flipH="1">
              <a:off x="1806730" y="3682943"/>
              <a:ext cx="46736" cy="386101"/>
            </a:xfrm>
            <a:prstGeom prst="line">
              <a:avLst/>
            </a:prstGeom>
            <a:ln w="19050">
              <a:solidFill>
                <a:srgbClr val="3AAFFF"/>
              </a:solidFill>
            </a:ln>
          </p:spPr>
          <p:style>
            <a:lnRef idx="1">
              <a:schemeClr val="accent1"/>
            </a:lnRef>
            <a:fillRef idx="0">
              <a:schemeClr val="accent1"/>
            </a:fillRef>
            <a:effectRef idx="0">
              <a:schemeClr val="accent1"/>
            </a:effectRef>
            <a:fontRef idx="minor">
              <a:schemeClr val="tx1"/>
            </a:fontRef>
          </p:style>
        </p:cxnSp>
        <p:cxnSp>
          <p:nvCxnSpPr>
            <p:cNvPr id="56" name="Straight Connector 187">
              <a:extLst>
                <a:ext uri="{FF2B5EF4-FFF2-40B4-BE49-F238E27FC236}">
                  <a16:creationId xmlns:a16="http://schemas.microsoft.com/office/drawing/2014/main" id="{DB9D634E-FE92-4418-BD08-D6AC3BB9ECD7}"/>
                </a:ext>
              </a:extLst>
            </p:cNvPr>
            <p:cNvCxnSpPr>
              <a:cxnSpLocks/>
            </p:cNvCxnSpPr>
            <p:nvPr/>
          </p:nvCxnSpPr>
          <p:spPr>
            <a:xfrm>
              <a:off x="2588973" y="3672720"/>
              <a:ext cx="31805" cy="262757"/>
            </a:xfrm>
            <a:prstGeom prst="line">
              <a:avLst/>
            </a:prstGeom>
            <a:ln w="19050">
              <a:solidFill>
                <a:srgbClr val="3AAFFF"/>
              </a:solidFill>
            </a:ln>
          </p:spPr>
          <p:style>
            <a:lnRef idx="1">
              <a:schemeClr val="accent1"/>
            </a:lnRef>
            <a:fillRef idx="0">
              <a:schemeClr val="accent1"/>
            </a:fillRef>
            <a:effectRef idx="0">
              <a:schemeClr val="accent1"/>
            </a:effectRef>
            <a:fontRef idx="minor">
              <a:schemeClr val="tx1"/>
            </a:fontRef>
          </p:style>
        </p:cxnSp>
        <p:sp>
          <p:nvSpPr>
            <p:cNvPr id="57" name="Freeform: Shape 188">
              <a:extLst>
                <a:ext uri="{FF2B5EF4-FFF2-40B4-BE49-F238E27FC236}">
                  <a16:creationId xmlns:a16="http://schemas.microsoft.com/office/drawing/2014/main" id="{CE5420B8-F7B6-492B-AFF5-D1E56DC0FFE2}"/>
                </a:ext>
              </a:extLst>
            </p:cNvPr>
            <p:cNvSpPr/>
            <p:nvPr/>
          </p:nvSpPr>
          <p:spPr>
            <a:xfrm>
              <a:off x="1924091" y="3157235"/>
              <a:ext cx="254332" cy="50309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58" name="Freeform: Shape 189">
              <a:extLst>
                <a:ext uri="{FF2B5EF4-FFF2-40B4-BE49-F238E27FC236}">
                  <a16:creationId xmlns:a16="http://schemas.microsoft.com/office/drawing/2014/main" id="{74DC60A3-F841-452B-8B84-6633FFEF94AD}"/>
                </a:ext>
              </a:extLst>
            </p:cNvPr>
            <p:cNvSpPr/>
            <p:nvPr/>
          </p:nvSpPr>
          <p:spPr>
            <a:xfrm flipH="1">
              <a:off x="2174722" y="3154140"/>
              <a:ext cx="254332" cy="50309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59" name="Rectangle: Rounded Corners 190">
              <a:extLst>
                <a:ext uri="{FF2B5EF4-FFF2-40B4-BE49-F238E27FC236}">
                  <a16:creationId xmlns:a16="http://schemas.microsoft.com/office/drawing/2014/main" id="{D59C47E7-1D9B-40C2-936B-C053629DE6B5}"/>
                </a:ext>
              </a:extLst>
            </p:cNvPr>
            <p:cNvSpPr/>
            <p:nvPr/>
          </p:nvSpPr>
          <p:spPr>
            <a:xfrm>
              <a:off x="2088137" y="3660038"/>
              <a:ext cx="182403" cy="275439"/>
            </a:xfrm>
            <a:prstGeom prst="roundRect">
              <a:avLst/>
            </a:prstGeom>
            <a:solidFill>
              <a:schemeClr val="bg1"/>
            </a:solid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60" name="Oval 191">
              <a:extLst>
                <a:ext uri="{FF2B5EF4-FFF2-40B4-BE49-F238E27FC236}">
                  <a16:creationId xmlns:a16="http://schemas.microsoft.com/office/drawing/2014/main" id="{0A49793F-5B12-4B80-8714-959693361675}"/>
                </a:ext>
              </a:extLst>
            </p:cNvPr>
            <p:cNvSpPr/>
            <p:nvPr/>
          </p:nvSpPr>
          <p:spPr>
            <a:xfrm>
              <a:off x="2134651" y="3713757"/>
              <a:ext cx="84353" cy="8435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61" name="Rectangle: Rounded Corners 192">
              <a:extLst>
                <a:ext uri="{FF2B5EF4-FFF2-40B4-BE49-F238E27FC236}">
                  <a16:creationId xmlns:a16="http://schemas.microsoft.com/office/drawing/2014/main" id="{B6814F7C-3E04-4360-9C03-8484F851A1AD}"/>
                </a:ext>
              </a:extLst>
            </p:cNvPr>
            <p:cNvSpPr/>
            <p:nvPr/>
          </p:nvSpPr>
          <p:spPr>
            <a:xfrm>
              <a:off x="2152513" y="3764919"/>
              <a:ext cx="52477" cy="49384"/>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62" name="Oval 193">
              <a:extLst>
                <a:ext uri="{FF2B5EF4-FFF2-40B4-BE49-F238E27FC236}">
                  <a16:creationId xmlns:a16="http://schemas.microsoft.com/office/drawing/2014/main" id="{2DC3AF6A-6E0D-4A8E-B9CE-7D497AAC6045}"/>
                </a:ext>
              </a:extLst>
            </p:cNvPr>
            <p:cNvSpPr/>
            <p:nvPr/>
          </p:nvSpPr>
          <p:spPr>
            <a:xfrm>
              <a:off x="2164487" y="3736684"/>
              <a:ext cx="29174" cy="2917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63" name="Freeform: Shape 194">
              <a:extLst>
                <a:ext uri="{FF2B5EF4-FFF2-40B4-BE49-F238E27FC236}">
                  <a16:creationId xmlns:a16="http://schemas.microsoft.com/office/drawing/2014/main" id="{68A1B86C-CD70-4EA5-8CB3-FD7F84EA0FC3}"/>
                </a:ext>
              </a:extLst>
            </p:cNvPr>
            <p:cNvSpPr/>
            <p:nvPr/>
          </p:nvSpPr>
          <p:spPr>
            <a:xfrm>
              <a:off x="2137471" y="3780476"/>
              <a:ext cx="84354" cy="70626"/>
            </a:xfrm>
            <a:custGeom>
              <a:avLst/>
              <a:gdLst>
                <a:gd name="connsiteX0" fmla="*/ 186981 w 216278"/>
                <a:gd name="connsiteY0" fmla="*/ 0 h 181080"/>
                <a:gd name="connsiteX1" fmla="*/ 207780 w 216278"/>
                <a:gd name="connsiteY1" fmla="*/ 30848 h 181080"/>
                <a:gd name="connsiteX2" fmla="*/ 216278 w 216278"/>
                <a:gd name="connsiteY2" fmla="*/ 72941 h 181080"/>
                <a:gd name="connsiteX3" fmla="*/ 108139 w 216278"/>
                <a:gd name="connsiteY3" fmla="*/ 181080 h 181080"/>
                <a:gd name="connsiteX4" fmla="*/ 0 w 216278"/>
                <a:gd name="connsiteY4" fmla="*/ 72941 h 181080"/>
                <a:gd name="connsiteX5" fmla="*/ 8498 w 216278"/>
                <a:gd name="connsiteY5" fmla="*/ 30848 h 181080"/>
                <a:gd name="connsiteX6" fmla="*/ 23075 w 216278"/>
                <a:gd name="connsiteY6" fmla="*/ 9228 h 181080"/>
                <a:gd name="connsiteX7" fmla="*/ 25451 w 216278"/>
                <a:gd name="connsiteY7" fmla="*/ 12752 h 181080"/>
                <a:gd name="connsiteX8" fmla="*/ 101917 w 216278"/>
                <a:gd name="connsiteY8" fmla="*/ 44425 h 181080"/>
                <a:gd name="connsiteX9" fmla="*/ 178383 w 216278"/>
                <a:gd name="connsiteY9" fmla="*/ 12752 h 18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278" h="181080">
                  <a:moveTo>
                    <a:pt x="186981" y="0"/>
                  </a:moveTo>
                  <a:lnTo>
                    <a:pt x="207780" y="30848"/>
                  </a:lnTo>
                  <a:cubicBezTo>
                    <a:pt x="213252" y="43786"/>
                    <a:pt x="216278" y="58010"/>
                    <a:pt x="216278" y="72941"/>
                  </a:cubicBezTo>
                  <a:cubicBezTo>
                    <a:pt x="216278" y="132665"/>
                    <a:pt x="167863" y="181080"/>
                    <a:pt x="108139" y="181080"/>
                  </a:cubicBezTo>
                  <a:cubicBezTo>
                    <a:pt x="48415" y="181080"/>
                    <a:pt x="0" y="132665"/>
                    <a:pt x="0" y="72941"/>
                  </a:cubicBezTo>
                  <a:cubicBezTo>
                    <a:pt x="0" y="58010"/>
                    <a:pt x="3026" y="43786"/>
                    <a:pt x="8498" y="30848"/>
                  </a:cubicBezTo>
                  <a:lnTo>
                    <a:pt x="23075" y="9228"/>
                  </a:lnTo>
                  <a:lnTo>
                    <a:pt x="25451" y="12752"/>
                  </a:lnTo>
                  <a:cubicBezTo>
                    <a:pt x="45020" y="32322"/>
                    <a:pt x="72055" y="44425"/>
                    <a:pt x="101917" y="44425"/>
                  </a:cubicBezTo>
                  <a:cubicBezTo>
                    <a:pt x="131779" y="44425"/>
                    <a:pt x="158814" y="32322"/>
                    <a:pt x="178383" y="127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2040">
                <a:solidFill>
                  <a:prstClr val="white"/>
                </a:solidFill>
                <a:latin typeface="Calibri" panose="020F0502020204030204"/>
              </a:endParaRPr>
            </a:p>
          </p:txBody>
        </p:sp>
      </p:grpSp>
      <p:grpSp>
        <p:nvGrpSpPr>
          <p:cNvPr id="70" name="Eyes">
            <a:extLst>
              <a:ext uri="{FF2B5EF4-FFF2-40B4-BE49-F238E27FC236}">
                <a16:creationId xmlns:a16="http://schemas.microsoft.com/office/drawing/2014/main" id="{C60434FE-5A1C-4C1D-809D-61F7FCD4BF68}"/>
              </a:ext>
            </a:extLst>
          </p:cNvPr>
          <p:cNvGrpSpPr/>
          <p:nvPr/>
        </p:nvGrpSpPr>
        <p:grpSpPr>
          <a:xfrm>
            <a:off x="2552077" y="2715039"/>
            <a:ext cx="748449" cy="131185"/>
            <a:chOff x="1889237" y="2518694"/>
            <a:chExt cx="545268" cy="96902"/>
          </a:xfrm>
        </p:grpSpPr>
        <p:sp>
          <p:nvSpPr>
            <p:cNvPr id="71" name="Oval 182">
              <a:extLst>
                <a:ext uri="{FF2B5EF4-FFF2-40B4-BE49-F238E27FC236}">
                  <a16:creationId xmlns:a16="http://schemas.microsoft.com/office/drawing/2014/main" id="{C47CEBE4-8683-4DF2-A712-A0A2A8A5B4DC}"/>
                </a:ext>
              </a:extLst>
            </p:cNvPr>
            <p:cNvSpPr/>
            <p:nvPr/>
          </p:nvSpPr>
          <p:spPr>
            <a:xfrm>
              <a:off x="1889237" y="2525817"/>
              <a:ext cx="89779" cy="89779"/>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72" name="Oval 183">
              <a:extLst>
                <a:ext uri="{FF2B5EF4-FFF2-40B4-BE49-F238E27FC236}">
                  <a16:creationId xmlns:a16="http://schemas.microsoft.com/office/drawing/2014/main" id="{AEC4CD2C-A8E1-4C6A-B981-6DB046B4FB12}"/>
                </a:ext>
              </a:extLst>
            </p:cNvPr>
            <p:cNvSpPr/>
            <p:nvPr/>
          </p:nvSpPr>
          <p:spPr>
            <a:xfrm flipH="1">
              <a:off x="2344726" y="2518694"/>
              <a:ext cx="89779" cy="89779"/>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grpSp>
      <p:grpSp>
        <p:nvGrpSpPr>
          <p:cNvPr id="73" name="Mouth">
            <a:extLst>
              <a:ext uri="{FF2B5EF4-FFF2-40B4-BE49-F238E27FC236}">
                <a16:creationId xmlns:a16="http://schemas.microsoft.com/office/drawing/2014/main" id="{E0F30C04-B258-4839-8B88-22E9CB067E1A}"/>
              </a:ext>
            </a:extLst>
          </p:cNvPr>
          <p:cNvGrpSpPr/>
          <p:nvPr/>
        </p:nvGrpSpPr>
        <p:grpSpPr>
          <a:xfrm>
            <a:off x="2771455" y="3096177"/>
            <a:ext cx="383228" cy="181417"/>
            <a:chOff x="11738403" y="5361779"/>
            <a:chExt cx="471124" cy="226131"/>
          </a:xfrm>
        </p:grpSpPr>
        <p:sp>
          <p:nvSpPr>
            <p:cNvPr id="74" name="Freeform: Shape 202">
              <a:extLst>
                <a:ext uri="{FF2B5EF4-FFF2-40B4-BE49-F238E27FC236}">
                  <a16:creationId xmlns:a16="http://schemas.microsoft.com/office/drawing/2014/main" id="{5D7A6855-251C-45F1-B7AA-01D79FFB650E}"/>
                </a:ext>
              </a:extLst>
            </p:cNvPr>
            <p:cNvSpPr/>
            <p:nvPr/>
          </p:nvSpPr>
          <p:spPr>
            <a:xfrm>
              <a:off x="11738403" y="5361779"/>
              <a:ext cx="471124" cy="226131"/>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sp>
          <p:nvSpPr>
            <p:cNvPr id="75" name="Freeform: Shape 203">
              <a:extLst>
                <a:ext uri="{FF2B5EF4-FFF2-40B4-BE49-F238E27FC236}">
                  <a16:creationId xmlns:a16="http://schemas.microsoft.com/office/drawing/2014/main" id="{7B8896ED-9CC4-4348-9C59-E2535E3A887C}"/>
                </a:ext>
              </a:extLst>
            </p:cNvPr>
            <p:cNvSpPr/>
            <p:nvPr/>
          </p:nvSpPr>
          <p:spPr>
            <a:xfrm>
              <a:off x="11763063" y="5361779"/>
              <a:ext cx="419314" cy="68127"/>
            </a:xfrm>
            <a:custGeom>
              <a:avLst/>
              <a:gdLst>
                <a:gd name="connsiteX0" fmla="*/ 0 w 419314"/>
                <a:gd name="connsiteY0" fmla="*/ 0 h 87994"/>
                <a:gd name="connsiteX1" fmla="*/ 419314 w 419314"/>
                <a:gd name="connsiteY1" fmla="*/ 0 h 87994"/>
                <a:gd name="connsiteX2" fmla="*/ 419314 w 419314"/>
                <a:gd name="connsiteY2" fmla="*/ 34867 h 87994"/>
                <a:gd name="connsiteX3" fmla="*/ 366187 w 419314"/>
                <a:gd name="connsiteY3" fmla="*/ 87994 h 87994"/>
                <a:gd name="connsiteX4" fmla="*/ 53127 w 419314"/>
                <a:gd name="connsiteY4" fmla="*/ 87994 h 87994"/>
                <a:gd name="connsiteX5" fmla="*/ 0 w 419314"/>
                <a:gd name="connsiteY5" fmla="*/ 34867 h 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14" h="87994">
                  <a:moveTo>
                    <a:pt x="0" y="0"/>
                  </a:moveTo>
                  <a:lnTo>
                    <a:pt x="419314" y="0"/>
                  </a:lnTo>
                  <a:lnTo>
                    <a:pt x="419314" y="34867"/>
                  </a:lnTo>
                  <a:cubicBezTo>
                    <a:pt x="419314" y="64208"/>
                    <a:pt x="395528" y="87994"/>
                    <a:pt x="366187" y="87994"/>
                  </a:cubicBezTo>
                  <a:lnTo>
                    <a:pt x="53127" y="87994"/>
                  </a:lnTo>
                  <a:cubicBezTo>
                    <a:pt x="23786" y="87994"/>
                    <a:pt x="0" y="64208"/>
                    <a:pt x="0" y="348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sp>
          <p:nvSpPr>
            <p:cNvPr id="76" name="Freeform: Shape 204">
              <a:extLst>
                <a:ext uri="{FF2B5EF4-FFF2-40B4-BE49-F238E27FC236}">
                  <a16:creationId xmlns:a16="http://schemas.microsoft.com/office/drawing/2014/main" id="{E8F930E2-4E0F-4F49-B4DA-7620C64CDC20}"/>
                </a:ext>
              </a:extLst>
            </p:cNvPr>
            <p:cNvSpPr/>
            <p:nvPr/>
          </p:nvSpPr>
          <p:spPr>
            <a:xfrm>
              <a:off x="11813549" y="5474844"/>
              <a:ext cx="320078" cy="113066"/>
            </a:xfrm>
            <a:custGeom>
              <a:avLst/>
              <a:gdLst>
                <a:gd name="connsiteX0" fmla="*/ 159171 w 320078"/>
                <a:gd name="connsiteY0" fmla="*/ 0 h 113066"/>
                <a:gd name="connsiteX1" fmla="*/ 250862 w 320078"/>
                <a:gd name="connsiteY1" fmla="*/ 13765 h 113066"/>
                <a:gd name="connsiteX2" fmla="*/ 320078 w 320078"/>
                <a:gd name="connsiteY2" fmla="*/ 48465 h 113066"/>
                <a:gd name="connsiteX3" fmla="*/ 310928 w 320078"/>
                <a:gd name="connsiteY3" fmla="*/ 59034 h 113066"/>
                <a:gd name="connsiteX4" fmla="*/ 160416 w 320078"/>
                <a:gd name="connsiteY4" fmla="*/ 113066 h 113066"/>
                <a:gd name="connsiteX5" fmla="*/ 9904 w 320078"/>
                <a:gd name="connsiteY5" fmla="*/ 59034 h 113066"/>
                <a:gd name="connsiteX6" fmla="*/ 0 w 320078"/>
                <a:gd name="connsiteY6" fmla="*/ 47595 h 113066"/>
                <a:gd name="connsiteX7" fmla="*/ 67480 w 320078"/>
                <a:gd name="connsiteY7" fmla="*/ 13765 h 113066"/>
                <a:gd name="connsiteX8" fmla="*/ 159171 w 320078"/>
                <a:gd name="connsiteY8" fmla="*/ 0 h 11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78" h="113066">
                  <a:moveTo>
                    <a:pt x="159171" y="0"/>
                  </a:moveTo>
                  <a:cubicBezTo>
                    <a:pt x="191695" y="0"/>
                    <a:pt x="222680" y="4902"/>
                    <a:pt x="250862" y="13765"/>
                  </a:cubicBezTo>
                  <a:lnTo>
                    <a:pt x="320078" y="48465"/>
                  </a:lnTo>
                  <a:lnTo>
                    <a:pt x="310928" y="59034"/>
                  </a:lnTo>
                  <a:cubicBezTo>
                    <a:pt x="270026" y="92789"/>
                    <a:pt x="217589" y="113066"/>
                    <a:pt x="160416" y="113066"/>
                  </a:cubicBezTo>
                  <a:cubicBezTo>
                    <a:pt x="103243" y="113066"/>
                    <a:pt x="50806" y="92789"/>
                    <a:pt x="9904" y="59034"/>
                  </a:cubicBezTo>
                  <a:lnTo>
                    <a:pt x="0" y="47595"/>
                  </a:lnTo>
                  <a:lnTo>
                    <a:pt x="67480" y="13765"/>
                  </a:lnTo>
                  <a:cubicBezTo>
                    <a:pt x="95662" y="4902"/>
                    <a:pt x="126647" y="0"/>
                    <a:pt x="159171"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800">
                <a:solidFill>
                  <a:prstClr val="white"/>
                </a:solidFill>
                <a:latin typeface="Calibri" panose="020F0502020204030204"/>
              </a:endParaRPr>
            </a:p>
          </p:txBody>
        </p:sp>
      </p:grpSp>
      <p:grpSp>
        <p:nvGrpSpPr>
          <p:cNvPr id="77" name="Arm">
            <a:extLst>
              <a:ext uri="{FF2B5EF4-FFF2-40B4-BE49-F238E27FC236}">
                <a16:creationId xmlns:a16="http://schemas.microsoft.com/office/drawing/2014/main" id="{A76DE1A5-1119-499D-94A2-E5C01DE8C2F1}"/>
              </a:ext>
            </a:extLst>
          </p:cNvPr>
          <p:cNvGrpSpPr/>
          <p:nvPr/>
        </p:nvGrpSpPr>
        <p:grpSpPr>
          <a:xfrm rot="459843">
            <a:off x="3768249" y="3565904"/>
            <a:ext cx="731062" cy="1329405"/>
            <a:chOff x="2535777" y="3065314"/>
            <a:chExt cx="532601" cy="981990"/>
          </a:xfrm>
        </p:grpSpPr>
        <p:sp>
          <p:nvSpPr>
            <p:cNvPr id="78" name="Rectangle: Rounded Corners 206">
              <a:extLst>
                <a:ext uri="{FF2B5EF4-FFF2-40B4-BE49-F238E27FC236}">
                  <a16:creationId xmlns:a16="http://schemas.microsoft.com/office/drawing/2014/main" id="{9585CEF6-DC9C-4231-AEE6-1F0D4E286A85}"/>
                </a:ext>
              </a:extLst>
            </p:cNvPr>
            <p:cNvSpPr/>
            <p:nvPr/>
          </p:nvSpPr>
          <p:spPr>
            <a:xfrm rot="912596">
              <a:off x="2535777" y="3135936"/>
              <a:ext cx="196134" cy="91136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dirty="0">
                <a:solidFill>
                  <a:prstClr val="white"/>
                </a:solidFill>
                <a:latin typeface="Calibri" panose="020F0502020204030204"/>
              </a:endParaRPr>
            </a:p>
          </p:txBody>
        </p:sp>
        <p:sp>
          <p:nvSpPr>
            <p:cNvPr id="79" name="Oval 12">
              <a:extLst>
                <a:ext uri="{FF2B5EF4-FFF2-40B4-BE49-F238E27FC236}">
                  <a16:creationId xmlns:a16="http://schemas.microsoft.com/office/drawing/2014/main" id="{8A47AFAD-EFD2-444E-805A-F38011D5802C}"/>
                </a:ext>
              </a:extLst>
            </p:cNvPr>
            <p:cNvSpPr/>
            <p:nvPr/>
          </p:nvSpPr>
          <p:spPr>
            <a:xfrm rot="19627584">
              <a:off x="2646424" y="3065314"/>
              <a:ext cx="421954" cy="223855"/>
            </a:xfrm>
            <a:custGeom>
              <a:avLst/>
              <a:gdLst>
                <a:gd name="connsiteX0" fmla="*/ 0 w 340404"/>
                <a:gd name="connsiteY0" fmla="*/ 170202 h 340404"/>
                <a:gd name="connsiteX1" fmla="*/ 170202 w 340404"/>
                <a:gd name="connsiteY1" fmla="*/ 0 h 340404"/>
                <a:gd name="connsiteX2" fmla="*/ 340404 w 340404"/>
                <a:gd name="connsiteY2" fmla="*/ 170202 h 340404"/>
                <a:gd name="connsiteX3" fmla="*/ 170202 w 340404"/>
                <a:gd name="connsiteY3" fmla="*/ 340404 h 340404"/>
                <a:gd name="connsiteX4" fmla="*/ 0 w 340404"/>
                <a:gd name="connsiteY4" fmla="*/ 170202 h 340404"/>
                <a:gd name="connsiteX0" fmla="*/ 58 w 340462"/>
                <a:gd name="connsiteY0" fmla="*/ 46217 h 216419"/>
                <a:gd name="connsiteX1" fmla="*/ 156510 w 340462"/>
                <a:gd name="connsiteY1" fmla="*/ 30707 h 216419"/>
                <a:gd name="connsiteX2" fmla="*/ 340462 w 340462"/>
                <a:gd name="connsiteY2" fmla="*/ 46217 h 216419"/>
                <a:gd name="connsiteX3" fmla="*/ 170260 w 340462"/>
                <a:gd name="connsiteY3" fmla="*/ 216419 h 216419"/>
                <a:gd name="connsiteX4" fmla="*/ 58 w 340462"/>
                <a:gd name="connsiteY4" fmla="*/ 46217 h 216419"/>
                <a:gd name="connsiteX0" fmla="*/ 3908 w 344312"/>
                <a:gd name="connsiteY0" fmla="*/ 46217 h 216419"/>
                <a:gd name="connsiteX1" fmla="*/ 160360 w 344312"/>
                <a:gd name="connsiteY1" fmla="*/ 30707 h 216419"/>
                <a:gd name="connsiteX2" fmla="*/ 344312 w 344312"/>
                <a:gd name="connsiteY2" fmla="*/ 46217 h 216419"/>
                <a:gd name="connsiteX3" fmla="*/ 174110 w 344312"/>
                <a:gd name="connsiteY3" fmla="*/ 216419 h 216419"/>
                <a:gd name="connsiteX4" fmla="*/ 3908 w 344312"/>
                <a:gd name="connsiteY4" fmla="*/ 46217 h 2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2" h="216419">
                  <a:moveTo>
                    <a:pt x="3908" y="46217"/>
                  </a:moveTo>
                  <a:cubicBezTo>
                    <a:pt x="29117" y="-43174"/>
                    <a:pt x="66360" y="30707"/>
                    <a:pt x="160360" y="30707"/>
                  </a:cubicBezTo>
                  <a:cubicBezTo>
                    <a:pt x="254360" y="30707"/>
                    <a:pt x="344312" y="-47783"/>
                    <a:pt x="344312" y="46217"/>
                  </a:cubicBezTo>
                  <a:cubicBezTo>
                    <a:pt x="344312" y="140217"/>
                    <a:pt x="268110" y="216419"/>
                    <a:pt x="174110" y="216419"/>
                  </a:cubicBezTo>
                  <a:cubicBezTo>
                    <a:pt x="80110" y="216419"/>
                    <a:pt x="-21301" y="135608"/>
                    <a:pt x="3908" y="46217"/>
                  </a:cubicBezTo>
                  <a:close/>
                </a:path>
              </a:pathLst>
            </a:cu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grpSp>
    </p:spTree>
    <p:extLst>
      <p:ext uri="{BB962C8B-B14F-4D97-AF65-F5344CB8AC3E}">
        <p14:creationId xmlns:p14="http://schemas.microsoft.com/office/powerpoint/2010/main" val="1670876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grpId="0" nodeType="withEffect">
                                  <p:stCondLst>
                                    <p:cond delay="0"/>
                                  </p:stCondLst>
                                  <p:childTnLst>
                                    <p:animScale>
                                      <p:cBhvr>
                                        <p:cTn id="6" dur="1000" fill="hold"/>
                                        <p:tgtEl>
                                          <p:spTgt spid="10"/>
                                        </p:tgtEl>
                                      </p:cBhvr>
                                      <p:by x="110000" y="110000"/>
                                    </p:animScale>
                                  </p:childTnLst>
                                </p:cTn>
                              </p:par>
                              <p:par>
                                <p:cTn id="7" presetID="6" presetClass="emph" presetSubtype="0" repeatCount="indefinite" accel="25000" decel="25000" autoRev="1" fill="hold" nodeType="withEffect">
                                  <p:stCondLst>
                                    <p:cond delay="0"/>
                                  </p:stCondLst>
                                  <p:childTnLst>
                                    <p:animScale>
                                      <p:cBhvr>
                                        <p:cTn id="8" dur="1000" fill="hold"/>
                                        <p:tgtEl>
                                          <p:spTgt spid="73"/>
                                        </p:tgtEl>
                                      </p:cBhvr>
                                      <p:by x="80000" y="80000"/>
                                    </p:animScale>
                                  </p:childTnLst>
                                </p:cTn>
                              </p:par>
                              <p:par>
                                <p:cTn id="9" presetID="6" presetClass="emph" presetSubtype="0" autoRev="1" fill="hold" nodeType="withEffect">
                                  <p:stCondLst>
                                    <p:cond delay="500"/>
                                  </p:stCondLst>
                                  <p:childTnLst>
                                    <p:animScale>
                                      <p:cBhvr>
                                        <p:cTn id="10" dur="100" fill="hold"/>
                                        <p:tgtEl>
                                          <p:spTgt spid="70"/>
                                        </p:tgtEl>
                                      </p:cBhvr>
                                      <p:by x="100000" y="0"/>
                                    </p:animScale>
                                  </p:childTnLst>
                                </p:cTn>
                              </p:par>
                              <p:par>
                                <p:cTn id="11" presetID="6" presetClass="emph" presetSubtype="0" autoRev="1" fill="hold" nodeType="withEffect">
                                  <p:stCondLst>
                                    <p:cond delay="3000"/>
                                  </p:stCondLst>
                                  <p:childTnLst>
                                    <p:animScale>
                                      <p:cBhvr>
                                        <p:cTn id="12" dur="100" fill="hold"/>
                                        <p:tgtEl>
                                          <p:spTgt spid="70"/>
                                        </p:tgtEl>
                                      </p:cBhvr>
                                      <p:by x="100000" y="0"/>
                                    </p:animScale>
                                  </p:childTnLst>
                                </p:cTn>
                              </p:par>
                              <p:par>
                                <p:cTn id="13" presetID="6" presetClass="emph" presetSubtype="0" autoRev="1" fill="hold" nodeType="withEffect">
                                  <p:stCondLst>
                                    <p:cond delay="5500"/>
                                  </p:stCondLst>
                                  <p:childTnLst>
                                    <p:animScale>
                                      <p:cBhvr>
                                        <p:cTn id="14" dur="100" fill="hold"/>
                                        <p:tgtEl>
                                          <p:spTgt spid="70"/>
                                        </p:tgtEl>
                                      </p:cBhvr>
                                      <p:by x="100000" y="0"/>
                                    </p:animScale>
                                  </p:childTnLst>
                                </p:cTn>
                              </p:par>
                              <p:par>
                                <p:cTn id="15" presetID="6" presetClass="emph" presetSubtype="0" autoRev="1" fill="hold" nodeType="withEffect">
                                  <p:stCondLst>
                                    <p:cond delay="7750"/>
                                  </p:stCondLst>
                                  <p:childTnLst>
                                    <p:animScale>
                                      <p:cBhvr>
                                        <p:cTn id="16" dur="100" fill="hold"/>
                                        <p:tgtEl>
                                          <p:spTgt spid="70"/>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d background">
            <a:extLst>
              <a:ext uri="{FF2B5EF4-FFF2-40B4-BE49-F238E27FC236}">
                <a16:creationId xmlns:a16="http://schemas.microsoft.com/office/drawing/2014/main" id="{99D03C9B-7632-4452-8003-A2866DAB31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CDECBC82-A3E1-4632-886E-BA99275C4E6E}"/>
              </a:ext>
            </a:extLst>
          </p:cNvPr>
          <p:cNvSpPr/>
          <p:nvPr/>
        </p:nvSpPr>
        <p:spPr>
          <a:xfrm>
            <a:off x="400639" y="345256"/>
            <a:ext cx="11390722" cy="6167487"/>
          </a:xfrm>
          <a:prstGeom prst="roundRect">
            <a:avLst>
              <a:gd name="adj" fmla="val 335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Nhóm 2">
            <a:extLst>
              <a:ext uri="{FF2B5EF4-FFF2-40B4-BE49-F238E27FC236}">
                <a16:creationId xmlns:a16="http://schemas.microsoft.com/office/drawing/2014/main" id="{E549B276-A923-43A4-8D90-F3D9306D62AD}"/>
              </a:ext>
            </a:extLst>
          </p:cNvPr>
          <p:cNvGrpSpPr/>
          <p:nvPr/>
        </p:nvGrpSpPr>
        <p:grpSpPr>
          <a:xfrm>
            <a:off x="5762523" y="28518"/>
            <a:ext cx="680877" cy="680877"/>
            <a:chOff x="5762523" y="28518"/>
            <a:chExt cx="680877" cy="680877"/>
          </a:xfrm>
        </p:grpSpPr>
        <p:sp>
          <p:nvSpPr>
            <p:cNvPr id="6" name="Icon white background">
              <a:extLst>
                <a:ext uri="{FF2B5EF4-FFF2-40B4-BE49-F238E27FC236}">
                  <a16:creationId xmlns:a16="http://schemas.microsoft.com/office/drawing/2014/main" id="{B7612563-F547-493F-88FE-FC52797AA752}"/>
                </a:ext>
              </a:extLst>
            </p:cNvPr>
            <p:cNvSpPr/>
            <p:nvPr/>
          </p:nvSpPr>
          <p:spPr>
            <a:xfrm>
              <a:off x="5762523" y="28518"/>
              <a:ext cx="680877" cy="680877"/>
            </a:xfrm>
            <a:prstGeom prst="ellipse">
              <a:avLst/>
            </a:prstGeom>
            <a:solidFill>
              <a:schemeClr val="bg1"/>
            </a:solidFill>
            <a:ln>
              <a:noFill/>
            </a:ln>
            <a:effectLst>
              <a:glow rad="101600">
                <a:srgbClr val="F4B183">
                  <a:alpha val="60000"/>
                </a:srgbClr>
              </a:glow>
              <a:outerShdw blurRad="266700" dist="101600" dir="5400000" sx="85000" sy="85000" algn="ctr" rotWithShape="0">
                <a:srgbClr val="F48093">
                  <a:alpha val="7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800">
                <a:solidFill>
                  <a:prstClr val="white"/>
                </a:solidFill>
                <a:latin typeface="Calibri" panose="020F0502020204030204"/>
              </a:endParaRPr>
            </a:p>
          </p:txBody>
        </p:sp>
        <p:pic>
          <p:nvPicPr>
            <p:cNvPr id="7" name="Icon header">
              <a:extLst>
                <a:ext uri="{FF2B5EF4-FFF2-40B4-BE49-F238E27FC236}">
                  <a16:creationId xmlns:a16="http://schemas.microsoft.com/office/drawing/2014/main" id="{BA7AE997-6A5D-4F91-AA9E-23074A1A47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937039" y="162376"/>
              <a:ext cx="317921" cy="418983"/>
            </a:xfrm>
            <a:prstGeom prst="rect">
              <a:avLst/>
            </a:prstGeom>
          </p:spPr>
        </p:pic>
      </p:grpSp>
      <p:grpSp>
        <p:nvGrpSpPr>
          <p:cNvPr id="8" name="Hand">
            <a:extLst>
              <a:ext uri="{FF2B5EF4-FFF2-40B4-BE49-F238E27FC236}">
                <a16:creationId xmlns:a16="http://schemas.microsoft.com/office/drawing/2014/main" id="{3DC449F9-7183-4A52-96D6-D42FBF841EA2}"/>
              </a:ext>
            </a:extLst>
          </p:cNvPr>
          <p:cNvGrpSpPr/>
          <p:nvPr/>
        </p:nvGrpSpPr>
        <p:grpSpPr>
          <a:xfrm>
            <a:off x="-3312035" y="2668208"/>
            <a:ext cx="6189769" cy="1715533"/>
            <a:chOff x="-515201" y="767887"/>
            <a:chExt cx="5498029" cy="1552575"/>
          </a:xfrm>
        </p:grpSpPr>
        <p:sp>
          <p:nvSpPr>
            <p:cNvPr id="9" name="Rectangle 8">
              <a:extLst>
                <a:ext uri="{FF2B5EF4-FFF2-40B4-BE49-F238E27FC236}">
                  <a16:creationId xmlns:a16="http://schemas.microsoft.com/office/drawing/2014/main" id="{A82C63BB-87A1-4E11-9C58-94CF5A2C67D0}"/>
                </a:ext>
              </a:extLst>
            </p:cNvPr>
            <p:cNvSpPr/>
            <p:nvPr/>
          </p:nvSpPr>
          <p:spPr>
            <a:xfrm>
              <a:off x="-512013" y="1095961"/>
              <a:ext cx="2450029" cy="1033756"/>
            </a:xfrm>
            <a:prstGeom prst="rect">
              <a:avLst/>
            </a:prstGeom>
            <a:solidFill>
              <a:srgbClr val="FFC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a:extLst>
                <a:ext uri="{FF2B5EF4-FFF2-40B4-BE49-F238E27FC236}">
                  <a16:creationId xmlns:a16="http://schemas.microsoft.com/office/drawing/2014/main" id="{ED82F3D4-DB3F-43D1-82A0-B05B8851EDEB}"/>
                </a:ext>
              </a:extLst>
            </p:cNvPr>
            <p:cNvSpPr/>
            <p:nvPr/>
          </p:nvSpPr>
          <p:spPr>
            <a:xfrm>
              <a:off x="-515201" y="1977864"/>
              <a:ext cx="2452408" cy="143740"/>
            </a:xfrm>
            <a:prstGeom prst="rect">
              <a:avLst/>
            </a:prstGeom>
            <a:solidFill>
              <a:srgbClr val="FFB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1" name="Graphic 10">
              <a:extLst>
                <a:ext uri="{FF2B5EF4-FFF2-40B4-BE49-F238E27FC236}">
                  <a16:creationId xmlns:a16="http://schemas.microsoft.com/office/drawing/2014/main" id="{E657E46F-8BDA-4F81-8A07-6EA0F61C8FB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934828" y="767887"/>
              <a:ext cx="3048000" cy="1552575"/>
            </a:xfrm>
            <a:custGeom>
              <a:avLst/>
              <a:gdLst>
                <a:gd name="connsiteX0" fmla="*/ 0 w 3048000"/>
                <a:gd name="connsiteY0" fmla="*/ 0 h 1552575"/>
                <a:gd name="connsiteX1" fmla="*/ 1665050 w 3048000"/>
                <a:gd name="connsiteY1" fmla="*/ 0 h 1552575"/>
                <a:gd name="connsiteX2" fmla="*/ 1665050 w 3048000"/>
                <a:gd name="connsiteY2" fmla="*/ 309466 h 1552575"/>
                <a:gd name="connsiteX3" fmla="*/ 3048000 w 3048000"/>
                <a:gd name="connsiteY3" fmla="*/ 309466 h 1552575"/>
                <a:gd name="connsiteX4" fmla="*/ 3048000 w 3048000"/>
                <a:gd name="connsiteY4" fmla="*/ 1552575 h 1552575"/>
                <a:gd name="connsiteX5" fmla="*/ 0 w 3048000"/>
                <a:gd name="connsiteY5" fmla="*/ 1552575 h 1552575"/>
                <a:gd name="connsiteX6" fmla="*/ 0 w 3048000"/>
                <a:gd name="connsiteY6" fmla="*/ 0 h 155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1552575">
                  <a:moveTo>
                    <a:pt x="0" y="0"/>
                  </a:moveTo>
                  <a:lnTo>
                    <a:pt x="1665050" y="0"/>
                  </a:lnTo>
                  <a:lnTo>
                    <a:pt x="1665050" y="309466"/>
                  </a:lnTo>
                  <a:lnTo>
                    <a:pt x="3048000" y="309466"/>
                  </a:lnTo>
                  <a:lnTo>
                    <a:pt x="3048000" y="1552575"/>
                  </a:lnTo>
                  <a:lnTo>
                    <a:pt x="0" y="1552575"/>
                  </a:lnTo>
                  <a:lnTo>
                    <a:pt x="0" y="0"/>
                  </a:lnTo>
                  <a:close/>
                </a:path>
              </a:pathLst>
            </a:custGeom>
          </p:spPr>
        </p:pic>
      </p:grpSp>
      <p:grpSp>
        <p:nvGrpSpPr>
          <p:cNvPr id="12" name="Picture placeholder">
            <a:extLst>
              <a:ext uri="{FF2B5EF4-FFF2-40B4-BE49-F238E27FC236}">
                <a16:creationId xmlns:a16="http://schemas.microsoft.com/office/drawing/2014/main" id="{940D516D-FF59-446D-9B22-8672DA130EA2}"/>
              </a:ext>
            </a:extLst>
          </p:cNvPr>
          <p:cNvGrpSpPr/>
          <p:nvPr/>
        </p:nvGrpSpPr>
        <p:grpSpPr>
          <a:xfrm>
            <a:off x="1330034" y="1940767"/>
            <a:ext cx="4493149" cy="3218420"/>
            <a:chOff x="333299" y="1778197"/>
            <a:chExt cx="4032000" cy="2500640"/>
          </a:xfrm>
        </p:grpSpPr>
        <p:sp>
          <p:nvSpPr>
            <p:cNvPr id="13" name="Picture background">
              <a:extLst>
                <a:ext uri="{FF2B5EF4-FFF2-40B4-BE49-F238E27FC236}">
                  <a16:creationId xmlns:a16="http://schemas.microsoft.com/office/drawing/2014/main" id="{45D3EB10-0F6F-4682-AE60-4A63EA24DE9C}"/>
                </a:ext>
              </a:extLst>
            </p:cNvPr>
            <p:cNvSpPr/>
            <p:nvPr/>
          </p:nvSpPr>
          <p:spPr>
            <a:xfrm>
              <a:off x="333299" y="1778197"/>
              <a:ext cx="4032000" cy="2340000"/>
            </a:xfrm>
            <a:prstGeom prst="roundRect">
              <a:avLst>
                <a:gd name="adj" fmla="val 7024"/>
              </a:avLst>
            </a:prstGeom>
            <a:solidFill>
              <a:schemeClr val="accent2">
                <a:lumMod val="50000"/>
              </a:schemeClr>
            </a:solidFill>
            <a:ln w="6350">
              <a:solidFill>
                <a:srgbClr val="CC5D1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Gilroy ExtraBold" panose="00000900000000000000" pitchFamily="50" charset="0"/>
              </a:endParaRPr>
            </a:p>
          </p:txBody>
        </p:sp>
        <p:pic>
          <p:nvPicPr>
            <p:cNvPr id="14" name="Picture">
              <a:extLst>
                <a:ext uri="{FF2B5EF4-FFF2-40B4-BE49-F238E27FC236}">
                  <a16:creationId xmlns:a16="http://schemas.microsoft.com/office/drawing/2014/main" id="{F41F75C8-1978-4AD1-BA32-7DC07DFE7936}"/>
                </a:ext>
              </a:extLst>
            </p:cNvPr>
            <p:cNvPicPr>
              <a:picLocks noChangeAspect="1"/>
            </p:cNvPicPr>
            <p:nvPr/>
          </p:nvPicPr>
          <p:blipFill rotWithShape="1">
            <a:blip r:embed="rId13">
              <a:extLst>
                <a:ext uri="{28A0092B-C50C-407E-A947-70E740481C1C}">
                  <a14:useLocalDpi xmlns:a14="http://schemas.microsoft.com/office/drawing/2010/main" val="0"/>
                </a:ext>
              </a:extLst>
            </a:blip>
            <a:srcRect t="1276" b="1276"/>
            <a:stretch/>
          </p:blipFill>
          <p:spPr>
            <a:xfrm>
              <a:off x="391234" y="1846786"/>
              <a:ext cx="3916130" cy="2202823"/>
            </a:xfrm>
            <a:prstGeom prst="roundRect">
              <a:avLst>
                <a:gd name="adj" fmla="val 5408"/>
              </a:avLst>
            </a:prstGeom>
            <a:ln w="6350">
              <a:solidFill>
                <a:srgbClr val="F48093"/>
              </a:solidFill>
            </a:ln>
          </p:spPr>
        </p:pic>
        <p:sp>
          <p:nvSpPr>
            <p:cNvPr id="15" name="Ethan.ppt (text)">
              <a:extLst>
                <a:ext uri="{FF2B5EF4-FFF2-40B4-BE49-F238E27FC236}">
                  <a16:creationId xmlns:a16="http://schemas.microsoft.com/office/drawing/2014/main" id="{BD1438FD-8A2D-4087-B560-ACB5A973CF46}"/>
                </a:ext>
              </a:extLst>
            </p:cNvPr>
            <p:cNvSpPr/>
            <p:nvPr/>
          </p:nvSpPr>
          <p:spPr>
            <a:xfrm>
              <a:off x="1500972" y="3944041"/>
              <a:ext cx="1696654" cy="334796"/>
            </a:xfrm>
            <a:prstGeom prst="roundRect">
              <a:avLst>
                <a:gd name="adj" fmla="val 50000"/>
              </a:avLst>
            </a:prstGeom>
            <a:solidFill>
              <a:schemeClr val="accent2">
                <a:lumMod val="50000"/>
              </a:schemeClr>
            </a:solidFill>
            <a:ln>
              <a:solidFill>
                <a:srgbClr val="F4809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a:latin typeface="Gilroy ExtraBold" panose="00000900000000000000" pitchFamily="50" charset="0"/>
                </a:rPr>
                <a:t>Nội dung 1</a:t>
              </a:r>
            </a:p>
          </p:txBody>
        </p:sp>
      </p:grpSp>
      <p:pic>
        <p:nvPicPr>
          <p:cNvPr id="16" name="Thumb">
            <a:extLst>
              <a:ext uri="{FF2B5EF4-FFF2-40B4-BE49-F238E27FC236}">
                <a16:creationId xmlns:a16="http://schemas.microsoft.com/office/drawing/2014/main" id="{C26923F0-5650-4134-B1B2-1C053E3DDC7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54628" b="80068"/>
          <a:stretch>
            <a:fillRect/>
          </a:stretch>
        </p:blipFill>
        <p:spPr>
          <a:xfrm>
            <a:off x="1115340" y="2668208"/>
            <a:ext cx="1556947" cy="348402"/>
          </a:xfrm>
          <a:custGeom>
            <a:avLst/>
            <a:gdLst>
              <a:gd name="connsiteX0" fmla="*/ 0 w 1382950"/>
              <a:gd name="connsiteY0" fmla="*/ 0 h 309466"/>
              <a:gd name="connsiteX1" fmla="*/ 1382950 w 1382950"/>
              <a:gd name="connsiteY1" fmla="*/ 0 h 309466"/>
              <a:gd name="connsiteX2" fmla="*/ 1382950 w 1382950"/>
              <a:gd name="connsiteY2" fmla="*/ 309466 h 309466"/>
              <a:gd name="connsiteX3" fmla="*/ 0 w 1382950"/>
              <a:gd name="connsiteY3" fmla="*/ 309466 h 309466"/>
              <a:gd name="connsiteX4" fmla="*/ 0 w 1382950"/>
              <a:gd name="connsiteY4" fmla="*/ 0 h 30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950" h="309466">
                <a:moveTo>
                  <a:pt x="0" y="0"/>
                </a:moveTo>
                <a:lnTo>
                  <a:pt x="1382950" y="0"/>
                </a:lnTo>
                <a:lnTo>
                  <a:pt x="1382950" y="309466"/>
                </a:lnTo>
                <a:lnTo>
                  <a:pt x="0" y="309466"/>
                </a:lnTo>
                <a:lnTo>
                  <a:pt x="0" y="0"/>
                </a:lnTo>
                <a:close/>
              </a:path>
            </a:pathLst>
          </a:custGeom>
        </p:spPr>
      </p:pic>
      <p:sp>
        <p:nvSpPr>
          <p:cNvPr id="17" name="TextBox 16">
            <a:extLst>
              <a:ext uri="{FF2B5EF4-FFF2-40B4-BE49-F238E27FC236}">
                <a16:creationId xmlns:a16="http://schemas.microsoft.com/office/drawing/2014/main" id="{EA804CCB-5573-4A18-8EA1-0F49269B2F43}"/>
              </a:ext>
            </a:extLst>
          </p:cNvPr>
          <p:cNvSpPr txBox="1"/>
          <p:nvPr/>
        </p:nvSpPr>
        <p:spPr>
          <a:xfrm>
            <a:off x="1600412" y="1002558"/>
            <a:ext cx="3808429" cy="646331"/>
          </a:xfrm>
          <a:prstGeom prst="rect">
            <a:avLst/>
          </a:prstGeom>
          <a:noFill/>
        </p:spPr>
        <p:txBody>
          <a:bodyPr wrap="square" rtlCol="0">
            <a:spAutoFit/>
          </a:bodyPr>
          <a:lstStyle/>
          <a:p>
            <a:pPr algn="ctr"/>
            <a:r>
              <a:rPr lang="en-US" sz="3600" b="1">
                <a:solidFill>
                  <a:srgbClr val="CC5D12"/>
                </a:solidFill>
                <a:latin typeface="Arial" panose="020B0604020202020204" pitchFamily="34" charset="0"/>
                <a:cs typeface="Arial" panose="020B0604020202020204" pitchFamily="34" charset="0"/>
              </a:rPr>
              <a:t>Nội dung 1</a:t>
            </a:r>
          </a:p>
        </p:txBody>
      </p:sp>
      <p:pic>
        <p:nvPicPr>
          <p:cNvPr id="18" name="Picture 17">
            <a:extLst>
              <a:ext uri="{FF2B5EF4-FFF2-40B4-BE49-F238E27FC236}">
                <a16:creationId xmlns:a16="http://schemas.microsoft.com/office/drawing/2014/main" id="{83FFEB64-AAA6-4C9B-AFC5-6F7F668BEBC9}"/>
              </a:ext>
            </a:extLst>
          </p:cNvPr>
          <p:cNvPicPr>
            <a:picLocks noChangeAspect="1"/>
          </p:cNvPicPr>
          <p:nvPr/>
        </p:nvPicPr>
        <p:blipFill rotWithShape="1">
          <a:blip r:embed="rId14"/>
          <a:srcRect r="96714"/>
          <a:stretch/>
        </p:blipFill>
        <p:spPr>
          <a:xfrm>
            <a:off x="0" y="0"/>
            <a:ext cx="400639" cy="6858000"/>
          </a:xfrm>
          <a:prstGeom prst="rect">
            <a:avLst/>
          </a:prstGeom>
        </p:spPr>
      </p:pic>
      <p:sp>
        <p:nvSpPr>
          <p:cNvPr id="19" name="TextBox 18">
            <a:extLst>
              <a:ext uri="{FF2B5EF4-FFF2-40B4-BE49-F238E27FC236}">
                <a16:creationId xmlns:a16="http://schemas.microsoft.com/office/drawing/2014/main" id="{474A7217-B4CA-41E1-9BCD-24650BFCB5E3}"/>
              </a:ext>
            </a:extLst>
          </p:cNvPr>
          <p:cNvSpPr txBox="1"/>
          <p:nvPr/>
        </p:nvSpPr>
        <p:spPr>
          <a:xfrm>
            <a:off x="6479344" y="1762966"/>
            <a:ext cx="4527663" cy="830997"/>
          </a:xfrm>
          <a:prstGeom prst="rect">
            <a:avLst/>
          </a:prstGeom>
          <a:noFill/>
        </p:spPr>
        <p:txBody>
          <a:bodyPr wrap="square" rtlCol="0">
            <a:spAutoFit/>
          </a:bodyPr>
          <a:lstStyle/>
          <a:p>
            <a:pPr algn="ctr"/>
            <a:r>
              <a:rPr lang="en-US" sz="2400">
                <a:solidFill>
                  <a:srgbClr val="CC5D12"/>
                </a:solidFill>
                <a:latin typeface="Arial" panose="020B0604020202020204" pitchFamily="34" charset="0"/>
                <a:cs typeface="Arial" panose="020B0604020202020204" pitchFamily="34" charset="0"/>
              </a:rPr>
              <a:t>Câu hỏi: Nhìn hình dự đoán Khá Bảnh đang ở đâu?</a:t>
            </a:r>
          </a:p>
        </p:txBody>
      </p:sp>
      <p:sp>
        <p:nvSpPr>
          <p:cNvPr id="2" name="Tù">
            <a:extLst>
              <a:ext uri="{FF2B5EF4-FFF2-40B4-BE49-F238E27FC236}">
                <a16:creationId xmlns:a16="http://schemas.microsoft.com/office/drawing/2014/main" id="{97D9A049-5BA4-47AA-8EFB-74E8E1B24C7D}"/>
              </a:ext>
            </a:extLst>
          </p:cNvPr>
          <p:cNvSpPr/>
          <p:nvPr/>
        </p:nvSpPr>
        <p:spPr>
          <a:xfrm>
            <a:off x="6275854" y="3286664"/>
            <a:ext cx="2398143" cy="88631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Tù</a:t>
            </a:r>
          </a:p>
        </p:txBody>
      </p:sp>
      <p:sp>
        <p:nvSpPr>
          <p:cNvPr id="20" name="Bar">
            <a:extLst>
              <a:ext uri="{FF2B5EF4-FFF2-40B4-BE49-F238E27FC236}">
                <a16:creationId xmlns:a16="http://schemas.microsoft.com/office/drawing/2014/main" id="{F0D57F99-01F5-4047-B891-7303D26DB942}"/>
              </a:ext>
            </a:extLst>
          </p:cNvPr>
          <p:cNvSpPr/>
          <p:nvPr/>
        </p:nvSpPr>
        <p:spPr>
          <a:xfrm>
            <a:off x="8952136" y="3286664"/>
            <a:ext cx="2398143" cy="88631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Bar</a:t>
            </a:r>
          </a:p>
        </p:txBody>
      </p:sp>
      <p:sp>
        <p:nvSpPr>
          <p:cNvPr id="21" name="Chuồng gà">
            <a:extLst>
              <a:ext uri="{FF2B5EF4-FFF2-40B4-BE49-F238E27FC236}">
                <a16:creationId xmlns:a16="http://schemas.microsoft.com/office/drawing/2014/main" id="{A8FBA90B-39A1-4696-8298-E3DB3E3AC7E4}"/>
              </a:ext>
            </a:extLst>
          </p:cNvPr>
          <p:cNvSpPr/>
          <p:nvPr/>
        </p:nvSpPr>
        <p:spPr>
          <a:xfrm>
            <a:off x="6275853" y="4518232"/>
            <a:ext cx="2398143" cy="88631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Chuồng gà</a:t>
            </a:r>
          </a:p>
        </p:txBody>
      </p:sp>
      <p:sp>
        <p:nvSpPr>
          <p:cNvPr id="22" name="Ở với mẹ">
            <a:extLst>
              <a:ext uri="{FF2B5EF4-FFF2-40B4-BE49-F238E27FC236}">
                <a16:creationId xmlns:a16="http://schemas.microsoft.com/office/drawing/2014/main" id="{88D71E7C-E8A8-4A14-AF67-45E7B621EEC5}"/>
              </a:ext>
            </a:extLst>
          </p:cNvPr>
          <p:cNvSpPr/>
          <p:nvPr/>
        </p:nvSpPr>
        <p:spPr>
          <a:xfrm>
            <a:off x="8952136" y="4518232"/>
            <a:ext cx="2398143" cy="88631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Ở với mẹ</a:t>
            </a:r>
          </a:p>
        </p:txBody>
      </p:sp>
      <p:grpSp>
        <p:nvGrpSpPr>
          <p:cNvPr id="23" name="Next button">
            <a:extLst>
              <a:ext uri="{FF2B5EF4-FFF2-40B4-BE49-F238E27FC236}">
                <a16:creationId xmlns:a16="http://schemas.microsoft.com/office/drawing/2014/main" id="{6A63F42C-D3BA-4338-A315-0074749EC816}"/>
              </a:ext>
            </a:extLst>
          </p:cNvPr>
          <p:cNvGrpSpPr/>
          <p:nvPr/>
        </p:nvGrpSpPr>
        <p:grpSpPr>
          <a:xfrm>
            <a:off x="11074054" y="497604"/>
            <a:ext cx="552450" cy="314325"/>
            <a:chOff x="8423139" y="93102"/>
            <a:chExt cx="552450" cy="314325"/>
          </a:xfrm>
        </p:grpSpPr>
        <p:sp>
          <p:nvSpPr>
            <p:cNvPr id="24" name="Freeform: Shape 23">
              <a:hlinkClick r:id="rId15" action="ppaction://hlinksldjump"/>
              <a:extLst>
                <a:ext uri="{FF2B5EF4-FFF2-40B4-BE49-F238E27FC236}">
                  <a16:creationId xmlns:a16="http://schemas.microsoft.com/office/drawing/2014/main" id="{A9F219C2-FE8D-47FA-8F60-E89D4A9A1A26}"/>
                </a:ext>
              </a:extLst>
            </p:cNvPr>
            <p:cNvSpPr/>
            <p:nvPr/>
          </p:nvSpPr>
          <p:spPr>
            <a:xfrm>
              <a:off x="8423139" y="93102"/>
              <a:ext cx="552450" cy="314325"/>
            </a:xfrm>
            <a:custGeom>
              <a:avLst/>
              <a:gdLst>
                <a:gd name="connsiteX0" fmla="*/ -884 w 552450"/>
                <a:gd name="connsiteY0" fmla="*/ 157154 h 314325"/>
                <a:gd name="connsiteX1" fmla="*/ 156279 w 552450"/>
                <a:gd name="connsiteY1" fmla="*/ -9 h 314325"/>
                <a:gd name="connsiteX2" fmla="*/ 394404 w 552450"/>
                <a:gd name="connsiteY2" fmla="*/ -9 h 314325"/>
                <a:gd name="connsiteX3" fmla="*/ 551566 w 552450"/>
                <a:gd name="connsiteY3" fmla="*/ 157154 h 314325"/>
                <a:gd name="connsiteX4" fmla="*/ 551566 w 552450"/>
                <a:gd name="connsiteY4" fmla="*/ 157154 h 314325"/>
                <a:gd name="connsiteX5" fmla="*/ 394404 w 552450"/>
                <a:gd name="connsiteY5" fmla="*/ 314316 h 314325"/>
                <a:gd name="connsiteX6" fmla="*/ 156279 w 552450"/>
                <a:gd name="connsiteY6" fmla="*/ 314316 h 314325"/>
                <a:gd name="connsiteX7" fmla="*/ -884 w 552450"/>
                <a:gd name="connsiteY7" fmla="*/ 15715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 h="314325">
                  <a:moveTo>
                    <a:pt x="-884" y="157154"/>
                  </a:moveTo>
                  <a:cubicBezTo>
                    <a:pt x="-884" y="70355"/>
                    <a:pt x="69477" y="-9"/>
                    <a:pt x="156279" y="-9"/>
                  </a:cubicBezTo>
                  <a:lnTo>
                    <a:pt x="394404" y="-9"/>
                  </a:lnTo>
                  <a:cubicBezTo>
                    <a:pt x="481205" y="-9"/>
                    <a:pt x="551566" y="70355"/>
                    <a:pt x="551566" y="157154"/>
                  </a:cubicBezTo>
                  <a:lnTo>
                    <a:pt x="551566" y="157154"/>
                  </a:lnTo>
                  <a:cubicBezTo>
                    <a:pt x="551566" y="243952"/>
                    <a:pt x="481205" y="314316"/>
                    <a:pt x="394404" y="314316"/>
                  </a:cubicBezTo>
                  <a:lnTo>
                    <a:pt x="156279" y="314316"/>
                  </a:lnTo>
                  <a:cubicBezTo>
                    <a:pt x="69477" y="314316"/>
                    <a:pt x="-884" y="243952"/>
                    <a:pt x="-884" y="157154"/>
                  </a:cubicBezTo>
                  <a:close/>
                </a:path>
              </a:pathLst>
            </a:custGeom>
            <a:solidFill>
              <a:schemeClr val="bg1">
                <a:lumMod val="95000"/>
              </a:schemeClr>
            </a:solidFill>
            <a:ln w="9525" cap="flat">
              <a:noFill/>
              <a:prstDash val="solid"/>
              <a:miter/>
            </a:ln>
          </p:spPr>
          <p:txBody>
            <a:bodyPr rtlCol="0" anchor="ctr"/>
            <a:lstStyle/>
            <a:p>
              <a:endParaRPr lang="en-PH"/>
            </a:p>
          </p:txBody>
        </p:sp>
        <p:sp>
          <p:nvSpPr>
            <p:cNvPr id="25" name="Freeform: Shape 24">
              <a:hlinkClick r:id="rId15" action="ppaction://hlinksldjump"/>
              <a:extLst>
                <a:ext uri="{FF2B5EF4-FFF2-40B4-BE49-F238E27FC236}">
                  <a16:creationId xmlns:a16="http://schemas.microsoft.com/office/drawing/2014/main" id="{FF75BEF4-6424-4B72-B6B3-0A424B16DC6B}"/>
                </a:ext>
              </a:extLst>
            </p:cNvPr>
            <p:cNvSpPr/>
            <p:nvPr/>
          </p:nvSpPr>
          <p:spPr>
            <a:xfrm rot="10800000" flipV="1">
              <a:off x="8537439" y="159777"/>
              <a:ext cx="342900" cy="171450"/>
            </a:xfrm>
            <a:custGeom>
              <a:avLst/>
              <a:gdLst>
                <a:gd name="connsiteX0" fmla="*/ 13 w 342900"/>
                <a:gd name="connsiteY0" fmla="*/ 85733 h 171450"/>
                <a:gd name="connsiteX1" fmla="*/ 85738 w 342900"/>
                <a:gd name="connsiteY1" fmla="*/ 8 h 171450"/>
                <a:gd name="connsiteX2" fmla="*/ 85738 w 342900"/>
                <a:gd name="connsiteY2" fmla="*/ 42871 h 171450"/>
                <a:gd name="connsiteX3" fmla="*/ 342913 w 342900"/>
                <a:gd name="connsiteY3" fmla="*/ 42871 h 171450"/>
                <a:gd name="connsiteX4" fmla="*/ 342913 w 342900"/>
                <a:gd name="connsiteY4" fmla="*/ 128596 h 171450"/>
                <a:gd name="connsiteX5" fmla="*/ 85738 w 342900"/>
                <a:gd name="connsiteY5" fmla="*/ 128596 h 171450"/>
                <a:gd name="connsiteX6" fmla="*/ 85738 w 342900"/>
                <a:gd name="connsiteY6" fmla="*/ 17145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171450">
                  <a:moveTo>
                    <a:pt x="13" y="85733"/>
                  </a:moveTo>
                  <a:lnTo>
                    <a:pt x="85738" y="8"/>
                  </a:lnTo>
                  <a:lnTo>
                    <a:pt x="85738" y="42871"/>
                  </a:lnTo>
                  <a:lnTo>
                    <a:pt x="342913" y="42871"/>
                  </a:lnTo>
                  <a:lnTo>
                    <a:pt x="342913" y="128596"/>
                  </a:lnTo>
                  <a:lnTo>
                    <a:pt x="85738" y="128596"/>
                  </a:lnTo>
                  <a:lnTo>
                    <a:pt x="85738" y="171458"/>
                  </a:lnTo>
                  <a:close/>
                </a:path>
              </a:pathLst>
            </a:custGeom>
            <a:solidFill>
              <a:srgbClr val="F4B183"/>
            </a:solidFill>
            <a:ln w="9525" cap="flat">
              <a:noFill/>
              <a:prstDash val="solid"/>
              <a:miter/>
            </a:ln>
          </p:spPr>
          <p:txBody>
            <a:bodyPr rtlCol="0" anchor="ctr"/>
            <a:lstStyle/>
            <a:p>
              <a:endParaRPr lang="en-PH"/>
            </a:p>
          </p:txBody>
        </p:sp>
      </p:grpSp>
      <p:pic>
        <p:nvPicPr>
          <p:cNvPr id="26" name="Picture 25" descr="Icon&#10;&#10;Description automatically generated">
            <a:extLst>
              <a:ext uri="{FF2B5EF4-FFF2-40B4-BE49-F238E27FC236}">
                <a16:creationId xmlns:a16="http://schemas.microsoft.com/office/drawing/2014/main" id="{74998783-90C2-4E97-84A3-2724FC9064F5}"/>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7556" b="92444" l="8000" r="89778">
                        <a14:foregroundMark x1="9333" y1="16444" x2="9333" y2="16444"/>
                        <a14:foregroundMark x1="16000" y1="8000" x2="16000" y2="8000"/>
                        <a14:foregroundMark x1="89778" y1="18222" x2="89778" y2="18222"/>
                        <a14:foregroundMark x1="81778" y1="7556" x2="81778" y2="7556"/>
                        <a14:foregroundMark x1="88889" y1="83111" x2="88889" y2="83111"/>
                        <a14:foregroundMark x1="80444" y1="90667" x2="80444" y2="90667"/>
                        <a14:foregroundMark x1="8000" y1="81778" x2="8000" y2="81778"/>
                        <a14:foregroundMark x1="19556" y1="92444" x2="19556" y2="92444"/>
                      </a14:backgroundRemoval>
                    </a14:imgEffect>
                  </a14:imgLayer>
                </a14:imgProps>
              </a:ext>
              <a:ext uri="{28A0092B-C50C-407E-A947-70E740481C1C}">
                <a14:useLocalDpi xmlns:a14="http://schemas.microsoft.com/office/drawing/2010/main" val="0"/>
              </a:ext>
            </a:extLst>
          </a:blip>
          <a:stretch>
            <a:fillRect/>
          </a:stretch>
        </p:blipFill>
        <p:spPr>
          <a:xfrm>
            <a:off x="7599637" y="6924414"/>
            <a:ext cx="1352499" cy="1352499"/>
          </a:xfrm>
          <a:prstGeom prst="rect">
            <a:avLst/>
          </a:prstGeom>
        </p:spPr>
      </p:pic>
      <p:pic>
        <p:nvPicPr>
          <p:cNvPr id="28" name="Sai ngu loz">
            <a:hlinkClick r:id="" action="ppaction://media"/>
            <a:extLst>
              <a:ext uri="{FF2B5EF4-FFF2-40B4-BE49-F238E27FC236}">
                <a16:creationId xmlns:a16="http://schemas.microsoft.com/office/drawing/2014/main" id="{A541DC5C-50B7-463F-92E9-46200BDB739A}"/>
              </a:ext>
            </a:extLst>
          </p:cNvPr>
          <p:cNvPicPr>
            <a:picLocks noChangeAspect="1"/>
          </p:cNvPicPr>
          <p:nvPr>
            <a:audioFile r:link="rId2"/>
            <p:extLst>
              <p:ext uri="{DAA4B4D4-6D71-4841-9C94-3DE7FCFB9230}">
                <p14:media xmlns:p14="http://schemas.microsoft.com/office/powerpoint/2010/main" r:embed="rId1"/>
              </p:ext>
            </p:extLst>
          </p:nvPr>
        </p:nvPicPr>
        <p:blipFill>
          <a:blip r:embed="rId18"/>
          <a:stretch>
            <a:fillRect/>
          </a:stretch>
        </p:blipFill>
        <p:spPr>
          <a:xfrm>
            <a:off x="9907526" y="-404985"/>
            <a:ext cx="487362" cy="487363"/>
          </a:xfrm>
          <a:prstGeom prst="rect">
            <a:avLst/>
          </a:prstGeom>
        </p:spPr>
      </p:pic>
      <p:pic>
        <p:nvPicPr>
          <p:cNvPr id="29" name="Đúng goyf đó cha nội ">
            <a:hlinkClick r:id="" action="ppaction://media"/>
            <a:extLst>
              <a:ext uri="{FF2B5EF4-FFF2-40B4-BE49-F238E27FC236}">
                <a16:creationId xmlns:a16="http://schemas.microsoft.com/office/drawing/2014/main" id="{FA65B6FC-E423-4940-859B-E99B6DA11233}"/>
              </a:ext>
            </a:extLst>
          </p:cNvPr>
          <p:cNvPicPr>
            <a:picLocks noChangeAspect="1"/>
          </p:cNvPicPr>
          <p:nvPr>
            <a:audioFile r:link="rId4"/>
            <p:extLst>
              <p:ext uri="{DAA4B4D4-6D71-4841-9C94-3DE7FCFB9230}">
                <p14:media xmlns:p14="http://schemas.microsoft.com/office/powerpoint/2010/main" r:embed="rId3"/>
              </p:ext>
            </p:extLst>
          </p:nvPr>
        </p:nvPicPr>
        <p:blipFill>
          <a:blip r:embed="rId18"/>
          <a:stretch>
            <a:fillRect/>
          </a:stretch>
        </p:blipFill>
        <p:spPr>
          <a:xfrm>
            <a:off x="8186634" y="-558415"/>
            <a:ext cx="487362" cy="487362"/>
          </a:xfrm>
          <a:prstGeom prst="rect">
            <a:avLst/>
          </a:prstGeom>
        </p:spPr>
      </p:pic>
      <p:pic>
        <p:nvPicPr>
          <p:cNvPr id="31" name="Picture 30" descr="Shape&#10;&#10;Description automatically generated">
            <a:extLst>
              <a:ext uri="{FF2B5EF4-FFF2-40B4-BE49-F238E27FC236}">
                <a16:creationId xmlns:a16="http://schemas.microsoft.com/office/drawing/2014/main" id="{C2B9869B-3900-4CB5-80D9-9C7BB3BBB85C}"/>
              </a:ext>
            </a:extLst>
          </p:cNvPr>
          <p:cNvPicPr>
            <a:picLocks noChangeAspect="1"/>
          </p:cNvPicPr>
          <p:nvPr/>
        </p:nvPicPr>
        <p:blipFill>
          <a:blip r:embed="rId19">
            <a:extLst>
              <a:ext uri="{BEBA8EAE-BF5A-486C-A8C5-ECC9F3942E4B}">
                <a14:imgProps xmlns:a14="http://schemas.microsoft.com/office/drawing/2010/main">
                  <a14:imgLayer r:embed="rId20">
                    <a14:imgEffect>
                      <a14:backgroundRemoval t="1951" b="97073" l="1556" r="96000">
                        <a14:foregroundMark x1="86111" y1="6951" x2="91889" y2="15366"/>
                        <a14:foregroundMark x1="95333" y1="19268" x2="96000" y2="19512"/>
                        <a14:foregroundMark x1="88000" y1="2439" x2="88000" y2="2439"/>
                        <a14:foregroundMark x1="5222" y1="55976" x2="6889" y2="57195"/>
                        <a14:foregroundMark x1="37556" y1="93171" x2="37556" y2="93171"/>
                        <a14:foregroundMark x1="37556" y1="97195" x2="37556" y2="97195"/>
                        <a14:foregroundMark x1="1556" y1="56585" x2="1556" y2="56585"/>
                      </a14:backgroundRemoval>
                    </a14:imgEffect>
                  </a14:imgLayer>
                </a14:imgProps>
              </a:ext>
              <a:ext uri="{28A0092B-C50C-407E-A947-70E740481C1C}">
                <a14:useLocalDpi xmlns:a14="http://schemas.microsoft.com/office/drawing/2010/main" val="0"/>
              </a:ext>
            </a:extLst>
          </a:blip>
          <a:stretch>
            <a:fillRect/>
          </a:stretch>
        </p:blipFill>
        <p:spPr>
          <a:xfrm>
            <a:off x="9719089" y="7013944"/>
            <a:ext cx="1287918" cy="1173437"/>
          </a:xfrm>
          <a:prstGeom prst="rect">
            <a:avLst/>
          </a:prstGeom>
        </p:spPr>
      </p:pic>
      <p:pic>
        <p:nvPicPr>
          <p:cNvPr id="27" name="Picture 26">
            <a:extLst>
              <a:ext uri="{FF2B5EF4-FFF2-40B4-BE49-F238E27FC236}">
                <a16:creationId xmlns:a16="http://schemas.microsoft.com/office/drawing/2014/main" id="{031E1C07-4024-45A7-806F-B3D24698F696}"/>
              </a:ext>
            </a:extLst>
          </p:cNvPr>
          <p:cNvPicPr>
            <a:picLocks noChangeAspect="1"/>
          </p:cNvPicPr>
          <p:nvPr/>
        </p:nvPicPr>
        <p:blipFill rotWithShape="1">
          <a:blip r:embed="rId14"/>
          <a:srcRect l="-4" t="94966" r="9"/>
          <a:stretch/>
        </p:blipFill>
        <p:spPr>
          <a:xfrm>
            <a:off x="250" y="6512743"/>
            <a:ext cx="12191750" cy="345256"/>
          </a:xfrm>
          <a:prstGeom prst="rect">
            <a:avLst/>
          </a:prstGeom>
        </p:spPr>
      </p:pic>
      <p:pic>
        <p:nvPicPr>
          <p:cNvPr id="32" name="Sai ngu loz">
            <a:hlinkClick r:id="" action="ppaction://media"/>
            <a:extLst>
              <a:ext uri="{FF2B5EF4-FFF2-40B4-BE49-F238E27FC236}">
                <a16:creationId xmlns:a16="http://schemas.microsoft.com/office/drawing/2014/main" id="{E9C30C16-9E33-41FC-8B9B-44E8709ACF4F}"/>
              </a:ext>
            </a:extLst>
          </p:cNvPr>
          <p:cNvPicPr>
            <a:picLocks noChangeAspect="1"/>
          </p:cNvPicPr>
          <p:nvPr>
            <a:audioFile r:link="rId2"/>
            <p:extLst>
              <p:ext uri="{DAA4B4D4-6D71-4841-9C94-3DE7FCFB9230}">
                <p14:media xmlns:p14="http://schemas.microsoft.com/office/powerpoint/2010/main" r:embed="rId1"/>
              </p:ext>
            </p:extLst>
          </p:nvPr>
        </p:nvPicPr>
        <p:blipFill>
          <a:blip r:embed="rId18"/>
          <a:stretch>
            <a:fillRect/>
          </a:stretch>
        </p:blipFill>
        <p:spPr>
          <a:xfrm>
            <a:off x="10763326" y="-631939"/>
            <a:ext cx="487362" cy="487363"/>
          </a:xfrm>
          <a:prstGeom prst="rect">
            <a:avLst/>
          </a:prstGeom>
        </p:spPr>
      </p:pic>
      <p:pic>
        <p:nvPicPr>
          <p:cNvPr id="33" name="Sai ngu loz">
            <a:hlinkClick r:id="" action="ppaction://media"/>
            <a:extLst>
              <a:ext uri="{FF2B5EF4-FFF2-40B4-BE49-F238E27FC236}">
                <a16:creationId xmlns:a16="http://schemas.microsoft.com/office/drawing/2014/main" id="{FEF3CD2D-553F-47A6-8C86-FC7A801A38EB}"/>
              </a:ext>
            </a:extLst>
          </p:cNvPr>
          <p:cNvPicPr>
            <a:picLocks noChangeAspect="1"/>
          </p:cNvPicPr>
          <p:nvPr>
            <a:audioFile r:link="rId2"/>
            <p:extLst>
              <p:ext uri="{DAA4B4D4-6D71-4841-9C94-3DE7FCFB9230}">
                <p14:media xmlns:p14="http://schemas.microsoft.com/office/powerpoint/2010/main" r:embed="rId1"/>
              </p:ext>
            </p:extLst>
          </p:nvPr>
        </p:nvPicPr>
        <p:blipFill>
          <a:blip r:embed="rId18"/>
          <a:stretch>
            <a:fillRect/>
          </a:stretch>
        </p:blipFill>
        <p:spPr>
          <a:xfrm>
            <a:off x="7234403" y="-618802"/>
            <a:ext cx="487362" cy="487363"/>
          </a:xfrm>
          <a:prstGeom prst="rect">
            <a:avLst/>
          </a:prstGeom>
        </p:spPr>
      </p:pic>
      <p:grpSp>
        <p:nvGrpSpPr>
          <p:cNvPr id="45" name="Nhóm 44">
            <a:extLst>
              <a:ext uri="{FF2B5EF4-FFF2-40B4-BE49-F238E27FC236}">
                <a16:creationId xmlns:a16="http://schemas.microsoft.com/office/drawing/2014/main" id="{2B17A9C1-E343-44EC-9063-594D534943B2}"/>
              </a:ext>
            </a:extLst>
          </p:cNvPr>
          <p:cNvGrpSpPr/>
          <p:nvPr/>
        </p:nvGrpSpPr>
        <p:grpSpPr>
          <a:xfrm>
            <a:off x="10959449" y="5751129"/>
            <a:ext cx="667055" cy="646331"/>
            <a:chOff x="879676" y="811929"/>
            <a:chExt cx="667055" cy="646331"/>
          </a:xfrm>
        </p:grpSpPr>
        <p:sp>
          <p:nvSpPr>
            <p:cNvPr id="30" name="Hình Bầu dục 29">
              <a:hlinkClick r:id="rId21" action="ppaction://hlinksldjump"/>
              <a:extLst>
                <a:ext uri="{FF2B5EF4-FFF2-40B4-BE49-F238E27FC236}">
                  <a16:creationId xmlns:a16="http://schemas.microsoft.com/office/drawing/2014/main" id="{824C2CD0-F539-41AA-AD95-E04EC5D543F6}"/>
                </a:ext>
              </a:extLst>
            </p:cNvPr>
            <p:cNvSpPr/>
            <p:nvPr/>
          </p:nvSpPr>
          <p:spPr>
            <a:xfrm>
              <a:off x="879676" y="811929"/>
              <a:ext cx="667055" cy="64633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a:hlinkClick r:id="rId21" action="ppaction://hlinksldjump"/>
              <a:extLst>
                <a:ext uri="{FF2B5EF4-FFF2-40B4-BE49-F238E27FC236}">
                  <a16:creationId xmlns:a16="http://schemas.microsoft.com/office/drawing/2014/main" id="{CB4939B5-2CAD-493F-9501-6BE0208554C6}"/>
                </a:ext>
              </a:extLst>
            </p:cNvPr>
            <p:cNvSpPr/>
            <p:nvPr/>
          </p:nvSpPr>
          <p:spPr>
            <a:xfrm>
              <a:off x="996417" y="965137"/>
              <a:ext cx="183590" cy="1890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ình Bầu dục 34">
              <a:hlinkClick r:id="rId21" action="ppaction://hlinksldjump"/>
              <a:extLst>
                <a:ext uri="{FF2B5EF4-FFF2-40B4-BE49-F238E27FC236}">
                  <a16:creationId xmlns:a16="http://schemas.microsoft.com/office/drawing/2014/main" id="{5805020C-B8FF-4A62-8F9F-E4698F533401}"/>
                </a:ext>
              </a:extLst>
            </p:cNvPr>
            <p:cNvSpPr/>
            <p:nvPr/>
          </p:nvSpPr>
          <p:spPr>
            <a:xfrm>
              <a:off x="1240562" y="971534"/>
              <a:ext cx="183590" cy="1890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Mouth">
              <a:extLst>
                <a:ext uri="{FF2B5EF4-FFF2-40B4-BE49-F238E27FC236}">
                  <a16:creationId xmlns:a16="http://schemas.microsoft.com/office/drawing/2014/main" id="{B0F48B51-20CF-49B7-80D6-02C017A01998}"/>
                </a:ext>
              </a:extLst>
            </p:cNvPr>
            <p:cNvGrpSpPr/>
            <p:nvPr/>
          </p:nvGrpSpPr>
          <p:grpSpPr>
            <a:xfrm>
              <a:off x="1091452" y="1221493"/>
              <a:ext cx="232084" cy="111396"/>
              <a:chOff x="11738413" y="5361789"/>
              <a:chExt cx="471124" cy="226131"/>
            </a:xfrm>
          </p:grpSpPr>
          <p:sp>
            <p:nvSpPr>
              <p:cNvPr id="38" name="Freeform: Shape 80">
                <a:extLst>
                  <a:ext uri="{FF2B5EF4-FFF2-40B4-BE49-F238E27FC236}">
                    <a16:creationId xmlns:a16="http://schemas.microsoft.com/office/drawing/2014/main" id="{07695F90-E869-4353-8B43-8CD52A11A9F6}"/>
                  </a:ext>
                </a:extLst>
              </p:cNvPr>
              <p:cNvSpPr/>
              <p:nvPr/>
            </p:nvSpPr>
            <p:spPr>
              <a:xfrm>
                <a:off x="11738413" y="5361789"/>
                <a:ext cx="471124" cy="226131"/>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39" name="Freeform: Shape 81">
                <a:extLst>
                  <a:ext uri="{FF2B5EF4-FFF2-40B4-BE49-F238E27FC236}">
                    <a16:creationId xmlns:a16="http://schemas.microsoft.com/office/drawing/2014/main" id="{CEA2AE38-CE63-4AD7-891A-715583CFF2F7}"/>
                  </a:ext>
                </a:extLst>
              </p:cNvPr>
              <p:cNvSpPr/>
              <p:nvPr/>
            </p:nvSpPr>
            <p:spPr>
              <a:xfrm>
                <a:off x="11763062" y="5361789"/>
                <a:ext cx="419314" cy="68127"/>
              </a:xfrm>
              <a:custGeom>
                <a:avLst/>
                <a:gdLst>
                  <a:gd name="connsiteX0" fmla="*/ 0 w 419314"/>
                  <a:gd name="connsiteY0" fmla="*/ 0 h 87994"/>
                  <a:gd name="connsiteX1" fmla="*/ 419314 w 419314"/>
                  <a:gd name="connsiteY1" fmla="*/ 0 h 87994"/>
                  <a:gd name="connsiteX2" fmla="*/ 419314 w 419314"/>
                  <a:gd name="connsiteY2" fmla="*/ 34867 h 87994"/>
                  <a:gd name="connsiteX3" fmla="*/ 366187 w 419314"/>
                  <a:gd name="connsiteY3" fmla="*/ 87994 h 87994"/>
                  <a:gd name="connsiteX4" fmla="*/ 53127 w 419314"/>
                  <a:gd name="connsiteY4" fmla="*/ 87994 h 87994"/>
                  <a:gd name="connsiteX5" fmla="*/ 0 w 419314"/>
                  <a:gd name="connsiteY5" fmla="*/ 34867 h 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14" h="87994">
                    <a:moveTo>
                      <a:pt x="0" y="0"/>
                    </a:moveTo>
                    <a:lnTo>
                      <a:pt x="419314" y="0"/>
                    </a:lnTo>
                    <a:lnTo>
                      <a:pt x="419314" y="34867"/>
                    </a:lnTo>
                    <a:cubicBezTo>
                      <a:pt x="419314" y="64208"/>
                      <a:pt x="395528" y="87994"/>
                      <a:pt x="366187" y="87994"/>
                    </a:cubicBezTo>
                    <a:lnTo>
                      <a:pt x="53127" y="87994"/>
                    </a:lnTo>
                    <a:cubicBezTo>
                      <a:pt x="23786" y="87994"/>
                      <a:pt x="0" y="64208"/>
                      <a:pt x="0" y="348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sp>
            <p:nvSpPr>
              <p:cNvPr id="40" name="Freeform: Shape 82">
                <a:hlinkClick r:id="rId21" action="ppaction://hlinksldjump"/>
                <a:extLst>
                  <a:ext uri="{FF2B5EF4-FFF2-40B4-BE49-F238E27FC236}">
                    <a16:creationId xmlns:a16="http://schemas.microsoft.com/office/drawing/2014/main" id="{31CBE09A-024C-476E-873B-61A886ADE295}"/>
                  </a:ext>
                </a:extLst>
              </p:cNvPr>
              <p:cNvSpPr/>
              <p:nvPr/>
            </p:nvSpPr>
            <p:spPr>
              <a:xfrm>
                <a:off x="11813548" y="5474843"/>
                <a:ext cx="320079" cy="113067"/>
              </a:xfrm>
              <a:custGeom>
                <a:avLst/>
                <a:gdLst>
                  <a:gd name="connsiteX0" fmla="*/ 159171 w 320078"/>
                  <a:gd name="connsiteY0" fmla="*/ 0 h 113066"/>
                  <a:gd name="connsiteX1" fmla="*/ 250862 w 320078"/>
                  <a:gd name="connsiteY1" fmla="*/ 13765 h 113066"/>
                  <a:gd name="connsiteX2" fmla="*/ 320078 w 320078"/>
                  <a:gd name="connsiteY2" fmla="*/ 48465 h 113066"/>
                  <a:gd name="connsiteX3" fmla="*/ 310928 w 320078"/>
                  <a:gd name="connsiteY3" fmla="*/ 59034 h 113066"/>
                  <a:gd name="connsiteX4" fmla="*/ 160416 w 320078"/>
                  <a:gd name="connsiteY4" fmla="*/ 113066 h 113066"/>
                  <a:gd name="connsiteX5" fmla="*/ 9904 w 320078"/>
                  <a:gd name="connsiteY5" fmla="*/ 59034 h 113066"/>
                  <a:gd name="connsiteX6" fmla="*/ 0 w 320078"/>
                  <a:gd name="connsiteY6" fmla="*/ 47595 h 113066"/>
                  <a:gd name="connsiteX7" fmla="*/ 67480 w 320078"/>
                  <a:gd name="connsiteY7" fmla="*/ 13765 h 113066"/>
                  <a:gd name="connsiteX8" fmla="*/ 159171 w 320078"/>
                  <a:gd name="connsiteY8" fmla="*/ 0 h 11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78" h="113066">
                    <a:moveTo>
                      <a:pt x="159171" y="0"/>
                    </a:moveTo>
                    <a:cubicBezTo>
                      <a:pt x="191695" y="0"/>
                      <a:pt x="222680" y="4902"/>
                      <a:pt x="250862" y="13765"/>
                    </a:cubicBezTo>
                    <a:lnTo>
                      <a:pt x="320078" y="48465"/>
                    </a:lnTo>
                    <a:lnTo>
                      <a:pt x="310928" y="59034"/>
                    </a:lnTo>
                    <a:cubicBezTo>
                      <a:pt x="270026" y="92789"/>
                      <a:pt x="217589" y="113066"/>
                      <a:pt x="160416" y="113066"/>
                    </a:cubicBezTo>
                    <a:cubicBezTo>
                      <a:pt x="103243" y="113066"/>
                      <a:pt x="50806" y="92789"/>
                      <a:pt x="9904" y="59034"/>
                    </a:cubicBezTo>
                    <a:lnTo>
                      <a:pt x="0" y="47595"/>
                    </a:lnTo>
                    <a:lnTo>
                      <a:pt x="67480" y="13765"/>
                    </a:lnTo>
                    <a:cubicBezTo>
                      <a:pt x="95662" y="4902"/>
                      <a:pt x="126647" y="0"/>
                      <a:pt x="159171"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70"/>
                <a:endParaRPr lang="en-PH" sz="2400">
                  <a:solidFill>
                    <a:prstClr val="white"/>
                  </a:solidFill>
                  <a:latin typeface="Calibri" panose="020F0502020204030204"/>
                </a:endParaRPr>
              </a:p>
            </p:txBody>
          </p:sp>
        </p:grpSp>
        <p:sp>
          <p:nvSpPr>
            <p:cNvPr id="42" name="Hình chữ nhật: Góc Tròn 41">
              <a:hlinkClick r:id="rId21" action="ppaction://hlinksldjump"/>
              <a:extLst>
                <a:ext uri="{FF2B5EF4-FFF2-40B4-BE49-F238E27FC236}">
                  <a16:creationId xmlns:a16="http://schemas.microsoft.com/office/drawing/2014/main" id="{A5779633-2C29-4216-89C9-E4B8AB23B642}"/>
                </a:ext>
              </a:extLst>
            </p:cNvPr>
            <p:cNvSpPr/>
            <p:nvPr/>
          </p:nvSpPr>
          <p:spPr>
            <a:xfrm>
              <a:off x="1307174" y="998008"/>
              <a:ext cx="45719" cy="130542"/>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ình chữ nhật: Góc Tròn 42">
              <a:hlinkClick r:id="rId21" action="ppaction://hlinksldjump"/>
              <a:extLst>
                <a:ext uri="{FF2B5EF4-FFF2-40B4-BE49-F238E27FC236}">
                  <a16:creationId xmlns:a16="http://schemas.microsoft.com/office/drawing/2014/main" id="{38FF64A1-BC14-480E-B1BA-85EB2071EFF4}"/>
                </a:ext>
              </a:extLst>
            </p:cNvPr>
            <p:cNvSpPr/>
            <p:nvPr/>
          </p:nvSpPr>
          <p:spPr>
            <a:xfrm>
              <a:off x="1064117" y="992277"/>
              <a:ext cx="45719" cy="130542"/>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Nhóm 76">
            <a:extLst>
              <a:ext uri="{FF2B5EF4-FFF2-40B4-BE49-F238E27FC236}">
                <a16:creationId xmlns:a16="http://schemas.microsoft.com/office/drawing/2014/main" id="{4E81EFB6-287C-4BC8-B60A-8AA620F276BC}"/>
              </a:ext>
            </a:extLst>
          </p:cNvPr>
          <p:cNvGrpSpPr/>
          <p:nvPr/>
        </p:nvGrpSpPr>
        <p:grpSpPr>
          <a:xfrm>
            <a:off x="619391" y="5742686"/>
            <a:ext cx="667055" cy="646331"/>
            <a:chOff x="1580924" y="747977"/>
            <a:chExt cx="667055" cy="646331"/>
          </a:xfrm>
        </p:grpSpPr>
        <p:grpSp>
          <p:nvGrpSpPr>
            <p:cNvPr id="67" name="Nhóm 66">
              <a:extLst>
                <a:ext uri="{FF2B5EF4-FFF2-40B4-BE49-F238E27FC236}">
                  <a16:creationId xmlns:a16="http://schemas.microsoft.com/office/drawing/2014/main" id="{817ACB06-9F7D-4897-8AE4-09DDD2714B27}"/>
                </a:ext>
              </a:extLst>
            </p:cNvPr>
            <p:cNvGrpSpPr/>
            <p:nvPr/>
          </p:nvGrpSpPr>
          <p:grpSpPr>
            <a:xfrm>
              <a:off x="1580924" y="747977"/>
              <a:ext cx="667055" cy="646331"/>
              <a:chOff x="879676" y="811929"/>
              <a:chExt cx="667055" cy="646331"/>
            </a:xfrm>
          </p:grpSpPr>
          <p:sp>
            <p:nvSpPr>
              <p:cNvPr id="68" name="Hình Bầu dục 67">
                <a:hlinkClick r:id="rId22" action="ppaction://hlinksldjump"/>
                <a:extLst>
                  <a:ext uri="{FF2B5EF4-FFF2-40B4-BE49-F238E27FC236}">
                    <a16:creationId xmlns:a16="http://schemas.microsoft.com/office/drawing/2014/main" id="{5CEBDE3D-38C6-45A6-8083-C35D56C68162}"/>
                  </a:ext>
                </a:extLst>
              </p:cNvPr>
              <p:cNvSpPr/>
              <p:nvPr/>
            </p:nvSpPr>
            <p:spPr>
              <a:xfrm>
                <a:off x="879676" y="811929"/>
                <a:ext cx="667055" cy="64633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ình Bầu dục 68">
                <a:hlinkClick r:id="rId22" action="ppaction://hlinksldjump"/>
                <a:extLst>
                  <a:ext uri="{FF2B5EF4-FFF2-40B4-BE49-F238E27FC236}">
                    <a16:creationId xmlns:a16="http://schemas.microsoft.com/office/drawing/2014/main" id="{B0096254-D720-44FF-B77F-D632013A5AF2}"/>
                  </a:ext>
                </a:extLst>
              </p:cNvPr>
              <p:cNvSpPr/>
              <p:nvPr/>
            </p:nvSpPr>
            <p:spPr>
              <a:xfrm>
                <a:off x="996417" y="965137"/>
                <a:ext cx="183590" cy="1890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ình Bầu dục 69">
                <a:hlinkClick r:id="rId22" action="ppaction://hlinksldjump"/>
                <a:extLst>
                  <a:ext uri="{FF2B5EF4-FFF2-40B4-BE49-F238E27FC236}">
                    <a16:creationId xmlns:a16="http://schemas.microsoft.com/office/drawing/2014/main" id="{EDF8EC04-17B1-4690-9C19-D44147282D5F}"/>
                  </a:ext>
                </a:extLst>
              </p:cNvPr>
              <p:cNvSpPr/>
              <p:nvPr/>
            </p:nvSpPr>
            <p:spPr>
              <a:xfrm>
                <a:off x="1240562" y="971534"/>
                <a:ext cx="183590" cy="1890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ình chữ nhật: Góc Tròn 71">
                <a:hlinkClick r:id="rId22" action="ppaction://hlinksldjump"/>
                <a:extLst>
                  <a:ext uri="{FF2B5EF4-FFF2-40B4-BE49-F238E27FC236}">
                    <a16:creationId xmlns:a16="http://schemas.microsoft.com/office/drawing/2014/main" id="{16D23601-6F9C-4068-A812-A47F30701885}"/>
                  </a:ext>
                </a:extLst>
              </p:cNvPr>
              <p:cNvSpPr/>
              <p:nvPr/>
            </p:nvSpPr>
            <p:spPr>
              <a:xfrm>
                <a:off x="1307174" y="998008"/>
                <a:ext cx="45719" cy="130542"/>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ình chữ nhật: Góc Tròn 72">
                <a:hlinkClick r:id="rId22" action="ppaction://hlinksldjump"/>
                <a:extLst>
                  <a:ext uri="{FF2B5EF4-FFF2-40B4-BE49-F238E27FC236}">
                    <a16:creationId xmlns:a16="http://schemas.microsoft.com/office/drawing/2014/main" id="{A0442529-BD70-445D-92EC-6539188B4B29}"/>
                  </a:ext>
                </a:extLst>
              </p:cNvPr>
              <p:cNvSpPr/>
              <p:nvPr/>
            </p:nvSpPr>
            <p:spPr>
              <a:xfrm>
                <a:off x="1064117" y="992277"/>
                <a:ext cx="45719" cy="130542"/>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Nhóm 65">
              <a:extLst>
                <a:ext uri="{FF2B5EF4-FFF2-40B4-BE49-F238E27FC236}">
                  <a16:creationId xmlns:a16="http://schemas.microsoft.com/office/drawing/2014/main" id="{76D7F8E4-F183-4505-A63D-F7241BE792F3}"/>
                </a:ext>
              </a:extLst>
            </p:cNvPr>
            <p:cNvGrpSpPr/>
            <p:nvPr/>
          </p:nvGrpSpPr>
          <p:grpSpPr>
            <a:xfrm>
              <a:off x="1802183" y="1137305"/>
              <a:ext cx="224535" cy="103933"/>
              <a:chOff x="1321526" y="1211266"/>
              <a:chExt cx="224535" cy="103933"/>
            </a:xfrm>
          </p:grpSpPr>
          <p:sp>
            <p:nvSpPr>
              <p:cNvPr id="48" name="Hình tự do: Hình 47">
                <a:hlinkClick r:id="rId22" action="ppaction://hlinksldjump"/>
                <a:extLst>
                  <a:ext uri="{FF2B5EF4-FFF2-40B4-BE49-F238E27FC236}">
                    <a16:creationId xmlns:a16="http://schemas.microsoft.com/office/drawing/2014/main" id="{B674DAA8-B989-477D-9CF4-10DF6A5B8B81}"/>
                  </a:ext>
                </a:extLst>
              </p:cNvPr>
              <p:cNvSpPr/>
              <p:nvPr/>
            </p:nvSpPr>
            <p:spPr>
              <a:xfrm rot="10800000">
                <a:off x="1321526" y="1212780"/>
                <a:ext cx="224535" cy="102418"/>
              </a:xfrm>
              <a:custGeom>
                <a:avLst/>
                <a:gdLst>
                  <a:gd name="connsiteX0" fmla="*/ 427 w 224535"/>
                  <a:gd name="connsiteY0" fmla="*/ 0 h 102418"/>
                  <a:gd name="connsiteX1" fmla="*/ 220873 w 224535"/>
                  <a:gd name="connsiteY1" fmla="*/ 0 h 102418"/>
                  <a:gd name="connsiteX2" fmla="*/ 224535 w 224535"/>
                  <a:gd name="connsiteY2" fmla="*/ 8740 h 102418"/>
                  <a:gd name="connsiteX3" fmla="*/ 107505 w 224535"/>
                  <a:gd name="connsiteY3" fmla="*/ 102394 h 102418"/>
                  <a:gd name="connsiteX4" fmla="*/ 0 w 224535"/>
                  <a:gd name="connsiteY4" fmla="*/ 1120 h 102418"/>
                  <a:gd name="connsiteX5" fmla="*/ 427 w 224535"/>
                  <a:gd name="connsiteY5" fmla="*/ 0 h 1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35" h="102418">
                    <a:moveTo>
                      <a:pt x="427" y="0"/>
                    </a:moveTo>
                    <a:lnTo>
                      <a:pt x="220873" y="0"/>
                    </a:lnTo>
                    <a:lnTo>
                      <a:pt x="224535" y="8740"/>
                    </a:lnTo>
                    <a:cubicBezTo>
                      <a:pt x="224535" y="55203"/>
                      <a:pt x="144927" y="103664"/>
                      <a:pt x="107505" y="102394"/>
                    </a:cubicBezTo>
                    <a:cubicBezTo>
                      <a:pt x="70083" y="101124"/>
                      <a:pt x="0" y="47583"/>
                      <a:pt x="0" y="1120"/>
                    </a:cubicBezTo>
                    <a:lnTo>
                      <a:pt x="427" y="0"/>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Hình tự do: Hình 61">
                <a:hlinkClick r:id="rId22" action="ppaction://hlinksldjump"/>
                <a:extLst>
                  <a:ext uri="{FF2B5EF4-FFF2-40B4-BE49-F238E27FC236}">
                    <a16:creationId xmlns:a16="http://schemas.microsoft.com/office/drawing/2014/main" id="{F07E0F80-FD56-48A9-9D14-A9E0998CEDDC}"/>
                  </a:ext>
                </a:extLst>
              </p:cNvPr>
              <p:cNvSpPr/>
              <p:nvPr/>
            </p:nvSpPr>
            <p:spPr>
              <a:xfrm>
                <a:off x="1350037" y="1211266"/>
                <a:ext cx="165910" cy="44521"/>
              </a:xfrm>
              <a:custGeom>
                <a:avLst/>
                <a:gdLst>
                  <a:gd name="connsiteX0" fmla="*/ 88706 w 165910"/>
                  <a:gd name="connsiteY0" fmla="*/ 25 h 44521"/>
                  <a:gd name="connsiteX1" fmla="*/ 156492 w 165910"/>
                  <a:gd name="connsiteY1" fmla="*/ 33715 h 44521"/>
                  <a:gd name="connsiteX2" fmla="*/ 165910 w 165910"/>
                  <a:gd name="connsiteY2" fmla="*/ 44521 h 44521"/>
                  <a:gd name="connsiteX3" fmla="*/ 0 w 165910"/>
                  <a:gd name="connsiteY3" fmla="*/ 44521 h 44521"/>
                  <a:gd name="connsiteX4" fmla="*/ 16158 w 165910"/>
                  <a:gd name="connsiteY4" fmla="*/ 28952 h 44521"/>
                  <a:gd name="connsiteX5" fmla="*/ 88706 w 165910"/>
                  <a:gd name="connsiteY5" fmla="*/ 25 h 4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910" h="44521">
                    <a:moveTo>
                      <a:pt x="88706" y="25"/>
                    </a:moveTo>
                    <a:cubicBezTo>
                      <a:pt x="107417" y="660"/>
                      <a:pt x="134293" y="14363"/>
                      <a:pt x="156492" y="33715"/>
                    </a:cubicBezTo>
                    <a:lnTo>
                      <a:pt x="165910" y="44521"/>
                    </a:lnTo>
                    <a:lnTo>
                      <a:pt x="0" y="44521"/>
                    </a:lnTo>
                    <a:lnTo>
                      <a:pt x="16158" y="28952"/>
                    </a:lnTo>
                    <a:cubicBezTo>
                      <a:pt x="40738" y="11188"/>
                      <a:pt x="69995" y="-610"/>
                      <a:pt x="88706" y="2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hlinkClick r:id="rId22" action="ppaction://hlinksldjump"/>
                <a:extLst>
                  <a:ext uri="{FF2B5EF4-FFF2-40B4-BE49-F238E27FC236}">
                    <a16:creationId xmlns:a16="http://schemas.microsoft.com/office/drawing/2014/main" id="{391FA861-763A-4815-8599-FB7A94C0567B}"/>
                  </a:ext>
                </a:extLst>
              </p:cNvPr>
              <p:cNvSpPr/>
              <p:nvPr/>
            </p:nvSpPr>
            <p:spPr>
              <a:xfrm>
                <a:off x="1352265" y="1268495"/>
                <a:ext cx="163682" cy="46704"/>
              </a:xfrm>
              <a:custGeom>
                <a:avLst/>
                <a:gdLst>
                  <a:gd name="connsiteX0" fmla="*/ 81841 w 163682"/>
                  <a:gd name="connsiteY0" fmla="*/ 0 h 46704"/>
                  <a:gd name="connsiteX1" fmla="*/ 144882 w 163682"/>
                  <a:gd name="connsiteY1" fmla="*/ 22586 h 46704"/>
                  <a:gd name="connsiteX2" fmla="*/ 163682 w 163682"/>
                  <a:gd name="connsiteY2" fmla="*/ 46704 h 46704"/>
                  <a:gd name="connsiteX3" fmla="*/ 0 w 163682"/>
                  <a:gd name="connsiteY3" fmla="*/ 46704 h 46704"/>
                  <a:gd name="connsiteX4" fmla="*/ 18800 w 163682"/>
                  <a:gd name="connsiteY4" fmla="*/ 22586 h 46704"/>
                  <a:gd name="connsiteX5" fmla="*/ 81841 w 163682"/>
                  <a:gd name="connsiteY5" fmla="*/ 0 h 4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682" h="46704">
                    <a:moveTo>
                      <a:pt x="81841" y="0"/>
                    </a:moveTo>
                    <a:cubicBezTo>
                      <a:pt x="106460" y="0"/>
                      <a:pt x="128749" y="8631"/>
                      <a:pt x="144882" y="22586"/>
                    </a:cubicBezTo>
                    <a:lnTo>
                      <a:pt x="163682" y="46704"/>
                    </a:lnTo>
                    <a:lnTo>
                      <a:pt x="0" y="46704"/>
                    </a:lnTo>
                    <a:lnTo>
                      <a:pt x="18800" y="22586"/>
                    </a:lnTo>
                    <a:cubicBezTo>
                      <a:pt x="34934" y="8631"/>
                      <a:pt x="57222" y="0"/>
                      <a:pt x="81841"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Tree>
    <p:extLst>
      <p:ext uri="{BB962C8B-B14F-4D97-AF65-F5344CB8AC3E}">
        <p14:creationId xmlns:p14="http://schemas.microsoft.com/office/powerpoint/2010/main" val="387348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66667E-6 -3.7037E-7 L -0.48841 -3.7037E-7 " pathEditMode="relative" rAng="0" ptsTypes="AA">
                                      <p:cBhvr>
                                        <p:cTn id="6" dur="1000" spd="-100000" fill="hold"/>
                                        <p:tgtEl>
                                          <p:spTgt spid="8"/>
                                        </p:tgtEl>
                                        <p:attrNameLst>
                                          <p:attrName>ppt_x</p:attrName>
                                          <p:attrName>ppt_y</p:attrName>
                                        </p:attrNameLst>
                                      </p:cBhvr>
                                      <p:rCtr x="-24414" y="0"/>
                                    </p:animMotion>
                                  </p:childTnLst>
                                </p:cTn>
                              </p:par>
                              <p:par>
                                <p:cTn id="7" presetID="35" presetClass="path" presetSubtype="0" accel="50000" decel="50000" fill="hold" nodeType="withEffect">
                                  <p:stCondLst>
                                    <p:cond delay="0"/>
                                  </p:stCondLst>
                                  <p:childTnLst>
                                    <p:animMotion origin="layout" path="M 1.45833E-6 -1.85185E-6 L -0.50586 -1.85185E-6 " pathEditMode="relative" rAng="0" ptsTypes="AA">
                                      <p:cBhvr>
                                        <p:cTn id="8" dur="1000" spd="-100000" fill="hold"/>
                                        <p:tgtEl>
                                          <p:spTgt spid="16"/>
                                        </p:tgtEl>
                                        <p:attrNameLst>
                                          <p:attrName>ppt_x</p:attrName>
                                          <p:attrName>ppt_y</p:attrName>
                                        </p:attrNameLst>
                                      </p:cBhvr>
                                      <p:rCtr x="-25286" y="0"/>
                                    </p:animMotion>
                                  </p:childTnLst>
                                </p:cTn>
                              </p:par>
                              <p:par>
                                <p:cTn id="9" presetID="35" presetClass="path" presetSubtype="0" accel="50000" decel="50000" fill="hold" nodeType="withEffect">
                                  <p:stCondLst>
                                    <p:cond delay="0"/>
                                  </p:stCondLst>
                                  <p:childTnLst>
                                    <p:animMotion origin="layout" path="M 6.25E-7 -2.59259E-6 L -0.4875 -2.59259E-6 " pathEditMode="relative" rAng="0" ptsTypes="AA">
                                      <p:cBhvr>
                                        <p:cTn id="10" dur="1000" spd="-100000" fill="hold"/>
                                        <p:tgtEl>
                                          <p:spTgt spid="12"/>
                                        </p:tgtEl>
                                        <p:attrNameLst>
                                          <p:attrName>ppt_x</p:attrName>
                                          <p:attrName>ppt_y</p:attrName>
                                        </p:attrNameLst>
                                      </p:cBhvr>
                                      <p:rCtr x="-24375" y="0"/>
                                    </p:animMotion>
                                  </p:childTnLst>
                                </p:cTn>
                              </p:par>
                              <p:par>
                                <p:cTn id="11" presetID="35" presetClass="path" presetSubtype="0" accel="50000" decel="50000" fill="hold" grpId="0" nodeType="withEffect">
                                  <p:stCondLst>
                                    <p:cond delay="0"/>
                                  </p:stCondLst>
                                  <p:childTnLst>
                                    <p:animMotion origin="layout" path="M 2.08333E-7 2.96296E-6 L -0.4875 2.96296E-6 " pathEditMode="relative" rAng="0" ptsTypes="AA">
                                      <p:cBhvr>
                                        <p:cTn id="12" dur="1000" spd="-100000" fill="hold"/>
                                        <p:tgtEl>
                                          <p:spTgt spid="17"/>
                                        </p:tgtEl>
                                        <p:attrNameLst>
                                          <p:attrName>ppt_x</p:attrName>
                                          <p:attrName>ppt_y</p:attrName>
                                        </p:attrNameLst>
                                      </p:cBhvr>
                                      <p:rCtr x="-24375" y="0"/>
                                    </p:animMotion>
                                  </p:childTnLst>
                                </p:cTn>
                              </p:par>
                              <p:par>
                                <p:cTn id="13" presetID="35" presetClass="path" presetSubtype="0" accel="50000" decel="50000" fill="hold" nodeType="withEffect">
                                  <p:stCondLst>
                                    <p:cond delay="900"/>
                                  </p:stCondLst>
                                  <p:childTnLst>
                                    <p:animMotion origin="layout" path="M 0 0 L -0.25 0 E" pathEditMode="relative" ptsTypes="">
                                      <p:cBhvr>
                                        <p:cTn id="14" dur="1000" fill="hold"/>
                                        <p:tgtEl>
                                          <p:spTgt spid="8"/>
                                        </p:tgtEl>
                                        <p:attrNameLst>
                                          <p:attrName>ppt_x</p:attrName>
                                          <p:attrName>ppt_y</p:attrName>
                                        </p:attrNameLst>
                                      </p:cBhvr>
                                    </p:animMotion>
                                  </p:childTnLst>
                                </p:cTn>
                              </p:par>
                              <p:par>
                                <p:cTn id="15" presetID="35" presetClass="path" presetSubtype="0" accel="50000" decel="50000" fill="hold" nodeType="withEffect">
                                  <p:stCondLst>
                                    <p:cond delay="900"/>
                                  </p:stCondLst>
                                  <p:childTnLst>
                                    <p:animMotion origin="layout" path="M 0 0 L -0.25 0 E" pathEditMode="relative" ptsTypes="">
                                      <p:cBhvr>
                                        <p:cTn id="16" dur="1000" fill="hold"/>
                                        <p:tgtEl>
                                          <p:spTgt spid="16"/>
                                        </p:tgtEl>
                                        <p:attrNameLst>
                                          <p:attrName>ppt_x</p:attrName>
                                          <p:attrName>ppt_y</p:attrName>
                                        </p:attrNameLst>
                                      </p:cBhvr>
                                    </p:animMotion>
                                  </p:childTnLst>
                                </p:cTn>
                              </p:par>
                              <p:par>
                                <p:cTn id="17" presetID="1" presetClass="entr" presetSubtype="0" fill="hold" grpId="0" nodeType="withEffect">
                                  <p:stCondLst>
                                    <p:cond delay="0"/>
                                  </p:stCondLst>
                                  <p:iterate type="lt">
                                    <p:tmAbs val="80"/>
                                  </p:iterate>
                                  <p:childTnLst>
                                    <p:set>
                                      <p:cBhvr>
                                        <p:cTn id="18" dur="1" fill="hold">
                                          <p:stCondLst>
                                            <p:cond delay="0"/>
                                          </p:stCondLst>
                                        </p:cTn>
                                        <p:tgtEl>
                                          <p:spTgt spid="19"/>
                                        </p:tgtEl>
                                        <p:attrNameLst>
                                          <p:attrName>style.visibility</p:attrName>
                                        </p:attrNameLst>
                                      </p:cBhvr>
                                      <p:to>
                                        <p:strVal val="visible"/>
                                      </p:to>
                                    </p:set>
                                  </p:childTnLst>
                                </p:cTn>
                              </p:par>
                              <p:par>
                                <p:cTn id="19" presetID="10" presetClass="entr" presetSubtype="0" fill="hold" grpId="0" nodeType="withEffect">
                                  <p:stCondLst>
                                    <p:cond delay="60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11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6" presetClass="emph" presetSubtype="0" repeatCount="indefinite" autoRev="1" fill="hold" nodeType="withEffect">
                                  <p:stCondLst>
                                    <p:cond delay="0"/>
                                  </p:stCondLst>
                                  <p:childTnLst>
                                    <p:animScale>
                                      <p:cBhvr>
                                        <p:cTn id="32" dur="1000" fill="hold"/>
                                        <p:tgtEl>
                                          <p:spTgt spid="3"/>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restart="whenNotActive" fill="hold" evtFilter="cancelBubble" nodeType="interactiveSeq">
                <p:stCondLst>
                  <p:cond evt="onClick" delay="0">
                    <p:tgtEl>
                      <p:spTgt spid="2"/>
                    </p:tgtEl>
                  </p:cond>
                </p:stCondLst>
                <p:endSync evt="end" delay="0">
                  <p:rtn val="all"/>
                </p:endSync>
                <p:childTnLst>
                  <p:par>
                    <p:cTn id="34" fill="hold">
                      <p:stCondLst>
                        <p:cond delay="0"/>
                      </p:stCondLst>
                      <p:childTnLst>
                        <p:par>
                          <p:cTn id="35" fill="hold">
                            <p:stCondLst>
                              <p:cond delay="0"/>
                            </p:stCondLst>
                            <p:childTnLst>
                              <p:par>
                                <p:cTn id="36" presetID="1" presetClass="emph" presetSubtype="2" fill="hold" nodeType="withEffect">
                                  <p:stCondLst>
                                    <p:cond delay="0"/>
                                  </p:stCondLst>
                                  <p:childTnLst>
                                    <p:animClr clrSpc="rgb" dir="cw">
                                      <p:cBhvr>
                                        <p:cTn id="37" dur="500" fill="hold"/>
                                        <p:tgtEl>
                                          <p:spTgt spid="2"/>
                                        </p:tgtEl>
                                        <p:attrNameLst>
                                          <p:attrName>fillcolor</p:attrName>
                                        </p:attrNameLst>
                                      </p:cBhvr>
                                      <p:to>
                                        <a:srgbClr val="FF0000"/>
                                      </p:to>
                                    </p:animClr>
                                    <p:set>
                                      <p:cBhvr>
                                        <p:cTn id="38" dur="500" fill="hold"/>
                                        <p:tgtEl>
                                          <p:spTgt spid="2"/>
                                        </p:tgtEl>
                                        <p:attrNameLst>
                                          <p:attrName>fill.type</p:attrName>
                                        </p:attrNameLst>
                                      </p:cBhvr>
                                      <p:to>
                                        <p:strVal val="solid"/>
                                      </p:to>
                                    </p:set>
                                    <p:set>
                                      <p:cBhvr>
                                        <p:cTn id="39" dur="500" fill="hold"/>
                                        <p:tgtEl>
                                          <p:spTgt spid="2"/>
                                        </p:tgtEl>
                                        <p:attrNameLst>
                                          <p:attrName>fill.on</p:attrName>
                                        </p:attrNameLst>
                                      </p:cBhvr>
                                      <p:to>
                                        <p:strVal val="true"/>
                                      </p:to>
                                    </p:set>
                                  </p:childTnLst>
                                </p:cTn>
                              </p:par>
                              <p:par>
                                <p:cTn id="40" presetID="1" presetClass="mediacall" presetSubtype="0" fill="hold" nodeType="withEffect">
                                  <p:stCondLst>
                                    <p:cond delay="0"/>
                                  </p:stCondLst>
                                  <p:childTnLst>
                                    <p:cmd type="call" cmd="playFrom(0.0)">
                                      <p:cBhvr>
                                        <p:cTn id="41" dur="1645" fill="hold"/>
                                        <p:tgtEl>
                                          <p:spTgt spid="28"/>
                                        </p:tgtEl>
                                      </p:cBhvr>
                                    </p:cmd>
                                  </p:childTnLst>
                                </p:cTn>
                              </p:par>
                              <p:par>
                                <p:cTn id="42" presetID="42" presetClass="path" presetSubtype="0" accel="50000" decel="50000" fill="hold" nodeType="withEffect">
                                  <p:stCondLst>
                                    <p:cond delay="0"/>
                                  </p:stCondLst>
                                  <p:childTnLst>
                                    <p:animMotion origin="layout" path="M 3.95833E-6 -3.33333E-6 L -0.16407 -0.58889 " pathEditMode="relative" rAng="0" ptsTypes="AA">
                                      <p:cBhvr>
                                        <p:cTn id="43" dur="500" fill="hold"/>
                                        <p:tgtEl>
                                          <p:spTgt spid="26"/>
                                        </p:tgtEl>
                                        <p:attrNameLst>
                                          <p:attrName>ppt_x</p:attrName>
                                          <p:attrName>ppt_y</p:attrName>
                                        </p:attrNameLst>
                                      </p:cBhvr>
                                      <p:rCtr x="-8203" y="-29444"/>
                                    </p:animMotion>
                                  </p:childTnLst>
                                </p:cTn>
                              </p:par>
                            </p:childTnLst>
                          </p:cTn>
                        </p:par>
                      </p:childTnLst>
                    </p:cTn>
                  </p:par>
                </p:childTnLst>
              </p:cTn>
              <p:nextCondLst>
                <p:cond evt="onClick" delay="0">
                  <p:tgtEl>
                    <p:spTgt spid="2"/>
                  </p:tgtEl>
                </p:cond>
              </p:nextCondLst>
            </p:seq>
            <p:audio>
              <p:cMediaNode vol="80000">
                <p:cTn id="44" fill="hold" display="0">
                  <p:stCondLst>
                    <p:cond delay="indefinite"/>
                  </p:stCondLst>
                  <p:endCondLst>
                    <p:cond evt="onStopAudio" delay="0">
                      <p:tgtEl>
                        <p:sldTgt/>
                      </p:tgtEl>
                    </p:cond>
                  </p:endCondLst>
                </p:cTn>
                <p:tgtEl>
                  <p:spTgt spid="28"/>
                </p:tgtEl>
              </p:cMediaNode>
            </p:audio>
            <p:seq concurrent="1" nextAc="seek">
              <p:cTn id="45" restart="whenNotActive" fill="hold" evtFilter="cancelBubble" nodeType="interactiveSeq">
                <p:stCondLst>
                  <p:cond evt="onClick" delay="0">
                    <p:tgtEl>
                      <p:spTgt spid="20"/>
                    </p:tgtEl>
                  </p:cond>
                </p:stCondLst>
                <p:endSync evt="end" delay="0">
                  <p:rtn val="all"/>
                </p:endSync>
                <p:childTnLst>
                  <p:par>
                    <p:cTn id="46" fill="hold">
                      <p:stCondLst>
                        <p:cond delay="0"/>
                      </p:stCondLst>
                      <p:childTnLst>
                        <p:par>
                          <p:cTn id="47" fill="hold">
                            <p:stCondLst>
                              <p:cond delay="0"/>
                            </p:stCondLst>
                            <p:childTnLst>
                              <p:par>
                                <p:cTn id="48" presetID="1" presetClass="emph" presetSubtype="2" fill="hold" nodeType="clickEffect">
                                  <p:stCondLst>
                                    <p:cond delay="0"/>
                                  </p:stCondLst>
                                  <p:childTnLst>
                                    <p:animClr clrSpc="rgb" dir="cw">
                                      <p:cBhvr>
                                        <p:cTn id="49" dur="500" fill="hold"/>
                                        <p:tgtEl>
                                          <p:spTgt spid="20"/>
                                        </p:tgtEl>
                                        <p:attrNameLst>
                                          <p:attrName>fillcolor</p:attrName>
                                        </p:attrNameLst>
                                      </p:cBhvr>
                                      <p:to>
                                        <a:srgbClr val="375623"/>
                                      </p:to>
                                    </p:animClr>
                                    <p:set>
                                      <p:cBhvr>
                                        <p:cTn id="50" dur="500" fill="hold"/>
                                        <p:tgtEl>
                                          <p:spTgt spid="20"/>
                                        </p:tgtEl>
                                        <p:attrNameLst>
                                          <p:attrName>fill.type</p:attrName>
                                        </p:attrNameLst>
                                      </p:cBhvr>
                                      <p:to>
                                        <p:strVal val="solid"/>
                                      </p:to>
                                    </p:set>
                                    <p:set>
                                      <p:cBhvr>
                                        <p:cTn id="51" dur="500" fill="hold"/>
                                        <p:tgtEl>
                                          <p:spTgt spid="20"/>
                                        </p:tgtEl>
                                        <p:attrNameLst>
                                          <p:attrName>fill.on</p:attrName>
                                        </p:attrNameLst>
                                      </p:cBhvr>
                                      <p:to>
                                        <p:strVal val="true"/>
                                      </p:to>
                                    </p:set>
                                  </p:childTnLst>
                                </p:cTn>
                              </p:par>
                              <p:par>
                                <p:cTn id="52" presetID="1" presetClass="mediacall" presetSubtype="0" fill="hold" nodeType="withEffect">
                                  <p:stCondLst>
                                    <p:cond delay="0"/>
                                  </p:stCondLst>
                                  <p:childTnLst>
                                    <p:cmd type="call" cmd="playFrom(0.0)">
                                      <p:cBhvr>
                                        <p:cTn id="53" dur="1645" fill="hold"/>
                                        <p:tgtEl>
                                          <p:spTgt spid="29"/>
                                        </p:tgtEl>
                                      </p:cBhvr>
                                    </p:cmd>
                                  </p:childTnLst>
                                </p:cTn>
                              </p:par>
                              <p:par>
                                <p:cTn id="54" presetID="42" presetClass="path" presetSubtype="0" accel="50000" decel="50000" fill="hold" nodeType="withEffect">
                                  <p:stCondLst>
                                    <p:cond delay="0"/>
                                  </p:stCondLst>
                                  <p:childTnLst>
                                    <p:animMotion origin="layout" path="M 1.11022E-16 -1.85185E-6 L -0.09349 -0.57477 " pathEditMode="relative" rAng="0" ptsTypes="AA">
                                      <p:cBhvr>
                                        <p:cTn id="55" dur="500" fill="hold"/>
                                        <p:tgtEl>
                                          <p:spTgt spid="31"/>
                                        </p:tgtEl>
                                        <p:attrNameLst>
                                          <p:attrName>ppt_x</p:attrName>
                                          <p:attrName>ppt_y</p:attrName>
                                        </p:attrNameLst>
                                      </p:cBhvr>
                                      <p:rCtr x="-4674" y="-28750"/>
                                    </p:animMotion>
                                  </p:childTnLst>
                                </p:cTn>
                              </p:par>
                            </p:childTnLst>
                          </p:cTn>
                        </p:par>
                      </p:childTnLst>
                    </p:cTn>
                  </p:par>
                </p:childTnLst>
              </p:cTn>
              <p:nextCondLst>
                <p:cond evt="onClick" delay="0">
                  <p:tgtEl>
                    <p:spTgt spid="20"/>
                  </p:tgtEl>
                </p:cond>
              </p:nextCondLst>
            </p:seq>
            <p:audio>
              <p:cMediaNode vol="80000">
                <p:cTn id="56" fill="hold" display="0">
                  <p:stCondLst>
                    <p:cond delay="indefinite"/>
                  </p:stCondLst>
                  <p:endCondLst>
                    <p:cond evt="onStopAudio" delay="0">
                      <p:tgtEl>
                        <p:sldTgt/>
                      </p:tgtEl>
                    </p:cond>
                  </p:endCondLst>
                </p:cTn>
                <p:tgtEl>
                  <p:spTgt spid="29"/>
                </p:tgtEl>
              </p:cMediaNode>
            </p:audio>
            <p:seq concurrent="1" nextAc="seek">
              <p:cTn id="57" restart="whenNotActive" fill="hold" evtFilter="cancelBubble" nodeType="interactiveSeq">
                <p:stCondLst>
                  <p:cond evt="onClick" delay="0">
                    <p:tgtEl>
                      <p:spTgt spid="21"/>
                    </p:tgtEl>
                  </p:cond>
                </p:stCondLst>
                <p:endSync evt="end" delay="0">
                  <p:rtn val="all"/>
                </p:endSync>
                <p:childTnLst>
                  <p:par>
                    <p:cTn id="58" fill="hold">
                      <p:stCondLst>
                        <p:cond delay="0"/>
                      </p:stCondLst>
                      <p:childTnLst>
                        <p:par>
                          <p:cTn id="59" fill="hold">
                            <p:stCondLst>
                              <p:cond delay="0"/>
                            </p:stCondLst>
                            <p:childTnLst>
                              <p:par>
                                <p:cTn id="60" presetID="1" presetClass="emph" presetSubtype="2" fill="hold" nodeType="withEffect">
                                  <p:stCondLst>
                                    <p:cond delay="0"/>
                                  </p:stCondLst>
                                  <p:childTnLst>
                                    <p:animClr clrSpc="rgb" dir="cw">
                                      <p:cBhvr>
                                        <p:cTn id="61" dur="500" fill="hold"/>
                                        <p:tgtEl>
                                          <p:spTgt spid="21"/>
                                        </p:tgtEl>
                                        <p:attrNameLst>
                                          <p:attrName>fillcolor</p:attrName>
                                        </p:attrNameLst>
                                      </p:cBhvr>
                                      <p:to>
                                        <a:srgbClr val="FF0000"/>
                                      </p:to>
                                    </p:animClr>
                                    <p:set>
                                      <p:cBhvr>
                                        <p:cTn id="62" dur="500" fill="hold"/>
                                        <p:tgtEl>
                                          <p:spTgt spid="21"/>
                                        </p:tgtEl>
                                        <p:attrNameLst>
                                          <p:attrName>fill.type</p:attrName>
                                        </p:attrNameLst>
                                      </p:cBhvr>
                                      <p:to>
                                        <p:strVal val="solid"/>
                                      </p:to>
                                    </p:set>
                                    <p:set>
                                      <p:cBhvr>
                                        <p:cTn id="63" dur="500" fill="hold"/>
                                        <p:tgtEl>
                                          <p:spTgt spid="21"/>
                                        </p:tgtEl>
                                        <p:attrNameLst>
                                          <p:attrName>fill.on</p:attrName>
                                        </p:attrNameLst>
                                      </p:cBhvr>
                                      <p:to>
                                        <p:strVal val="true"/>
                                      </p:to>
                                    </p:set>
                                  </p:childTnLst>
                                </p:cTn>
                              </p:par>
                              <p:par>
                                <p:cTn id="64" presetID="1" presetClass="mediacall" presetSubtype="0" fill="hold" nodeType="withEffect">
                                  <p:stCondLst>
                                    <p:cond delay="0"/>
                                  </p:stCondLst>
                                  <p:childTnLst>
                                    <p:cmd type="call" cmd="playFrom(0.0)">
                                      <p:cBhvr>
                                        <p:cTn id="65" dur="1645" fill="hold"/>
                                        <p:tgtEl>
                                          <p:spTgt spid="32"/>
                                        </p:tgtEl>
                                      </p:cBhvr>
                                    </p:cmd>
                                  </p:childTnLst>
                                </p:cTn>
                              </p:par>
                              <p:par>
                                <p:cTn id="66" presetID="42" presetClass="path" presetSubtype="0" accel="50000" decel="50000" fill="hold" nodeType="withEffect">
                                  <p:stCondLst>
                                    <p:cond delay="0"/>
                                  </p:stCondLst>
                                  <p:childTnLst>
                                    <p:animMotion origin="layout" path="M 3.95833E-6 -3.33333E-6 L -0.16576 -0.38611 " pathEditMode="relative" rAng="0" ptsTypes="AA">
                                      <p:cBhvr>
                                        <p:cTn id="67" dur="500" fill="hold"/>
                                        <p:tgtEl>
                                          <p:spTgt spid="26"/>
                                        </p:tgtEl>
                                        <p:attrNameLst>
                                          <p:attrName>ppt_x</p:attrName>
                                          <p:attrName>ppt_y</p:attrName>
                                        </p:attrNameLst>
                                      </p:cBhvr>
                                      <p:rCtr x="-8294" y="-19306"/>
                                    </p:animMotion>
                                  </p:childTnLst>
                                </p:cTn>
                              </p:par>
                            </p:childTnLst>
                          </p:cTn>
                        </p:par>
                      </p:childTnLst>
                    </p:cTn>
                  </p:par>
                </p:childTnLst>
              </p:cTn>
              <p:nextCondLst>
                <p:cond evt="onClick" delay="0">
                  <p:tgtEl>
                    <p:spTgt spid="21"/>
                  </p:tgtEl>
                </p:cond>
              </p:nextCondLst>
            </p:seq>
            <p:audio>
              <p:cMediaNode vol="80000">
                <p:cTn id="68" fill="hold" display="0">
                  <p:stCondLst>
                    <p:cond delay="indefinite"/>
                  </p:stCondLst>
                  <p:endCondLst>
                    <p:cond evt="onStopAudio" delay="0">
                      <p:tgtEl>
                        <p:sldTgt/>
                      </p:tgtEl>
                    </p:cond>
                  </p:endCondLst>
                </p:cTn>
                <p:tgtEl>
                  <p:spTgt spid="32"/>
                </p:tgtEl>
              </p:cMediaNode>
            </p:audio>
            <p:seq concurrent="1" nextAc="seek">
              <p:cTn id="69" restart="whenNotActive" fill="hold" evtFilter="cancelBubble" nodeType="interactiveSeq">
                <p:stCondLst>
                  <p:cond evt="onClick" delay="0">
                    <p:tgtEl>
                      <p:spTgt spid="22"/>
                    </p:tgtEl>
                  </p:cond>
                </p:stCondLst>
                <p:endSync evt="end" delay="0">
                  <p:rtn val="all"/>
                </p:endSync>
                <p:childTnLst>
                  <p:par>
                    <p:cTn id="70" fill="hold">
                      <p:stCondLst>
                        <p:cond delay="0"/>
                      </p:stCondLst>
                      <p:childTnLst>
                        <p:par>
                          <p:cTn id="71" fill="hold">
                            <p:stCondLst>
                              <p:cond delay="0"/>
                            </p:stCondLst>
                            <p:childTnLst>
                              <p:par>
                                <p:cTn id="72" presetID="1" presetClass="emph" presetSubtype="2" fill="hold" nodeType="withEffect">
                                  <p:stCondLst>
                                    <p:cond delay="0"/>
                                  </p:stCondLst>
                                  <p:childTnLst>
                                    <p:animClr clrSpc="rgb" dir="cw">
                                      <p:cBhvr>
                                        <p:cTn id="73" dur="500" fill="hold"/>
                                        <p:tgtEl>
                                          <p:spTgt spid="22"/>
                                        </p:tgtEl>
                                        <p:attrNameLst>
                                          <p:attrName>fillcolor</p:attrName>
                                        </p:attrNameLst>
                                      </p:cBhvr>
                                      <p:to>
                                        <a:srgbClr val="FF0000"/>
                                      </p:to>
                                    </p:animClr>
                                    <p:set>
                                      <p:cBhvr>
                                        <p:cTn id="74" dur="500" fill="hold"/>
                                        <p:tgtEl>
                                          <p:spTgt spid="22"/>
                                        </p:tgtEl>
                                        <p:attrNameLst>
                                          <p:attrName>fill.type</p:attrName>
                                        </p:attrNameLst>
                                      </p:cBhvr>
                                      <p:to>
                                        <p:strVal val="solid"/>
                                      </p:to>
                                    </p:set>
                                    <p:set>
                                      <p:cBhvr>
                                        <p:cTn id="75" dur="500" fill="hold"/>
                                        <p:tgtEl>
                                          <p:spTgt spid="22"/>
                                        </p:tgtEl>
                                        <p:attrNameLst>
                                          <p:attrName>fill.on</p:attrName>
                                        </p:attrNameLst>
                                      </p:cBhvr>
                                      <p:to>
                                        <p:strVal val="true"/>
                                      </p:to>
                                    </p:set>
                                  </p:childTnLst>
                                </p:cTn>
                              </p:par>
                              <p:par>
                                <p:cTn id="76" presetID="1" presetClass="mediacall" presetSubtype="0" fill="hold" nodeType="withEffect">
                                  <p:stCondLst>
                                    <p:cond delay="0"/>
                                  </p:stCondLst>
                                  <p:childTnLst>
                                    <p:cmd type="call" cmd="playFrom(0.0)">
                                      <p:cBhvr>
                                        <p:cTn id="77" dur="1645" fill="hold"/>
                                        <p:tgtEl>
                                          <p:spTgt spid="33"/>
                                        </p:tgtEl>
                                      </p:cBhvr>
                                    </p:cmd>
                                  </p:childTnLst>
                                </p:cTn>
                              </p:par>
                              <p:par>
                                <p:cTn id="78" presetID="42" presetClass="path" presetSubtype="0" accel="50000" decel="50000" fill="hold" nodeType="withEffect">
                                  <p:stCondLst>
                                    <p:cond delay="0"/>
                                  </p:stCondLst>
                                  <p:childTnLst>
                                    <p:animMotion origin="layout" path="M 3.95833E-6 -3.33333E-6 L 0.06549 -0.38611 " pathEditMode="relative" rAng="0" ptsTypes="AA">
                                      <p:cBhvr>
                                        <p:cTn id="79" dur="500" fill="hold"/>
                                        <p:tgtEl>
                                          <p:spTgt spid="26"/>
                                        </p:tgtEl>
                                        <p:attrNameLst>
                                          <p:attrName>ppt_x</p:attrName>
                                          <p:attrName>ppt_y</p:attrName>
                                        </p:attrNameLst>
                                      </p:cBhvr>
                                      <p:rCtr x="3268" y="-19306"/>
                                    </p:animMotion>
                                  </p:childTnLst>
                                </p:cTn>
                              </p:par>
                            </p:childTnLst>
                          </p:cTn>
                        </p:par>
                      </p:childTnLst>
                    </p:cTn>
                  </p:par>
                </p:childTnLst>
              </p:cTn>
              <p:nextCondLst>
                <p:cond evt="onClick" delay="0">
                  <p:tgtEl>
                    <p:spTgt spid="22"/>
                  </p:tgtEl>
                </p:cond>
              </p:nextCondLst>
            </p:seq>
            <p:audio>
              <p:cMediaNode vol="80000">
                <p:cTn id="80" fill="hold" display="0">
                  <p:stCondLst>
                    <p:cond delay="indefinite"/>
                  </p:stCondLst>
                  <p:endCondLst>
                    <p:cond evt="onStopAudio" delay="0">
                      <p:tgtEl>
                        <p:sldTgt/>
                      </p:tgtEl>
                    </p:cond>
                  </p:endCondLst>
                </p:cTn>
                <p:tgtEl>
                  <p:spTgt spid="33"/>
                </p:tgtEl>
              </p:cMediaNode>
            </p:audio>
          </p:childTnLst>
        </p:cTn>
      </p:par>
    </p:tnLst>
    <p:bldLst>
      <p:bldP spid="17" grpId="0"/>
      <p:bldP spid="19" grpId="0"/>
      <p:bldP spid="2"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d background">
            <a:extLst>
              <a:ext uri="{FF2B5EF4-FFF2-40B4-BE49-F238E27FC236}">
                <a16:creationId xmlns:a16="http://schemas.microsoft.com/office/drawing/2014/main" id="{730386DC-A936-4C84-A902-229ABB460C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0849F992-A617-4A83-8ED4-0FFC4584CDE9}"/>
              </a:ext>
            </a:extLst>
          </p:cNvPr>
          <p:cNvSpPr/>
          <p:nvPr/>
        </p:nvSpPr>
        <p:spPr>
          <a:xfrm>
            <a:off x="400639" y="345256"/>
            <a:ext cx="11390722" cy="6167487"/>
          </a:xfrm>
          <a:prstGeom prst="roundRect">
            <a:avLst>
              <a:gd name="adj" fmla="val 335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ình Bầu dục 1">
            <a:extLst>
              <a:ext uri="{FF2B5EF4-FFF2-40B4-BE49-F238E27FC236}">
                <a16:creationId xmlns:a16="http://schemas.microsoft.com/office/drawing/2014/main" id="{424B3055-194E-487E-8D6A-8769B29ECCEB}"/>
              </a:ext>
            </a:extLst>
          </p:cNvPr>
          <p:cNvSpPr/>
          <p:nvPr/>
        </p:nvSpPr>
        <p:spPr>
          <a:xfrm>
            <a:off x="4672974" y="1155469"/>
            <a:ext cx="2992582" cy="2881746"/>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Teacher">
            <a:extLst>
              <a:ext uri="{FF2B5EF4-FFF2-40B4-BE49-F238E27FC236}">
                <a16:creationId xmlns:a16="http://schemas.microsoft.com/office/drawing/2014/main" id="{C29FDC8C-5361-4FC8-A051-D6688A1F0ED9}"/>
              </a:ext>
            </a:extLst>
          </p:cNvPr>
          <p:cNvGrpSpPr/>
          <p:nvPr/>
        </p:nvGrpSpPr>
        <p:grpSpPr>
          <a:xfrm>
            <a:off x="4895757" y="389537"/>
            <a:ext cx="2413751" cy="3647678"/>
            <a:chOff x="1237986" y="1637676"/>
            <a:chExt cx="1758490" cy="2694426"/>
          </a:xfrm>
        </p:grpSpPr>
        <p:sp>
          <p:nvSpPr>
            <p:cNvPr id="12" name="Rectangle 7">
              <a:extLst>
                <a:ext uri="{FF2B5EF4-FFF2-40B4-BE49-F238E27FC236}">
                  <a16:creationId xmlns:a16="http://schemas.microsoft.com/office/drawing/2014/main" id="{3D362D0C-064B-45F6-9C20-9192F260F212}"/>
                </a:ext>
              </a:extLst>
            </p:cNvPr>
            <p:cNvSpPr/>
            <p:nvPr/>
          </p:nvSpPr>
          <p:spPr>
            <a:xfrm>
              <a:off x="1645379" y="2075876"/>
              <a:ext cx="617673" cy="729984"/>
            </a:xfrm>
            <a:custGeom>
              <a:avLst/>
              <a:gdLst>
                <a:gd name="connsiteX0" fmla="*/ 0 w 912122"/>
                <a:gd name="connsiteY0" fmla="*/ 0 h 992909"/>
                <a:gd name="connsiteX1" fmla="*/ 912122 w 912122"/>
                <a:gd name="connsiteY1" fmla="*/ 0 h 992909"/>
                <a:gd name="connsiteX2" fmla="*/ 912122 w 912122"/>
                <a:gd name="connsiteY2" fmla="*/ 992909 h 992909"/>
                <a:gd name="connsiteX3" fmla="*/ 0 w 912122"/>
                <a:gd name="connsiteY3" fmla="*/ 992909 h 992909"/>
                <a:gd name="connsiteX4" fmla="*/ 0 w 912122"/>
                <a:gd name="connsiteY4" fmla="*/ 0 h 992909"/>
                <a:gd name="connsiteX0" fmla="*/ 96982 w 1009104"/>
                <a:gd name="connsiteY0" fmla="*/ 0 h 992909"/>
                <a:gd name="connsiteX1" fmla="*/ 1009104 w 1009104"/>
                <a:gd name="connsiteY1" fmla="*/ 0 h 992909"/>
                <a:gd name="connsiteX2" fmla="*/ 1009104 w 1009104"/>
                <a:gd name="connsiteY2" fmla="*/ 992909 h 992909"/>
                <a:gd name="connsiteX3" fmla="*/ 0 w 1009104"/>
                <a:gd name="connsiteY3" fmla="*/ 914400 h 992909"/>
                <a:gd name="connsiteX4" fmla="*/ 96982 w 1009104"/>
                <a:gd name="connsiteY4" fmla="*/ 0 h 992909"/>
                <a:gd name="connsiteX0" fmla="*/ 96982 w 1009104"/>
                <a:gd name="connsiteY0" fmla="*/ 0 h 1173074"/>
                <a:gd name="connsiteX1" fmla="*/ 1009104 w 1009104"/>
                <a:gd name="connsiteY1" fmla="*/ 0 h 1173074"/>
                <a:gd name="connsiteX2" fmla="*/ 1009104 w 1009104"/>
                <a:gd name="connsiteY2" fmla="*/ 992909 h 1173074"/>
                <a:gd name="connsiteX3" fmla="*/ 0 w 1009104"/>
                <a:gd name="connsiteY3" fmla="*/ 914400 h 1173074"/>
                <a:gd name="connsiteX4" fmla="*/ 96982 w 1009104"/>
                <a:gd name="connsiteY4" fmla="*/ 0 h 1173074"/>
                <a:gd name="connsiteX0" fmla="*/ 96982 w 1009104"/>
                <a:gd name="connsiteY0" fmla="*/ 0 h 1198989"/>
                <a:gd name="connsiteX1" fmla="*/ 1009104 w 1009104"/>
                <a:gd name="connsiteY1" fmla="*/ 0 h 1198989"/>
                <a:gd name="connsiteX2" fmla="*/ 1009104 w 1009104"/>
                <a:gd name="connsiteY2" fmla="*/ 992909 h 1198989"/>
                <a:gd name="connsiteX3" fmla="*/ 0 w 1009104"/>
                <a:gd name="connsiteY3" fmla="*/ 914400 h 1198989"/>
                <a:gd name="connsiteX4" fmla="*/ 96982 w 1009104"/>
                <a:gd name="connsiteY4" fmla="*/ 0 h 1198989"/>
                <a:gd name="connsiteX0" fmla="*/ 122020 w 1034142"/>
                <a:gd name="connsiteY0" fmla="*/ 0 h 1198989"/>
                <a:gd name="connsiteX1" fmla="*/ 1034142 w 1034142"/>
                <a:gd name="connsiteY1" fmla="*/ 0 h 1198989"/>
                <a:gd name="connsiteX2" fmla="*/ 1034142 w 1034142"/>
                <a:gd name="connsiteY2" fmla="*/ 992909 h 1198989"/>
                <a:gd name="connsiteX3" fmla="*/ 25038 w 1034142"/>
                <a:gd name="connsiteY3" fmla="*/ 914400 h 1198989"/>
                <a:gd name="connsiteX4" fmla="*/ 122020 w 1034142"/>
                <a:gd name="connsiteY4" fmla="*/ 0 h 1198989"/>
                <a:gd name="connsiteX0" fmla="*/ 116740 w 1028862"/>
                <a:gd name="connsiteY0" fmla="*/ 0 h 1198989"/>
                <a:gd name="connsiteX1" fmla="*/ 1028862 w 1028862"/>
                <a:gd name="connsiteY1" fmla="*/ 0 h 1198989"/>
                <a:gd name="connsiteX2" fmla="*/ 1028862 w 1028862"/>
                <a:gd name="connsiteY2" fmla="*/ 992909 h 1198989"/>
                <a:gd name="connsiteX3" fmla="*/ 19758 w 1028862"/>
                <a:gd name="connsiteY3" fmla="*/ 914400 h 1198989"/>
                <a:gd name="connsiteX4" fmla="*/ 116740 w 1028862"/>
                <a:gd name="connsiteY4" fmla="*/ 0 h 1198989"/>
                <a:gd name="connsiteX0" fmla="*/ 62618 w 974740"/>
                <a:gd name="connsiteY0" fmla="*/ 0 h 1212690"/>
                <a:gd name="connsiteX1" fmla="*/ 974740 w 974740"/>
                <a:gd name="connsiteY1" fmla="*/ 0 h 1212690"/>
                <a:gd name="connsiteX2" fmla="*/ 974740 w 974740"/>
                <a:gd name="connsiteY2" fmla="*/ 992909 h 1212690"/>
                <a:gd name="connsiteX3" fmla="*/ 25672 w 974740"/>
                <a:gd name="connsiteY3" fmla="*/ 960582 h 1212690"/>
                <a:gd name="connsiteX4" fmla="*/ 62618 w 974740"/>
                <a:gd name="connsiteY4" fmla="*/ 0 h 1212690"/>
                <a:gd name="connsiteX0" fmla="*/ 119707 w 1031829"/>
                <a:gd name="connsiteY0" fmla="*/ 0 h 1212690"/>
                <a:gd name="connsiteX1" fmla="*/ 1031829 w 1031829"/>
                <a:gd name="connsiteY1" fmla="*/ 0 h 1212690"/>
                <a:gd name="connsiteX2" fmla="*/ 1031829 w 1031829"/>
                <a:gd name="connsiteY2" fmla="*/ 992909 h 1212690"/>
                <a:gd name="connsiteX3" fmla="*/ 82761 w 1031829"/>
                <a:gd name="connsiteY3" fmla="*/ 960582 h 1212690"/>
                <a:gd name="connsiteX4" fmla="*/ 119707 w 1031829"/>
                <a:gd name="connsiteY4" fmla="*/ 0 h 1212690"/>
                <a:gd name="connsiteX0" fmla="*/ 119707 w 1031829"/>
                <a:gd name="connsiteY0" fmla="*/ 0 h 1190144"/>
                <a:gd name="connsiteX1" fmla="*/ 1031829 w 1031829"/>
                <a:gd name="connsiteY1" fmla="*/ 0 h 1190144"/>
                <a:gd name="connsiteX2" fmla="*/ 1031829 w 1031829"/>
                <a:gd name="connsiteY2" fmla="*/ 992909 h 1190144"/>
                <a:gd name="connsiteX3" fmla="*/ 82761 w 1031829"/>
                <a:gd name="connsiteY3" fmla="*/ 960582 h 1190144"/>
                <a:gd name="connsiteX4" fmla="*/ 119707 w 1031829"/>
                <a:gd name="connsiteY4" fmla="*/ 0 h 1190144"/>
                <a:gd name="connsiteX0" fmla="*/ 119707 w 1031829"/>
                <a:gd name="connsiteY0" fmla="*/ 0 h 1155255"/>
                <a:gd name="connsiteX1" fmla="*/ 1031829 w 1031829"/>
                <a:gd name="connsiteY1" fmla="*/ 0 h 1155255"/>
                <a:gd name="connsiteX2" fmla="*/ 1031829 w 1031829"/>
                <a:gd name="connsiteY2" fmla="*/ 992909 h 1155255"/>
                <a:gd name="connsiteX3" fmla="*/ 82761 w 1031829"/>
                <a:gd name="connsiteY3" fmla="*/ 960582 h 1155255"/>
                <a:gd name="connsiteX4" fmla="*/ 119707 w 1031829"/>
                <a:gd name="connsiteY4" fmla="*/ 0 h 1155255"/>
                <a:gd name="connsiteX0" fmla="*/ 119707 w 1031829"/>
                <a:gd name="connsiteY0" fmla="*/ 0 h 1160623"/>
                <a:gd name="connsiteX1" fmla="*/ 1031829 w 1031829"/>
                <a:gd name="connsiteY1" fmla="*/ 0 h 1160623"/>
                <a:gd name="connsiteX2" fmla="*/ 1031829 w 1031829"/>
                <a:gd name="connsiteY2" fmla="*/ 992909 h 1160623"/>
                <a:gd name="connsiteX3" fmla="*/ 82761 w 1031829"/>
                <a:gd name="connsiteY3" fmla="*/ 960582 h 1160623"/>
                <a:gd name="connsiteX4" fmla="*/ 119707 w 1031829"/>
                <a:gd name="connsiteY4" fmla="*/ 0 h 1160623"/>
                <a:gd name="connsiteX0" fmla="*/ 119707 w 1031829"/>
                <a:gd name="connsiteY0" fmla="*/ 0 h 1219446"/>
                <a:gd name="connsiteX1" fmla="*/ 1031829 w 1031829"/>
                <a:gd name="connsiteY1" fmla="*/ 0 h 1219446"/>
                <a:gd name="connsiteX2" fmla="*/ 1025298 w 1031829"/>
                <a:gd name="connsiteY2" fmla="*/ 1071286 h 1219446"/>
                <a:gd name="connsiteX3" fmla="*/ 82761 w 1031829"/>
                <a:gd name="connsiteY3" fmla="*/ 960582 h 1219446"/>
                <a:gd name="connsiteX4" fmla="*/ 119707 w 1031829"/>
                <a:gd name="connsiteY4" fmla="*/ 0 h 121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29" h="1219446">
                  <a:moveTo>
                    <a:pt x="119707" y="0"/>
                  </a:moveTo>
                  <a:lnTo>
                    <a:pt x="1031829" y="0"/>
                  </a:lnTo>
                  <a:lnTo>
                    <a:pt x="1025298" y="1071286"/>
                  </a:lnTo>
                  <a:cubicBezTo>
                    <a:pt x="513439" y="1428425"/>
                    <a:pt x="142038" y="1037552"/>
                    <a:pt x="82761" y="960582"/>
                  </a:cubicBezTo>
                  <a:cubicBezTo>
                    <a:pt x="-134294" y="762000"/>
                    <a:pt x="147416" y="327891"/>
                    <a:pt x="119707"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13" name="Oval 145">
              <a:extLst>
                <a:ext uri="{FF2B5EF4-FFF2-40B4-BE49-F238E27FC236}">
                  <a16:creationId xmlns:a16="http://schemas.microsoft.com/office/drawing/2014/main" id="{868C8EAC-F53D-4836-8020-3433E19BA548}"/>
                </a:ext>
              </a:extLst>
            </p:cNvPr>
            <p:cNvSpPr/>
            <p:nvPr/>
          </p:nvSpPr>
          <p:spPr>
            <a:xfrm rot="826891">
              <a:off x="2157716" y="1758091"/>
              <a:ext cx="375449" cy="538118"/>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14" name="Oval 146">
              <a:extLst>
                <a:ext uri="{FF2B5EF4-FFF2-40B4-BE49-F238E27FC236}">
                  <a16:creationId xmlns:a16="http://schemas.microsoft.com/office/drawing/2014/main" id="{5FF0A160-7557-4D6C-9BD3-1BB32ADE086D}"/>
                </a:ext>
              </a:extLst>
            </p:cNvPr>
            <p:cNvSpPr/>
            <p:nvPr/>
          </p:nvSpPr>
          <p:spPr>
            <a:xfrm rot="7541460">
              <a:off x="2124583" y="2089458"/>
              <a:ext cx="375449" cy="538118"/>
            </a:xfrm>
            <a:prstGeom prst="ellipse">
              <a:avLst/>
            </a:prstGeom>
            <a:solidFill>
              <a:srgbClr val="41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15" name="Oval 147">
              <a:extLst>
                <a:ext uri="{FF2B5EF4-FFF2-40B4-BE49-F238E27FC236}">
                  <a16:creationId xmlns:a16="http://schemas.microsoft.com/office/drawing/2014/main" id="{0232A857-2057-46B9-9BC1-30C5F8657DA4}"/>
                </a:ext>
              </a:extLst>
            </p:cNvPr>
            <p:cNvSpPr/>
            <p:nvPr/>
          </p:nvSpPr>
          <p:spPr>
            <a:xfrm>
              <a:off x="1701688" y="1760087"/>
              <a:ext cx="702873" cy="624784"/>
            </a:xfrm>
            <a:prstGeom prst="ellipse">
              <a:avLst/>
            </a:pr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16" name="Rectangle 20">
              <a:extLst>
                <a:ext uri="{FF2B5EF4-FFF2-40B4-BE49-F238E27FC236}">
                  <a16:creationId xmlns:a16="http://schemas.microsoft.com/office/drawing/2014/main" id="{14AE0917-5986-4070-BEFD-8C7C513DCA62}"/>
                </a:ext>
              </a:extLst>
            </p:cNvPr>
            <p:cNvSpPr/>
            <p:nvPr/>
          </p:nvSpPr>
          <p:spPr>
            <a:xfrm>
              <a:off x="1414382" y="2822197"/>
              <a:ext cx="297579" cy="672414"/>
            </a:xfrm>
            <a:custGeom>
              <a:avLst/>
              <a:gdLst>
                <a:gd name="connsiteX0" fmla="*/ 0 w 456454"/>
                <a:gd name="connsiteY0" fmla="*/ 0 h 1020471"/>
                <a:gd name="connsiteX1" fmla="*/ 456454 w 456454"/>
                <a:gd name="connsiteY1" fmla="*/ 0 h 1020471"/>
                <a:gd name="connsiteX2" fmla="*/ 456454 w 456454"/>
                <a:gd name="connsiteY2" fmla="*/ 1020471 h 1020471"/>
                <a:gd name="connsiteX3" fmla="*/ 0 w 456454"/>
                <a:gd name="connsiteY3" fmla="*/ 1020471 h 1020471"/>
                <a:gd name="connsiteX4" fmla="*/ 0 w 456454"/>
                <a:gd name="connsiteY4" fmla="*/ 0 h 1020471"/>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56454"/>
                <a:gd name="connsiteY0" fmla="*/ 102803 h 1123274"/>
                <a:gd name="connsiteX1" fmla="*/ 418580 w 456454"/>
                <a:gd name="connsiteY1" fmla="*/ 0 h 1123274"/>
                <a:gd name="connsiteX2" fmla="*/ 456454 w 456454"/>
                <a:gd name="connsiteY2" fmla="*/ 1123274 h 1123274"/>
                <a:gd name="connsiteX3" fmla="*/ 0 w 456454"/>
                <a:gd name="connsiteY3" fmla="*/ 1123274 h 1123274"/>
                <a:gd name="connsiteX4" fmla="*/ 0 w 456454"/>
                <a:gd name="connsiteY4" fmla="*/ 102803 h 1123274"/>
                <a:gd name="connsiteX0" fmla="*/ 0 w 496989"/>
                <a:gd name="connsiteY0" fmla="*/ 102803 h 1123274"/>
                <a:gd name="connsiteX1" fmla="*/ 418580 w 496989"/>
                <a:gd name="connsiteY1" fmla="*/ 0 h 1123274"/>
                <a:gd name="connsiteX2" fmla="*/ 456454 w 496989"/>
                <a:gd name="connsiteY2" fmla="*/ 1123274 h 1123274"/>
                <a:gd name="connsiteX3" fmla="*/ 0 w 496989"/>
                <a:gd name="connsiteY3" fmla="*/ 1123274 h 1123274"/>
                <a:gd name="connsiteX4" fmla="*/ 0 w 496989"/>
                <a:gd name="connsiteY4" fmla="*/ 102803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0 w 496989"/>
                <a:gd name="connsiteY0" fmla="*/ 1123274 h 1123274"/>
                <a:gd name="connsiteX1" fmla="*/ 418580 w 496989"/>
                <a:gd name="connsiteY1" fmla="*/ 0 h 1123274"/>
                <a:gd name="connsiteX2" fmla="*/ 456454 w 496989"/>
                <a:gd name="connsiteY2" fmla="*/ 1123274 h 1123274"/>
                <a:gd name="connsiteX3" fmla="*/ 0 w 49698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 name="connsiteX0" fmla="*/ 120 w 497109"/>
                <a:gd name="connsiteY0" fmla="*/ 1123274 h 1123274"/>
                <a:gd name="connsiteX1" fmla="*/ 418700 w 497109"/>
                <a:gd name="connsiteY1" fmla="*/ 0 h 1123274"/>
                <a:gd name="connsiteX2" fmla="*/ 456574 w 497109"/>
                <a:gd name="connsiteY2" fmla="*/ 1123274 h 1123274"/>
                <a:gd name="connsiteX3" fmla="*/ 120 w 497109"/>
                <a:gd name="connsiteY3" fmla="*/ 1123274 h 1123274"/>
              </a:gdLst>
              <a:ahLst/>
              <a:cxnLst>
                <a:cxn ang="0">
                  <a:pos x="connsiteX0" y="connsiteY0"/>
                </a:cxn>
                <a:cxn ang="0">
                  <a:pos x="connsiteX1" y="connsiteY1"/>
                </a:cxn>
                <a:cxn ang="0">
                  <a:pos x="connsiteX2" y="connsiteY2"/>
                </a:cxn>
                <a:cxn ang="0">
                  <a:pos x="connsiteX3" y="connsiteY3"/>
                </a:cxn>
              </a:cxnLst>
              <a:rect l="l" t="t" r="r" b="b"/>
              <a:pathLst>
                <a:path w="497109" h="1123274">
                  <a:moveTo>
                    <a:pt x="120" y="1123274"/>
                  </a:moveTo>
                  <a:cubicBezTo>
                    <a:pt x="-1030" y="808366"/>
                    <a:pt x="-2181" y="93071"/>
                    <a:pt x="418700" y="0"/>
                  </a:cubicBezTo>
                  <a:cubicBezTo>
                    <a:pt x="577412" y="98482"/>
                    <a:pt x="443949" y="748849"/>
                    <a:pt x="456574" y="1123274"/>
                  </a:cubicBezTo>
                  <a:lnTo>
                    <a:pt x="120" y="1123274"/>
                  </a:ln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17" name="Rectangle 21">
              <a:extLst>
                <a:ext uri="{FF2B5EF4-FFF2-40B4-BE49-F238E27FC236}">
                  <a16:creationId xmlns:a16="http://schemas.microsoft.com/office/drawing/2014/main" id="{4403336F-62BA-4A4E-B7E2-A18C59CBB7AA}"/>
                </a:ext>
              </a:extLst>
            </p:cNvPr>
            <p:cNvSpPr/>
            <p:nvPr/>
          </p:nvSpPr>
          <p:spPr>
            <a:xfrm>
              <a:off x="1613218" y="2760658"/>
              <a:ext cx="465214" cy="1456233"/>
            </a:xfrm>
            <a:custGeom>
              <a:avLst/>
              <a:gdLst>
                <a:gd name="connsiteX0" fmla="*/ 0 w 593183"/>
                <a:gd name="connsiteY0" fmla="*/ 0 h 1480377"/>
                <a:gd name="connsiteX1" fmla="*/ 593183 w 593183"/>
                <a:gd name="connsiteY1" fmla="*/ 0 h 1480377"/>
                <a:gd name="connsiteX2" fmla="*/ 593183 w 593183"/>
                <a:gd name="connsiteY2" fmla="*/ 1480377 h 1480377"/>
                <a:gd name="connsiteX3" fmla="*/ 0 w 593183"/>
                <a:gd name="connsiteY3" fmla="*/ 1480377 h 1480377"/>
                <a:gd name="connsiteX4" fmla="*/ 0 w 593183"/>
                <a:gd name="connsiteY4" fmla="*/ 0 h 1480377"/>
                <a:gd name="connsiteX0" fmla="*/ 0 w 593183"/>
                <a:gd name="connsiteY0" fmla="*/ 205605 h 1685982"/>
                <a:gd name="connsiteX1" fmla="*/ 365936 w 593183"/>
                <a:gd name="connsiteY1" fmla="*/ 0 h 1685982"/>
                <a:gd name="connsiteX2" fmla="*/ 593183 w 593183"/>
                <a:gd name="connsiteY2" fmla="*/ 1685982 h 1685982"/>
                <a:gd name="connsiteX3" fmla="*/ 0 w 593183"/>
                <a:gd name="connsiteY3" fmla="*/ 1685982 h 1685982"/>
                <a:gd name="connsiteX4" fmla="*/ 0 w 593183"/>
                <a:gd name="connsiteY4" fmla="*/ 205605 h 1685982"/>
                <a:gd name="connsiteX0" fmla="*/ 21643 w 593183"/>
                <a:gd name="connsiteY0" fmla="*/ 97392 h 1685982"/>
                <a:gd name="connsiteX1" fmla="*/ 365936 w 593183"/>
                <a:gd name="connsiteY1" fmla="*/ 0 h 1685982"/>
                <a:gd name="connsiteX2" fmla="*/ 593183 w 593183"/>
                <a:gd name="connsiteY2" fmla="*/ 1685982 h 1685982"/>
                <a:gd name="connsiteX3" fmla="*/ 0 w 593183"/>
                <a:gd name="connsiteY3" fmla="*/ 1685982 h 1685982"/>
                <a:gd name="connsiteX4" fmla="*/ 21643 w 593183"/>
                <a:gd name="connsiteY4" fmla="*/ 97392 h 168598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674343"/>
                <a:gd name="connsiteY0" fmla="*/ 97392 h 2432652"/>
                <a:gd name="connsiteX1" fmla="*/ 447096 w 674343"/>
                <a:gd name="connsiteY1" fmla="*/ 0 h 2432652"/>
                <a:gd name="connsiteX2" fmla="*/ 674343 w 674343"/>
                <a:gd name="connsiteY2" fmla="*/ 1685982 h 2432652"/>
                <a:gd name="connsiteX3" fmla="*/ 0 w 674343"/>
                <a:gd name="connsiteY3" fmla="*/ 2432652 h 2432652"/>
                <a:gd name="connsiteX4" fmla="*/ 102803 w 674343"/>
                <a:gd name="connsiteY4" fmla="*/ 97392 h 2432652"/>
                <a:gd name="connsiteX0" fmla="*/ 102803 w 777145"/>
                <a:gd name="connsiteY0" fmla="*/ 97392 h 2432652"/>
                <a:gd name="connsiteX1" fmla="*/ 447096 w 777145"/>
                <a:gd name="connsiteY1" fmla="*/ 0 h 2432652"/>
                <a:gd name="connsiteX2" fmla="*/ 777145 w 777145"/>
                <a:gd name="connsiteY2" fmla="*/ 2367724 h 2432652"/>
                <a:gd name="connsiteX3" fmla="*/ 0 w 777145"/>
                <a:gd name="connsiteY3" fmla="*/ 2432652 h 2432652"/>
                <a:gd name="connsiteX4" fmla="*/ 102803 w 777145"/>
                <a:gd name="connsiteY4" fmla="*/ 97392 h 2432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145" h="2432652">
                  <a:moveTo>
                    <a:pt x="102803" y="97392"/>
                  </a:moveTo>
                  <a:lnTo>
                    <a:pt x="447096" y="0"/>
                  </a:lnTo>
                  <a:lnTo>
                    <a:pt x="777145" y="2367724"/>
                  </a:lnTo>
                  <a:lnTo>
                    <a:pt x="0" y="2432652"/>
                  </a:lnTo>
                  <a:cubicBezTo>
                    <a:pt x="223640" y="2119548"/>
                    <a:pt x="-39678" y="1113881"/>
                    <a:pt x="102803" y="97392"/>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18" name="Rectangle 22">
              <a:extLst>
                <a:ext uri="{FF2B5EF4-FFF2-40B4-BE49-F238E27FC236}">
                  <a16:creationId xmlns:a16="http://schemas.microsoft.com/office/drawing/2014/main" id="{77571351-94B2-433B-9ACE-3657D3450857}"/>
                </a:ext>
              </a:extLst>
            </p:cNvPr>
            <p:cNvSpPr/>
            <p:nvPr/>
          </p:nvSpPr>
          <p:spPr>
            <a:xfrm>
              <a:off x="2394452" y="2756528"/>
              <a:ext cx="351628" cy="1467232"/>
            </a:xfrm>
            <a:custGeom>
              <a:avLst/>
              <a:gdLst>
                <a:gd name="connsiteX0" fmla="*/ 0 w 82835"/>
                <a:gd name="connsiteY0" fmla="*/ 0 h 2045226"/>
                <a:gd name="connsiteX1" fmla="*/ 82835 w 82835"/>
                <a:gd name="connsiteY1" fmla="*/ 0 h 2045226"/>
                <a:gd name="connsiteX2" fmla="*/ 82835 w 82835"/>
                <a:gd name="connsiteY2" fmla="*/ 2045226 h 2045226"/>
                <a:gd name="connsiteX3" fmla="*/ 0 w 82835"/>
                <a:gd name="connsiteY3" fmla="*/ 2045226 h 2045226"/>
                <a:gd name="connsiteX4" fmla="*/ 0 w 82835"/>
                <a:gd name="connsiteY4" fmla="*/ 0 h 2045226"/>
                <a:gd name="connsiteX0" fmla="*/ 0 w 380421"/>
                <a:gd name="connsiteY0" fmla="*/ 70339 h 2115565"/>
                <a:gd name="connsiteX1" fmla="*/ 380421 w 380421"/>
                <a:gd name="connsiteY1" fmla="*/ 0 h 2115565"/>
                <a:gd name="connsiteX2" fmla="*/ 82835 w 380421"/>
                <a:gd name="connsiteY2" fmla="*/ 2115565 h 2115565"/>
                <a:gd name="connsiteX3" fmla="*/ 0 w 380421"/>
                <a:gd name="connsiteY3" fmla="*/ 2115565 h 2115565"/>
                <a:gd name="connsiteX4" fmla="*/ 0 w 380421"/>
                <a:gd name="connsiteY4" fmla="*/ 70339 h 2115565"/>
                <a:gd name="connsiteX0" fmla="*/ 0 w 391243"/>
                <a:gd name="connsiteY0" fmla="*/ 0 h 2223777"/>
                <a:gd name="connsiteX1" fmla="*/ 391243 w 391243"/>
                <a:gd name="connsiteY1" fmla="*/ 108212 h 2223777"/>
                <a:gd name="connsiteX2" fmla="*/ 93657 w 391243"/>
                <a:gd name="connsiteY2" fmla="*/ 2223777 h 2223777"/>
                <a:gd name="connsiteX3" fmla="*/ 10822 w 391243"/>
                <a:gd name="connsiteY3" fmla="*/ 2223777 h 2223777"/>
                <a:gd name="connsiteX4" fmla="*/ 0 w 391243"/>
                <a:gd name="connsiteY4" fmla="*/ 0 h 2223777"/>
                <a:gd name="connsiteX0" fmla="*/ 0 w 450760"/>
                <a:gd name="connsiteY0" fmla="*/ 0 h 2391507"/>
                <a:gd name="connsiteX1" fmla="*/ 391243 w 450760"/>
                <a:gd name="connsiteY1" fmla="*/ 108212 h 2391507"/>
                <a:gd name="connsiteX2" fmla="*/ 450760 w 450760"/>
                <a:gd name="connsiteY2" fmla="*/ 2391507 h 2391507"/>
                <a:gd name="connsiteX3" fmla="*/ 10822 w 450760"/>
                <a:gd name="connsiteY3" fmla="*/ 2223777 h 2391507"/>
                <a:gd name="connsiteX4" fmla="*/ 0 w 450760"/>
                <a:gd name="connsiteY4" fmla="*/ 0 h 2391507"/>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456825"/>
                <a:gd name="connsiteY0" fmla="*/ 0 h 2451025"/>
                <a:gd name="connsiteX1" fmla="*/ 397308 w 456825"/>
                <a:gd name="connsiteY1" fmla="*/ 108212 h 2451025"/>
                <a:gd name="connsiteX2" fmla="*/ 456825 w 456825"/>
                <a:gd name="connsiteY2" fmla="*/ 2391507 h 2451025"/>
                <a:gd name="connsiteX3" fmla="*/ 655 w 456825"/>
                <a:gd name="connsiteY3" fmla="*/ 2451025 h 2451025"/>
                <a:gd name="connsiteX4" fmla="*/ 6065 w 456825"/>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 name="connsiteX0" fmla="*/ 6065 w 505521"/>
                <a:gd name="connsiteY0" fmla="*/ 0 h 2451025"/>
                <a:gd name="connsiteX1" fmla="*/ 397308 w 505521"/>
                <a:gd name="connsiteY1" fmla="*/ 108212 h 2451025"/>
                <a:gd name="connsiteX2" fmla="*/ 505521 w 505521"/>
                <a:gd name="connsiteY2" fmla="*/ 2407739 h 2451025"/>
                <a:gd name="connsiteX3" fmla="*/ 655 w 505521"/>
                <a:gd name="connsiteY3" fmla="*/ 2451025 h 2451025"/>
                <a:gd name="connsiteX4" fmla="*/ 6065 w 505521"/>
                <a:gd name="connsiteY4" fmla="*/ 0 h 245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21" h="2451025">
                  <a:moveTo>
                    <a:pt x="6065" y="0"/>
                  </a:moveTo>
                  <a:lnTo>
                    <a:pt x="397308" y="108212"/>
                  </a:lnTo>
                  <a:cubicBezTo>
                    <a:pt x="249417" y="301192"/>
                    <a:pt x="312541" y="1960459"/>
                    <a:pt x="505521" y="2407739"/>
                  </a:cubicBezTo>
                  <a:lnTo>
                    <a:pt x="655" y="2451025"/>
                  </a:lnTo>
                  <a:cubicBezTo>
                    <a:pt x="-2952" y="1709766"/>
                    <a:pt x="9672" y="741259"/>
                    <a:pt x="6065" y="0"/>
                  </a:cubicBez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19" name="Rectangle 23">
              <a:extLst>
                <a:ext uri="{FF2B5EF4-FFF2-40B4-BE49-F238E27FC236}">
                  <a16:creationId xmlns:a16="http://schemas.microsoft.com/office/drawing/2014/main" id="{CAAA5608-38B0-44A8-8358-9B0ACFAB0AED}"/>
                </a:ext>
              </a:extLst>
            </p:cNvPr>
            <p:cNvSpPr/>
            <p:nvPr/>
          </p:nvSpPr>
          <p:spPr>
            <a:xfrm>
              <a:off x="2586567" y="2803511"/>
              <a:ext cx="287756" cy="674907"/>
            </a:xfrm>
            <a:custGeom>
              <a:avLst/>
              <a:gdLst>
                <a:gd name="connsiteX0" fmla="*/ 0 w 334358"/>
                <a:gd name="connsiteY0" fmla="*/ 0 h 559320"/>
                <a:gd name="connsiteX1" fmla="*/ 334358 w 334358"/>
                <a:gd name="connsiteY1" fmla="*/ 0 h 559320"/>
                <a:gd name="connsiteX2" fmla="*/ 334358 w 334358"/>
                <a:gd name="connsiteY2" fmla="*/ 559320 h 559320"/>
                <a:gd name="connsiteX3" fmla="*/ 0 w 334358"/>
                <a:gd name="connsiteY3" fmla="*/ 559320 h 559320"/>
                <a:gd name="connsiteX4" fmla="*/ 0 w 334358"/>
                <a:gd name="connsiteY4" fmla="*/ 0 h 559320"/>
                <a:gd name="connsiteX0" fmla="*/ 0 w 361411"/>
                <a:gd name="connsiteY0" fmla="*/ 0 h 862316"/>
                <a:gd name="connsiteX1" fmla="*/ 361411 w 361411"/>
                <a:gd name="connsiteY1" fmla="*/ 302996 h 862316"/>
                <a:gd name="connsiteX2" fmla="*/ 361411 w 361411"/>
                <a:gd name="connsiteY2" fmla="*/ 862316 h 862316"/>
                <a:gd name="connsiteX3" fmla="*/ 27053 w 361411"/>
                <a:gd name="connsiteY3" fmla="*/ 862316 h 862316"/>
                <a:gd name="connsiteX4" fmla="*/ 0 w 361411"/>
                <a:gd name="connsiteY4" fmla="*/ 0 h 862316"/>
                <a:gd name="connsiteX0" fmla="*/ 0 w 393875"/>
                <a:gd name="connsiteY0" fmla="*/ 0 h 862316"/>
                <a:gd name="connsiteX1" fmla="*/ 393875 w 393875"/>
                <a:gd name="connsiteY1" fmla="*/ 351691 h 862316"/>
                <a:gd name="connsiteX2" fmla="*/ 361411 w 393875"/>
                <a:gd name="connsiteY2" fmla="*/ 862316 h 862316"/>
                <a:gd name="connsiteX3" fmla="*/ 27053 w 393875"/>
                <a:gd name="connsiteY3" fmla="*/ 862316 h 862316"/>
                <a:gd name="connsiteX4" fmla="*/ 0 w 393875"/>
                <a:gd name="connsiteY4" fmla="*/ 0 h 862316"/>
                <a:gd name="connsiteX0" fmla="*/ 59517 w 453392"/>
                <a:gd name="connsiteY0" fmla="*/ 0 h 970529"/>
                <a:gd name="connsiteX1" fmla="*/ 453392 w 453392"/>
                <a:gd name="connsiteY1" fmla="*/ 351691 h 970529"/>
                <a:gd name="connsiteX2" fmla="*/ 420928 w 453392"/>
                <a:gd name="connsiteY2" fmla="*/ 862316 h 970529"/>
                <a:gd name="connsiteX3" fmla="*/ 0 w 453392"/>
                <a:gd name="connsiteY3" fmla="*/ 970529 h 970529"/>
                <a:gd name="connsiteX4" fmla="*/ 59517 w 453392"/>
                <a:gd name="connsiteY4" fmla="*/ 0 h 970529"/>
                <a:gd name="connsiteX0" fmla="*/ 59517 w 453392"/>
                <a:gd name="connsiteY0" fmla="*/ 0 h 1127438"/>
                <a:gd name="connsiteX1" fmla="*/ 453392 w 453392"/>
                <a:gd name="connsiteY1" fmla="*/ 351691 h 1127438"/>
                <a:gd name="connsiteX2" fmla="*/ 447981 w 453392"/>
                <a:gd name="connsiteY2" fmla="*/ 1127438 h 1127438"/>
                <a:gd name="connsiteX3" fmla="*/ 0 w 453392"/>
                <a:gd name="connsiteY3" fmla="*/ 970529 h 1127438"/>
                <a:gd name="connsiteX4" fmla="*/ 59517 w 453392"/>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71478"/>
                <a:gd name="connsiteY0" fmla="*/ 0 h 1127438"/>
                <a:gd name="connsiteX1" fmla="*/ 453392 w 471478"/>
                <a:gd name="connsiteY1" fmla="*/ 351691 h 1127438"/>
                <a:gd name="connsiteX2" fmla="*/ 447981 w 471478"/>
                <a:gd name="connsiteY2" fmla="*/ 1127438 h 1127438"/>
                <a:gd name="connsiteX3" fmla="*/ 0 w 471478"/>
                <a:gd name="connsiteY3" fmla="*/ 970529 h 1127438"/>
                <a:gd name="connsiteX4" fmla="*/ 59517 w 471478"/>
                <a:gd name="connsiteY4" fmla="*/ 0 h 1127438"/>
                <a:gd name="connsiteX0" fmla="*/ 59517 w 448204"/>
                <a:gd name="connsiteY0" fmla="*/ 0 h 1127438"/>
                <a:gd name="connsiteX1" fmla="*/ 447981 w 448204"/>
                <a:gd name="connsiteY1" fmla="*/ 1127438 h 1127438"/>
                <a:gd name="connsiteX2" fmla="*/ 0 w 448204"/>
                <a:gd name="connsiteY2" fmla="*/ 970529 h 1127438"/>
                <a:gd name="connsiteX3" fmla="*/ 59517 w 448204"/>
                <a:gd name="connsiteY3" fmla="*/ 0 h 1127438"/>
                <a:gd name="connsiteX0" fmla="*/ 59517 w 457503"/>
                <a:gd name="connsiteY0" fmla="*/ 0 h 1127438"/>
                <a:gd name="connsiteX1" fmla="*/ 447981 w 457503"/>
                <a:gd name="connsiteY1" fmla="*/ 1127438 h 1127438"/>
                <a:gd name="connsiteX2" fmla="*/ 0 w 457503"/>
                <a:gd name="connsiteY2" fmla="*/ 970529 h 1127438"/>
                <a:gd name="connsiteX3" fmla="*/ 59517 w 457503"/>
                <a:gd name="connsiteY3" fmla="*/ 0 h 1127438"/>
                <a:gd name="connsiteX0" fmla="*/ 59517 w 468149"/>
                <a:gd name="connsiteY0" fmla="*/ 0 h 1127438"/>
                <a:gd name="connsiteX1" fmla="*/ 447981 w 468149"/>
                <a:gd name="connsiteY1" fmla="*/ 1127438 h 1127438"/>
                <a:gd name="connsiteX2" fmla="*/ 0 w 468149"/>
                <a:gd name="connsiteY2" fmla="*/ 970529 h 1127438"/>
                <a:gd name="connsiteX3" fmla="*/ 59517 w 468149"/>
                <a:gd name="connsiteY3" fmla="*/ 0 h 1127438"/>
                <a:gd name="connsiteX0" fmla="*/ 72068 w 480700"/>
                <a:gd name="connsiteY0" fmla="*/ 0 h 1127438"/>
                <a:gd name="connsiteX1" fmla="*/ 460532 w 480700"/>
                <a:gd name="connsiteY1" fmla="*/ 1127438 h 1127438"/>
                <a:gd name="connsiteX2" fmla="*/ 12551 w 480700"/>
                <a:gd name="connsiteY2" fmla="*/ 970529 h 1127438"/>
                <a:gd name="connsiteX3" fmla="*/ 72068 w 480700"/>
                <a:gd name="connsiteY3" fmla="*/ 0 h 1127438"/>
              </a:gdLst>
              <a:ahLst/>
              <a:cxnLst>
                <a:cxn ang="0">
                  <a:pos x="connsiteX0" y="connsiteY0"/>
                </a:cxn>
                <a:cxn ang="0">
                  <a:pos x="connsiteX1" y="connsiteY1"/>
                </a:cxn>
                <a:cxn ang="0">
                  <a:pos x="connsiteX2" y="connsiteY2"/>
                </a:cxn>
                <a:cxn ang="0">
                  <a:pos x="connsiteX3" y="connsiteY3"/>
                </a:cxn>
              </a:cxnLst>
              <a:rect l="l" t="t" r="r" b="b"/>
              <a:pathLst>
                <a:path w="480700" h="1127438">
                  <a:moveTo>
                    <a:pt x="72068" y="0"/>
                  </a:moveTo>
                  <a:cubicBezTo>
                    <a:pt x="401031" y="101900"/>
                    <a:pt x="535379" y="181139"/>
                    <a:pt x="460532" y="1127438"/>
                  </a:cubicBezTo>
                  <a:lnTo>
                    <a:pt x="12551" y="970529"/>
                  </a:lnTo>
                  <a:cubicBezTo>
                    <a:pt x="32390" y="647019"/>
                    <a:pt x="-58608" y="434346"/>
                    <a:pt x="72068" y="0"/>
                  </a:cubicBezTo>
                  <a:close/>
                </a:path>
              </a:pathLst>
            </a:custGeom>
            <a:solidFill>
              <a:srgbClr val="01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0" name="Rectangle 13">
              <a:extLst>
                <a:ext uri="{FF2B5EF4-FFF2-40B4-BE49-F238E27FC236}">
                  <a16:creationId xmlns:a16="http://schemas.microsoft.com/office/drawing/2014/main" id="{1ED831FE-639F-4967-8C91-A58CF3779950}"/>
                </a:ext>
              </a:extLst>
            </p:cNvPr>
            <p:cNvSpPr/>
            <p:nvPr/>
          </p:nvSpPr>
          <p:spPr>
            <a:xfrm>
              <a:off x="1829520" y="2607995"/>
              <a:ext cx="568177" cy="376895"/>
            </a:xfrm>
            <a:custGeom>
              <a:avLst/>
              <a:gdLst>
                <a:gd name="connsiteX0" fmla="*/ 0 w 551749"/>
                <a:gd name="connsiteY0" fmla="*/ 0 h 579449"/>
                <a:gd name="connsiteX1" fmla="*/ 551749 w 551749"/>
                <a:gd name="connsiteY1" fmla="*/ 0 h 579449"/>
                <a:gd name="connsiteX2" fmla="*/ 551749 w 551749"/>
                <a:gd name="connsiteY2" fmla="*/ 579449 h 579449"/>
                <a:gd name="connsiteX3" fmla="*/ 0 w 551749"/>
                <a:gd name="connsiteY3" fmla="*/ 579449 h 579449"/>
                <a:gd name="connsiteX4" fmla="*/ 0 w 551749"/>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810250"/>
                <a:gd name="connsiteY0" fmla="*/ 0 h 579449"/>
                <a:gd name="connsiteX1" fmla="*/ 810250 w 810250"/>
                <a:gd name="connsiteY1" fmla="*/ 0 h 579449"/>
                <a:gd name="connsiteX2" fmla="*/ 810250 w 810250"/>
                <a:gd name="connsiteY2" fmla="*/ 579449 h 579449"/>
                <a:gd name="connsiteX3" fmla="*/ 0 w 810250"/>
                <a:gd name="connsiteY3" fmla="*/ 351814 h 579449"/>
                <a:gd name="connsiteX4" fmla="*/ 258501 w 810250"/>
                <a:gd name="connsiteY4" fmla="*/ 0 h 579449"/>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 name="connsiteX0" fmla="*/ 258501 w 949146"/>
                <a:gd name="connsiteY0" fmla="*/ 0 h 629606"/>
                <a:gd name="connsiteX1" fmla="*/ 810250 w 949146"/>
                <a:gd name="connsiteY1" fmla="*/ 0 h 629606"/>
                <a:gd name="connsiteX2" fmla="*/ 949146 w 949146"/>
                <a:gd name="connsiteY2" fmla="*/ 629606 h 629606"/>
                <a:gd name="connsiteX3" fmla="*/ 0 w 949146"/>
                <a:gd name="connsiteY3" fmla="*/ 351814 h 629606"/>
                <a:gd name="connsiteX4" fmla="*/ 258501 w 949146"/>
                <a:gd name="connsiteY4" fmla="*/ 0 h 62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146" h="629606">
                  <a:moveTo>
                    <a:pt x="258501" y="0"/>
                  </a:moveTo>
                  <a:lnTo>
                    <a:pt x="810250" y="0"/>
                  </a:lnTo>
                  <a:lnTo>
                    <a:pt x="949146" y="629606"/>
                  </a:lnTo>
                  <a:cubicBezTo>
                    <a:pt x="574891" y="625748"/>
                    <a:pt x="316382" y="444411"/>
                    <a:pt x="0" y="351814"/>
                  </a:cubicBezTo>
                  <a:cubicBezTo>
                    <a:pt x="425691" y="99505"/>
                    <a:pt x="218632" y="47823"/>
                    <a:pt x="258501" y="0"/>
                  </a:cubicBezTo>
                  <a:close/>
                </a:path>
              </a:pathLst>
            </a:custGeom>
            <a:solidFill>
              <a:srgbClr val="E48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1" name="Rectangle: Rounded Corners 153">
              <a:extLst>
                <a:ext uri="{FF2B5EF4-FFF2-40B4-BE49-F238E27FC236}">
                  <a16:creationId xmlns:a16="http://schemas.microsoft.com/office/drawing/2014/main" id="{130DE939-F93C-4A4C-BAD4-E9665C7A84B6}"/>
                </a:ext>
              </a:extLst>
            </p:cNvPr>
            <p:cNvSpPr/>
            <p:nvPr/>
          </p:nvSpPr>
          <p:spPr>
            <a:xfrm>
              <a:off x="1832665" y="1898882"/>
              <a:ext cx="641765" cy="813568"/>
            </a:xfrm>
            <a:prstGeom prst="roundRect">
              <a:avLst>
                <a:gd name="adj" fmla="val 50000"/>
              </a:avLst>
            </a:prstGeom>
            <a:solidFill>
              <a:srgbClr val="F4B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2" name="Rectangle 19">
              <a:extLst>
                <a:ext uri="{FF2B5EF4-FFF2-40B4-BE49-F238E27FC236}">
                  <a16:creationId xmlns:a16="http://schemas.microsoft.com/office/drawing/2014/main" id="{FB22E3EB-03BD-4E90-999C-C3CE247624B9}"/>
                </a:ext>
              </a:extLst>
            </p:cNvPr>
            <p:cNvSpPr/>
            <p:nvPr/>
          </p:nvSpPr>
          <p:spPr>
            <a:xfrm>
              <a:off x="1861425" y="2758876"/>
              <a:ext cx="636448" cy="1386197"/>
            </a:xfrm>
            <a:custGeom>
              <a:avLst/>
              <a:gdLst>
                <a:gd name="connsiteX0" fmla="*/ 0 w 1063193"/>
                <a:gd name="connsiteY0" fmla="*/ 0 h 2283191"/>
                <a:gd name="connsiteX1" fmla="*/ 1063193 w 1063193"/>
                <a:gd name="connsiteY1" fmla="*/ 0 h 2283191"/>
                <a:gd name="connsiteX2" fmla="*/ 1063193 w 1063193"/>
                <a:gd name="connsiteY2" fmla="*/ 2283191 h 2283191"/>
                <a:gd name="connsiteX3" fmla="*/ 0 w 1063193"/>
                <a:gd name="connsiteY3" fmla="*/ 2283191 h 2283191"/>
                <a:gd name="connsiteX4" fmla="*/ 0 w 1063193"/>
                <a:gd name="connsiteY4" fmla="*/ 0 h 2283191"/>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63193 w 1063193"/>
                <a:gd name="connsiteY1" fmla="*/ 32464 h 2315655"/>
                <a:gd name="connsiteX2" fmla="*/ 1063193 w 1063193"/>
                <a:gd name="connsiteY2" fmla="*/ 2315655 h 2315655"/>
                <a:gd name="connsiteX3" fmla="*/ 0 w 1063193"/>
                <a:gd name="connsiteY3" fmla="*/ 2315655 h 2315655"/>
                <a:gd name="connsiteX4" fmla="*/ 21643 w 1063193"/>
                <a:gd name="connsiteY4" fmla="*/ 0 h 2315655"/>
                <a:gd name="connsiteX0" fmla="*/ 21643 w 1063193"/>
                <a:gd name="connsiteY0" fmla="*/ 0 h 2315655"/>
                <a:gd name="connsiteX1" fmla="*/ 1036140 w 1063193"/>
                <a:gd name="connsiteY1" fmla="*/ 5411 h 2315655"/>
                <a:gd name="connsiteX2" fmla="*/ 1063193 w 1063193"/>
                <a:gd name="connsiteY2" fmla="*/ 2315655 h 2315655"/>
                <a:gd name="connsiteX3" fmla="*/ 0 w 1063193"/>
                <a:gd name="connsiteY3" fmla="*/ 2315655 h 2315655"/>
                <a:gd name="connsiteX4" fmla="*/ 21643 w 1063193"/>
                <a:gd name="connsiteY4" fmla="*/ 0 h 231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193" h="2315655">
                  <a:moveTo>
                    <a:pt x="21643" y="0"/>
                  </a:moveTo>
                  <a:cubicBezTo>
                    <a:pt x="287666" y="297585"/>
                    <a:pt x="764707" y="205606"/>
                    <a:pt x="1036140" y="5411"/>
                  </a:cubicBezTo>
                  <a:lnTo>
                    <a:pt x="1063193" y="2315655"/>
                  </a:lnTo>
                  <a:lnTo>
                    <a:pt x="0" y="2315655"/>
                  </a:lnTo>
                  <a:lnTo>
                    <a:pt x="21643" y="0"/>
                  </a:lnTo>
                  <a:close/>
                </a:path>
              </a:pathLst>
            </a:custGeom>
            <a:solidFill>
              <a:srgbClr val="CB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3" name="Oval 155">
              <a:extLst>
                <a:ext uri="{FF2B5EF4-FFF2-40B4-BE49-F238E27FC236}">
                  <a16:creationId xmlns:a16="http://schemas.microsoft.com/office/drawing/2014/main" id="{17707E00-2180-47F6-B67E-82CD9CF1F24F}"/>
                </a:ext>
              </a:extLst>
            </p:cNvPr>
            <p:cNvSpPr/>
            <p:nvPr/>
          </p:nvSpPr>
          <p:spPr>
            <a:xfrm rot="4801032">
              <a:off x="1744629" y="2328827"/>
              <a:ext cx="194772" cy="127972"/>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4" name="Oval 156">
              <a:extLst>
                <a:ext uri="{FF2B5EF4-FFF2-40B4-BE49-F238E27FC236}">
                  <a16:creationId xmlns:a16="http://schemas.microsoft.com/office/drawing/2014/main" id="{ABB4E489-EA10-4CE0-ACF5-6D9AB2B62486}"/>
                </a:ext>
              </a:extLst>
            </p:cNvPr>
            <p:cNvSpPr/>
            <p:nvPr/>
          </p:nvSpPr>
          <p:spPr>
            <a:xfrm rot="6270557">
              <a:off x="2382352" y="2294854"/>
              <a:ext cx="194772" cy="127972"/>
            </a:xfrm>
            <a:prstGeom prst="ellipse">
              <a:avLst/>
            </a:prstGeom>
            <a:solidFill>
              <a:srgbClr val="F1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5" name="Freeform: Shape 157">
              <a:extLst>
                <a:ext uri="{FF2B5EF4-FFF2-40B4-BE49-F238E27FC236}">
                  <a16:creationId xmlns:a16="http://schemas.microsoft.com/office/drawing/2014/main" id="{77055792-52C4-4D1D-A21D-0C3FCAAADC36}"/>
                </a:ext>
              </a:extLst>
            </p:cNvPr>
            <p:cNvSpPr/>
            <p:nvPr/>
          </p:nvSpPr>
          <p:spPr>
            <a:xfrm>
              <a:off x="1793848" y="1879983"/>
              <a:ext cx="725474" cy="442296"/>
            </a:xfrm>
            <a:custGeom>
              <a:avLst/>
              <a:gdLst>
                <a:gd name="connsiteX0" fmla="*/ 3856 w 1255713"/>
                <a:gd name="connsiteY0" fmla="*/ 851497 h 893008"/>
                <a:gd name="connsiteX1" fmla="*/ 149711 w 1255713"/>
                <a:gd name="connsiteY1" fmla="*/ 801008 h 893008"/>
                <a:gd name="connsiteX2" fmla="*/ 250687 w 1255713"/>
                <a:gd name="connsiteY2" fmla="*/ 683202 h 893008"/>
                <a:gd name="connsiteX3" fmla="*/ 261907 w 1255713"/>
                <a:gd name="connsiteY3" fmla="*/ 537347 h 893008"/>
                <a:gd name="connsiteX4" fmla="*/ 447031 w 1255713"/>
                <a:gd name="connsiteY4" fmla="*/ 441980 h 893008"/>
                <a:gd name="connsiteX5" fmla="*/ 570447 w 1255713"/>
                <a:gd name="connsiteY5" fmla="*/ 256856 h 893008"/>
                <a:gd name="connsiteX6" fmla="*/ 536788 w 1255713"/>
                <a:gd name="connsiteY6" fmla="*/ 436370 h 893008"/>
                <a:gd name="connsiteX7" fmla="*/ 559227 w 1255713"/>
                <a:gd name="connsiteY7" fmla="*/ 559786 h 893008"/>
                <a:gd name="connsiteX8" fmla="*/ 800449 w 1255713"/>
                <a:gd name="connsiteY8" fmla="*/ 571006 h 893008"/>
                <a:gd name="connsiteX9" fmla="*/ 1036062 w 1255713"/>
                <a:gd name="connsiteY9" fmla="*/ 481249 h 893008"/>
                <a:gd name="connsiteX10" fmla="*/ 1080940 w 1255713"/>
                <a:gd name="connsiteY10" fmla="*/ 599055 h 893008"/>
                <a:gd name="connsiteX11" fmla="*/ 1159478 w 1255713"/>
                <a:gd name="connsiteY11" fmla="*/ 728081 h 893008"/>
                <a:gd name="connsiteX12" fmla="*/ 1193137 w 1255713"/>
                <a:gd name="connsiteY12" fmla="*/ 801008 h 893008"/>
                <a:gd name="connsiteX13" fmla="*/ 1254845 w 1255713"/>
                <a:gd name="connsiteY13" fmla="*/ 475639 h 893008"/>
                <a:gd name="connsiteX14" fmla="*/ 1215576 w 1255713"/>
                <a:gd name="connsiteY14" fmla="*/ 200758 h 893008"/>
                <a:gd name="connsiteX15" fmla="*/ 1041672 w 1255713"/>
                <a:gd name="connsiteY15" fmla="*/ 4415 h 893008"/>
                <a:gd name="connsiteX16" fmla="*/ 895816 w 1255713"/>
                <a:gd name="connsiteY16" fmla="*/ 71732 h 893008"/>
                <a:gd name="connsiteX17" fmla="*/ 318005 w 1255713"/>
                <a:gd name="connsiteY17" fmla="*/ 161489 h 893008"/>
                <a:gd name="connsiteX18" fmla="*/ 3856 w 1255713"/>
                <a:gd name="connsiteY18" fmla="*/ 851497 h 893008"/>
                <a:gd name="connsiteX0" fmla="*/ 825 w 1252682"/>
                <a:gd name="connsiteY0" fmla="*/ 861582 h 912360"/>
                <a:gd name="connsiteX1" fmla="*/ 146680 w 1252682"/>
                <a:gd name="connsiteY1" fmla="*/ 811093 h 912360"/>
                <a:gd name="connsiteX2" fmla="*/ 247656 w 1252682"/>
                <a:gd name="connsiteY2" fmla="*/ 693287 h 912360"/>
                <a:gd name="connsiteX3" fmla="*/ 258876 w 1252682"/>
                <a:gd name="connsiteY3" fmla="*/ 547432 h 912360"/>
                <a:gd name="connsiteX4" fmla="*/ 444000 w 1252682"/>
                <a:gd name="connsiteY4" fmla="*/ 452065 h 912360"/>
                <a:gd name="connsiteX5" fmla="*/ 567416 w 1252682"/>
                <a:gd name="connsiteY5" fmla="*/ 266941 h 912360"/>
                <a:gd name="connsiteX6" fmla="*/ 533757 w 1252682"/>
                <a:gd name="connsiteY6" fmla="*/ 446455 h 912360"/>
                <a:gd name="connsiteX7" fmla="*/ 556196 w 1252682"/>
                <a:gd name="connsiteY7" fmla="*/ 569871 h 912360"/>
                <a:gd name="connsiteX8" fmla="*/ 797418 w 1252682"/>
                <a:gd name="connsiteY8" fmla="*/ 581091 h 912360"/>
                <a:gd name="connsiteX9" fmla="*/ 1033031 w 1252682"/>
                <a:gd name="connsiteY9" fmla="*/ 491334 h 912360"/>
                <a:gd name="connsiteX10" fmla="*/ 1077909 w 1252682"/>
                <a:gd name="connsiteY10" fmla="*/ 609140 h 912360"/>
                <a:gd name="connsiteX11" fmla="*/ 1156447 w 1252682"/>
                <a:gd name="connsiteY11" fmla="*/ 738166 h 912360"/>
                <a:gd name="connsiteX12" fmla="*/ 1190106 w 1252682"/>
                <a:gd name="connsiteY12" fmla="*/ 811093 h 912360"/>
                <a:gd name="connsiteX13" fmla="*/ 1251814 w 1252682"/>
                <a:gd name="connsiteY13" fmla="*/ 485724 h 912360"/>
                <a:gd name="connsiteX14" fmla="*/ 1212545 w 1252682"/>
                <a:gd name="connsiteY14" fmla="*/ 210843 h 912360"/>
                <a:gd name="connsiteX15" fmla="*/ 1038641 w 1252682"/>
                <a:gd name="connsiteY15" fmla="*/ 14500 h 912360"/>
                <a:gd name="connsiteX16" fmla="*/ 892785 w 1252682"/>
                <a:gd name="connsiteY16" fmla="*/ 81817 h 912360"/>
                <a:gd name="connsiteX17" fmla="*/ 217002 w 1252682"/>
                <a:gd name="connsiteY17" fmla="*/ 44548 h 912360"/>
                <a:gd name="connsiteX18" fmla="*/ 825 w 1252682"/>
                <a:gd name="connsiteY18" fmla="*/ 861582 h 912360"/>
                <a:gd name="connsiteX0" fmla="*/ 825 w 1252682"/>
                <a:gd name="connsiteY0" fmla="*/ 907194 h 957973"/>
                <a:gd name="connsiteX1" fmla="*/ 146680 w 1252682"/>
                <a:gd name="connsiteY1" fmla="*/ 856705 h 957973"/>
                <a:gd name="connsiteX2" fmla="*/ 247656 w 1252682"/>
                <a:gd name="connsiteY2" fmla="*/ 738899 h 957973"/>
                <a:gd name="connsiteX3" fmla="*/ 258876 w 1252682"/>
                <a:gd name="connsiteY3" fmla="*/ 593044 h 957973"/>
                <a:gd name="connsiteX4" fmla="*/ 444000 w 1252682"/>
                <a:gd name="connsiteY4" fmla="*/ 497677 h 957973"/>
                <a:gd name="connsiteX5" fmla="*/ 567416 w 1252682"/>
                <a:gd name="connsiteY5" fmla="*/ 312553 h 957973"/>
                <a:gd name="connsiteX6" fmla="*/ 533757 w 1252682"/>
                <a:gd name="connsiteY6" fmla="*/ 492067 h 957973"/>
                <a:gd name="connsiteX7" fmla="*/ 556196 w 1252682"/>
                <a:gd name="connsiteY7" fmla="*/ 615483 h 957973"/>
                <a:gd name="connsiteX8" fmla="*/ 797418 w 1252682"/>
                <a:gd name="connsiteY8" fmla="*/ 626703 h 957973"/>
                <a:gd name="connsiteX9" fmla="*/ 1033031 w 1252682"/>
                <a:gd name="connsiteY9" fmla="*/ 536946 h 957973"/>
                <a:gd name="connsiteX10" fmla="*/ 1077909 w 1252682"/>
                <a:gd name="connsiteY10" fmla="*/ 654752 h 957973"/>
                <a:gd name="connsiteX11" fmla="*/ 1156447 w 1252682"/>
                <a:gd name="connsiteY11" fmla="*/ 783778 h 957973"/>
                <a:gd name="connsiteX12" fmla="*/ 1190106 w 1252682"/>
                <a:gd name="connsiteY12" fmla="*/ 856705 h 957973"/>
                <a:gd name="connsiteX13" fmla="*/ 1251814 w 1252682"/>
                <a:gd name="connsiteY13" fmla="*/ 531336 h 957973"/>
                <a:gd name="connsiteX14" fmla="*/ 1212545 w 1252682"/>
                <a:gd name="connsiteY14" fmla="*/ 256455 h 957973"/>
                <a:gd name="connsiteX15" fmla="*/ 1038641 w 1252682"/>
                <a:gd name="connsiteY15" fmla="*/ 60112 h 957973"/>
                <a:gd name="connsiteX16" fmla="*/ 840534 w 1252682"/>
                <a:gd name="connsiteY16" fmla="*/ 8871 h 957973"/>
                <a:gd name="connsiteX17" fmla="*/ 217002 w 1252682"/>
                <a:gd name="connsiteY17" fmla="*/ 90160 h 957973"/>
                <a:gd name="connsiteX18" fmla="*/ 825 w 1252682"/>
                <a:gd name="connsiteY18" fmla="*/ 907194 h 95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2682" h="957973">
                  <a:moveTo>
                    <a:pt x="825" y="907194"/>
                  </a:moveTo>
                  <a:cubicBezTo>
                    <a:pt x="-10895" y="1034951"/>
                    <a:pt x="105542" y="884754"/>
                    <a:pt x="146680" y="856705"/>
                  </a:cubicBezTo>
                  <a:cubicBezTo>
                    <a:pt x="187818" y="828656"/>
                    <a:pt x="228957" y="782842"/>
                    <a:pt x="247656" y="738899"/>
                  </a:cubicBezTo>
                  <a:cubicBezTo>
                    <a:pt x="266355" y="694956"/>
                    <a:pt x="226152" y="633248"/>
                    <a:pt x="258876" y="593044"/>
                  </a:cubicBezTo>
                  <a:cubicBezTo>
                    <a:pt x="291600" y="552840"/>
                    <a:pt x="392577" y="544425"/>
                    <a:pt x="444000" y="497677"/>
                  </a:cubicBezTo>
                  <a:cubicBezTo>
                    <a:pt x="495423" y="450928"/>
                    <a:pt x="552457" y="313488"/>
                    <a:pt x="567416" y="312553"/>
                  </a:cubicBezTo>
                  <a:cubicBezTo>
                    <a:pt x="582375" y="311618"/>
                    <a:pt x="535627" y="441579"/>
                    <a:pt x="533757" y="492067"/>
                  </a:cubicBezTo>
                  <a:cubicBezTo>
                    <a:pt x="531887" y="542555"/>
                    <a:pt x="512253" y="593044"/>
                    <a:pt x="556196" y="615483"/>
                  </a:cubicBezTo>
                  <a:cubicBezTo>
                    <a:pt x="600139" y="637922"/>
                    <a:pt x="717946" y="639792"/>
                    <a:pt x="797418" y="626703"/>
                  </a:cubicBezTo>
                  <a:cubicBezTo>
                    <a:pt x="876891" y="613613"/>
                    <a:pt x="986283" y="532271"/>
                    <a:pt x="1033031" y="536946"/>
                  </a:cubicBezTo>
                  <a:cubicBezTo>
                    <a:pt x="1079779" y="541621"/>
                    <a:pt x="1057340" y="613613"/>
                    <a:pt x="1077909" y="654752"/>
                  </a:cubicBezTo>
                  <a:cubicBezTo>
                    <a:pt x="1098478" y="695891"/>
                    <a:pt x="1137748" y="750119"/>
                    <a:pt x="1156447" y="783778"/>
                  </a:cubicBezTo>
                  <a:cubicBezTo>
                    <a:pt x="1175146" y="817437"/>
                    <a:pt x="1174211" y="898779"/>
                    <a:pt x="1190106" y="856705"/>
                  </a:cubicBezTo>
                  <a:cubicBezTo>
                    <a:pt x="1206001" y="814631"/>
                    <a:pt x="1248074" y="631378"/>
                    <a:pt x="1251814" y="531336"/>
                  </a:cubicBezTo>
                  <a:cubicBezTo>
                    <a:pt x="1255554" y="431294"/>
                    <a:pt x="1248074" y="334992"/>
                    <a:pt x="1212545" y="256455"/>
                  </a:cubicBezTo>
                  <a:cubicBezTo>
                    <a:pt x="1177016" y="177918"/>
                    <a:pt x="1100643" y="101376"/>
                    <a:pt x="1038641" y="60112"/>
                  </a:cubicBezTo>
                  <a:cubicBezTo>
                    <a:pt x="976639" y="18848"/>
                    <a:pt x="961145" y="-17308"/>
                    <a:pt x="840534" y="8871"/>
                  </a:cubicBezTo>
                  <a:cubicBezTo>
                    <a:pt x="719923" y="35050"/>
                    <a:pt x="356953" y="-59560"/>
                    <a:pt x="217002" y="90160"/>
                  </a:cubicBezTo>
                  <a:cubicBezTo>
                    <a:pt x="77051" y="239880"/>
                    <a:pt x="12545" y="779437"/>
                    <a:pt x="825" y="907194"/>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26" name="Freeform: Shape 158">
              <a:extLst>
                <a:ext uri="{FF2B5EF4-FFF2-40B4-BE49-F238E27FC236}">
                  <a16:creationId xmlns:a16="http://schemas.microsoft.com/office/drawing/2014/main" id="{1F7B272C-F5F1-4F3E-8264-86895EE29A8F}"/>
                </a:ext>
              </a:extLst>
            </p:cNvPr>
            <p:cNvSpPr/>
            <p:nvPr/>
          </p:nvSpPr>
          <p:spPr>
            <a:xfrm>
              <a:off x="1237986" y="1637676"/>
              <a:ext cx="1751321" cy="2114234"/>
            </a:xfrm>
            <a:custGeom>
              <a:avLst/>
              <a:gdLst>
                <a:gd name="connsiteX0" fmla="*/ 2071195 w 3841407"/>
                <a:gd name="connsiteY0" fmla="*/ 0 h 4637431"/>
                <a:gd name="connsiteX1" fmla="*/ 3515882 w 3841407"/>
                <a:gd name="connsiteY1" fmla="*/ 1444687 h 4637431"/>
                <a:gd name="connsiteX2" fmla="*/ 3515881 w 3841407"/>
                <a:gd name="connsiteY2" fmla="*/ 2094796 h 4637431"/>
                <a:gd name="connsiteX3" fmla="*/ 3508423 w 3841407"/>
                <a:gd name="connsiteY3" fmla="*/ 2242507 h 4637431"/>
                <a:gd name="connsiteX4" fmla="*/ 3494640 w 3841407"/>
                <a:gd name="connsiteY4" fmla="*/ 2332814 h 4637431"/>
                <a:gd name="connsiteX5" fmla="*/ 3596339 w 3841407"/>
                <a:gd name="connsiteY5" fmla="*/ 2416723 h 4637431"/>
                <a:gd name="connsiteX6" fmla="*/ 3841407 w 3841407"/>
                <a:gd name="connsiteY6" fmla="*/ 3008369 h 4637431"/>
                <a:gd name="connsiteX7" fmla="*/ 3698509 w 3841407"/>
                <a:gd name="connsiteY7" fmla="*/ 3476184 h 4637431"/>
                <a:gd name="connsiteX8" fmla="*/ 3657999 w 3841407"/>
                <a:gd name="connsiteY8" fmla="*/ 3525283 h 4637431"/>
                <a:gd name="connsiteX9" fmla="*/ 3667465 w 3841407"/>
                <a:gd name="connsiteY9" fmla="*/ 3562098 h 4637431"/>
                <a:gd name="connsiteX10" fmla="*/ 3684464 w 3841407"/>
                <a:gd name="connsiteY10" fmla="*/ 3730725 h 4637431"/>
                <a:gd name="connsiteX11" fmla="*/ 2847749 w 3841407"/>
                <a:gd name="connsiteY11" fmla="*/ 4567439 h 4637431"/>
                <a:gd name="connsiteX12" fmla="*/ 2011034 w 3841407"/>
                <a:gd name="connsiteY12" fmla="*/ 3730725 h 4637431"/>
                <a:gd name="connsiteX13" fmla="*/ 2028033 w 3841407"/>
                <a:gd name="connsiteY13" fmla="*/ 3562098 h 4637431"/>
                <a:gd name="connsiteX14" fmla="*/ 2034327 w 3841407"/>
                <a:gd name="connsiteY14" fmla="*/ 3537620 h 4637431"/>
                <a:gd name="connsiteX15" fmla="*/ 1929626 w 3841407"/>
                <a:gd name="connsiteY15" fmla="*/ 3532334 h 4637431"/>
                <a:gd name="connsiteX16" fmla="*/ 1936789 w 3841407"/>
                <a:gd name="connsiteY16" fmla="*/ 3551904 h 4637431"/>
                <a:gd name="connsiteX17" fmla="*/ 1974406 w 3841407"/>
                <a:gd name="connsiteY17" fmla="*/ 3800717 h 4637431"/>
                <a:gd name="connsiteX18" fmla="*/ 1137691 w 3841407"/>
                <a:gd name="connsiteY18" fmla="*/ 4637431 h 4637431"/>
                <a:gd name="connsiteX19" fmla="*/ 300976 w 3841407"/>
                <a:gd name="connsiteY19" fmla="*/ 3800717 h 4637431"/>
                <a:gd name="connsiteX20" fmla="*/ 338593 w 3841407"/>
                <a:gd name="connsiteY20" fmla="*/ 3551904 h 4637431"/>
                <a:gd name="connsiteX21" fmla="*/ 344083 w 3841407"/>
                <a:gd name="connsiteY21" fmla="*/ 3536906 h 4637431"/>
                <a:gd name="connsiteX22" fmla="*/ 245068 w 3841407"/>
                <a:gd name="connsiteY22" fmla="*/ 3455212 h 4637431"/>
                <a:gd name="connsiteX23" fmla="*/ 0 w 3841407"/>
                <a:gd name="connsiteY23" fmla="*/ 2863566 h 4637431"/>
                <a:gd name="connsiteX24" fmla="*/ 511028 w 3841407"/>
                <a:gd name="connsiteY24" fmla="*/ 2092605 h 4637431"/>
                <a:gd name="connsiteX25" fmla="*/ 626508 w 3841407"/>
                <a:gd name="connsiteY25" fmla="*/ 2056758 h 4637431"/>
                <a:gd name="connsiteX26" fmla="*/ 626508 w 3841407"/>
                <a:gd name="connsiteY26" fmla="*/ 1444687 h 4637431"/>
                <a:gd name="connsiteX27" fmla="*/ 2071195 w 3841407"/>
                <a:gd name="connsiteY27" fmla="*/ 0 h 463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41407" h="4637431">
                  <a:moveTo>
                    <a:pt x="2071195" y="0"/>
                  </a:moveTo>
                  <a:cubicBezTo>
                    <a:pt x="2869074" y="0"/>
                    <a:pt x="3515882" y="646808"/>
                    <a:pt x="3515882" y="1444687"/>
                  </a:cubicBezTo>
                  <a:cubicBezTo>
                    <a:pt x="3515882" y="1661390"/>
                    <a:pt x="3515881" y="1878093"/>
                    <a:pt x="3515881" y="2094796"/>
                  </a:cubicBezTo>
                  <a:cubicBezTo>
                    <a:pt x="3515881" y="2144664"/>
                    <a:pt x="3513355" y="2193941"/>
                    <a:pt x="3508423" y="2242507"/>
                  </a:cubicBezTo>
                  <a:lnTo>
                    <a:pt x="3494640" y="2332814"/>
                  </a:lnTo>
                  <a:lnTo>
                    <a:pt x="3596339" y="2416723"/>
                  </a:lnTo>
                  <a:cubicBezTo>
                    <a:pt x="3747755" y="2568139"/>
                    <a:pt x="3841407" y="2777317"/>
                    <a:pt x="3841407" y="3008369"/>
                  </a:cubicBezTo>
                  <a:cubicBezTo>
                    <a:pt x="3841407" y="3181658"/>
                    <a:pt x="3788728" y="3342643"/>
                    <a:pt x="3698509" y="3476184"/>
                  </a:cubicBezTo>
                  <a:lnTo>
                    <a:pt x="3657999" y="3525283"/>
                  </a:lnTo>
                  <a:lnTo>
                    <a:pt x="3667465" y="3562098"/>
                  </a:lnTo>
                  <a:cubicBezTo>
                    <a:pt x="3678611" y="3616566"/>
                    <a:pt x="3684464" y="3672962"/>
                    <a:pt x="3684464" y="3730725"/>
                  </a:cubicBezTo>
                  <a:cubicBezTo>
                    <a:pt x="3684464" y="4192829"/>
                    <a:pt x="3309854" y="4567439"/>
                    <a:pt x="2847749" y="4567439"/>
                  </a:cubicBezTo>
                  <a:cubicBezTo>
                    <a:pt x="2385644" y="4567439"/>
                    <a:pt x="2011034" y="4192829"/>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4262821"/>
                    <a:pt x="1599796" y="4637431"/>
                    <a:pt x="1137691" y="4637431"/>
                  </a:cubicBezTo>
                  <a:cubicBezTo>
                    <a:pt x="675586" y="4637431"/>
                    <a:pt x="300976" y="4262821"/>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413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r>
                <a:rPr lang="en-PH" sz="1235" dirty="0">
                  <a:solidFill>
                    <a:prstClr val="white"/>
                  </a:solidFill>
                  <a:latin typeface="Calibri" panose="020F0502020204030204"/>
                </a:rPr>
                <a:t>a</a:t>
              </a:r>
            </a:p>
          </p:txBody>
        </p:sp>
        <p:sp>
          <p:nvSpPr>
            <p:cNvPr id="27" name="Freeform: Shape 159">
              <a:extLst>
                <a:ext uri="{FF2B5EF4-FFF2-40B4-BE49-F238E27FC236}">
                  <a16:creationId xmlns:a16="http://schemas.microsoft.com/office/drawing/2014/main" id="{9AEB6F83-FCB1-4226-852D-08BA3096AA1E}"/>
                </a:ext>
              </a:extLst>
            </p:cNvPr>
            <p:cNvSpPr/>
            <p:nvPr/>
          </p:nvSpPr>
          <p:spPr>
            <a:xfrm>
              <a:off x="1313765" y="1644888"/>
              <a:ext cx="1682711" cy="2105989"/>
            </a:xfrm>
            <a:custGeom>
              <a:avLst/>
              <a:gdLst>
                <a:gd name="connsiteX0" fmla="*/ 2071195 w 3690916"/>
                <a:gd name="connsiteY0" fmla="*/ 0 h 4619345"/>
                <a:gd name="connsiteX1" fmla="*/ 2171104 w 3690916"/>
                <a:gd name="connsiteY1" fmla="*/ 5045 h 4619345"/>
                <a:gd name="connsiteX2" fmla="*/ 2211859 w 3690916"/>
                <a:gd name="connsiteY2" fmla="*/ 11265 h 4619345"/>
                <a:gd name="connsiteX3" fmla="*/ 3365391 w 3690916"/>
                <a:gd name="connsiteY3" fmla="*/ 1426601 h 4619345"/>
                <a:gd name="connsiteX4" fmla="*/ 3365390 w 3690916"/>
                <a:gd name="connsiteY4" fmla="*/ 2076710 h 4619345"/>
                <a:gd name="connsiteX5" fmla="*/ 3357932 w 3690916"/>
                <a:gd name="connsiteY5" fmla="*/ 2224421 h 4619345"/>
                <a:gd name="connsiteX6" fmla="*/ 3344149 w 3690916"/>
                <a:gd name="connsiteY6" fmla="*/ 2314728 h 4619345"/>
                <a:gd name="connsiteX7" fmla="*/ 3445848 w 3690916"/>
                <a:gd name="connsiteY7" fmla="*/ 2398637 h 4619345"/>
                <a:gd name="connsiteX8" fmla="*/ 3690916 w 3690916"/>
                <a:gd name="connsiteY8" fmla="*/ 2990283 h 4619345"/>
                <a:gd name="connsiteX9" fmla="*/ 3548018 w 3690916"/>
                <a:gd name="connsiteY9" fmla="*/ 3458098 h 4619345"/>
                <a:gd name="connsiteX10" fmla="*/ 3507508 w 3690916"/>
                <a:gd name="connsiteY10" fmla="*/ 3507197 h 4619345"/>
                <a:gd name="connsiteX11" fmla="*/ 3516974 w 3690916"/>
                <a:gd name="connsiteY11" fmla="*/ 3544012 h 4619345"/>
                <a:gd name="connsiteX12" fmla="*/ 3533973 w 3690916"/>
                <a:gd name="connsiteY12" fmla="*/ 3712639 h 4619345"/>
                <a:gd name="connsiteX13" fmla="*/ 2697258 w 3690916"/>
                <a:gd name="connsiteY13" fmla="*/ 4549353 h 4619345"/>
                <a:gd name="connsiteX14" fmla="*/ 2671417 w 3690916"/>
                <a:gd name="connsiteY14" fmla="*/ 4548048 h 4619345"/>
                <a:gd name="connsiteX15" fmla="*/ 2522062 w 3690916"/>
                <a:gd name="connsiteY15" fmla="*/ 4501686 h 4619345"/>
                <a:gd name="connsiteX16" fmla="*/ 2011034 w 3690916"/>
                <a:gd name="connsiteY16" fmla="*/ 3730725 h 4619345"/>
                <a:gd name="connsiteX17" fmla="*/ 2028033 w 3690916"/>
                <a:gd name="connsiteY17" fmla="*/ 3562098 h 4619345"/>
                <a:gd name="connsiteX18" fmla="*/ 2034327 w 3690916"/>
                <a:gd name="connsiteY18" fmla="*/ 3537620 h 4619345"/>
                <a:gd name="connsiteX19" fmla="*/ 1929626 w 3690916"/>
                <a:gd name="connsiteY19" fmla="*/ 3532334 h 4619345"/>
                <a:gd name="connsiteX20" fmla="*/ 1936789 w 3690916"/>
                <a:gd name="connsiteY20" fmla="*/ 3551904 h 4619345"/>
                <a:gd name="connsiteX21" fmla="*/ 1974406 w 3690916"/>
                <a:gd name="connsiteY21" fmla="*/ 3800717 h 4619345"/>
                <a:gd name="connsiteX22" fmla="*/ 1936789 w 3690916"/>
                <a:gd name="connsiteY22" fmla="*/ 4049530 h 4619345"/>
                <a:gd name="connsiteX23" fmla="*/ 1935013 w 3690916"/>
                <a:gd name="connsiteY23" fmla="*/ 4054384 h 4619345"/>
                <a:gd name="connsiteX24" fmla="*/ 1926296 w 3690916"/>
                <a:gd name="connsiteY24" fmla="*/ 4038326 h 4619345"/>
                <a:gd name="connsiteX25" fmla="*/ 1860543 w 3690916"/>
                <a:gd name="connsiteY25" fmla="*/ 3712639 h 4619345"/>
                <a:gd name="connsiteX26" fmla="*/ 1877542 w 3690916"/>
                <a:gd name="connsiteY26" fmla="*/ 3544012 h 4619345"/>
                <a:gd name="connsiteX27" fmla="*/ 1883836 w 3690916"/>
                <a:gd name="connsiteY27" fmla="*/ 3519534 h 4619345"/>
                <a:gd name="connsiteX28" fmla="*/ 1779135 w 3690916"/>
                <a:gd name="connsiteY28" fmla="*/ 3514248 h 4619345"/>
                <a:gd name="connsiteX29" fmla="*/ 1786298 w 3690916"/>
                <a:gd name="connsiteY29" fmla="*/ 3533818 h 4619345"/>
                <a:gd name="connsiteX30" fmla="*/ 1823915 w 3690916"/>
                <a:gd name="connsiteY30" fmla="*/ 3782631 h 4619345"/>
                <a:gd name="connsiteX31" fmla="*/ 987200 w 3690916"/>
                <a:gd name="connsiteY31" fmla="*/ 4619345 h 4619345"/>
                <a:gd name="connsiteX32" fmla="*/ 961359 w 3690916"/>
                <a:gd name="connsiteY32" fmla="*/ 4618040 h 4619345"/>
                <a:gd name="connsiteX33" fmla="*/ 812004 w 3690916"/>
                <a:gd name="connsiteY33" fmla="*/ 4571678 h 4619345"/>
                <a:gd name="connsiteX34" fmla="*/ 300976 w 3690916"/>
                <a:gd name="connsiteY34" fmla="*/ 3800717 h 4619345"/>
                <a:gd name="connsiteX35" fmla="*/ 338593 w 3690916"/>
                <a:gd name="connsiteY35" fmla="*/ 3551904 h 4619345"/>
                <a:gd name="connsiteX36" fmla="*/ 344083 w 3690916"/>
                <a:gd name="connsiteY36" fmla="*/ 3536906 h 4619345"/>
                <a:gd name="connsiteX37" fmla="*/ 245068 w 3690916"/>
                <a:gd name="connsiteY37" fmla="*/ 3455212 h 4619345"/>
                <a:gd name="connsiteX38" fmla="*/ 0 w 3690916"/>
                <a:gd name="connsiteY38" fmla="*/ 2863566 h 4619345"/>
                <a:gd name="connsiteX39" fmla="*/ 511028 w 3690916"/>
                <a:gd name="connsiteY39" fmla="*/ 2092605 h 4619345"/>
                <a:gd name="connsiteX40" fmla="*/ 626508 w 3690916"/>
                <a:gd name="connsiteY40" fmla="*/ 2056758 h 4619345"/>
                <a:gd name="connsiteX41" fmla="*/ 626508 w 3690916"/>
                <a:gd name="connsiteY41" fmla="*/ 1444687 h 4619345"/>
                <a:gd name="connsiteX42" fmla="*/ 2071195 w 3690916"/>
                <a:gd name="connsiteY42" fmla="*/ 0 h 461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90916" h="4619345">
                  <a:moveTo>
                    <a:pt x="2071195" y="0"/>
                  </a:moveTo>
                  <a:lnTo>
                    <a:pt x="2171104" y="5045"/>
                  </a:lnTo>
                  <a:lnTo>
                    <a:pt x="2211859" y="11265"/>
                  </a:lnTo>
                  <a:cubicBezTo>
                    <a:pt x="2870179" y="145977"/>
                    <a:pt x="3365391" y="728457"/>
                    <a:pt x="3365391" y="1426601"/>
                  </a:cubicBezTo>
                  <a:cubicBezTo>
                    <a:pt x="3365391" y="1643304"/>
                    <a:pt x="3365390" y="1860007"/>
                    <a:pt x="3365390" y="2076710"/>
                  </a:cubicBezTo>
                  <a:cubicBezTo>
                    <a:pt x="3365390" y="2126578"/>
                    <a:pt x="3362864" y="2175855"/>
                    <a:pt x="3357932" y="2224421"/>
                  </a:cubicBezTo>
                  <a:lnTo>
                    <a:pt x="3344149" y="2314728"/>
                  </a:lnTo>
                  <a:lnTo>
                    <a:pt x="3445848" y="2398637"/>
                  </a:lnTo>
                  <a:cubicBezTo>
                    <a:pt x="3597264" y="2550053"/>
                    <a:pt x="3690916" y="2759231"/>
                    <a:pt x="3690916" y="2990283"/>
                  </a:cubicBezTo>
                  <a:cubicBezTo>
                    <a:pt x="3690916" y="3163572"/>
                    <a:pt x="3638237" y="3324557"/>
                    <a:pt x="3548018" y="3458098"/>
                  </a:cubicBezTo>
                  <a:lnTo>
                    <a:pt x="3507508" y="3507197"/>
                  </a:lnTo>
                  <a:lnTo>
                    <a:pt x="3516974" y="3544012"/>
                  </a:lnTo>
                  <a:cubicBezTo>
                    <a:pt x="3528120" y="3598480"/>
                    <a:pt x="3533973" y="3654876"/>
                    <a:pt x="3533973" y="3712639"/>
                  </a:cubicBezTo>
                  <a:cubicBezTo>
                    <a:pt x="3533973" y="4174743"/>
                    <a:pt x="3159363" y="4549353"/>
                    <a:pt x="2697258" y="4549353"/>
                  </a:cubicBezTo>
                  <a:lnTo>
                    <a:pt x="2671417" y="4548048"/>
                  </a:lnTo>
                  <a:lnTo>
                    <a:pt x="2522062" y="4501686"/>
                  </a:lnTo>
                  <a:cubicBezTo>
                    <a:pt x="2221752" y="4374666"/>
                    <a:pt x="2011034" y="4077303"/>
                    <a:pt x="2011034" y="3730725"/>
                  </a:cubicBezTo>
                  <a:cubicBezTo>
                    <a:pt x="2011034" y="3672962"/>
                    <a:pt x="2016888" y="3616566"/>
                    <a:pt x="2028033" y="3562098"/>
                  </a:cubicBezTo>
                  <a:lnTo>
                    <a:pt x="2034327" y="3537620"/>
                  </a:lnTo>
                  <a:lnTo>
                    <a:pt x="1929626" y="3532334"/>
                  </a:lnTo>
                  <a:lnTo>
                    <a:pt x="1936789" y="3551904"/>
                  </a:lnTo>
                  <a:cubicBezTo>
                    <a:pt x="1961236" y="3630504"/>
                    <a:pt x="1974406" y="3714073"/>
                    <a:pt x="1974406" y="3800717"/>
                  </a:cubicBezTo>
                  <a:cubicBezTo>
                    <a:pt x="1974406" y="3887362"/>
                    <a:pt x="1961236" y="3970930"/>
                    <a:pt x="1936789" y="4049530"/>
                  </a:cubicBezTo>
                  <a:lnTo>
                    <a:pt x="1935013" y="4054384"/>
                  </a:lnTo>
                  <a:lnTo>
                    <a:pt x="1926296" y="4038326"/>
                  </a:lnTo>
                  <a:cubicBezTo>
                    <a:pt x="1883956" y="3938223"/>
                    <a:pt x="1860543" y="3828165"/>
                    <a:pt x="1860543" y="3712639"/>
                  </a:cubicBezTo>
                  <a:cubicBezTo>
                    <a:pt x="1860543" y="3654876"/>
                    <a:pt x="1866397" y="3598480"/>
                    <a:pt x="1877542" y="3544012"/>
                  </a:cubicBezTo>
                  <a:lnTo>
                    <a:pt x="1883836" y="3519534"/>
                  </a:lnTo>
                  <a:lnTo>
                    <a:pt x="1779135" y="3514248"/>
                  </a:lnTo>
                  <a:lnTo>
                    <a:pt x="1786298" y="3533818"/>
                  </a:lnTo>
                  <a:cubicBezTo>
                    <a:pt x="1810745" y="3612418"/>
                    <a:pt x="1823915" y="3695987"/>
                    <a:pt x="1823915" y="3782631"/>
                  </a:cubicBezTo>
                  <a:cubicBezTo>
                    <a:pt x="1823915" y="4244735"/>
                    <a:pt x="1449305" y="4619345"/>
                    <a:pt x="987200" y="4619345"/>
                  </a:cubicBezTo>
                  <a:lnTo>
                    <a:pt x="961359" y="4618040"/>
                  </a:lnTo>
                  <a:lnTo>
                    <a:pt x="812004" y="4571678"/>
                  </a:lnTo>
                  <a:cubicBezTo>
                    <a:pt x="511694" y="4444658"/>
                    <a:pt x="300976" y="4147295"/>
                    <a:pt x="300976" y="3800717"/>
                  </a:cubicBezTo>
                  <a:cubicBezTo>
                    <a:pt x="300976" y="3714073"/>
                    <a:pt x="314146" y="3630504"/>
                    <a:pt x="338593" y="3551904"/>
                  </a:cubicBezTo>
                  <a:lnTo>
                    <a:pt x="344083" y="3536906"/>
                  </a:lnTo>
                  <a:lnTo>
                    <a:pt x="245068" y="3455212"/>
                  </a:lnTo>
                  <a:cubicBezTo>
                    <a:pt x="93653" y="3303797"/>
                    <a:pt x="0" y="3094618"/>
                    <a:pt x="0" y="2863566"/>
                  </a:cubicBezTo>
                  <a:cubicBezTo>
                    <a:pt x="0" y="2516988"/>
                    <a:pt x="210718" y="2219626"/>
                    <a:pt x="511028" y="2092605"/>
                  </a:cubicBezTo>
                  <a:lnTo>
                    <a:pt x="626508" y="2056758"/>
                  </a:lnTo>
                  <a:lnTo>
                    <a:pt x="626508" y="1444687"/>
                  </a:lnTo>
                  <a:cubicBezTo>
                    <a:pt x="626508" y="646808"/>
                    <a:pt x="1273316" y="0"/>
                    <a:pt x="2071195" y="0"/>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235" dirty="0">
                <a:solidFill>
                  <a:prstClr val="white"/>
                </a:solidFill>
                <a:latin typeface="Calibri" panose="020F0502020204030204"/>
              </a:endParaRPr>
            </a:p>
          </p:txBody>
        </p:sp>
        <p:sp>
          <p:nvSpPr>
            <p:cNvPr id="28" name="Rectangle: Rounded Corners 55">
              <a:extLst>
                <a:ext uri="{FF2B5EF4-FFF2-40B4-BE49-F238E27FC236}">
                  <a16:creationId xmlns:a16="http://schemas.microsoft.com/office/drawing/2014/main" id="{9A5026DB-A3BC-4561-A067-CE3DC6D01C84}"/>
                </a:ext>
              </a:extLst>
            </p:cNvPr>
            <p:cNvSpPr/>
            <p:nvPr/>
          </p:nvSpPr>
          <p:spPr>
            <a:xfrm>
              <a:off x="1549774" y="3160275"/>
              <a:ext cx="1261635" cy="1171827"/>
            </a:xfrm>
            <a:custGeom>
              <a:avLst/>
              <a:gdLst>
                <a:gd name="connsiteX0" fmla="*/ 0 w 1822232"/>
                <a:gd name="connsiteY0" fmla="*/ 694690 h 1895373"/>
                <a:gd name="connsiteX1" fmla="*/ 694690 w 1822232"/>
                <a:gd name="connsiteY1" fmla="*/ 0 h 1895373"/>
                <a:gd name="connsiteX2" fmla="*/ 1127542 w 1822232"/>
                <a:gd name="connsiteY2" fmla="*/ 0 h 1895373"/>
                <a:gd name="connsiteX3" fmla="*/ 1822232 w 1822232"/>
                <a:gd name="connsiteY3" fmla="*/ 694690 h 1895373"/>
                <a:gd name="connsiteX4" fmla="*/ 1822232 w 1822232"/>
                <a:gd name="connsiteY4" fmla="*/ 1200683 h 1895373"/>
                <a:gd name="connsiteX5" fmla="*/ 1127542 w 1822232"/>
                <a:gd name="connsiteY5" fmla="*/ 1895373 h 1895373"/>
                <a:gd name="connsiteX6" fmla="*/ 694690 w 1822232"/>
                <a:gd name="connsiteY6" fmla="*/ 1895373 h 1895373"/>
                <a:gd name="connsiteX7" fmla="*/ 0 w 1822232"/>
                <a:gd name="connsiteY7" fmla="*/ 1200683 h 1895373"/>
                <a:gd name="connsiteX8" fmla="*/ 0 w 1822232"/>
                <a:gd name="connsiteY8" fmla="*/ 694690 h 1895373"/>
                <a:gd name="connsiteX0" fmla="*/ 103200 w 1925432"/>
                <a:gd name="connsiteY0" fmla="*/ 694690 h 1895373"/>
                <a:gd name="connsiteX1" fmla="*/ 797890 w 1925432"/>
                <a:gd name="connsiteY1" fmla="*/ 0 h 1895373"/>
                <a:gd name="connsiteX2" fmla="*/ 1230742 w 1925432"/>
                <a:gd name="connsiteY2" fmla="*/ 0 h 1895373"/>
                <a:gd name="connsiteX3" fmla="*/ 1925432 w 1925432"/>
                <a:gd name="connsiteY3" fmla="*/ 694690 h 1895373"/>
                <a:gd name="connsiteX4" fmla="*/ 1925432 w 1925432"/>
                <a:gd name="connsiteY4" fmla="*/ 1200683 h 1895373"/>
                <a:gd name="connsiteX5" fmla="*/ 1230742 w 1925432"/>
                <a:gd name="connsiteY5" fmla="*/ 1895373 h 1895373"/>
                <a:gd name="connsiteX6" fmla="*/ 797890 w 1925432"/>
                <a:gd name="connsiteY6" fmla="*/ 1895373 h 1895373"/>
                <a:gd name="connsiteX7" fmla="*/ 0 w 1925432"/>
                <a:gd name="connsiteY7" fmla="*/ 1390283 h 1895373"/>
                <a:gd name="connsiteX8" fmla="*/ 103200 w 1925432"/>
                <a:gd name="connsiteY8" fmla="*/ 694690 h 1895373"/>
                <a:gd name="connsiteX0" fmla="*/ 103200 w 2040632"/>
                <a:gd name="connsiteY0" fmla="*/ 694690 h 1895373"/>
                <a:gd name="connsiteX1" fmla="*/ 797890 w 2040632"/>
                <a:gd name="connsiteY1" fmla="*/ 0 h 1895373"/>
                <a:gd name="connsiteX2" fmla="*/ 1230742 w 2040632"/>
                <a:gd name="connsiteY2" fmla="*/ 0 h 1895373"/>
                <a:gd name="connsiteX3" fmla="*/ 1925432 w 2040632"/>
                <a:gd name="connsiteY3" fmla="*/ 694690 h 1895373"/>
                <a:gd name="connsiteX4" fmla="*/ 2040632 w 2040632"/>
                <a:gd name="connsiteY4" fmla="*/ 1407083 h 1895373"/>
                <a:gd name="connsiteX5" fmla="*/ 1230742 w 2040632"/>
                <a:gd name="connsiteY5" fmla="*/ 1895373 h 1895373"/>
                <a:gd name="connsiteX6" fmla="*/ 797890 w 2040632"/>
                <a:gd name="connsiteY6" fmla="*/ 1895373 h 1895373"/>
                <a:gd name="connsiteX7" fmla="*/ 0 w 2040632"/>
                <a:gd name="connsiteY7" fmla="*/ 1390283 h 1895373"/>
                <a:gd name="connsiteX8" fmla="*/ 103200 w 2040632"/>
                <a:gd name="connsiteY8" fmla="*/ 694690 h 189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632" h="1895373">
                  <a:moveTo>
                    <a:pt x="103200" y="694690"/>
                  </a:moveTo>
                  <a:cubicBezTo>
                    <a:pt x="103200" y="311023"/>
                    <a:pt x="414223" y="0"/>
                    <a:pt x="797890" y="0"/>
                  </a:cubicBezTo>
                  <a:lnTo>
                    <a:pt x="1230742" y="0"/>
                  </a:lnTo>
                  <a:cubicBezTo>
                    <a:pt x="1614409" y="0"/>
                    <a:pt x="1925432" y="311023"/>
                    <a:pt x="1925432" y="694690"/>
                  </a:cubicBezTo>
                  <a:lnTo>
                    <a:pt x="2040632" y="1407083"/>
                  </a:lnTo>
                  <a:cubicBezTo>
                    <a:pt x="2040632" y="1790750"/>
                    <a:pt x="1614409" y="1895373"/>
                    <a:pt x="1230742" y="1895373"/>
                  </a:cubicBezTo>
                  <a:lnTo>
                    <a:pt x="797890" y="1895373"/>
                  </a:lnTo>
                  <a:cubicBezTo>
                    <a:pt x="414223" y="1895373"/>
                    <a:pt x="0" y="1773950"/>
                    <a:pt x="0" y="1390283"/>
                  </a:cubicBezTo>
                  <a:cubicBezTo>
                    <a:pt x="0" y="1221619"/>
                    <a:pt x="103200" y="863354"/>
                    <a:pt x="103200" y="694690"/>
                  </a:cubicBezTo>
                  <a:close/>
                </a:path>
              </a:pathLst>
            </a:custGeom>
            <a:solidFill>
              <a:srgbClr val="3A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dirty="0">
                <a:solidFill>
                  <a:prstClr val="white"/>
                </a:solidFill>
                <a:latin typeface="Calibri" panose="020F0502020204030204"/>
              </a:endParaRPr>
            </a:p>
          </p:txBody>
        </p:sp>
        <p:sp>
          <p:nvSpPr>
            <p:cNvPr id="29" name="Rectangle: Rounded Corners 161">
              <a:extLst>
                <a:ext uri="{FF2B5EF4-FFF2-40B4-BE49-F238E27FC236}">
                  <a16:creationId xmlns:a16="http://schemas.microsoft.com/office/drawing/2014/main" id="{A6F98B40-03A3-4DBA-B79A-F3C38B51C749}"/>
                </a:ext>
              </a:extLst>
            </p:cNvPr>
            <p:cNvSpPr/>
            <p:nvPr/>
          </p:nvSpPr>
          <p:spPr>
            <a:xfrm>
              <a:off x="2064836" y="2939283"/>
              <a:ext cx="209936" cy="343604"/>
            </a:xfrm>
            <a:prstGeom prst="roundRect">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0" name="Rectangle: Rounded Corners 162">
              <a:extLst>
                <a:ext uri="{FF2B5EF4-FFF2-40B4-BE49-F238E27FC236}">
                  <a16:creationId xmlns:a16="http://schemas.microsoft.com/office/drawing/2014/main" id="{6E69B224-9DA8-4325-8DEE-BF6F48573DDD}"/>
                </a:ext>
              </a:extLst>
            </p:cNvPr>
            <p:cNvSpPr/>
            <p:nvPr/>
          </p:nvSpPr>
          <p:spPr>
            <a:xfrm>
              <a:off x="1715351" y="1854538"/>
              <a:ext cx="911121" cy="1218487"/>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1" name="Oval 163">
              <a:extLst>
                <a:ext uri="{FF2B5EF4-FFF2-40B4-BE49-F238E27FC236}">
                  <a16:creationId xmlns:a16="http://schemas.microsoft.com/office/drawing/2014/main" id="{80157348-BCB8-40E5-8364-7900BD85ED68}"/>
                </a:ext>
              </a:extLst>
            </p:cNvPr>
            <p:cNvSpPr/>
            <p:nvPr/>
          </p:nvSpPr>
          <p:spPr>
            <a:xfrm rot="19109762">
              <a:off x="1592458" y="1736115"/>
              <a:ext cx="831141" cy="672350"/>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2" name="Oval 164">
              <a:extLst>
                <a:ext uri="{FF2B5EF4-FFF2-40B4-BE49-F238E27FC236}">
                  <a16:creationId xmlns:a16="http://schemas.microsoft.com/office/drawing/2014/main" id="{670496AE-10EB-4420-BB69-B3751471A0C8}"/>
                </a:ext>
              </a:extLst>
            </p:cNvPr>
            <p:cNvSpPr/>
            <p:nvPr/>
          </p:nvSpPr>
          <p:spPr>
            <a:xfrm rot="19811341">
              <a:off x="2310134" y="1871815"/>
              <a:ext cx="407358" cy="594042"/>
            </a:xfrm>
            <a:prstGeom prst="ellipse">
              <a:avLst/>
            </a:pr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3" name="Oval 227">
              <a:extLst>
                <a:ext uri="{FF2B5EF4-FFF2-40B4-BE49-F238E27FC236}">
                  <a16:creationId xmlns:a16="http://schemas.microsoft.com/office/drawing/2014/main" id="{689C44E3-E386-4C44-BC4F-D9317580808A}"/>
                </a:ext>
              </a:extLst>
            </p:cNvPr>
            <p:cNvSpPr/>
            <p:nvPr/>
          </p:nvSpPr>
          <p:spPr>
            <a:xfrm rot="19109762">
              <a:off x="1557085" y="1722706"/>
              <a:ext cx="911166" cy="641037"/>
            </a:xfrm>
            <a:custGeom>
              <a:avLst/>
              <a:gdLst>
                <a:gd name="connsiteX0" fmla="*/ 0 w 1998483"/>
                <a:gd name="connsiteY0" fmla="*/ 770500 h 1540999"/>
                <a:gd name="connsiteX1" fmla="*/ 999242 w 1998483"/>
                <a:gd name="connsiteY1" fmla="*/ 0 h 1540999"/>
                <a:gd name="connsiteX2" fmla="*/ 1998484 w 1998483"/>
                <a:gd name="connsiteY2" fmla="*/ 770500 h 1540999"/>
                <a:gd name="connsiteX3" fmla="*/ 999242 w 1998483"/>
                <a:gd name="connsiteY3" fmla="*/ 1541000 h 1540999"/>
                <a:gd name="connsiteX4" fmla="*/ 0 w 1998483"/>
                <a:gd name="connsiteY4" fmla="*/ 770500 h 1540999"/>
                <a:gd name="connsiteX0" fmla="*/ 63 w 1998547"/>
                <a:gd name="connsiteY0" fmla="*/ 490692 h 1261192"/>
                <a:gd name="connsiteX1" fmla="*/ 963518 w 1998547"/>
                <a:gd name="connsiteY1" fmla="*/ 0 h 1261192"/>
                <a:gd name="connsiteX2" fmla="*/ 1998547 w 1998547"/>
                <a:gd name="connsiteY2" fmla="*/ 490692 h 1261192"/>
                <a:gd name="connsiteX3" fmla="*/ 999305 w 1998547"/>
                <a:gd name="connsiteY3" fmla="*/ 1261192 h 1261192"/>
                <a:gd name="connsiteX4" fmla="*/ 63 w 1998547"/>
                <a:gd name="connsiteY4" fmla="*/ 490692 h 1261192"/>
                <a:gd name="connsiteX0" fmla="*/ 99 w 1998583"/>
                <a:gd name="connsiteY0" fmla="*/ 635572 h 1406072"/>
                <a:gd name="connsiteX1" fmla="*/ 954703 w 1998583"/>
                <a:gd name="connsiteY1" fmla="*/ 0 h 1406072"/>
                <a:gd name="connsiteX2" fmla="*/ 1998583 w 1998583"/>
                <a:gd name="connsiteY2" fmla="*/ 635572 h 1406072"/>
                <a:gd name="connsiteX3" fmla="*/ 999341 w 1998583"/>
                <a:gd name="connsiteY3" fmla="*/ 1406072 h 1406072"/>
                <a:gd name="connsiteX4" fmla="*/ 99 w 1998583"/>
                <a:gd name="connsiteY4" fmla="*/ 635572 h 1406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83" h="1406072">
                  <a:moveTo>
                    <a:pt x="99" y="635572"/>
                  </a:moveTo>
                  <a:cubicBezTo>
                    <a:pt x="-7341" y="401227"/>
                    <a:pt x="402837" y="0"/>
                    <a:pt x="954703" y="0"/>
                  </a:cubicBezTo>
                  <a:cubicBezTo>
                    <a:pt x="1506569" y="0"/>
                    <a:pt x="1998583" y="210037"/>
                    <a:pt x="1998583" y="635572"/>
                  </a:cubicBezTo>
                  <a:cubicBezTo>
                    <a:pt x="1998583" y="1061107"/>
                    <a:pt x="1551207" y="1406072"/>
                    <a:pt x="999341" y="1406072"/>
                  </a:cubicBezTo>
                  <a:cubicBezTo>
                    <a:pt x="447475" y="1406072"/>
                    <a:pt x="7539" y="869917"/>
                    <a:pt x="99" y="63557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4" name="Oval 166">
              <a:extLst>
                <a:ext uri="{FF2B5EF4-FFF2-40B4-BE49-F238E27FC236}">
                  <a16:creationId xmlns:a16="http://schemas.microsoft.com/office/drawing/2014/main" id="{F317DE64-2EAF-456A-8478-AEF7C024C84C}"/>
                </a:ext>
              </a:extLst>
            </p:cNvPr>
            <p:cNvSpPr/>
            <p:nvPr/>
          </p:nvSpPr>
          <p:spPr>
            <a:xfrm rot="19811341">
              <a:off x="2338317" y="1854537"/>
              <a:ext cx="384208" cy="609243"/>
            </a:xfrm>
            <a:prstGeom prst="ellipse">
              <a:avLst/>
            </a:pr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5" name="Oval 167">
              <a:extLst>
                <a:ext uri="{FF2B5EF4-FFF2-40B4-BE49-F238E27FC236}">
                  <a16:creationId xmlns:a16="http://schemas.microsoft.com/office/drawing/2014/main" id="{658F802E-5F7D-47AA-A065-E97ED48A9E3A}"/>
                </a:ext>
              </a:extLst>
            </p:cNvPr>
            <p:cNvSpPr/>
            <p:nvPr/>
          </p:nvSpPr>
          <p:spPr>
            <a:xfrm>
              <a:off x="1792033" y="2665006"/>
              <a:ext cx="156609" cy="156609"/>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36" name="Oval 168">
              <a:extLst>
                <a:ext uri="{FF2B5EF4-FFF2-40B4-BE49-F238E27FC236}">
                  <a16:creationId xmlns:a16="http://schemas.microsoft.com/office/drawing/2014/main" id="{AA6F4445-7D8A-4346-A4E6-CE583C0B4238}"/>
                </a:ext>
              </a:extLst>
            </p:cNvPr>
            <p:cNvSpPr/>
            <p:nvPr/>
          </p:nvSpPr>
          <p:spPr>
            <a:xfrm>
              <a:off x="2387345" y="2666990"/>
              <a:ext cx="156609" cy="156609"/>
            </a:xfrm>
            <a:prstGeom prst="ellipse">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dirty="0">
                <a:solidFill>
                  <a:prstClr val="white"/>
                </a:solidFill>
                <a:latin typeface="Calibri" panose="020F0502020204030204"/>
              </a:endParaRPr>
            </a:p>
          </p:txBody>
        </p:sp>
        <p:sp>
          <p:nvSpPr>
            <p:cNvPr id="37" name="Rectangle: Rounded Corners 169">
              <a:extLst>
                <a:ext uri="{FF2B5EF4-FFF2-40B4-BE49-F238E27FC236}">
                  <a16:creationId xmlns:a16="http://schemas.microsoft.com/office/drawing/2014/main" id="{D6BA13C0-0A51-4464-B514-C85C371D7C19}"/>
                </a:ext>
              </a:extLst>
            </p:cNvPr>
            <p:cNvSpPr/>
            <p:nvPr/>
          </p:nvSpPr>
          <p:spPr>
            <a:xfrm rot="1035284">
              <a:off x="1857097" y="2427835"/>
              <a:ext cx="174924" cy="52853"/>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grpSp>
          <p:nvGrpSpPr>
            <p:cNvPr id="39" name="Group 171">
              <a:extLst>
                <a:ext uri="{FF2B5EF4-FFF2-40B4-BE49-F238E27FC236}">
                  <a16:creationId xmlns:a16="http://schemas.microsoft.com/office/drawing/2014/main" id="{2BBCF553-36EC-45E6-80D6-C268B24953C4}"/>
                </a:ext>
              </a:extLst>
            </p:cNvPr>
            <p:cNvGrpSpPr/>
            <p:nvPr/>
          </p:nvGrpSpPr>
          <p:grpSpPr>
            <a:xfrm rot="388752">
              <a:off x="1826320" y="2508625"/>
              <a:ext cx="214625" cy="244998"/>
              <a:chOff x="4187699" y="2705837"/>
              <a:chExt cx="369137" cy="421380"/>
            </a:xfrm>
          </p:grpSpPr>
          <p:sp>
            <p:nvSpPr>
              <p:cNvPr id="64" name="Block Arc 198">
                <a:extLst>
                  <a:ext uri="{FF2B5EF4-FFF2-40B4-BE49-F238E27FC236}">
                    <a16:creationId xmlns:a16="http://schemas.microsoft.com/office/drawing/2014/main" id="{EB646D3B-ED32-491E-AE75-6B127FDA69DB}"/>
                  </a:ext>
                </a:extLst>
              </p:cNvPr>
              <p:cNvSpPr/>
              <p:nvPr/>
            </p:nvSpPr>
            <p:spPr>
              <a:xfrm rot="227416">
                <a:off x="4187699" y="2705837"/>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black"/>
                  </a:solidFill>
                  <a:latin typeface="Calibri" panose="020F0502020204030204"/>
                </a:endParaRPr>
              </a:p>
            </p:txBody>
          </p:sp>
          <p:sp>
            <p:nvSpPr>
              <p:cNvPr id="65" name="Oval 199">
                <a:extLst>
                  <a:ext uri="{FF2B5EF4-FFF2-40B4-BE49-F238E27FC236}">
                    <a16:creationId xmlns:a16="http://schemas.microsoft.com/office/drawing/2014/main" id="{EFDB0824-D4CB-4E21-B0F9-80F8873EF64B}"/>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66" name="Oval 200">
                <a:extLst>
                  <a:ext uri="{FF2B5EF4-FFF2-40B4-BE49-F238E27FC236}">
                    <a16:creationId xmlns:a16="http://schemas.microsoft.com/office/drawing/2014/main" id="{53647451-A957-4B8F-BDB5-4B469F664C35}"/>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dirty="0">
                  <a:solidFill>
                    <a:prstClr val="white"/>
                  </a:solidFill>
                  <a:latin typeface="Calibri" panose="020F0502020204030204"/>
                </a:endParaRPr>
              </a:p>
            </p:txBody>
          </p:sp>
        </p:grpSp>
        <p:sp>
          <p:nvSpPr>
            <p:cNvPr id="40" name="Rectangle: Rounded Corners 172">
              <a:extLst>
                <a:ext uri="{FF2B5EF4-FFF2-40B4-BE49-F238E27FC236}">
                  <a16:creationId xmlns:a16="http://schemas.microsoft.com/office/drawing/2014/main" id="{14A2F734-8D46-4D44-B215-1C7636AC5C82}"/>
                </a:ext>
              </a:extLst>
            </p:cNvPr>
            <p:cNvSpPr/>
            <p:nvPr/>
          </p:nvSpPr>
          <p:spPr>
            <a:xfrm rot="1906099">
              <a:off x="1838955" y="2515857"/>
              <a:ext cx="62768" cy="28266"/>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grpSp>
          <p:nvGrpSpPr>
            <p:cNvPr id="41" name="Group 173">
              <a:extLst>
                <a:ext uri="{FF2B5EF4-FFF2-40B4-BE49-F238E27FC236}">
                  <a16:creationId xmlns:a16="http://schemas.microsoft.com/office/drawing/2014/main" id="{C3C07029-AA0B-4314-B9A2-B2604C7708CE}"/>
                </a:ext>
              </a:extLst>
            </p:cNvPr>
            <p:cNvGrpSpPr/>
            <p:nvPr/>
          </p:nvGrpSpPr>
          <p:grpSpPr>
            <a:xfrm rot="21211248" flipH="1">
              <a:off x="2281933" y="2501703"/>
              <a:ext cx="214626" cy="244995"/>
              <a:chOff x="4187427" y="2706244"/>
              <a:chExt cx="369137" cy="421380"/>
            </a:xfrm>
          </p:grpSpPr>
          <p:sp>
            <p:nvSpPr>
              <p:cNvPr id="61" name="Block Arc 195">
                <a:extLst>
                  <a:ext uri="{FF2B5EF4-FFF2-40B4-BE49-F238E27FC236}">
                    <a16:creationId xmlns:a16="http://schemas.microsoft.com/office/drawing/2014/main" id="{F7C81592-5BF0-4A66-9330-1548A10B35A4}"/>
                  </a:ext>
                </a:extLst>
              </p:cNvPr>
              <p:cNvSpPr/>
              <p:nvPr/>
            </p:nvSpPr>
            <p:spPr>
              <a:xfrm rot="227416">
                <a:off x="4187427" y="2706244"/>
                <a:ext cx="369137" cy="421380"/>
              </a:xfrm>
              <a:prstGeom prst="blockArc">
                <a:avLst>
                  <a:gd name="adj1" fmla="val 12396764"/>
                  <a:gd name="adj2" fmla="val 18993227"/>
                  <a:gd name="adj3" fmla="val 13913"/>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black"/>
                  </a:solidFill>
                  <a:latin typeface="Calibri" panose="020F0502020204030204"/>
                </a:endParaRPr>
              </a:p>
            </p:txBody>
          </p:sp>
          <p:sp>
            <p:nvSpPr>
              <p:cNvPr id="62" name="Oval 196">
                <a:extLst>
                  <a:ext uri="{FF2B5EF4-FFF2-40B4-BE49-F238E27FC236}">
                    <a16:creationId xmlns:a16="http://schemas.microsoft.com/office/drawing/2014/main" id="{7B6A999A-6A3A-466B-AEE3-4FEB8118A378}"/>
                  </a:ext>
                </a:extLst>
              </p:cNvPr>
              <p:cNvSpPr/>
              <p:nvPr/>
            </p:nvSpPr>
            <p:spPr>
              <a:xfrm rot="227416">
                <a:off x="4203826" y="2809019"/>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63" name="Oval 197">
                <a:extLst>
                  <a:ext uri="{FF2B5EF4-FFF2-40B4-BE49-F238E27FC236}">
                    <a16:creationId xmlns:a16="http://schemas.microsoft.com/office/drawing/2014/main" id="{26964907-1AA2-4764-BD66-09049F706916}"/>
                  </a:ext>
                </a:extLst>
              </p:cNvPr>
              <p:cNvSpPr/>
              <p:nvPr/>
            </p:nvSpPr>
            <p:spPr>
              <a:xfrm rot="227416">
                <a:off x="4470116" y="2767742"/>
                <a:ext cx="52600" cy="58102"/>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dirty="0">
                  <a:solidFill>
                    <a:prstClr val="white"/>
                  </a:solidFill>
                  <a:latin typeface="Calibri" panose="020F0502020204030204"/>
                </a:endParaRPr>
              </a:p>
            </p:txBody>
          </p:sp>
        </p:grpSp>
        <p:sp>
          <p:nvSpPr>
            <p:cNvPr id="42" name="Rectangle: Rounded Corners 174">
              <a:extLst>
                <a:ext uri="{FF2B5EF4-FFF2-40B4-BE49-F238E27FC236}">
                  <a16:creationId xmlns:a16="http://schemas.microsoft.com/office/drawing/2014/main" id="{69D77FEB-54E0-459B-BE0D-B3A851CA1D8F}"/>
                </a:ext>
              </a:extLst>
            </p:cNvPr>
            <p:cNvSpPr/>
            <p:nvPr/>
          </p:nvSpPr>
          <p:spPr>
            <a:xfrm rot="19693901" flipV="1">
              <a:off x="2410012" y="2505270"/>
              <a:ext cx="62768" cy="28266"/>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43" name="Rectangle: Rounded Corners 175">
              <a:extLst>
                <a:ext uri="{FF2B5EF4-FFF2-40B4-BE49-F238E27FC236}">
                  <a16:creationId xmlns:a16="http://schemas.microsoft.com/office/drawing/2014/main" id="{09C682CF-7310-45EF-BCCB-C88FEA750461}"/>
                </a:ext>
              </a:extLst>
            </p:cNvPr>
            <p:cNvSpPr/>
            <p:nvPr/>
          </p:nvSpPr>
          <p:spPr>
            <a:xfrm>
              <a:off x="2110410" y="2687034"/>
              <a:ext cx="131694" cy="56482"/>
            </a:xfrm>
            <a:prstGeom prst="roundRect">
              <a:avLst>
                <a:gd name="adj" fmla="val 50000"/>
              </a:avLst>
            </a:prstGeom>
            <a:solidFill>
              <a:srgbClr val="F18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44" name="Freeform: Shape 176">
              <a:extLst>
                <a:ext uri="{FF2B5EF4-FFF2-40B4-BE49-F238E27FC236}">
                  <a16:creationId xmlns:a16="http://schemas.microsoft.com/office/drawing/2014/main" id="{12F354DB-B721-4D06-97AA-87181CD51237}"/>
                </a:ext>
              </a:extLst>
            </p:cNvPr>
            <p:cNvSpPr/>
            <p:nvPr/>
          </p:nvSpPr>
          <p:spPr>
            <a:xfrm>
              <a:off x="1595490" y="3156905"/>
              <a:ext cx="1213510" cy="1169146"/>
            </a:xfrm>
            <a:custGeom>
              <a:avLst/>
              <a:gdLst>
                <a:gd name="connsiteX0" fmla="*/ 1082023 w 2661752"/>
                <a:gd name="connsiteY0" fmla="*/ 0 h 2564441"/>
                <a:gd name="connsiteX1" fmla="*/ 1666462 w 2661752"/>
                <a:gd name="connsiteY1" fmla="*/ 0 h 2564441"/>
                <a:gd name="connsiteX2" fmla="*/ 1753317 w 2661752"/>
                <a:gd name="connsiteY2" fmla="*/ 13256 h 2564441"/>
                <a:gd name="connsiteX3" fmla="*/ 2505529 w 2661752"/>
                <a:gd name="connsiteY3" fmla="*/ 936189 h 2564441"/>
                <a:gd name="connsiteX4" fmla="*/ 2661752 w 2661752"/>
                <a:gd name="connsiteY4" fmla="*/ 1902269 h 2564441"/>
                <a:gd name="connsiteX5" fmla="*/ 1563456 w 2661752"/>
                <a:gd name="connsiteY5" fmla="*/ 2564441 h 2564441"/>
                <a:gd name="connsiteX6" fmla="*/ 976463 w 2661752"/>
                <a:gd name="connsiteY6" fmla="*/ 2564441 h 2564441"/>
                <a:gd name="connsiteX7" fmla="*/ 869665 w 2661752"/>
                <a:gd name="connsiteY7" fmla="*/ 2560029 h 2564441"/>
                <a:gd name="connsiteX8" fmla="*/ 693459 w 2661752"/>
                <a:gd name="connsiteY8" fmla="*/ 2536467 h 2564441"/>
                <a:gd name="connsiteX9" fmla="*/ 0 w 2661752"/>
                <a:gd name="connsiteY9" fmla="*/ 1885370 h 2564441"/>
                <a:gd name="connsiteX10" fmla="*/ 139950 w 2661752"/>
                <a:gd name="connsiteY10" fmla="*/ 942073 h 2564441"/>
                <a:gd name="connsiteX11" fmla="*/ 1082023 w 2661752"/>
                <a:gd name="connsiteY11" fmla="*/ 0 h 256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1752" h="2564441">
                  <a:moveTo>
                    <a:pt x="1082023" y="0"/>
                  </a:moveTo>
                  <a:lnTo>
                    <a:pt x="1666462" y="0"/>
                  </a:lnTo>
                  <a:lnTo>
                    <a:pt x="1753317" y="13256"/>
                  </a:lnTo>
                  <a:cubicBezTo>
                    <a:pt x="2182604" y="101100"/>
                    <a:pt x="2505529" y="480933"/>
                    <a:pt x="2505529" y="936189"/>
                  </a:cubicBezTo>
                  <a:lnTo>
                    <a:pt x="2661752" y="1902269"/>
                  </a:lnTo>
                  <a:cubicBezTo>
                    <a:pt x="2661752" y="2422561"/>
                    <a:pt x="2083749" y="2564441"/>
                    <a:pt x="1563456" y="2564441"/>
                  </a:cubicBezTo>
                  <a:lnTo>
                    <a:pt x="976463" y="2564441"/>
                  </a:lnTo>
                  <a:lnTo>
                    <a:pt x="869665" y="2560029"/>
                  </a:lnTo>
                  <a:lnTo>
                    <a:pt x="693459" y="2536467"/>
                  </a:lnTo>
                  <a:cubicBezTo>
                    <a:pt x="315973" y="2465767"/>
                    <a:pt x="0" y="2275590"/>
                    <a:pt x="0" y="1885370"/>
                  </a:cubicBezTo>
                  <a:cubicBezTo>
                    <a:pt x="0" y="1656644"/>
                    <a:pt x="139950" y="1170799"/>
                    <a:pt x="139950" y="942073"/>
                  </a:cubicBezTo>
                  <a:cubicBezTo>
                    <a:pt x="139950" y="421780"/>
                    <a:pt x="561730" y="0"/>
                    <a:pt x="1082023" y="0"/>
                  </a:cubicBezTo>
                  <a:close/>
                </a:path>
              </a:pathLst>
            </a:custGeom>
            <a:solidFill>
              <a:srgbClr val="61B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235">
                <a:solidFill>
                  <a:prstClr val="white"/>
                </a:solidFill>
                <a:latin typeface="Calibri" panose="020F0502020204030204"/>
              </a:endParaRPr>
            </a:p>
          </p:txBody>
        </p:sp>
        <p:sp>
          <p:nvSpPr>
            <p:cNvPr id="45" name="Freeform: Shape 177">
              <a:extLst>
                <a:ext uri="{FF2B5EF4-FFF2-40B4-BE49-F238E27FC236}">
                  <a16:creationId xmlns:a16="http://schemas.microsoft.com/office/drawing/2014/main" id="{5E3042C2-1F6D-462F-AA94-F833F597F5A7}"/>
                </a:ext>
              </a:extLst>
            </p:cNvPr>
            <p:cNvSpPr/>
            <p:nvPr/>
          </p:nvSpPr>
          <p:spPr>
            <a:xfrm>
              <a:off x="2064009" y="3156905"/>
              <a:ext cx="212732" cy="120646"/>
            </a:xfrm>
            <a:custGeom>
              <a:avLst/>
              <a:gdLst>
                <a:gd name="connsiteX0" fmla="*/ 0 w 1095824"/>
                <a:gd name="connsiteY0" fmla="*/ 0 h 525977"/>
                <a:gd name="connsiteX1" fmla="*/ 1095824 w 1095824"/>
                <a:gd name="connsiteY1" fmla="*/ 0 h 525977"/>
                <a:gd name="connsiteX2" fmla="*/ 1087102 w 1095824"/>
                <a:gd name="connsiteY2" fmla="*/ 86525 h 525977"/>
                <a:gd name="connsiteX3" fmla="*/ 547912 w 1095824"/>
                <a:gd name="connsiteY3" fmla="*/ 525977 h 525977"/>
                <a:gd name="connsiteX4" fmla="*/ 8723 w 1095824"/>
                <a:gd name="connsiteY4" fmla="*/ 86525 h 5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24" h="525977">
                  <a:moveTo>
                    <a:pt x="0" y="0"/>
                  </a:moveTo>
                  <a:lnTo>
                    <a:pt x="1095824" y="0"/>
                  </a:lnTo>
                  <a:lnTo>
                    <a:pt x="1087102" y="86525"/>
                  </a:lnTo>
                  <a:cubicBezTo>
                    <a:pt x="1035782" y="337320"/>
                    <a:pt x="813879" y="525977"/>
                    <a:pt x="547912" y="525977"/>
                  </a:cubicBezTo>
                  <a:cubicBezTo>
                    <a:pt x="281945" y="525977"/>
                    <a:pt x="60043" y="337320"/>
                    <a:pt x="8723" y="86525"/>
                  </a:cubicBezTo>
                  <a:close/>
                </a:path>
              </a:pathLst>
            </a:custGeom>
            <a:solidFill>
              <a:srgbClr val="F4BC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1235">
                <a:solidFill>
                  <a:prstClr val="white"/>
                </a:solidFill>
                <a:latin typeface="Calibri" panose="020F0502020204030204"/>
              </a:endParaRPr>
            </a:p>
          </p:txBody>
        </p:sp>
        <p:sp>
          <p:nvSpPr>
            <p:cNvPr id="46" name="Rectangle: Rounded Corners 178">
              <a:extLst>
                <a:ext uri="{FF2B5EF4-FFF2-40B4-BE49-F238E27FC236}">
                  <a16:creationId xmlns:a16="http://schemas.microsoft.com/office/drawing/2014/main" id="{B5C66648-4989-44AF-91E5-0E8A3843B2B2}"/>
                </a:ext>
              </a:extLst>
            </p:cNvPr>
            <p:cNvSpPr/>
            <p:nvPr/>
          </p:nvSpPr>
          <p:spPr>
            <a:xfrm>
              <a:off x="1638494" y="2564361"/>
              <a:ext cx="142413" cy="180144"/>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47" name="Rectangle: Rounded Corners 179">
              <a:extLst>
                <a:ext uri="{FF2B5EF4-FFF2-40B4-BE49-F238E27FC236}">
                  <a16:creationId xmlns:a16="http://schemas.microsoft.com/office/drawing/2014/main" id="{DC2E138F-6B47-4BE1-8437-36C3B87ECE05}"/>
                </a:ext>
              </a:extLst>
            </p:cNvPr>
            <p:cNvSpPr/>
            <p:nvPr/>
          </p:nvSpPr>
          <p:spPr>
            <a:xfrm>
              <a:off x="2552724" y="2567044"/>
              <a:ext cx="142413" cy="180144"/>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48" name="Oval 180">
              <a:extLst>
                <a:ext uri="{FF2B5EF4-FFF2-40B4-BE49-F238E27FC236}">
                  <a16:creationId xmlns:a16="http://schemas.microsoft.com/office/drawing/2014/main" id="{8709991A-A39B-4D68-A1FF-DB007861B056}"/>
                </a:ext>
              </a:extLst>
            </p:cNvPr>
            <p:cNvSpPr/>
            <p:nvPr/>
          </p:nvSpPr>
          <p:spPr>
            <a:xfrm>
              <a:off x="1677794" y="2718621"/>
              <a:ext cx="41693" cy="416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49" name="Oval 181">
              <a:extLst>
                <a:ext uri="{FF2B5EF4-FFF2-40B4-BE49-F238E27FC236}">
                  <a16:creationId xmlns:a16="http://schemas.microsoft.com/office/drawing/2014/main" id="{2566DB6C-E026-4B24-8F85-2BF63F40F827}"/>
                </a:ext>
              </a:extLst>
            </p:cNvPr>
            <p:cNvSpPr/>
            <p:nvPr/>
          </p:nvSpPr>
          <p:spPr>
            <a:xfrm>
              <a:off x="2625402" y="2718621"/>
              <a:ext cx="41693" cy="416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50" name="Freeform: Shape 184">
              <a:extLst>
                <a:ext uri="{FF2B5EF4-FFF2-40B4-BE49-F238E27FC236}">
                  <a16:creationId xmlns:a16="http://schemas.microsoft.com/office/drawing/2014/main" id="{C546A1D5-8A78-4DA1-ABBD-C8F51DB14371}"/>
                </a:ext>
              </a:extLst>
            </p:cNvPr>
            <p:cNvSpPr/>
            <p:nvPr/>
          </p:nvSpPr>
          <p:spPr>
            <a:xfrm>
              <a:off x="1686181" y="1963055"/>
              <a:ext cx="290690" cy="326558"/>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51" name="Freeform: Shape 185">
              <a:extLst>
                <a:ext uri="{FF2B5EF4-FFF2-40B4-BE49-F238E27FC236}">
                  <a16:creationId xmlns:a16="http://schemas.microsoft.com/office/drawing/2014/main" id="{7919B078-809E-41BD-82A4-A3EB999F0D85}"/>
                </a:ext>
              </a:extLst>
            </p:cNvPr>
            <p:cNvSpPr/>
            <p:nvPr/>
          </p:nvSpPr>
          <p:spPr>
            <a:xfrm flipH="1">
              <a:off x="2325542" y="1911090"/>
              <a:ext cx="290690" cy="326558"/>
            </a:xfrm>
            <a:custGeom>
              <a:avLst/>
              <a:gdLst>
                <a:gd name="connsiteX0" fmla="*/ 471209 w 638397"/>
                <a:gd name="connsiteY0" fmla="*/ 573 h 716305"/>
                <a:gd name="connsiteX1" fmla="*/ 282174 w 638397"/>
                <a:gd name="connsiteY1" fmla="*/ 167627 h 716305"/>
                <a:gd name="connsiteX2" fmla="*/ 189855 w 638397"/>
                <a:gd name="connsiteY2" fmla="*/ 391830 h 716305"/>
                <a:gd name="connsiteX3" fmla="*/ 820 w 638397"/>
                <a:gd name="connsiteY3" fmla="*/ 431396 h 716305"/>
                <a:gd name="connsiteX4" fmla="*/ 139299 w 638397"/>
                <a:gd name="connsiteY4" fmla="*/ 701759 h 716305"/>
                <a:gd name="connsiteX5" fmla="*/ 539349 w 638397"/>
                <a:gd name="connsiteY5" fmla="*/ 631421 h 716305"/>
                <a:gd name="connsiteX6" fmla="*/ 636065 w 638397"/>
                <a:gd name="connsiteY6" fmla="*/ 224777 h 716305"/>
                <a:gd name="connsiteX7" fmla="*/ 471209 w 638397"/>
                <a:gd name="connsiteY7" fmla="*/ 573 h 716305"/>
                <a:gd name="connsiteX0" fmla="*/ 470421 w 637609"/>
                <a:gd name="connsiteY0" fmla="*/ 552 h 716284"/>
                <a:gd name="connsiteX1" fmla="*/ 281386 w 637609"/>
                <a:gd name="connsiteY1" fmla="*/ 167606 h 716284"/>
                <a:gd name="connsiteX2" fmla="*/ 147303 w 637609"/>
                <a:gd name="connsiteY2" fmla="*/ 363234 h 716284"/>
                <a:gd name="connsiteX3" fmla="*/ 32 w 637609"/>
                <a:gd name="connsiteY3" fmla="*/ 431375 h 716284"/>
                <a:gd name="connsiteX4" fmla="*/ 138511 w 637609"/>
                <a:gd name="connsiteY4" fmla="*/ 701738 h 716284"/>
                <a:gd name="connsiteX5" fmla="*/ 538561 w 637609"/>
                <a:gd name="connsiteY5" fmla="*/ 631400 h 716284"/>
                <a:gd name="connsiteX6" fmla="*/ 635277 w 637609"/>
                <a:gd name="connsiteY6" fmla="*/ 224756 h 716284"/>
                <a:gd name="connsiteX7" fmla="*/ 470421 w 637609"/>
                <a:gd name="connsiteY7" fmla="*/ 552 h 71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09" h="716284">
                  <a:moveTo>
                    <a:pt x="470421" y="552"/>
                  </a:moveTo>
                  <a:cubicBezTo>
                    <a:pt x="411439" y="-8973"/>
                    <a:pt x="335239" y="107159"/>
                    <a:pt x="281386" y="167606"/>
                  </a:cubicBezTo>
                  <a:cubicBezTo>
                    <a:pt x="227533" y="228053"/>
                    <a:pt x="194195" y="319273"/>
                    <a:pt x="147303" y="363234"/>
                  </a:cubicBezTo>
                  <a:cubicBezTo>
                    <a:pt x="100411" y="407195"/>
                    <a:pt x="1497" y="374958"/>
                    <a:pt x="32" y="431375"/>
                  </a:cubicBezTo>
                  <a:cubicBezTo>
                    <a:pt x="-1433" y="487792"/>
                    <a:pt x="48756" y="668401"/>
                    <a:pt x="138511" y="701738"/>
                  </a:cubicBezTo>
                  <a:cubicBezTo>
                    <a:pt x="228266" y="735075"/>
                    <a:pt x="455767" y="710897"/>
                    <a:pt x="538561" y="631400"/>
                  </a:cubicBezTo>
                  <a:cubicBezTo>
                    <a:pt x="621355" y="551903"/>
                    <a:pt x="645901" y="329531"/>
                    <a:pt x="635277" y="224756"/>
                  </a:cubicBezTo>
                  <a:cubicBezTo>
                    <a:pt x="624653" y="119981"/>
                    <a:pt x="529403" y="10077"/>
                    <a:pt x="470421" y="552"/>
                  </a:cubicBezTo>
                  <a:close/>
                </a:path>
              </a:pathLst>
            </a:custGeom>
            <a:solidFill>
              <a:srgbClr val="332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cxnSp>
          <p:nvCxnSpPr>
            <p:cNvPr id="52" name="Straight Connector 186">
              <a:extLst>
                <a:ext uri="{FF2B5EF4-FFF2-40B4-BE49-F238E27FC236}">
                  <a16:creationId xmlns:a16="http://schemas.microsoft.com/office/drawing/2014/main" id="{8A18BB4B-85E5-4157-9F24-798C9D3127DB}"/>
                </a:ext>
              </a:extLst>
            </p:cNvPr>
            <p:cNvCxnSpPr>
              <a:cxnSpLocks/>
            </p:cNvCxnSpPr>
            <p:nvPr/>
          </p:nvCxnSpPr>
          <p:spPr>
            <a:xfrm flipH="1">
              <a:off x="1806730" y="3682943"/>
              <a:ext cx="46736" cy="386101"/>
            </a:xfrm>
            <a:prstGeom prst="line">
              <a:avLst/>
            </a:prstGeom>
            <a:ln w="19050">
              <a:solidFill>
                <a:srgbClr val="3AAFFF"/>
              </a:solidFill>
            </a:ln>
          </p:spPr>
          <p:style>
            <a:lnRef idx="1">
              <a:schemeClr val="accent1"/>
            </a:lnRef>
            <a:fillRef idx="0">
              <a:schemeClr val="accent1"/>
            </a:fillRef>
            <a:effectRef idx="0">
              <a:schemeClr val="accent1"/>
            </a:effectRef>
            <a:fontRef idx="minor">
              <a:schemeClr val="tx1"/>
            </a:fontRef>
          </p:style>
        </p:cxnSp>
        <p:cxnSp>
          <p:nvCxnSpPr>
            <p:cNvPr id="53" name="Straight Connector 187">
              <a:extLst>
                <a:ext uri="{FF2B5EF4-FFF2-40B4-BE49-F238E27FC236}">
                  <a16:creationId xmlns:a16="http://schemas.microsoft.com/office/drawing/2014/main" id="{8FBC4D11-D503-4E25-856D-1B9053BE4592}"/>
                </a:ext>
              </a:extLst>
            </p:cNvPr>
            <p:cNvCxnSpPr>
              <a:cxnSpLocks/>
            </p:cNvCxnSpPr>
            <p:nvPr/>
          </p:nvCxnSpPr>
          <p:spPr>
            <a:xfrm>
              <a:off x="2588973" y="3672720"/>
              <a:ext cx="31805" cy="262757"/>
            </a:xfrm>
            <a:prstGeom prst="line">
              <a:avLst/>
            </a:prstGeom>
            <a:ln w="19050">
              <a:solidFill>
                <a:srgbClr val="3AAFFF"/>
              </a:solidFill>
            </a:ln>
          </p:spPr>
          <p:style>
            <a:lnRef idx="1">
              <a:schemeClr val="accent1"/>
            </a:lnRef>
            <a:fillRef idx="0">
              <a:schemeClr val="accent1"/>
            </a:fillRef>
            <a:effectRef idx="0">
              <a:schemeClr val="accent1"/>
            </a:effectRef>
            <a:fontRef idx="minor">
              <a:schemeClr val="tx1"/>
            </a:fontRef>
          </p:style>
        </p:cxnSp>
        <p:sp>
          <p:nvSpPr>
            <p:cNvPr id="54" name="Freeform: Shape 188">
              <a:extLst>
                <a:ext uri="{FF2B5EF4-FFF2-40B4-BE49-F238E27FC236}">
                  <a16:creationId xmlns:a16="http://schemas.microsoft.com/office/drawing/2014/main" id="{833533EB-B116-4D7A-A961-114C90F4188A}"/>
                </a:ext>
              </a:extLst>
            </p:cNvPr>
            <p:cNvSpPr/>
            <p:nvPr/>
          </p:nvSpPr>
          <p:spPr>
            <a:xfrm>
              <a:off x="1924091" y="3157235"/>
              <a:ext cx="254332" cy="50309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55" name="Freeform: Shape 189">
              <a:extLst>
                <a:ext uri="{FF2B5EF4-FFF2-40B4-BE49-F238E27FC236}">
                  <a16:creationId xmlns:a16="http://schemas.microsoft.com/office/drawing/2014/main" id="{E4DF573C-8EC1-464E-8871-F77D1A468002}"/>
                </a:ext>
              </a:extLst>
            </p:cNvPr>
            <p:cNvSpPr/>
            <p:nvPr/>
          </p:nvSpPr>
          <p:spPr>
            <a:xfrm flipH="1">
              <a:off x="2174722" y="3154140"/>
              <a:ext cx="254332" cy="503096"/>
            </a:xfrm>
            <a:custGeom>
              <a:avLst/>
              <a:gdLst>
                <a:gd name="connsiteX0" fmla="*/ 0 w 542611"/>
                <a:gd name="connsiteY0" fmla="*/ 0 h 1266092"/>
                <a:gd name="connsiteX1" fmla="*/ 542611 w 542611"/>
                <a:gd name="connsiteY1" fmla="*/ 1266092 h 1266092"/>
                <a:gd name="connsiteX0" fmla="*/ 14128 w 556739"/>
                <a:gd name="connsiteY0" fmla="*/ 0 h 1266092"/>
                <a:gd name="connsiteX1" fmla="*/ 556739 w 556739"/>
                <a:gd name="connsiteY1" fmla="*/ 1266092 h 1266092"/>
                <a:gd name="connsiteX0" fmla="*/ 13953 w 563388"/>
                <a:gd name="connsiteY0" fmla="*/ 0 h 1341154"/>
                <a:gd name="connsiteX1" fmla="*/ 563388 w 563388"/>
                <a:gd name="connsiteY1" fmla="*/ 1341154 h 1341154"/>
                <a:gd name="connsiteX0" fmla="*/ 14129 w 556740"/>
                <a:gd name="connsiteY0" fmla="*/ 0 h 1272915"/>
                <a:gd name="connsiteX1" fmla="*/ 556740 w 556740"/>
                <a:gd name="connsiteY1" fmla="*/ 1272915 h 1272915"/>
                <a:gd name="connsiteX0" fmla="*/ 29656 w 572267"/>
                <a:gd name="connsiteY0" fmla="*/ 0 h 1272915"/>
                <a:gd name="connsiteX1" fmla="*/ 25232 w 572267"/>
                <a:gd name="connsiteY1" fmla="*/ 650442 h 1272915"/>
                <a:gd name="connsiteX2" fmla="*/ 572267 w 572267"/>
                <a:gd name="connsiteY2" fmla="*/ 1272915 h 1272915"/>
                <a:gd name="connsiteX0" fmla="*/ 45638 w 588249"/>
                <a:gd name="connsiteY0" fmla="*/ 8851 h 1281766"/>
                <a:gd name="connsiteX1" fmla="*/ 41214 w 588249"/>
                <a:gd name="connsiteY1" fmla="*/ 659293 h 1281766"/>
                <a:gd name="connsiteX2" fmla="*/ 588249 w 588249"/>
                <a:gd name="connsiteY2" fmla="*/ 1281766 h 1281766"/>
                <a:gd name="connsiteX0" fmla="*/ 45638 w 588249"/>
                <a:gd name="connsiteY0" fmla="*/ 8851 h 1281766"/>
                <a:gd name="connsiteX1" fmla="*/ 41214 w 588249"/>
                <a:gd name="connsiteY1" fmla="*/ 659293 h 1281766"/>
                <a:gd name="connsiteX2" fmla="*/ 588249 w 588249"/>
                <a:gd name="connsiteY2" fmla="*/ 1281766 h 1281766"/>
                <a:gd name="connsiteX0" fmla="*/ 116785 w 659396"/>
                <a:gd name="connsiteY0" fmla="*/ 8769 h 1281684"/>
                <a:gd name="connsiteX1" fmla="*/ 112361 w 659396"/>
                <a:gd name="connsiteY1" fmla="*/ 659211 h 1281684"/>
                <a:gd name="connsiteX2" fmla="*/ 659396 w 659396"/>
                <a:gd name="connsiteY2" fmla="*/ 1281684 h 1281684"/>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96510 w 639121"/>
                <a:gd name="connsiteY0" fmla="*/ 7856 h 1280771"/>
                <a:gd name="connsiteX1" fmla="*/ 126206 w 639121"/>
                <a:gd name="connsiteY1" fmla="*/ 740185 h 1280771"/>
                <a:gd name="connsiteX2" fmla="*/ 639121 w 639121"/>
                <a:gd name="connsiteY2" fmla="*/ 1280771 h 1280771"/>
                <a:gd name="connsiteX0" fmla="*/ 136128 w 678739"/>
                <a:gd name="connsiteY0" fmla="*/ 10283 h 1283198"/>
                <a:gd name="connsiteX1" fmla="*/ 165824 w 678739"/>
                <a:gd name="connsiteY1" fmla="*/ 742612 h 1283198"/>
                <a:gd name="connsiteX2" fmla="*/ 678739 w 678739"/>
                <a:gd name="connsiteY2" fmla="*/ 1283198 h 1283198"/>
                <a:gd name="connsiteX0" fmla="*/ 191369 w 652094"/>
                <a:gd name="connsiteY0" fmla="*/ 10168 h 1289907"/>
                <a:gd name="connsiteX1" fmla="*/ 139179 w 652094"/>
                <a:gd name="connsiteY1" fmla="*/ 749321 h 1289907"/>
                <a:gd name="connsiteX2" fmla="*/ 652094 w 652094"/>
                <a:gd name="connsiteY2" fmla="*/ 1289907 h 1289907"/>
              </a:gdLst>
              <a:ahLst/>
              <a:cxnLst>
                <a:cxn ang="0">
                  <a:pos x="connsiteX0" y="connsiteY0"/>
                </a:cxn>
                <a:cxn ang="0">
                  <a:pos x="connsiteX1" y="connsiteY1"/>
                </a:cxn>
                <a:cxn ang="0">
                  <a:pos x="connsiteX2" y="connsiteY2"/>
                </a:cxn>
              </a:cxnLst>
              <a:rect l="l" t="t" r="r" b="b"/>
              <a:pathLst>
                <a:path w="652094" h="1289907">
                  <a:moveTo>
                    <a:pt x="191369" y="10168"/>
                  </a:moveTo>
                  <a:cubicBezTo>
                    <a:pt x="96235" y="-80455"/>
                    <a:pt x="-156454" y="456579"/>
                    <a:pt x="139179" y="749321"/>
                  </a:cubicBezTo>
                  <a:cubicBezTo>
                    <a:pt x="404784" y="986883"/>
                    <a:pt x="471224" y="867876"/>
                    <a:pt x="652094" y="1289907"/>
                  </a:cubicBezTo>
                </a:path>
              </a:pathLst>
            </a:custGeom>
            <a:no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56" name="Rectangle: Rounded Corners 190">
              <a:extLst>
                <a:ext uri="{FF2B5EF4-FFF2-40B4-BE49-F238E27FC236}">
                  <a16:creationId xmlns:a16="http://schemas.microsoft.com/office/drawing/2014/main" id="{E0B19AC2-4E54-48E6-A082-F7D1B1E65841}"/>
                </a:ext>
              </a:extLst>
            </p:cNvPr>
            <p:cNvSpPr/>
            <p:nvPr/>
          </p:nvSpPr>
          <p:spPr>
            <a:xfrm>
              <a:off x="2088137" y="3660038"/>
              <a:ext cx="182403" cy="275439"/>
            </a:xfrm>
            <a:prstGeom prst="roundRect">
              <a:avLst/>
            </a:prstGeom>
            <a:solidFill>
              <a:schemeClr val="bg1"/>
            </a:solidFill>
            <a:ln w="19050">
              <a:solidFill>
                <a:srgbClr val="332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57" name="Oval 191">
              <a:extLst>
                <a:ext uri="{FF2B5EF4-FFF2-40B4-BE49-F238E27FC236}">
                  <a16:creationId xmlns:a16="http://schemas.microsoft.com/office/drawing/2014/main" id="{87E0A447-454B-450A-8EDC-0846D2A92D91}"/>
                </a:ext>
              </a:extLst>
            </p:cNvPr>
            <p:cNvSpPr/>
            <p:nvPr/>
          </p:nvSpPr>
          <p:spPr>
            <a:xfrm>
              <a:off x="2134651" y="3713757"/>
              <a:ext cx="84353" cy="8435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58" name="Rectangle: Rounded Corners 192">
              <a:extLst>
                <a:ext uri="{FF2B5EF4-FFF2-40B4-BE49-F238E27FC236}">
                  <a16:creationId xmlns:a16="http://schemas.microsoft.com/office/drawing/2014/main" id="{DFCBDEF3-CA19-45C5-8932-41DA36128D59}"/>
                </a:ext>
              </a:extLst>
            </p:cNvPr>
            <p:cNvSpPr/>
            <p:nvPr/>
          </p:nvSpPr>
          <p:spPr>
            <a:xfrm>
              <a:off x="2152513" y="3764919"/>
              <a:ext cx="52477" cy="49384"/>
            </a:xfrm>
            <a:prstGeom prst="roundRect">
              <a:avLst>
                <a:gd name="adj" fmla="val 431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59" name="Oval 193">
              <a:extLst>
                <a:ext uri="{FF2B5EF4-FFF2-40B4-BE49-F238E27FC236}">
                  <a16:creationId xmlns:a16="http://schemas.microsoft.com/office/drawing/2014/main" id="{9050B5B4-58E9-44FD-9F80-418E5C9AE67F}"/>
                </a:ext>
              </a:extLst>
            </p:cNvPr>
            <p:cNvSpPr/>
            <p:nvPr/>
          </p:nvSpPr>
          <p:spPr>
            <a:xfrm>
              <a:off x="2164487" y="3736684"/>
              <a:ext cx="29174" cy="2917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2040">
                <a:solidFill>
                  <a:prstClr val="white"/>
                </a:solidFill>
                <a:latin typeface="Calibri" panose="020F0502020204030204"/>
              </a:endParaRPr>
            </a:p>
          </p:txBody>
        </p:sp>
        <p:sp>
          <p:nvSpPr>
            <p:cNvPr id="60" name="Freeform: Shape 194">
              <a:extLst>
                <a:ext uri="{FF2B5EF4-FFF2-40B4-BE49-F238E27FC236}">
                  <a16:creationId xmlns:a16="http://schemas.microsoft.com/office/drawing/2014/main" id="{ED0B80F7-AEDD-4BA6-AC9C-FA7BE2782EC7}"/>
                </a:ext>
              </a:extLst>
            </p:cNvPr>
            <p:cNvSpPr/>
            <p:nvPr/>
          </p:nvSpPr>
          <p:spPr>
            <a:xfrm>
              <a:off x="2137471" y="3780476"/>
              <a:ext cx="84354" cy="70626"/>
            </a:xfrm>
            <a:custGeom>
              <a:avLst/>
              <a:gdLst>
                <a:gd name="connsiteX0" fmla="*/ 186981 w 216278"/>
                <a:gd name="connsiteY0" fmla="*/ 0 h 181080"/>
                <a:gd name="connsiteX1" fmla="*/ 207780 w 216278"/>
                <a:gd name="connsiteY1" fmla="*/ 30848 h 181080"/>
                <a:gd name="connsiteX2" fmla="*/ 216278 w 216278"/>
                <a:gd name="connsiteY2" fmla="*/ 72941 h 181080"/>
                <a:gd name="connsiteX3" fmla="*/ 108139 w 216278"/>
                <a:gd name="connsiteY3" fmla="*/ 181080 h 181080"/>
                <a:gd name="connsiteX4" fmla="*/ 0 w 216278"/>
                <a:gd name="connsiteY4" fmla="*/ 72941 h 181080"/>
                <a:gd name="connsiteX5" fmla="*/ 8498 w 216278"/>
                <a:gd name="connsiteY5" fmla="*/ 30848 h 181080"/>
                <a:gd name="connsiteX6" fmla="*/ 23075 w 216278"/>
                <a:gd name="connsiteY6" fmla="*/ 9228 h 181080"/>
                <a:gd name="connsiteX7" fmla="*/ 25451 w 216278"/>
                <a:gd name="connsiteY7" fmla="*/ 12752 h 181080"/>
                <a:gd name="connsiteX8" fmla="*/ 101917 w 216278"/>
                <a:gd name="connsiteY8" fmla="*/ 44425 h 181080"/>
                <a:gd name="connsiteX9" fmla="*/ 178383 w 216278"/>
                <a:gd name="connsiteY9" fmla="*/ 12752 h 18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278" h="181080">
                  <a:moveTo>
                    <a:pt x="186981" y="0"/>
                  </a:moveTo>
                  <a:lnTo>
                    <a:pt x="207780" y="30848"/>
                  </a:lnTo>
                  <a:cubicBezTo>
                    <a:pt x="213252" y="43786"/>
                    <a:pt x="216278" y="58010"/>
                    <a:pt x="216278" y="72941"/>
                  </a:cubicBezTo>
                  <a:cubicBezTo>
                    <a:pt x="216278" y="132665"/>
                    <a:pt x="167863" y="181080"/>
                    <a:pt x="108139" y="181080"/>
                  </a:cubicBezTo>
                  <a:cubicBezTo>
                    <a:pt x="48415" y="181080"/>
                    <a:pt x="0" y="132665"/>
                    <a:pt x="0" y="72941"/>
                  </a:cubicBezTo>
                  <a:cubicBezTo>
                    <a:pt x="0" y="58010"/>
                    <a:pt x="3026" y="43786"/>
                    <a:pt x="8498" y="30848"/>
                  </a:cubicBezTo>
                  <a:lnTo>
                    <a:pt x="23075" y="9228"/>
                  </a:lnTo>
                  <a:lnTo>
                    <a:pt x="25451" y="12752"/>
                  </a:lnTo>
                  <a:cubicBezTo>
                    <a:pt x="45020" y="32322"/>
                    <a:pt x="72055" y="44425"/>
                    <a:pt x="101917" y="44425"/>
                  </a:cubicBezTo>
                  <a:cubicBezTo>
                    <a:pt x="131779" y="44425"/>
                    <a:pt x="158814" y="32322"/>
                    <a:pt x="178383" y="127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189"/>
              <a:endParaRPr lang="en-PH" sz="2040">
                <a:solidFill>
                  <a:prstClr val="white"/>
                </a:solidFill>
                <a:latin typeface="Calibri" panose="020F0502020204030204"/>
              </a:endParaRPr>
            </a:p>
          </p:txBody>
        </p:sp>
      </p:grpSp>
      <p:grpSp>
        <p:nvGrpSpPr>
          <p:cNvPr id="67" name="Eyes">
            <a:extLst>
              <a:ext uri="{FF2B5EF4-FFF2-40B4-BE49-F238E27FC236}">
                <a16:creationId xmlns:a16="http://schemas.microsoft.com/office/drawing/2014/main" id="{0B4A2A10-CA7D-4CA3-A2F0-619D20632562}"/>
              </a:ext>
            </a:extLst>
          </p:cNvPr>
          <p:cNvGrpSpPr/>
          <p:nvPr/>
        </p:nvGrpSpPr>
        <p:grpSpPr>
          <a:xfrm>
            <a:off x="5786296" y="1616615"/>
            <a:ext cx="748449" cy="131185"/>
            <a:chOff x="1889237" y="2518694"/>
            <a:chExt cx="545268" cy="96902"/>
          </a:xfrm>
        </p:grpSpPr>
        <p:sp>
          <p:nvSpPr>
            <p:cNvPr id="68" name="Oval 182">
              <a:extLst>
                <a:ext uri="{FF2B5EF4-FFF2-40B4-BE49-F238E27FC236}">
                  <a16:creationId xmlns:a16="http://schemas.microsoft.com/office/drawing/2014/main" id="{B19EC929-A760-480E-BC86-3938401D8B7D}"/>
                </a:ext>
              </a:extLst>
            </p:cNvPr>
            <p:cNvSpPr/>
            <p:nvPr/>
          </p:nvSpPr>
          <p:spPr>
            <a:xfrm>
              <a:off x="1889237" y="2525817"/>
              <a:ext cx="89779" cy="89779"/>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69" name="Oval 183">
              <a:extLst>
                <a:ext uri="{FF2B5EF4-FFF2-40B4-BE49-F238E27FC236}">
                  <a16:creationId xmlns:a16="http://schemas.microsoft.com/office/drawing/2014/main" id="{D526B04C-1C51-4571-B1C8-D7E7A49CA1EA}"/>
                </a:ext>
              </a:extLst>
            </p:cNvPr>
            <p:cNvSpPr/>
            <p:nvPr/>
          </p:nvSpPr>
          <p:spPr>
            <a:xfrm flipH="1">
              <a:off x="2344726" y="2518694"/>
              <a:ext cx="89779" cy="89779"/>
            </a:xfrm>
            <a:prstGeom prst="ellipse">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grpSp>
      <p:grpSp>
        <p:nvGrpSpPr>
          <p:cNvPr id="73" name="Arm">
            <a:extLst>
              <a:ext uri="{FF2B5EF4-FFF2-40B4-BE49-F238E27FC236}">
                <a16:creationId xmlns:a16="http://schemas.microsoft.com/office/drawing/2014/main" id="{E4F8F7D2-E068-4D29-8D5B-9F4EFB356E5E}"/>
              </a:ext>
            </a:extLst>
          </p:cNvPr>
          <p:cNvGrpSpPr/>
          <p:nvPr/>
        </p:nvGrpSpPr>
        <p:grpSpPr>
          <a:xfrm>
            <a:off x="6495049" y="2374805"/>
            <a:ext cx="945898" cy="2442504"/>
            <a:chOff x="2162973" y="1707612"/>
            <a:chExt cx="472489" cy="1160533"/>
          </a:xfrm>
        </p:grpSpPr>
        <p:grpSp>
          <p:nvGrpSpPr>
            <p:cNvPr id="74" name="Group 75">
              <a:extLst>
                <a:ext uri="{FF2B5EF4-FFF2-40B4-BE49-F238E27FC236}">
                  <a16:creationId xmlns:a16="http://schemas.microsoft.com/office/drawing/2014/main" id="{8DA75937-33C3-47D0-850D-1AB41C38C65C}"/>
                </a:ext>
              </a:extLst>
            </p:cNvPr>
            <p:cNvGrpSpPr/>
            <p:nvPr/>
          </p:nvGrpSpPr>
          <p:grpSpPr>
            <a:xfrm>
              <a:off x="2366888" y="1707612"/>
              <a:ext cx="268574" cy="687780"/>
              <a:chOff x="2366888" y="1707612"/>
              <a:chExt cx="268574" cy="687780"/>
            </a:xfrm>
          </p:grpSpPr>
          <p:sp>
            <p:nvSpPr>
              <p:cNvPr id="76" name="Oval 77">
                <a:extLst>
                  <a:ext uri="{FF2B5EF4-FFF2-40B4-BE49-F238E27FC236}">
                    <a16:creationId xmlns:a16="http://schemas.microsoft.com/office/drawing/2014/main" id="{9C89FB99-779D-4A14-A84B-132801F0500D}"/>
                  </a:ext>
                </a:extLst>
              </p:cNvPr>
              <p:cNvSpPr/>
              <p:nvPr/>
            </p:nvSpPr>
            <p:spPr>
              <a:xfrm>
                <a:off x="2404328" y="1707612"/>
                <a:ext cx="231134" cy="231134"/>
              </a:xfrm>
              <a:prstGeom prst="ellipse">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77" name="Rectangle: Rounded Corners 78">
                <a:extLst>
                  <a:ext uri="{FF2B5EF4-FFF2-40B4-BE49-F238E27FC236}">
                    <a16:creationId xmlns:a16="http://schemas.microsoft.com/office/drawing/2014/main" id="{295DD1A3-12E9-4EDF-ADC0-19338C2B6183}"/>
                  </a:ext>
                </a:extLst>
              </p:cNvPr>
              <p:cNvSpPr/>
              <p:nvPr/>
            </p:nvSpPr>
            <p:spPr>
              <a:xfrm rot="912596">
                <a:off x="2366888" y="1832884"/>
                <a:ext cx="135228" cy="56250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75" name="Oval 76">
              <a:extLst>
                <a:ext uri="{FF2B5EF4-FFF2-40B4-BE49-F238E27FC236}">
                  <a16:creationId xmlns:a16="http://schemas.microsoft.com/office/drawing/2014/main" id="{F43DB63D-9050-4B93-80F3-E5201C55A007}"/>
                </a:ext>
              </a:extLst>
            </p:cNvPr>
            <p:cNvSpPr/>
            <p:nvPr/>
          </p:nvSpPr>
          <p:spPr>
            <a:xfrm>
              <a:off x="2162973" y="2742017"/>
              <a:ext cx="126128" cy="1261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grpSp>
      <p:grpSp>
        <p:nvGrpSpPr>
          <p:cNvPr id="78" name="Arm">
            <a:extLst>
              <a:ext uri="{FF2B5EF4-FFF2-40B4-BE49-F238E27FC236}">
                <a16:creationId xmlns:a16="http://schemas.microsoft.com/office/drawing/2014/main" id="{90319E8C-019B-4E77-A65C-A86C5BCB394C}"/>
              </a:ext>
            </a:extLst>
          </p:cNvPr>
          <p:cNvGrpSpPr/>
          <p:nvPr/>
        </p:nvGrpSpPr>
        <p:grpSpPr>
          <a:xfrm flipH="1">
            <a:off x="4888653" y="2372640"/>
            <a:ext cx="1111383" cy="2485868"/>
            <a:chOff x="2162973" y="1687008"/>
            <a:chExt cx="479689" cy="1181137"/>
          </a:xfrm>
        </p:grpSpPr>
        <p:grpSp>
          <p:nvGrpSpPr>
            <p:cNvPr id="79" name="Group 75">
              <a:extLst>
                <a:ext uri="{FF2B5EF4-FFF2-40B4-BE49-F238E27FC236}">
                  <a16:creationId xmlns:a16="http://schemas.microsoft.com/office/drawing/2014/main" id="{12DA3911-A4A3-40B8-9E47-FF1FB0E36F41}"/>
                </a:ext>
              </a:extLst>
            </p:cNvPr>
            <p:cNvGrpSpPr/>
            <p:nvPr/>
          </p:nvGrpSpPr>
          <p:grpSpPr>
            <a:xfrm>
              <a:off x="2366888" y="1687008"/>
              <a:ext cx="275774" cy="708384"/>
              <a:chOff x="2366888" y="1687008"/>
              <a:chExt cx="275774" cy="708384"/>
            </a:xfrm>
          </p:grpSpPr>
          <p:sp>
            <p:nvSpPr>
              <p:cNvPr id="81" name="Oval 77">
                <a:extLst>
                  <a:ext uri="{FF2B5EF4-FFF2-40B4-BE49-F238E27FC236}">
                    <a16:creationId xmlns:a16="http://schemas.microsoft.com/office/drawing/2014/main" id="{C9E4AF9A-5436-4707-9690-AA4E21C86A7C}"/>
                  </a:ext>
                </a:extLst>
              </p:cNvPr>
              <p:cNvSpPr/>
              <p:nvPr/>
            </p:nvSpPr>
            <p:spPr>
              <a:xfrm>
                <a:off x="2403252" y="1687008"/>
                <a:ext cx="239410" cy="250709"/>
              </a:xfrm>
              <a:prstGeom prst="ellipse">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sp>
            <p:nvSpPr>
              <p:cNvPr id="82" name="Rectangle: Rounded Corners 78">
                <a:extLst>
                  <a:ext uri="{FF2B5EF4-FFF2-40B4-BE49-F238E27FC236}">
                    <a16:creationId xmlns:a16="http://schemas.microsoft.com/office/drawing/2014/main" id="{79737763-BE1F-41BF-97C9-8430E6830425}"/>
                  </a:ext>
                </a:extLst>
              </p:cNvPr>
              <p:cNvSpPr/>
              <p:nvPr/>
            </p:nvSpPr>
            <p:spPr>
              <a:xfrm rot="912596">
                <a:off x="2366888" y="1832884"/>
                <a:ext cx="135228" cy="562508"/>
              </a:xfrm>
              <a:prstGeom prst="roundRect">
                <a:avLst>
                  <a:gd name="adj" fmla="val 50000"/>
                </a:avLst>
              </a:prstGeom>
              <a:solidFill>
                <a:srgbClr val="F6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1647">
                  <a:solidFill>
                    <a:prstClr val="white"/>
                  </a:solidFill>
                  <a:latin typeface="Calibri" panose="020F0502020204030204"/>
                </a:endParaRPr>
              </a:p>
            </p:txBody>
          </p:sp>
        </p:grpSp>
        <p:sp>
          <p:nvSpPr>
            <p:cNvPr id="80" name="Oval 76">
              <a:extLst>
                <a:ext uri="{FF2B5EF4-FFF2-40B4-BE49-F238E27FC236}">
                  <a16:creationId xmlns:a16="http://schemas.microsoft.com/office/drawing/2014/main" id="{6A9A9BDF-BD10-48FE-B423-1DEBFC98F695}"/>
                </a:ext>
              </a:extLst>
            </p:cNvPr>
            <p:cNvSpPr/>
            <p:nvPr/>
          </p:nvSpPr>
          <p:spPr>
            <a:xfrm>
              <a:off x="2162973" y="2742017"/>
              <a:ext cx="126128" cy="1261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PH" sz="2400">
                <a:solidFill>
                  <a:prstClr val="white"/>
                </a:solidFill>
                <a:latin typeface="Calibri" panose="020F0502020204030204"/>
              </a:endParaRPr>
            </a:p>
          </p:txBody>
        </p:sp>
      </p:grpSp>
      <p:grpSp>
        <p:nvGrpSpPr>
          <p:cNvPr id="3" name="Nhóm 2">
            <a:extLst>
              <a:ext uri="{FF2B5EF4-FFF2-40B4-BE49-F238E27FC236}">
                <a16:creationId xmlns:a16="http://schemas.microsoft.com/office/drawing/2014/main" id="{82B8C65A-1C11-41FB-814E-3C869021DC3B}"/>
              </a:ext>
            </a:extLst>
          </p:cNvPr>
          <p:cNvGrpSpPr/>
          <p:nvPr/>
        </p:nvGrpSpPr>
        <p:grpSpPr>
          <a:xfrm>
            <a:off x="6024137" y="1975689"/>
            <a:ext cx="331411" cy="163854"/>
            <a:chOff x="2972148" y="5254748"/>
            <a:chExt cx="224535" cy="103933"/>
          </a:xfrm>
        </p:grpSpPr>
        <p:sp>
          <p:nvSpPr>
            <p:cNvPr id="83" name="Hình tự do: Hình 82">
              <a:extLst>
                <a:ext uri="{FF2B5EF4-FFF2-40B4-BE49-F238E27FC236}">
                  <a16:creationId xmlns:a16="http://schemas.microsoft.com/office/drawing/2014/main" id="{E4D75B6B-8FAD-4090-BE6E-6C869FB6DA52}"/>
                </a:ext>
              </a:extLst>
            </p:cNvPr>
            <p:cNvSpPr/>
            <p:nvPr/>
          </p:nvSpPr>
          <p:spPr>
            <a:xfrm rot="10800000">
              <a:off x="2972148" y="5256262"/>
              <a:ext cx="224535" cy="102418"/>
            </a:xfrm>
            <a:custGeom>
              <a:avLst/>
              <a:gdLst>
                <a:gd name="connsiteX0" fmla="*/ 427 w 224535"/>
                <a:gd name="connsiteY0" fmla="*/ 0 h 102418"/>
                <a:gd name="connsiteX1" fmla="*/ 220873 w 224535"/>
                <a:gd name="connsiteY1" fmla="*/ 0 h 102418"/>
                <a:gd name="connsiteX2" fmla="*/ 224535 w 224535"/>
                <a:gd name="connsiteY2" fmla="*/ 8740 h 102418"/>
                <a:gd name="connsiteX3" fmla="*/ 107505 w 224535"/>
                <a:gd name="connsiteY3" fmla="*/ 102394 h 102418"/>
                <a:gd name="connsiteX4" fmla="*/ 0 w 224535"/>
                <a:gd name="connsiteY4" fmla="*/ 1120 h 102418"/>
                <a:gd name="connsiteX5" fmla="*/ 427 w 224535"/>
                <a:gd name="connsiteY5" fmla="*/ 0 h 1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35" h="102418">
                  <a:moveTo>
                    <a:pt x="427" y="0"/>
                  </a:moveTo>
                  <a:lnTo>
                    <a:pt x="220873" y="0"/>
                  </a:lnTo>
                  <a:lnTo>
                    <a:pt x="224535" y="8740"/>
                  </a:lnTo>
                  <a:cubicBezTo>
                    <a:pt x="224535" y="55203"/>
                    <a:pt x="144927" y="103664"/>
                    <a:pt x="107505" y="102394"/>
                  </a:cubicBezTo>
                  <a:cubicBezTo>
                    <a:pt x="70083" y="101124"/>
                    <a:pt x="0" y="47583"/>
                    <a:pt x="0" y="1120"/>
                  </a:cubicBezTo>
                  <a:lnTo>
                    <a:pt x="427" y="0"/>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Hình tự do: Hình 83">
              <a:extLst>
                <a:ext uri="{FF2B5EF4-FFF2-40B4-BE49-F238E27FC236}">
                  <a16:creationId xmlns:a16="http://schemas.microsoft.com/office/drawing/2014/main" id="{5FE06864-3E12-4BBD-89B5-F0BC85627D0F}"/>
                </a:ext>
              </a:extLst>
            </p:cNvPr>
            <p:cNvSpPr/>
            <p:nvPr/>
          </p:nvSpPr>
          <p:spPr>
            <a:xfrm>
              <a:off x="3000659" y="5254748"/>
              <a:ext cx="165910" cy="44521"/>
            </a:xfrm>
            <a:custGeom>
              <a:avLst/>
              <a:gdLst>
                <a:gd name="connsiteX0" fmla="*/ 88706 w 165910"/>
                <a:gd name="connsiteY0" fmla="*/ 25 h 44521"/>
                <a:gd name="connsiteX1" fmla="*/ 156492 w 165910"/>
                <a:gd name="connsiteY1" fmla="*/ 33715 h 44521"/>
                <a:gd name="connsiteX2" fmla="*/ 165910 w 165910"/>
                <a:gd name="connsiteY2" fmla="*/ 44521 h 44521"/>
                <a:gd name="connsiteX3" fmla="*/ 0 w 165910"/>
                <a:gd name="connsiteY3" fmla="*/ 44521 h 44521"/>
                <a:gd name="connsiteX4" fmla="*/ 16158 w 165910"/>
                <a:gd name="connsiteY4" fmla="*/ 28952 h 44521"/>
                <a:gd name="connsiteX5" fmla="*/ 88706 w 165910"/>
                <a:gd name="connsiteY5" fmla="*/ 25 h 4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910" h="44521">
                  <a:moveTo>
                    <a:pt x="88706" y="25"/>
                  </a:moveTo>
                  <a:cubicBezTo>
                    <a:pt x="107417" y="660"/>
                    <a:pt x="134293" y="14363"/>
                    <a:pt x="156492" y="33715"/>
                  </a:cubicBezTo>
                  <a:lnTo>
                    <a:pt x="165910" y="44521"/>
                  </a:lnTo>
                  <a:lnTo>
                    <a:pt x="0" y="44521"/>
                  </a:lnTo>
                  <a:lnTo>
                    <a:pt x="16158" y="28952"/>
                  </a:lnTo>
                  <a:cubicBezTo>
                    <a:pt x="40738" y="11188"/>
                    <a:pt x="69995" y="-610"/>
                    <a:pt x="88706" y="2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Hình tự do: Hình 84">
              <a:extLst>
                <a:ext uri="{FF2B5EF4-FFF2-40B4-BE49-F238E27FC236}">
                  <a16:creationId xmlns:a16="http://schemas.microsoft.com/office/drawing/2014/main" id="{5FC7727B-5D5E-46E6-9738-E67889098068}"/>
                </a:ext>
              </a:extLst>
            </p:cNvPr>
            <p:cNvSpPr/>
            <p:nvPr/>
          </p:nvSpPr>
          <p:spPr>
            <a:xfrm>
              <a:off x="3002887" y="5311977"/>
              <a:ext cx="163682" cy="46704"/>
            </a:xfrm>
            <a:custGeom>
              <a:avLst/>
              <a:gdLst>
                <a:gd name="connsiteX0" fmla="*/ 81841 w 163682"/>
                <a:gd name="connsiteY0" fmla="*/ 0 h 46704"/>
                <a:gd name="connsiteX1" fmla="*/ 144882 w 163682"/>
                <a:gd name="connsiteY1" fmla="*/ 22586 h 46704"/>
                <a:gd name="connsiteX2" fmla="*/ 163682 w 163682"/>
                <a:gd name="connsiteY2" fmla="*/ 46704 h 46704"/>
                <a:gd name="connsiteX3" fmla="*/ 0 w 163682"/>
                <a:gd name="connsiteY3" fmla="*/ 46704 h 46704"/>
                <a:gd name="connsiteX4" fmla="*/ 18800 w 163682"/>
                <a:gd name="connsiteY4" fmla="*/ 22586 h 46704"/>
                <a:gd name="connsiteX5" fmla="*/ 81841 w 163682"/>
                <a:gd name="connsiteY5" fmla="*/ 0 h 4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682" h="46704">
                  <a:moveTo>
                    <a:pt x="81841" y="0"/>
                  </a:moveTo>
                  <a:cubicBezTo>
                    <a:pt x="106460" y="0"/>
                    <a:pt x="128749" y="8631"/>
                    <a:pt x="144882" y="22586"/>
                  </a:cubicBezTo>
                  <a:lnTo>
                    <a:pt x="163682" y="46704"/>
                  </a:lnTo>
                  <a:lnTo>
                    <a:pt x="0" y="46704"/>
                  </a:lnTo>
                  <a:lnTo>
                    <a:pt x="18800" y="22586"/>
                  </a:lnTo>
                  <a:cubicBezTo>
                    <a:pt x="34934" y="8631"/>
                    <a:pt x="57222" y="0"/>
                    <a:pt x="81841" y="0"/>
                  </a:cubicBezTo>
                  <a:close/>
                </a:path>
              </a:pathLst>
            </a:custGeom>
            <a:solidFill>
              <a:srgbClr val="F28C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8" name="Hình tự do: Hình 87">
            <a:extLst>
              <a:ext uri="{FF2B5EF4-FFF2-40B4-BE49-F238E27FC236}">
                <a16:creationId xmlns:a16="http://schemas.microsoft.com/office/drawing/2014/main" id="{2F60950A-E578-4D11-84F4-8F75D40D3196}"/>
              </a:ext>
            </a:extLst>
          </p:cNvPr>
          <p:cNvSpPr/>
          <p:nvPr/>
        </p:nvSpPr>
        <p:spPr>
          <a:xfrm>
            <a:off x="6421349" y="1737821"/>
            <a:ext cx="110616" cy="163208"/>
          </a:xfrm>
          <a:custGeom>
            <a:avLst/>
            <a:gdLst>
              <a:gd name="connsiteX0" fmla="*/ 89276 w 178578"/>
              <a:gd name="connsiteY0" fmla="*/ 0 h 336156"/>
              <a:gd name="connsiteX1" fmla="*/ 165588 w 178578"/>
              <a:gd name="connsiteY1" fmla="*/ 199565 h 336156"/>
              <a:gd name="connsiteX2" fmla="*/ 171561 w 178578"/>
              <a:gd name="connsiteY2" fmla="*/ 208671 h 336156"/>
              <a:gd name="connsiteX3" fmla="*/ 174194 w 178578"/>
              <a:gd name="connsiteY3" fmla="*/ 222070 h 336156"/>
              <a:gd name="connsiteX4" fmla="*/ 178368 w 178578"/>
              <a:gd name="connsiteY4" fmla="*/ 232987 h 336156"/>
              <a:gd name="connsiteX5" fmla="*/ 176338 w 178578"/>
              <a:gd name="connsiteY5" fmla="*/ 232987 h 336156"/>
              <a:gd name="connsiteX6" fmla="*/ 178578 w 178578"/>
              <a:gd name="connsiteY6" fmla="*/ 244390 h 336156"/>
              <a:gd name="connsiteX7" fmla="*/ 89289 w 178578"/>
              <a:gd name="connsiteY7" fmla="*/ 336156 h 336156"/>
              <a:gd name="connsiteX8" fmla="*/ 0 w 178578"/>
              <a:gd name="connsiteY8" fmla="*/ 244390 h 336156"/>
              <a:gd name="connsiteX9" fmla="*/ 2240 w 178578"/>
              <a:gd name="connsiteY9" fmla="*/ 232987 h 336156"/>
              <a:gd name="connsiteX10" fmla="*/ 184 w 178578"/>
              <a:gd name="connsiteY10" fmla="*/ 232987 h 336156"/>
              <a:gd name="connsiteX11" fmla="*/ 4412 w 178578"/>
              <a:gd name="connsiteY11" fmla="*/ 221930 h 336156"/>
              <a:gd name="connsiteX12" fmla="*/ 7017 w 178578"/>
              <a:gd name="connsiteY12" fmla="*/ 208671 h 336156"/>
              <a:gd name="connsiteX13" fmla="*/ 12928 w 178578"/>
              <a:gd name="connsiteY13" fmla="*/ 199660 h 33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8578" h="336156">
                <a:moveTo>
                  <a:pt x="89276" y="0"/>
                </a:moveTo>
                <a:lnTo>
                  <a:pt x="165588" y="199565"/>
                </a:lnTo>
                <a:lnTo>
                  <a:pt x="171561" y="208671"/>
                </a:lnTo>
                <a:lnTo>
                  <a:pt x="174194" y="222070"/>
                </a:lnTo>
                <a:lnTo>
                  <a:pt x="178368" y="232987"/>
                </a:lnTo>
                <a:lnTo>
                  <a:pt x="176338" y="232987"/>
                </a:lnTo>
                <a:lnTo>
                  <a:pt x="178578" y="244390"/>
                </a:lnTo>
                <a:cubicBezTo>
                  <a:pt x="178578" y="295071"/>
                  <a:pt x="138602" y="336156"/>
                  <a:pt x="89289" y="336156"/>
                </a:cubicBezTo>
                <a:cubicBezTo>
                  <a:pt x="39976" y="336156"/>
                  <a:pt x="0" y="295071"/>
                  <a:pt x="0" y="244390"/>
                </a:cubicBezTo>
                <a:lnTo>
                  <a:pt x="2240" y="232987"/>
                </a:lnTo>
                <a:lnTo>
                  <a:pt x="184" y="232987"/>
                </a:lnTo>
                <a:lnTo>
                  <a:pt x="4412" y="221930"/>
                </a:lnTo>
                <a:lnTo>
                  <a:pt x="7017" y="208671"/>
                </a:lnTo>
                <a:lnTo>
                  <a:pt x="12928" y="1996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Hình tự do: Hình 88">
            <a:extLst>
              <a:ext uri="{FF2B5EF4-FFF2-40B4-BE49-F238E27FC236}">
                <a16:creationId xmlns:a16="http://schemas.microsoft.com/office/drawing/2014/main" id="{2C5B861C-7E2A-455D-A68E-9362240DAF3A}"/>
              </a:ext>
            </a:extLst>
          </p:cNvPr>
          <p:cNvSpPr/>
          <p:nvPr/>
        </p:nvSpPr>
        <p:spPr>
          <a:xfrm>
            <a:off x="5782786" y="1743962"/>
            <a:ext cx="110616" cy="163208"/>
          </a:xfrm>
          <a:custGeom>
            <a:avLst/>
            <a:gdLst>
              <a:gd name="connsiteX0" fmla="*/ 89276 w 178578"/>
              <a:gd name="connsiteY0" fmla="*/ 0 h 336156"/>
              <a:gd name="connsiteX1" fmla="*/ 165588 w 178578"/>
              <a:gd name="connsiteY1" fmla="*/ 199565 h 336156"/>
              <a:gd name="connsiteX2" fmla="*/ 171561 w 178578"/>
              <a:gd name="connsiteY2" fmla="*/ 208671 h 336156"/>
              <a:gd name="connsiteX3" fmla="*/ 174194 w 178578"/>
              <a:gd name="connsiteY3" fmla="*/ 222070 h 336156"/>
              <a:gd name="connsiteX4" fmla="*/ 178368 w 178578"/>
              <a:gd name="connsiteY4" fmla="*/ 232987 h 336156"/>
              <a:gd name="connsiteX5" fmla="*/ 176338 w 178578"/>
              <a:gd name="connsiteY5" fmla="*/ 232987 h 336156"/>
              <a:gd name="connsiteX6" fmla="*/ 178578 w 178578"/>
              <a:gd name="connsiteY6" fmla="*/ 244390 h 336156"/>
              <a:gd name="connsiteX7" fmla="*/ 89289 w 178578"/>
              <a:gd name="connsiteY7" fmla="*/ 336156 h 336156"/>
              <a:gd name="connsiteX8" fmla="*/ 0 w 178578"/>
              <a:gd name="connsiteY8" fmla="*/ 244390 h 336156"/>
              <a:gd name="connsiteX9" fmla="*/ 2240 w 178578"/>
              <a:gd name="connsiteY9" fmla="*/ 232987 h 336156"/>
              <a:gd name="connsiteX10" fmla="*/ 184 w 178578"/>
              <a:gd name="connsiteY10" fmla="*/ 232987 h 336156"/>
              <a:gd name="connsiteX11" fmla="*/ 4412 w 178578"/>
              <a:gd name="connsiteY11" fmla="*/ 221930 h 336156"/>
              <a:gd name="connsiteX12" fmla="*/ 7017 w 178578"/>
              <a:gd name="connsiteY12" fmla="*/ 208671 h 336156"/>
              <a:gd name="connsiteX13" fmla="*/ 12928 w 178578"/>
              <a:gd name="connsiteY13" fmla="*/ 199660 h 33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8578" h="336156">
                <a:moveTo>
                  <a:pt x="89276" y="0"/>
                </a:moveTo>
                <a:lnTo>
                  <a:pt x="165588" y="199565"/>
                </a:lnTo>
                <a:lnTo>
                  <a:pt x="171561" y="208671"/>
                </a:lnTo>
                <a:lnTo>
                  <a:pt x="174194" y="222070"/>
                </a:lnTo>
                <a:lnTo>
                  <a:pt x="178368" y="232987"/>
                </a:lnTo>
                <a:lnTo>
                  <a:pt x="176338" y="232987"/>
                </a:lnTo>
                <a:lnTo>
                  <a:pt x="178578" y="244390"/>
                </a:lnTo>
                <a:cubicBezTo>
                  <a:pt x="178578" y="295071"/>
                  <a:pt x="138602" y="336156"/>
                  <a:pt x="89289" y="336156"/>
                </a:cubicBezTo>
                <a:cubicBezTo>
                  <a:pt x="39976" y="336156"/>
                  <a:pt x="0" y="295071"/>
                  <a:pt x="0" y="244390"/>
                </a:cubicBezTo>
                <a:lnTo>
                  <a:pt x="2240" y="232987"/>
                </a:lnTo>
                <a:lnTo>
                  <a:pt x="184" y="232987"/>
                </a:lnTo>
                <a:lnTo>
                  <a:pt x="4412" y="221930"/>
                </a:lnTo>
                <a:lnTo>
                  <a:pt x="7017" y="208671"/>
                </a:lnTo>
                <a:lnTo>
                  <a:pt x="12928" y="1996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Rectangle: Rounded Corners 169">
            <a:extLst>
              <a:ext uri="{FF2B5EF4-FFF2-40B4-BE49-F238E27FC236}">
                <a16:creationId xmlns:a16="http://schemas.microsoft.com/office/drawing/2014/main" id="{EC5F710A-E319-4DF6-956F-7137A7677DB0}"/>
              </a:ext>
            </a:extLst>
          </p:cNvPr>
          <p:cNvSpPr/>
          <p:nvPr/>
        </p:nvSpPr>
        <p:spPr>
          <a:xfrm rot="4107031" flipH="1" flipV="1">
            <a:off x="6408846" y="1387287"/>
            <a:ext cx="79964" cy="220379"/>
          </a:xfrm>
          <a:prstGeom prst="roundRect">
            <a:avLst>
              <a:gd name="adj" fmla="val 50000"/>
            </a:avLst>
          </a:prstGeom>
          <a:solidFill>
            <a:srgbClr val="703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PH" sz="1235">
              <a:solidFill>
                <a:prstClr val="white"/>
              </a:solidFill>
              <a:latin typeface="Calibri" panose="020F0502020204030204"/>
            </a:endParaRPr>
          </a:p>
        </p:txBody>
      </p:sp>
      <p:sp>
        <p:nvSpPr>
          <p:cNvPr id="91" name="Lesson is complete...(text)">
            <a:extLst>
              <a:ext uri="{FF2B5EF4-FFF2-40B4-BE49-F238E27FC236}">
                <a16:creationId xmlns:a16="http://schemas.microsoft.com/office/drawing/2014/main" id="{F9721662-DB25-4086-9F23-11A80A1A3D3F}"/>
              </a:ext>
            </a:extLst>
          </p:cNvPr>
          <p:cNvSpPr txBox="1"/>
          <p:nvPr/>
        </p:nvSpPr>
        <p:spPr>
          <a:xfrm>
            <a:off x="2773961" y="4132269"/>
            <a:ext cx="6828692" cy="707886"/>
          </a:xfrm>
          <a:prstGeom prst="rect">
            <a:avLst/>
          </a:prstGeom>
          <a:noFill/>
        </p:spPr>
        <p:txBody>
          <a:bodyPr wrap="square" rtlCol="0">
            <a:spAutoFit/>
          </a:bodyPr>
          <a:lstStyle/>
          <a:p>
            <a:pPr algn="ctr" defTabSz="457189"/>
            <a:r>
              <a:rPr lang="en-PH" sz="2000">
                <a:solidFill>
                  <a:schemeClr val="accent2">
                    <a:lumMod val="50000"/>
                  </a:schemeClr>
                </a:solidFill>
                <a:latin typeface="Arial" panose="020B0604020202020204" pitchFamily="34" charset="0"/>
                <a:cs typeface="Arial" panose="020B0604020202020204" pitchFamily="34" charset="0"/>
              </a:rPr>
              <a:t>Huhu bạn trả lời sai gòy!!!</a:t>
            </a:r>
            <a:endParaRPr lang="en-PH" sz="2000" dirty="0">
              <a:solidFill>
                <a:schemeClr val="accent2">
                  <a:lumMod val="50000"/>
                </a:schemeClr>
              </a:solidFill>
              <a:latin typeface="Arial" panose="020B0604020202020204" pitchFamily="34" charset="0"/>
              <a:cs typeface="Arial" panose="020B0604020202020204" pitchFamily="34" charset="0"/>
            </a:endParaRPr>
          </a:p>
          <a:p>
            <a:pPr algn="ctr" defTabSz="457189"/>
            <a:r>
              <a:rPr lang="en-PH" sz="2000">
                <a:solidFill>
                  <a:prstClr val="black">
                    <a:lumMod val="65000"/>
                    <a:lumOff val="35000"/>
                  </a:prstClr>
                </a:solidFill>
                <a:latin typeface="Arial" panose="020B0604020202020204" pitchFamily="34" charset="0"/>
                <a:cs typeface="Arial" panose="020B0604020202020204" pitchFamily="34" charset="0"/>
              </a:rPr>
              <a:t>Nhưng bạn đã hoàn thành tốt câu hỏi của mềnh</a:t>
            </a:r>
            <a:endParaRPr lang="en-PH" sz="2000" dirty="0">
              <a:solidFill>
                <a:prstClr val="black">
                  <a:lumMod val="65000"/>
                  <a:lumOff val="35000"/>
                </a:prstClr>
              </a:solidFill>
              <a:latin typeface="Arial" panose="020B0604020202020204" pitchFamily="34" charset="0"/>
              <a:cs typeface="Arial" panose="020B0604020202020204" pitchFamily="34" charset="0"/>
            </a:endParaRPr>
          </a:p>
        </p:txBody>
      </p:sp>
      <p:sp>
        <p:nvSpPr>
          <p:cNvPr id="92" name="Hình chữ nhật: Góc Tròn 91">
            <a:hlinkClick r:id="rId4" action="ppaction://hlinksldjump"/>
            <a:extLst>
              <a:ext uri="{FF2B5EF4-FFF2-40B4-BE49-F238E27FC236}">
                <a16:creationId xmlns:a16="http://schemas.microsoft.com/office/drawing/2014/main" id="{763A07BB-3D62-4B3B-9FE4-AB0AC599549E}"/>
              </a:ext>
            </a:extLst>
          </p:cNvPr>
          <p:cNvSpPr/>
          <p:nvPr/>
        </p:nvSpPr>
        <p:spPr>
          <a:xfrm>
            <a:off x="3812233" y="5571361"/>
            <a:ext cx="1715830" cy="707885"/>
          </a:xfrm>
          <a:prstGeom prst="roundRect">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Chơi</a:t>
            </a:r>
          </a:p>
        </p:txBody>
      </p:sp>
      <p:sp>
        <p:nvSpPr>
          <p:cNvPr id="93" name="Hình chữ nhật: Góc Tròn 92">
            <a:hlinkClick r:id="rId5" action="ppaction://hlinksldjump"/>
            <a:extLst>
              <a:ext uri="{FF2B5EF4-FFF2-40B4-BE49-F238E27FC236}">
                <a16:creationId xmlns:a16="http://schemas.microsoft.com/office/drawing/2014/main" id="{35836167-8585-47B5-9EAA-ED51DBFE40F8}"/>
              </a:ext>
            </a:extLst>
          </p:cNvPr>
          <p:cNvSpPr/>
          <p:nvPr/>
        </p:nvSpPr>
        <p:spPr>
          <a:xfrm>
            <a:off x="6828776" y="5552724"/>
            <a:ext cx="1715830" cy="707885"/>
          </a:xfrm>
          <a:prstGeom prst="roundRect">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Ai Gảnh má</a:t>
            </a:r>
          </a:p>
        </p:txBody>
      </p:sp>
      <p:sp>
        <p:nvSpPr>
          <p:cNvPr id="94" name="Hộp Văn bản 93">
            <a:extLst>
              <a:ext uri="{FF2B5EF4-FFF2-40B4-BE49-F238E27FC236}">
                <a16:creationId xmlns:a16="http://schemas.microsoft.com/office/drawing/2014/main" id="{5520537A-224E-4A3E-AB81-DBE32481B889}"/>
              </a:ext>
            </a:extLst>
          </p:cNvPr>
          <p:cNvSpPr txBox="1"/>
          <p:nvPr/>
        </p:nvSpPr>
        <p:spPr>
          <a:xfrm>
            <a:off x="4321386" y="4996942"/>
            <a:ext cx="3549227" cy="369332"/>
          </a:xfrm>
          <a:prstGeom prst="rect">
            <a:avLst/>
          </a:prstGeom>
          <a:noFill/>
        </p:spPr>
        <p:txBody>
          <a:bodyPr wrap="square" rtlCol="0">
            <a:spAutoFit/>
          </a:bodyPr>
          <a:lstStyle/>
          <a:p>
            <a:pPr algn="ctr"/>
            <a:r>
              <a:rPr lang="en-US" b="1">
                <a:solidFill>
                  <a:schemeClr val="accent2">
                    <a:lumMod val="50000"/>
                  </a:schemeClr>
                </a:solidFill>
                <a:latin typeface="Arial" panose="020B0604020202020204" pitchFamily="34" charset="0"/>
                <a:cs typeface="Arial" panose="020B0604020202020204" pitchFamily="34" charset="0"/>
              </a:rPr>
              <a:t>Bạn có muốn chơi lại không?</a:t>
            </a:r>
          </a:p>
        </p:txBody>
      </p:sp>
    </p:spTree>
    <p:extLst>
      <p:ext uri="{BB962C8B-B14F-4D97-AF65-F5344CB8AC3E}">
        <p14:creationId xmlns:p14="http://schemas.microsoft.com/office/powerpoint/2010/main" val="126022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utoRev="1" fill="hold" nodeType="withEffect">
                                  <p:stCondLst>
                                    <p:cond delay="500"/>
                                  </p:stCondLst>
                                  <p:childTnLst>
                                    <p:animScale>
                                      <p:cBhvr>
                                        <p:cTn id="6" dur="100" fill="hold"/>
                                        <p:tgtEl>
                                          <p:spTgt spid="67"/>
                                        </p:tgtEl>
                                      </p:cBhvr>
                                      <p:by x="100000" y="0"/>
                                    </p:animScale>
                                  </p:childTnLst>
                                </p:cTn>
                              </p:par>
                              <p:par>
                                <p:cTn id="7" presetID="6" presetClass="emph" presetSubtype="0" autoRev="1" fill="hold" nodeType="withEffect">
                                  <p:stCondLst>
                                    <p:cond delay="3000"/>
                                  </p:stCondLst>
                                  <p:childTnLst>
                                    <p:animScale>
                                      <p:cBhvr>
                                        <p:cTn id="8" dur="100" fill="hold"/>
                                        <p:tgtEl>
                                          <p:spTgt spid="67"/>
                                        </p:tgtEl>
                                      </p:cBhvr>
                                      <p:by x="100000" y="0"/>
                                    </p:animScale>
                                  </p:childTnLst>
                                </p:cTn>
                              </p:par>
                              <p:par>
                                <p:cTn id="9" presetID="6" presetClass="emph" presetSubtype="0" autoRev="1" fill="hold" nodeType="withEffect">
                                  <p:stCondLst>
                                    <p:cond delay="5500"/>
                                  </p:stCondLst>
                                  <p:childTnLst>
                                    <p:animScale>
                                      <p:cBhvr>
                                        <p:cTn id="10" dur="100" fill="hold"/>
                                        <p:tgtEl>
                                          <p:spTgt spid="67"/>
                                        </p:tgtEl>
                                      </p:cBhvr>
                                      <p:by x="100000" y="0"/>
                                    </p:animScale>
                                  </p:childTnLst>
                                </p:cTn>
                              </p:par>
                              <p:par>
                                <p:cTn id="11" presetID="6" presetClass="emph" presetSubtype="0" autoRev="1" fill="hold" nodeType="withEffect">
                                  <p:stCondLst>
                                    <p:cond delay="7750"/>
                                  </p:stCondLst>
                                  <p:childTnLst>
                                    <p:animScale>
                                      <p:cBhvr>
                                        <p:cTn id="12" dur="100" fill="hold"/>
                                        <p:tgtEl>
                                          <p:spTgt spid="67"/>
                                        </p:tgtEl>
                                      </p:cBhvr>
                                      <p:by x="100000" y="0"/>
                                    </p:animScale>
                                  </p:childTnLst>
                                </p:cTn>
                              </p:par>
                              <p:par>
                                <p:cTn id="13" presetID="8" presetClass="emph" presetSubtype="0" repeatCount="indefinite" accel="25000" decel="25000" autoRev="1" fill="hold" nodeType="withEffect">
                                  <p:stCondLst>
                                    <p:cond delay="0"/>
                                  </p:stCondLst>
                                  <p:childTnLst>
                                    <p:animRot by="600000">
                                      <p:cBhvr>
                                        <p:cTn id="14" dur="1000" fill="hold"/>
                                        <p:tgtEl>
                                          <p:spTgt spid="73"/>
                                        </p:tgtEl>
                                        <p:attrNameLst>
                                          <p:attrName>r</p:attrName>
                                        </p:attrNameLst>
                                      </p:cBhvr>
                                    </p:animRot>
                                  </p:childTnLst>
                                </p:cTn>
                              </p:par>
                              <p:par>
                                <p:cTn id="15" presetID="8" presetClass="emph" presetSubtype="0" repeatCount="indefinite" accel="25000" decel="25000" autoRev="1" fill="hold" nodeType="withEffect">
                                  <p:stCondLst>
                                    <p:cond delay="0"/>
                                  </p:stCondLst>
                                  <p:childTnLst>
                                    <p:animRot by="-600000">
                                      <p:cBhvr>
                                        <p:cTn id="16" dur="1000" fill="hold"/>
                                        <p:tgtEl>
                                          <p:spTgt spid="78"/>
                                        </p:tgtEl>
                                        <p:attrNameLst>
                                          <p:attrName>r</p:attrName>
                                        </p:attrNameLst>
                                      </p:cBhvr>
                                    </p:animRot>
                                  </p:childTnLst>
                                </p:cTn>
                              </p:par>
                              <p:par>
                                <p:cTn id="17" presetID="6" presetClass="emph" presetSubtype="0" repeatCount="indefinite" accel="25000" decel="25000" autoRev="1" fill="hold" nodeType="withEffect">
                                  <p:stCondLst>
                                    <p:cond delay="0"/>
                                  </p:stCondLst>
                                  <p:childTnLst>
                                    <p:animScale>
                                      <p:cBhvr>
                                        <p:cTn id="18" dur="1000" fill="hold"/>
                                        <p:tgtEl>
                                          <p:spTgt spid="3"/>
                                        </p:tgtEl>
                                      </p:cBhvr>
                                      <p:by x="80000" y="80000"/>
                                    </p:animScale>
                                  </p:childTnLst>
                                </p:cTn>
                              </p:par>
                              <p:par>
                                <p:cTn id="19" presetID="42" presetClass="path" presetSubtype="0" repeatCount="indefinite" accel="50000" decel="50000" fill="hold" grpId="0" nodeType="withEffect">
                                  <p:stCondLst>
                                    <p:cond delay="0"/>
                                  </p:stCondLst>
                                  <p:childTnLst>
                                    <p:animMotion origin="layout" path="M 3.95833E-6 -3.7037E-6 L 0.00026 0.04908 " pathEditMode="relative" rAng="0" ptsTypes="AA">
                                      <p:cBhvr>
                                        <p:cTn id="20" dur="1500" fill="hold"/>
                                        <p:tgtEl>
                                          <p:spTgt spid="89"/>
                                        </p:tgtEl>
                                        <p:attrNameLst>
                                          <p:attrName>ppt_x</p:attrName>
                                          <p:attrName>ppt_y</p:attrName>
                                        </p:attrNameLst>
                                      </p:cBhvr>
                                      <p:rCtr x="13" y="2454"/>
                                    </p:animMotion>
                                  </p:childTnLst>
                                </p:cTn>
                              </p:par>
                              <p:par>
                                <p:cTn id="21" presetID="42" presetClass="path" presetSubtype="0" repeatCount="indefinite" accel="50000" decel="50000" fill="hold" grpId="0" nodeType="withEffect">
                                  <p:stCondLst>
                                    <p:cond delay="0"/>
                                  </p:stCondLst>
                                  <p:childTnLst>
                                    <p:animMotion origin="layout" path="M 0 2.22222E-6 L 0.00026 0.04907 " pathEditMode="relative" rAng="0" ptsTypes="AA">
                                      <p:cBhvr>
                                        <p:cTn id="22" dur="1500" fill="hold"/>
                                        <p:tgtEl>
                                          <p:spTgt spid="88"/>
                                        </p:tgtEl>
                                        <p:attrNameLst>
                                          <p:attrName>ppt_x</p:attrName>
                                          <p:attrName>ppt_y</p:attrName>
                                        </p:attrNameLst>
                                      </p:cBhvr>
                                      <p:rCtr x="13" y="2454"/>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fade">
                                      <p:cBhvr>
                                        <p:cTn id="30" dur="500"/>
                                        <p:tgtEl>
                                          <p:spTgt spid="9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2" grpId="0" animBg="1"/>
      <p:bldP spid="93" grpId="0" animBg="1"/>
      <p:bldP spid="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d background">
            <a:extLst>
              <a:ext uri="{FF2B5EF4-FFF2-40B4-BE49-F238E27FC236}">
                <a16:creationId xmlns:a16="http://schemas.microsoft.com/office/drawing/2014/main" id="{730386DC-A936-4C84-A902-229ABB460C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0849F992-A617-4A83-8ED4-0FFC4584CDE9}"/>
              </a:ext>
            </a:extLst>
          </p:cNvPr>
          <p:cNvSpPr/>
          <p:nvPr/>
        </p:nvSpPr>
        <p:spPr>
          <a:xfrm>
            <a:off x="400639" y="345256"/>
            <a:ext cx="11390722" cy="6167487"/>
          </a:xfrm>
          <a:prstGeom prst="roundRect">
            <a:avLst>
              <a:gd name="adj" fmla="val 335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Hand">
            <a:extLst>
              <a:ext uri="{FF2B5EF4-FFF2-40B4-BE49-F238E27FC236}">
                <a16:creationId xmlns:a16="http://schemas.microsoft.com/office/drawing/2014/main" id="{0E2B808A-3036-40E9-978B-CD9830E3D18F}"/>
              </a:ext>
            </a:extLst>
          </p:cNvPr>
          <p:cNvGrpSpPr/>
          <p:nvPr/>
        </p:nvGrpSpPr>
        <p:grpSpPr>
          <a:xfrm>
            <a:off x="0" y="1709606"/>
            <a:ext cx="6540831" cy="1552575"/>
            <a:chOff x="-1558003" y="767887"/>
            <a:chExt cx="6540831" cy="1552575"/>
          </a:xfrm>
        </p:grpSpPr>
        <p:sp>
          <p:nvSpPr>
            <p:cNvPr id="87" name="Rectangle 24">
              <a:extLst>
                <a:ext uri="{FF2B5EF4-FFF2-40B4-BE49-F238E27FC236}">
                  <a16:creationId xmlns:a16="http://schemas.microsoft.com/office/drawing/2014/main" id="{A3D9074E-DF1C-40D7-9283-91A217561523}"/>
                </a:ext>
              </a:extLst>
            </p:cNvPr>
            <p:cNvSpPr/>
            <p:nvPr/>
          </p:nvSpPr>
          <p:spPr>
            <a:xfrm>
              <a:off x="-1558003" y="1078591"/>
              <a:ext cx="3601514" cy="1030394"/>
            </a:xfrm>
            <a:prstGeom prst="rect">
              <a:avLst/>
            </a:prstGeom>
            <a:solidFill>
              <a:srgbClr val="FFC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25">
              <a:extLst>
                <a:ext uri="{FF2B5EF4-FFF2-40B4-BE49-F238E27FC236}">
                  <a16:creationId xmlns:a16="http://schemas.microsoft.com/office/drawing/2014/main" id="{03250517-F4D1-4D87-B4A2-C971720387F9}"/>
                </a:ext>
              </a:extLst>
            </p:cNvPr>
            <p:cNvSpPr/>
            <p:nvPr/>
          </p:nvSpPr>
          <p:spPr>
            <a:xfrm>
              <a:off x="-1358776" y="1977864"/>
              <a:ext cx="3295983" cy="131121"/>
            </a:xfrm>
            <a:prstGeom prst="rect">
              <a:avLst/>
            </a:prstGeom>
            <a:solidFill>
              <a:srgbClr val="FFB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Graphic 50">
              <a:extLst>
                <a:ext uri="{FF2B5EF4-FFF2-40B4-BE49-F238E27FC236}">
                  <a16:creationId xmlns:a16="http://schemas.microsoft.com/office/drawing/2014/main" id="{8C319BFA-A836-4DBF-A0C3-00ED9BDD28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934828" y="767887"/>
              <a:ext cx="3048000" cy="1552575"/>
            </a:xfrm>
            <a:custGeom>
              <a:avLst/>
              <a:gdLst>
                <a:gd name="connsiteX0" fmla="*/ 0 w 3048000"/>
                <a:gd name="connsiteY0" fmla="*/ 0 h 1552575"/>
                <a:gd name="connsiteX1" fmla="*/ 1665050 w 3048000"/>
                <a:gd name="connsiteY1" fmla="*/ 0 h 1552575"/>
                <a:gd name="connsiteX2" fmla="*/ 1665050 w 3048000"/>
                <a:gd name="connsiteY2" fmla="*/ 309466 h 1552575"/>
                <a:gd name="connsiteX3" fmla="*/ 3048000 w 3048000"/>
                <a:gd name="connsiteY3" fmla="*/ 309466 h 1552575"/>
                <a:gd name="connsiteX4" fmla="*/ 3048000 w 3048000"/>
                <a:gd name="connsiteY4" fmla="*/ 1552575 h 1552575"/>
                <a:gd name="connsiteX5" fmla="*/ 0 w 3048000"/>
                <a:gd name="connsiteY5" fmla="*/ 1552575 h 1552575"/>
                <a:gd name="connsiteX6" fmla="*/ 0 w 3048000"/>
                <a:gd name="connsiteY6" fmla="*/ 0 h 155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1552575">
                  <a:moveTo>
                    <a:pt x="0" y="0"/>
                  </a:moveTo>
                  <a:lnTo>
                    <a:pt x="1665050" y="0"/>
                  </a:lnTo>
                  <a:lnTo>
                    <a:pt x="1665050" y="309466"/>
                  </a:lnTo>
                  <a:lnTo>
                    <a:pt x="3048000" y="309466"/>
                  </a:lnTo>
                  <a:lnTo>
                    <a:pt x="3048000" y="1552575"/>
                  </a:lnTo>
                  <a:lnTo>
                    <a:pt x="0" y="1552575"/>
                  </a:lnTo>
                  <a:lnTo>
                    <a:pt x="0" y="0"/>
                  </a:lnTo>
                  <a:close/>
                </a:path>
              </a:pathLst>
            </a:custGeom>
          </p:spPr>
        </p:pic>
      </p:grpSp>
      <p:grpSp>
        <p:nvGrpSpPr>
          <p:cNvPr id="97" name="Medal">
            <a:extLst>
              <a:ext uri="{FF2B5EF4-FFF2-40B4-BE49-F238E27FC236}">
                <a16:creationId xmlns:a16="http://schemas.microsoft.com/office/drawing/2014/main" id="{789B802C-A127-4F34-8792-CBE22F668A82}"/>
              </a:ext>
            </a:extLst>
          </p:cNvPr>
          <p:cNvGrpSpPr/>
          <p:nvPr/>
        </p:nvGrpSpPr>
        <p:grpSpPr>
          <a:xfrm>
            <a:off x="5021765" y="838200"/>
            <a:ext cx="2546923" cy="3276473"/>
            <a:chOff x="4959798" y="207638"/>
            <a:chExt cx="3714750" cy="4876800"/>
          </a:xfrm>
        </p:grpSpPr>
        <p:grpSp>
          <p:nvGrpSpPr>
            <p:cNvPr id="98" name="Graphic 20">
              <a:extLst>
                <a:ext uri="{FF2B5EF4-FFF2-40B4-BE49-F238E27FC236}">
                  <a16:creationId xmlns:a16="http://schemas.microsoft.com/office/drawing/2014/main" id="{20201AB5-D52F-4B2D-9125-2BC6369FA09C}"/>
                </a:ext>
              </a:extLst>
            </p:cNvPr>
            <p:cNvGrpSpPr/>
            <p:nvPr/>
          </p:nvGrpSpPr>
          <p:grpSpPr>
            <a:xfrm>
              <a:off x="4959798" y="207638"/>
              <a:ext cx="3714750" cy="4876800"/>
              <a:chOff x="4959798" y="207638"/>
              <a:chExt cx="3714750" cy="4876800"/>
            </a:xfrm>
          </p:grpSpPr>
          <p:grpSp>
            <p:nvGrpSpPr>
              <p:cNvPr id="100" name="Graphic 20">
                <a:extLst>
                  <a:ext uri="{FF2B5EF4-FFF2-40B4-BE49-F238E27FC236}">
                    <a16:creationId xmlns:a16="http://schemas.microsoft.com/office/drawing/2014/main" id="{5DFB85C5-7717-432C-8229-B0EF46E21EC4}"/>
                  </a:ext>
                </a:extLst>
              </p:cNvPr>
              <p:cNvGrpSpPr/>
              <p:nvPr/>
            </p:nvGrpSpPr>
            <p:grpSpPr>
              <a:xfrm>
                <a:off x="5431426" y="3361174"/>
                <a:ext cx="2771498" cy="1723264"/>
                <a:chOff x="5431426" y="3361174"/>
                <a:chExt cx="2771498" cy="1723264"/>
              </a:xfrm>
            </p:grpSpPr>
            <p:sp>
              <p:nvSpPr>
                <p:cNvPr id="108" name="Freeform: Shape 64">
                  <a:extLst>
                    <a:ext uri="{FF2B5EF4-FFF2-40B4-BE49-F238E27FC236}">
                      <a16:creationId xmlns:a16="http://schemas.microsoft.com/office/drawing/2014/main" id="{2E0BB6A9-4775-46FE-8202-E6D32516C763}"/>
                    </a:ext>
                  </a:extLst>
                </p:cNvPr>
                <p:cNvSpPr/>
                <p:nvPr/>
              </p:nvSpPr>
              <p:spPr>
                <a:xfrm>
                  <a:off x="6850217" y="3361174"/>
                  <a:ext cx="1352707" cy="1723264"/>
                </a:xfrm>
                <a:custGeom>
                  <a:avLst/>
                  <a:gdLst>
                    <a:gd name="connsiteX0" fmla="*/ 473838 w 1352707"/>
                    <a:gd name="connsiteY0" fmla="*/ 1723264 h 1723264"/>
                    <a:gd name="connsiteX1" fmla="*/ 455149 w 1352707"/>
                    <a:gd name="connsiteY1" fmla="*/ 1722045 h 1723264"/>
                    <a:gd name="connsiteX2" fmla="*/ 335792 w 1352707"/>
                    <a:gd name="connsiteY2" fmla="*/ 1617365 h 1723264"/>
                    <a:gd name="connsiteX3" fmla="*/ 4903 w 1352707"/>
                    <a:gd name="connsiteY3" fmla="*/ 382468 h 1723264"/>
                    <a:gd name="connsiteX4" fmla="*/ 104915 w 1352707"/>
                    <a:gd name="connsiteY4" fmla="*/ 207761 h 1723264"/>
                    <a:gd name="connsiteX5" fmla="*/ 839502 w 1352707"/>
                    <a:gd name="connsiteY5" fmla="*/ 5145 h 1723264"/>
                    <a:gd name="connsiteX6" fmla="*/ 948468 w 1352707"/>
                    <a:gd name="connsiteY6" fmla="*/ 18880 h 1723264"/>
                    <a:gd name="connsiteX7" fmla="*/ 1015496 w 1352707"/>
                    <a:gd name="connsiteY7" fmla="*/ 105900 h 1723264"/>
                    <a:gd name="connsiteX8" fmla="*/ 1347832 w 1352707"/>
                    <a:gd name="connsiteY8" fmla="*/ 1346189 h 1723264"/>
                    <a:gd name="connsiteX9" fmla="*/ 1296807 w 1352707"/>
                    <a:gd name="connsiteY9" fmla="*/ 1496522 h 1723264"/>
                    <a:gd name="connsiteX10" fmla="*/ 1138397 w 1352707"/>
                    <a:gd name="connsiteY10" fmla="*/ 1506904 h 1723264"/>
                    <a:gd name="connsiteX11" fmla="*/ 795497 w 1352707"/>
                    <a:gd name="connsiteY11" fmla="*/ 1308927 h 1723264"/>
                    <a:gd name="connsiteX12" fmla="*/ 597529 w 1352707"/>
                    <a:gd name="connsiteY12" fmla="*/ 1651827 h 1723264"/>
                    <a:gd name="connsiteX13" fmla="*/ 473838 w 1352707"/>
                    <a:gd name="connsiteY13" fmla="*/ 1723264 h 172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2707" h="1723264">
                      <a:moveTo>
                        <a:pt x="473838" y="1723264"/>
                      </a:moveTo>
                      <a:cubicBezTo>
                        <a:pt x="467646" y="1723274"/>
                        <a:pt x="461407" y="1722864"/>
                        <a:pt x="455149" y="1722045"/>
                      </a:cubicBezTo>
                      <a:cubicBezTo>
                        <a:pt x="397857" y="1714501"/>
                        <a:pt x="350755" y="1673182"/>
                        <a:pt x="335792" y="1617365"/>
                      </a:cubicBezTo>
                      <a:lnTo>
                        <a:pt x="4903" y="382468"/>
                      </a:lnTo>
                      <a:cubicBezTo>
                        <a:pt x="-15414" y="306649"/>
                        <a:pt x="29249" y="228640"/>
                        <a:pt x="104915" y="207761"/>
                      </a:cubicBezTo>
                      <a:lnTo>
                        <a:pt x="839502" y="5145"/>
                      </a:lnTo>
                      <a:cubicBezTo>
                        <a:pt x="876202" y="-4980"/>
                        <a:pt x="915426" y="-37"/>
                        <a:pt x="948468" y="18880"/>
                      </a:cubicBezTo>
                      <a:cubicBezTo>
                        <a:pt x="981511" y="37787"/>
                        <a:pt x="1005637" y="69115"/>
                        <a:pt x="1015496" y="105900"/>
                      </a:cubicBezTo>
                      <a:lnTo>
                        <a:pt x="1347832" y="1346189"/>
                      </a:lnTo>
                      <a:cubicBezTo>
                        <a:pt x="1362787" y="1402005"/>
                        <a:pt x="1342651" y="1461346"/>
                        <a:pt x="1296807" y="1496522"/>
                      </a:cubicBezTo>
                      <a:cubicBezTo>
                        <a:pt x="1250954" y="1531688"/>
                        <a:pt x="1188432" y="1535793"/>
                        <a:pt x="1138397" y="1506904"/>
                      </a:cubicBezTo>
                      <a:lnTo>
                        <a:pt x="795497" y="1308927"/>
                      </a:lnTo>
                      <a:lnTo>
                        <a:pt x="597529" y="1651827"/>
                      </a:lnTo>
                      <a:cubicBezTo>
                        <a:pt x="571793" y="1696413"/>
                        <a:pt x="524387" y="1723264"/>
                        <a:pt x="473838" y="1723264"/>
                      </a:cubicBezTo>
                      <a:close/>
                    </a:path>
                  </a:pathLst>
                </a:custGeom>
                <a:solidFill>
                  <a:schemeClr val="accent2">
                    <a:lumMod val="60000"/>
                    <a:lumOff val="40000"/>
                  </a:schemeClr>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109" name="Freeform: Shape 65">
                  <a:extLst>
                    <a:ext uri="{FF2B5EF4-FFF2-40B4-BE49-F238E27FC236}">
                      <a16:creationId xmlns:a16="http://schemas.microsoft.com/office/drawing/2014/main" id="{842EADA8-9807-4A5E-AF34-55DB8E037CB8}"/>
                    </a:ext>
                  </a:extLst>
                </p:cNvPr>
                <p:cNvSpPr/>
                <p:nvPr/>
              </p:nvSpPr>
              <p:spPr>
                <a:xfrm>
                  <a:off x="5431426" y="3361189"/>
                  <a:ext cx="1352710" cy="1723249"/>
                </a:xfrm>
                <a:custGeom>
                  <a:avLst/>
                  <a:gdLst>
                    <a:gd name="connsiteX0" fmla="*/ 878864 w 1352710"/>
                    <a:gd name="connsiteY0" fmla="*/ 1723250 h 1723249"/>
                    <a:gd name="connsiteX1" fmla="*/ 755172 w 1352710"/>
                    <a:gd name="connsiteY1" fmla="*/ 1651812 h 1723249"/>
                    <a:gd name="connsiteX2" fmla="*/ 557205 w 1352710"/>
                    <a:gd name="connsiteY2" fmla="*/ 1308912 h 1723249"/>
                    <a:gd name="connsiteX3" fmla="*/ 214314 w 1352710"/>
                    <a:gd name="connsiteY3" fmla="*/ 1506889 h 1723249"/>
                    <a:gd name="connsiteX4" fmla="*/ 55904 w 1352710"/>
                    <a:gd name="connsiteY4" fmla="*/ 1496507 h 1723249"/>
                    <a:gd name="connsiteX5" fmla="*/ 4878 w 1352710"/>
                    <a:gd name="connsiteY5" fmla="*/ 1346183 h 1723249"/>
                    <a:gd name="connsiteX6" fmla="*/ 337206 w 1352710"/>
                    <a:gd name="connsiteY6" fmla="*/ 105905 h 1723249"/>
                    <a:gd name="connsiteX7" fmla="*/ 404224 w 1352710"/>
                    <a:gd name="connsiteY7" fmla="*/ 18884 h 1723249"/>
                    <a:gd name="connsiteX8" fmla="*/ 513190 w 1352710"/>
                    <a:gd name="connsiteY8" fmla="*/ 5149 h 1723249"/>
                    <a:gd name="connsiteX9" fmla="*/ 1247786 w 1352710"/>
                    <a:gd name="connsiteY9" fmla="*/ 207746 h 1723249"/>
                    <a:gd name="connsiteX10" fmla="*/ 1347808 w 1352710"/>
                    <a:gd name="connsiteY10" fmla="*/ 382453 h 1723249"/>
                    <a:gd name="connsiteX11" fmla="*/ 1016919 w 1352710"/>
                    <a:gd name="connsiteY11" fmla="*/ 1617350 h 1723249"/>
                    <a:gd name="connsiteX12" fmla="*/ 897561 w 1352710"/>
                    <a:gd name="connsiteY12" fmla="*/ 1722030 h 1723249"/>
                    <a:gd name="connsiteX13" fmla="*/ 878864 w 1352710"/>
                    <a:gd name="connsiteY13" fmla="*/ 1723250 h 1723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2710" h="1723249">
                      <a:moveTo>
                        <a:pt x="878864" y="1723250"/>
                      </a:moveTo>
                      <a:cubicBezTo>
                        <a:pt x="828315" y="1723259"/>
                        <a:pt x="780909" y="1696399"/>
                        <a:pt x="755172" y="1651812"/>
                      </a:cubicBezTo>
                      <a:lnTo>
                        <a:pt x="557205" y="1308912"/>
                      </a:lnTo>
                      <a:lnTo>
                        <a:pt x="214314" y="1506889"/>
                      </a:lnTo>
                      <a:cubicBezTo>
                        <a:pt x="164270" y="1535788"/>
                        <a:pt x="101738" y="1531683"/>
                        <a:pt x="55904" y="1496507"/>
                      </a:cubicBezTo>
                      <a:cubicBezTo>
                        <a:pt x="10060" y="1461331"/>
                        <a:pt x="-10085" y="1401990"/>
                        <a:pt x="4878" y="1346183"/>
                      </a:cubicBezTo>
                      <a:lnTo>
                        <a:pt x="337206" y="105905"/>
                      </a:lnTo>
                      <a:cubicBezTo>
                        <a:pt x="347064" y="69128"/>
                        <a:pt x="371181" y="37810"/>
                        <a:pt x="404224" y="18884"/>
                      </a:cubicBezTo>
                      <a:cubicBezTo>
                        <a:pt x="437256" y="-33"/>
                        <a:pt x="476490" y="-4985"/>
                        <a:pt x="513190" y="5149"/>
                      </a:cubicBezTo>
                      <a:lnTo>
                        <a:pt x="1247786" y="207746"/>
                      </a:lnTo>
                      <a:cubicBezTo>
                        <a:pt x="1323462" y="228606"/>
                        <a:pt x="1368125" y="306634"/>
                        <a:pt x="1347808" y="382453"/>
                      </a:cubicBezTo>
                      <a:lnTo>
                        <a:pt x="1016919" y="1617350"/>
                      </a:lnTo>
                      <a:cubicBezTo>
                        <a:pt x="1001965" y="1673167"/>
                        <a:pt x="954854" y="1714486"/>
                        <a:pt x="897561" y="1722030"/>
                      </a:cubicBezTo>
                      <a:cubicBezTo>
                        <a:pt x="891294" y="1722850"/>
                        <a:pt x="885055" y="1723250"/>
                        <a:pt x="878864" y="1723250"/>
                      </a:cubicBezTo>
                      <a:close/>
                    </a:path>
                  </a:pathLst>
                </a:custGeom>
                <a:solidFill>
                  <a:schemeClr val="accent2">
                    <a:lumMod val="60000"/>
                    <a:lumOff val="40000"/>
                  </a:schemeClr>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grpSp>
          <p:sp>
            <p:nvSpPr>
              <p:cNvPr id="101" name="Freeform: Shape 57">
                <a:extLst>
                  <a:ext uri="{FF2B5EF4-FFF2-40B4-BE49-F238E27FC236}">
                    <a16:creationId xmlns:a16="http://schemas.microsoft.com/office/drawing/2014/main" id="{DC50CF8D-0463-44F4-A59C-1EA41CFE8010}"/>
                  </a:ext>
                </a:extLst>
              </p:cNvPr>
              <p:cNvSpPr/>
              <p:nvPr/>
            </p:nvSpPr>
            <p:spPr>
              <a:xfrm>
                <a:off x="4959798" y="207639"/>
                <a:ext cx="3714750" cy="3714749"/>
              </a:xfrm>
              <a:custGeom>
                <a:avLst/>
                <a:gdLst>
                  <a:gd name="connsiteX0" fmla="*/ 1857375 w 3714750"/>
                  <a:gd name="connsiteY0" fmla="*/ 3714750 h 3714749"/>
                  <a:gd name="connsiteX1" fmla="*/ 1540526 w 3714750"/>
                  <a:gd name="connsiteY1" fmla="*/ 3571923 h 3714749"/>
                  <a:gd name="connsiteX2" fmla="*/ 1418796 w 3714750"/>
                  <a:gd name="connsiteY2" fmla="*/ 3494132 h 3714749"/>
                  <a:gd name="connsiteX3" fmla="*/ 1266739 w 3714750"/>
                  <a:gd name="connsiteY3" fmla="*/ 3499990 h 3714749"/>
                  <a:gd name="connsiteX4" fmla="*/ 928354 w 3714750"/>
                  <a:gd name="connsiteY4" fmla="*/ 3466033 h 3714749"/>
                  <a:gd name="connsiteX5" fmla="*/ 728367 w 3714750"/>
                  <a:gd name="connsiteY5" fmla="*/ 3187237 h 3714749"/>
                  <a:gd name="connsiteX6" fmla="*/ 659444 w 3714750"/>
                  <a:gd name="connsiteY6" fmla="*/ 3055258 h 3714749"/>
                  <a:gd name="connsiteX7" fmla="*/ 527466 w 3714750"/>
                  <a:gd name="connsiteY7" fmla="*/ 2986335 h 3714749"/>
                  <a:gd name="connsiteX8" fmla="*/ 248688 w 3714750"/>
                  <a:gd name="connsiteY8" fmla="*/ 2786368 h 3714749"/>
                  <a:gd name="connsiteX9" fmla="*/ 214751 w 3714750"/>
                  <a:gd name="connsiteY9" fmla="*/ 2447982 h 3714749"/>
                  <a:gd name="connsiteX10" fmla="*/ 220618 w 3714750"/>
                  <a:gd name="connsiteY10" fmla="*/ 2295944 h 3714749"/>
                  <a:gd name="connsiteX11" fmla="*/ 142837 w 3714750"/>
                  <a:gd name="connsiteY11" fmla="*/ 2174224 h 3714749"/>
                  <a:gd name="connsiteX12" fmla="*/ 0 w 3714750"/>
                  <a:gd name="connsiteY12" fmla="*/ 1857375 h 3714749"/>
                  <a:gd name="connsiteX13" fmla="*/ 142827 w 3714750"/>
                  <a:gd name="connsiteY13" fmla="*/ 1540526 h 3714749"/>
                  <a:gd name="connsiteX14" fmla="*/ 220618 w 3714750"/>
                  <a:gd name="connsiteY14" fmla="*/ 1418796 h 3714749"/>
                  <a:gd name="connsiteX15" fmla="*/ 214760 w 3714750"/>
                  <a:gd name="connsiteY15" fmla="*/ 1266758 h 3714749"/>
                  <a:gd name="connsiteX16" fmla="*/ 248717 w 3714750"/>
                  <a:gd name="connsiteY16" fmla="*/ 928354 h 3714749"/>
                  <a:gd name="connsiteX17" fmla="*/ 527514 w 3714750"/>
                  <a:gd name="connsiteY17" fmla="*/ 728377 h 3714749"/>
                  <a:gd name="connsiteX18" fmla="*/ 659492 w 3714750"/>
                  <a:gd name="connsiteY18" fmla="*/ 659454 h 3714749"/>
                  <a:gd name="connsiteX19" fmla="*/ 728415 w 3714750"/>
                  <a:gd name="connsiteY19" fmla="*/ 527485 h 3714749"/>
                  <a:gd name="connsiteX20" fmla="*/ 928402 w 3714750"/>
                  <a:gd name="connsiteY20" fmla="*/ 248707 h 3714749"/>
                  <a:gd name="connsiteX21" fmla="*/ 1266787 w 3714750"/>
                  <a:gd name="connsiteY21" fmla="*/ 214770 h 3714749"/>
                  <a:gd name="connsiteX22" fmla="*/ 1418825 w 3714750"/>
                  <a:gd name="connsiteY22" fmla="*/ 220637 h 3714749"/>
                  <a:gd name="connsiteX23" fmla="*/ 1540535 w 3714750"/>
                  <a:gd name="connsiteY23" fmla="*/ 142846 h 3714749"/>
                  <a:gd name="connsiteX24" fmla="*/ 1857375 w 3714750"/>
                  <a:gd name="connsiteY24" fmla="*/ 0 h 3714749"/>
                  <a:gd name="connsiteX25" fmla="*/ 2174224 w 3714750"/>
                  <a:gd name="connsiteY25" fmla="*/ 142827 h 3714749"/>
                  <a:gd name="connsiteX26" fmla="*/ 2295954 w 3714750"/>
                  <a:gd name="connsiteY26" fmla="*/ 220618 h 3714749"/>
                  <a:gd name="connsiteX27" fmla="*/ 2448001 w 3714750"/>
                  <a:gd name="connsiteY27" fmla="*/ 214760 h 3714749"/>
                  <a:gd name="connsiteX28" fmla="*/ 2786396 w 3714750"/>
                  <a:gd name="connsiteY28" fmla="*/ 248717 h 3714749"/>
                  <a:gd name="connsiteX29" fmla="*/ 2986383 w 3714750"/>
                  <a:gd name="connsiteY29" fmla="*/ 527514 h 3714749"/>
                  <a:gd name="connsiteX30" fmla="*/ 3055306 w 3714750"/>
                  <a:gd name="connsiteY30" fmla="*/ 659492 h 3714749"/>
                  <a:gd name="connsiteX31" fmla="*/ 3187284 w 3714750"/>
                  <a:gd name="connsiteY31" fmla="*/ 728415 h 3714749"/>
                  <a:gd name="connsiteX32" fmla="*/ 3466062 w 3714750"/>
                  <a:gd name="connsiteY32" fmla="*/ 928383 h 3714749"/>
                  <a:gd name="connsiteX33" fmla="*/ 3500009 w 3714750"/>
                  <a:gd name="connsiteY33" fmla="*/ 1266768 h 3714749"/>
                  <a:gd name="connsiteX34" fmla="*/ 3494141 w 3714750"/>
                  <a:gd name="connsiteY34" fmla="*/ 1418806 h 3714749"/>
                  <a:gd name="connsiteX35" fmla="*/ 3571932 w 3714750"/>
                  <a:gd name="connsiteY35" fmla="*/ 1540526 h 3714749"/>
                  <a:gd name="connsiteX36" fmla="*/ 3714750 w 3714750"/>
                  <a:gd name="connsiteY36" fmla="*/ 1857375 h 3714749"/>
                  <a:gd name="connsiteX37" fmla="*/ 3571923 w 3714750"/>
                  <a:gd name="connsiteY37" fmla="*/ 2174224 h 3714749"/>
                  <a:gd name="connsiteX38" fmla="*/ 3494123 w 3714750"/>
                  <a:gd name="connsiteY38" fmla="*/ 2295954 h 3714749"/>
                  <a:gd name="connsiteX39" fmla="*/ 3499980 w 3714750"/>
                  <a:gd name="connsiteY39" fmla="*/ 2447992 h 3714749"/>
                  <a:gd name="connsiteX40" fmla="*/ 3466024 w 3714750"/>
                  <a:gd name="connsiteY40" fmla="*/ 2786396 h 3714749"/>
                  <a:gd name="connsiteX41" fmla="*/ 3187227 w 3714750"/>
                  <a:gd name="connsiteY41" fmla="*/ 2986373 h 3714749"/>
                  <a:gd name="connsiteX42" fmla="*/ 3055239 w 3714750"/>
                  <a:gd name="connsiteY42" fmla="*/ 3055296 h 3714749"/>
                  <a:gd name="connsiteX43" fmla="*/ 2986316 w 3714750"/>
                  <a:gd name="connsiteY43" fmla="*/ 3187265 h 3714749"/>
                  <a:gd name="connsiteX44" fmla="*/ 2786329 w 3714750"/>
                  <a:gd name="connsiteY44" fmla="*/ 3466043 h 3714749"/>
                  <a:gd name="connsiteX45" fmla="*/ 2447944 w 3714750"/>
                  <a:gd name="connsiteY45" fmla="*/ 3499990 h 3714749"/>
                  <a:gd name="connsiteX46" fmla="*/ 2295906 w 3714750"/>
                  <a:gd name="connsiteY46" fmla="*/ 3494123 h 3714749"/>
                  <a:gd name="connsiteX47" fmla="*/ 2174196 w 3714750"/>
                  <a:gd name="connsiteY47" fmla="*/ 3571913 h 3714749"/>
                  <a:gd name="connsiteX48" fmla="*/ 1857375 w 3714750"/>
                  <a:gd name="connsiteY48" fmla="*/ 3714750 h 37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714750" h="3714749">
                    <a:moveTo>
                      <a:pt x="1857375" y="3714750"/>
                    </a:moveTo>
                    <a:cubicBezTo>
                      <a:pt x="1726492" y="3714750"/>
                      <a:pt x="1623384" y="3635550"/>
                      <a:pt x="1540526" y="3571923"/>
                    </a:cubicBezTo>
                    <a:cubicBezTo>
                      <a:pt x="1496092" y="3537804"/>
                      <a:pt x="1450153" y="3502514"/>
                      <a:pt x="1418796" y="3494132"/>
                    </a:cubicBezTo>
                    <a:cubicBezTo>
                      <a:pt x="1384021" y="3484826"/>
                      <a:pt x="1324394" y="3492532"/>
                      <a:pt x="1266739" y="3499990"/>
                    </a:cubicBezTo>
                    <a:cubicBezTo>
                      <a:pt x="1159564" y="3513830"/>
                      <a:pt x="1038092" y="3529536"/>
                      <a:pt x="928354" y="3466033"/>
                    </a:cubicBezTo>
                    <a:cubicBezTo>
                      <a:pt x="817255" y="3401749"/>
                      <a:pt x="767972" y="3282811"/>
                      <a:pt x="728367" y="3187237"/>
                    </a:cubicBezTo>
                    <a:cubicBezTo>
                      <a:pt x="706431" y="3134297"/>
                      <a:pt x="683752" y="3079556"/>
                      <a:pt x="659444" y="3055258"/>
                    </a:cubicBezTo>
                    <a:cubicBezTo>
                      <a:pt x="635137" y="3030941"/>
                      <a:pt x="580396" y="3008262"/>
                      <a:pt x="527466" y="2986335"/>
                    </a:cubicBezTo>
                    <a:cubicBezTo>
                      <a:pt x="431902" y="2946740"/>
                      <a:pt x="312963" y="2897448"/>
                      <a:pt x="248688" y="2786368"/>
                    </a:cubicBezTo>
                    <a:cubicBezTo>
                      <a:pt x="185204" y="2676630"/>
                      <a:pt x="200892" y="2555158"/>
                      <a:pt x="214751" y="2447982"/>
                    </a:cubicBezTo>
                    <a:cubicBezTo>
                      <a:pt x="222199" y="2390318"/>
                      <a:pt x="229905" y="2330691"/>
                      <a:pt x="220618" y="2295944"/>
                    </a:cubicBezTo>
                    <a:cubicBezTo>
                      <a:pt x="212236" y="2264588"/>
                      <a:pt x="176955" y="2218649"/>
                      <a:pt x="142837" y="2174224"/>
                    </a:cubicBezTo>
                    <a:cubicBezTo>
                      <a:pt x="79200" y="2091357"/>
                      <a:pt x="0" y="1988258"/>
                      <a:pt x="0" y="1857375"/>
                    </a:cubicBezTo>
                    <a:cubicBezTo>
                      <a:pt x="0" y="1726492"/>
                      <a:pt x="79191" y="1623384"/>
                      <a:pt x="142827" y="1540526"/>
                    </a:cubicBezTo>
                    <a:cubicBezTo>
                      <a:pt x="176955" y="1496101"/>
                      <a:pt x="212236" y="1450153"/>
                      <a:pt x="220618" y="1418796"/>
                    </a:cubicBezTo>
                    <a:cubicBezTo>
                      <a:pt x="229914" y="1384040"/>
                      <a:pt x="222209" y="1324413"/>
                      <a:pt x="214760" y="1266758"/>
                    </a:cubicBezTo>
                    <a:cubicBezTo>
                      <a:pt x="200911" y="1159574"/>
                      <a:pt x="185214" y="1038101"/>
                      <a:pt x="248717" y="928354"/>
                    </a:cubicBezTo>
                    <a:cubicBezTo>
                      <a:pt x="312992" y="817264"/>
                      <a:pt x="431940" y="767972"/>
                      <a:pt x="527514" y="728377"/>
                    </a:cubicBezTo>
                    <a:cubicBezTo>
                      <a:pt x="580444" y="706441"/>
                      <a:pt x="635184" y="683752"/>
                      <a:pt x="659492" y="659454"/>
                    </a:cubicBezTo>
                    <a:cubicBezTo>
                      <a:pt x="683800" y="635146"/>
                      <a:pt x="706479" y="580406"/>
                      <a:pt x="728415" y="527485"/>
                    </a:cubicBezTo>
                    <a:cubicBezTo>
                      <a:pt x="768020" y="431921"/>
                      <a:pt x="817302" y="312972"/>
                      <a:pt x="928402" y="248707"/>
                    </a:cubicBezTo>
                    <a:cubicBezTo>
                      <a:pt x="1038149" y="185204"/>
                      <a:pt x="1159621" y="200901"/>
                      <a:pt x="1266787" y="214770"/>
                    </a:cubicBezTo>
                    <a:cubicBezTo>
                      <a:pt x="1324451" y="222209"/>
                      <a:pt x="1384068" y="229914"/>
                      <a:pt x="1418825" y="220637"/>
                    </a:cubicBezTo>
                    <a:cubicBezTo>
                      <a:pt x="1450172" y="212255"/>
                      <a:pt x="1496111" y="176975"/>
                      <a:pt x="1540535" y="142846"/>
                    </a:cubicBezTo>
                    <a:cubicBezTo>
                      <a:pt x="1623384" y="79191"/>
                      <a:pt x="1726492" y="0"/>
                      <a:pt x="1857375" y="0"/>
                    </a:cubicBezTo>
                    <a:cubicBezTo>
                      <a:pt x="1988258" y="0"/>
                      <a:pt x="2091366" y="79191"/>
                      <a:pt x="2174224" y="142827"/>
                    </a:cubicBezTo>
                    <a:cubicBezTo>
                      <a:pt x="2218658" y="176946"/>
                      <a:pt x="2264597" y="212236"/>
                      <a:pt x="2295954" y="220618"/>
                    </a:cubicBezTo>
                    <a:cubicBezTo>
                      <a:pt x="2330701" y="229924"/>
                      <a:pt x="2390327" y="222199"/>
                      <a:pt x="2448001" y="214760"/>
                    </a:cubicBezTo>
                    <a:cubicBezTo>
                      <a:pt x="2555177" y="200930"/>
                      <a:pt x="2676659" y="185223"/>
                      <a:pt x="2786396" y="248717"/>
                    </a:cubicBezTo>
                    <a:cubicBezTo>
                      <a:pt x="2897496" y="313001"/>
                      <a:pt x="2946778" y="431940"/>
                      <a:pt x="2986383" y="527514"/>
                    </a:cubicBezTo>
                    <a:cubicBezTo>
                      <a:pt x="3008319" y="580454"/>
                      <a:pt x="3030998" y="635194"/>
                      <a:pt x="3055306" y="659492"/>
                    </a:cubicBezTo>
                    <a:cubicBezTo>
                      <a:pt x="3079614" y="683809"/>
                      <a:pt x="3134354" y="706488"/>
                      <a:pt x="3187284" y="728415"/>
                    </a:cubicBezTo>
                    <a:cubicBezTo>
                      <a:pt x="3282849" y="768010"/>
                      <a:pt x="3401787" y="817302"/>
                      <a:pt x="3466062" y="928383"/>
                    </a:cubicBezTo>
                    <a:cubicBezTo>
                      <a:pt x="3529556" y="1038120"/>
                      <a:pt x="3513858" y="1159593"/>
                      <a:pt x="3500009" y="1266768"/>
                    </a:cubicBezTo>
                    <a:cubicBezTo>
                      <a:pt x="3492560" y="1324432"/>
                      <a:pt x="3484855" y="1384049"/>
                      <a:pt x="3494141" y="1418806"/>
                    </a:cubicBezTo>
                    <a:cubicBezTo>
                      <a:pt x="3502524" y="1450162"/>
                      <a:pt x="3537804" y="1496101"/>
                      <a:pt x="3571932" y="1540526"/>
                    </a:cubicBezTo>
                    <a:cubicBezTo>
                      <a:pt x="3635559" y="1623393"/>
                      <a:pt x="3714750" y="1726492"/>
                      <a:pt x="3714750" y="1857375"/>
                    </a:cubicBezTo>
                    <a:cubicBezTo>
                      <a:pt x="3714750" y="1988258"/>
                      <a:pt x="3635559" y="2091366"/>
                      <a:pt x="3571923" y="2174224"/>
                    </a:cubicBezTo>
                    <a:cubicBezTo>
                      <a:pt x="3537795" y="2218649"/>
                      <a:pt x="3502514" y="2264598"/>
                      <a:pt x="3494123" y="2295954"/>
                    </a:cubicBezTo>
                    <a:cubicBezTo>
                      <a:pt x="3484826" y="2330710"/>
                      <a:pt x="3492532" y="2390337"/>
                      <a:pt x="3499980" y="2447992"/>
                    </a:cubicBezTo>
                    <a:cubicBezTo>
                      <a:pt x="3513830" y="2555177"/>
                      <a:pt x="3529527" y="2676649"/>
                      <a:pt x="3466024" y="2786396"/>
                    </a:cubicBezTo>
                    <a:cubicBezTo>
                      <a:pt x="3401749" y="2897486"/>
                      <a:pt x="3282801" y="2946778"/>
                      <a:pt x="3187227" y="2986373"/>
                    </a:cubicBezTo>
                    <a:cubicBezTo>
                      <a:pt x="3134297" y="3008310"/>
                      <a:pt x="3079556" y="3030998"/>
                      <a:pt x="3055239" y="3055296"/>
                    </a:cubicBezTo>
                    <a:cubicBezTo>
                      <a:pt x="3030931" y="3079604"/>
                      <a:pt x="3008252" y="3134344"/>
                      <a:pt x="2986316" y="3187265"/>
                    </a:cubicBezTo>
                    <a:cubicBezTo>
                      <a:pt x="2946711" y="3282829"/>
                      <a:pt x="2897429" y="3401778"/>
                      <a:pt x="2786329" y="3466043"/>
                    </a:cubicBezTo>
                    <a:cubicBezTo>
                      <a:pt x="2676592" y="3529536"/>
                      <a:pt x="2555110" y="3513849"/>
                      <a:pt x="2447944" y="3499990"/>
                    </a:cubicBezTo>
                    <a:cubicBezTo>
                      <a:pt x="2390280" y="3492551"/>
                      <a:pt x="2330663" y="3484845"/>
                      <a:pt x="2295906" y="3494123"/>
                    </a:cubicBezTo>
                    <a:cubicBezTo>
                      <a:pt x="2264559" y="3502505"/>
                      <a:pt x="2218620" y="3537785"/>
                      <a:pt x="2174196" y="3571913"/>
                    </a:cubicBezTo>
                    <a:cubicBezTo>
                      <a:pt x="2091366" y="3635550"/>
                      <a:pt x="1988258" y="3714750"/>
                      <a:pt x="1857375" y="3714750"/>
                    </a:cubicBezTo>
                    <a:close/>
                  </a:path>
                </a:pathLst>
              </a:custGeom>
              <a:solidFill>
                <a:schemeClr val="accent2">
                  <a:lumMod val="75000"/>
                </a:schemeClr>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102" name="Freeform: Shape 58">
                <a:extLst>
                  <a:ext uri="{FF2B5EF4-FFF2-40B4-BE49-F238E27FC236}">
                    <a16:creationId xmlns:a16="http://schemas.microsoft.com/office/drawing/2014/main" id="{94BF1D0A-3EF5-49FD-915F-1A2D7B64A085}"/>
                  </a:ext>
                </a:extLst>
              </p:cNvPr>
              <p:cNvSpPr/>
              <p:nvPr/>
            </p:nvSpPr>
            <p:spPr>
              <a:xfrm>
                <a:off x="6817173" y="207638"/>
                <a:ext cx="1857375" cy="3714750"/>
              </a:xfrm>
              <a:custGeom>
                <a:avLst/>
                <a:gdLst>
                  <a:gd name="connsiteX0" fmla="*/ 316840 w 1857375"/>
                  <a:gd name="connsiteY0" fmla="*/ 3571923 h 3714750"/>
                  <a:gd name="connsiteX1" fmla="*/ 438550 w 1857375"/>
                  <a:gd name="connsiteY1" fmla="*/ 3494132 h 3714750"/>
                  <a:gd name="connsiteX2" fmla="*/ 590588 w 1857375"/>
                  <a:gd name="connsiteY2" fmla="*/ 3500000 h 3714750"/>
                  <a:gd name="connsiteX3" fmla="*/ 928973 w 1857375"/>
                  <a:gd name="connsiteY3" fmla="*/ 3466053 h 3714750"/>
                  <a:gd name="connsiteX4" fmla="*/ 1128960 w 1857375"/>
                  <a:gd name="connsiteY4" fmla="*/ 3187275 h 3714750"/>
                  <a:gd name="connsiteX5" fmla="*/ 1197883 w 1857375"/>
                  <a:gd name="connsiteY5" fmla="*/ 3055306 h 3714750"/>
                  <a:gd name="connsiteX6" fmla="*/ 1329871 w 1857375"/>
                  <a:gd name="connsiteY6" fmla="*/ 2986383 h 3714750"/>
                  <a:gd name="connsiteX7" fmla="*/ 1608668 w 1857375"/>
                  <a:gd name="connsiteY7" fmla="*/ 2786406 h 3714750"/>
                  <a:gd name="connsiteX8" fmla="*/ 1642625 w 1857375"/>
                  <a:gd name="connsiteY8" fmla="*/ 2448001 h 3714750"/>
                  <a:gd name="connsiteX9" fmla="*/ 1636766 w 1857375"/>
                  <a:gd name="connsiteY9" fmla="*/ 2295963 h 3714750"/>
                  <a:gd name="connsiteX10" fmla="*/ 1714567 w 1857375"/>
                  <a:gd name="connsiteY10" fmla="*/ 2174234 h 3714750"/>
                  <a:gd name="connsiteX11" fmla="*/ 1857375 w 1857375"/>
                  <a:gd name="connsiteY11" fmla="*/ 1857375 h 3714750"/>
                  <a:gd name="connsiteX12" fmla="*/ 1714548 w 1857375"/>
                  <a:gd name="connsiteY12" fmla="*/ 1540535 h 3714750"/>
                  <a:gd name="connsiteX13" fmla="*/ 1636757 w 1857375"/>
                  <a:gd name="connsiteY13" fmla="*/ 1418815 h 3714750"/>
                  <a:gd name="connsiteX14" fmla="*/ 1642625 w 1857375"/>
                  <a:gd name="connsiteY14" fmla="*/ 1266777 h 3714750"/>
                  <a:gd name="connsiteX15" fmla="*/ 1608677 w 1857375"/>
                  <a:gd name="connsiteY15" fmla="*/ 928392 h 3714750"/>
                  <a:gd name="connsiteX16" fmla="*/ 1329900 w 1857375"/>
                  <a:gd name="connsiteY16" fmla="*/ 728424 h 3714750"/>
                  <a:gd name="connsiteX17" fmla="*/ 1197921 w 1857375"/>
                  <a:gd name="connsiteY17" fmla="*/ 659501 h 3714750"/>
                  <a:gd name="connsiteX18" fmla="*/ 1128998 w 1857375"/>
                  <a:gd name="connsiteY18" fmla="*/ 527523 h 3714750"/>
                  <a:gd name="connsiteX19" fmla="*/ 929011 w 1857375"/>
                  <a:gd name="connsiteY19" fmla="*/ 248726 h 3714750"/>
                  <a:gd name="connsiteX20" fmla="*/ 590617 w 1857375"/>
                  <a:gd name="connsiteY20" fmla="*/ 214770 h 3714750"/>
                  <a:gd name="connsiteX21" fmla="*/ 438569 w 1857375"/>
                  <a:gd name="connsiteY21" fmla="*/ 220628 h 3714750"/>
                  <a:gd name="connsiteX22" fmla="*/ 316840 w 1857375"/>
                  <a:gd name="connsiteY22" fmla="*/ 142837 h 3714750"/>
                  <a:gd name="connsiteX23" fmla="*/ 0 w 1857375"/>
                  <a:gd name="connsiteY23" fmla="*/ 0 h 3714750"/>
                  <a:gd name="connsiteX24" fmla="*/ 0 w 1857375"/>
                  <a:gd name="connsiteY24" fmla="*/ 3714750 h 3714750"/>
                  <a:gd name="connsiteX25" fmla="*/ 316840 w 1857375"/>
                  <a:gd name="connsiteY25" fmla="*/ 3571923 h 371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57375" h="3714750">
                    <a:moveTo>
                      <a:pt x="316840" y="3571923"/>
                    </a:moveTo>
                    <a:cubicBezTo>
                      <a:pt x="361264" y="3537795"/>
                      <a:pt x="407203" y="3502514"/>
                      <a:pt x="438550" y="3494132"/>
                    </a:cubicBezTo>
                    <a:cubicBezTo>
                      <a:pt x="473307" y="3484855"/>
                      <a:pt x="532933" y="3492560"/>
                      <a:pt x="590588" y="3500000"/>
                    </a:cubicBezTo>
                    <a:cubicBezTo>
                      <a:pt x="697744" y="3513858"/>
                      <a:pt x="819226" y="3529556"/>
                      <a:pt x="928973" y="3466053"/>
                    </a:cubicBezTo>
                    <a:cubicBezTo>
                      <a:pt x="1040073" y="3401778"/>
                      <a:pt x="1089355" y="3282839"/>
                      <a:pt x="1128960" y="3187275"/>
                    </a:cubicBezTo>
                    <a:cubicBezTo>
                      <a:pt x="1150896" y="3134344"/>
                      <a:pt x="1173575" y="3079604"/>
                      <a:pt x="1197883" y="3055306"/>
                    </a:cubicBezTo>
                    <a:cubicBezTo>
                      <a:pt x="1222191" y="3030998"/>
                      <a:pt x="1276931" y="3008310"/>
                      <a:pt x="1329871" y="2986383"/>
                    </a:cubicBezTo>
                    <a:cubicBezTo>
                      <a:pt x="1425445" y="2946787"/>
                      <a:pt x="1544393" y="2897496"/>
                      <a:pt x="1608668" y="2786406"/>
                    </a:cubicBezTo>
                    <a:cubicBezTo>
                      <a:pt x="1672171" y="2676659"/>
                      <a:pt x="1656474" y="2555186"/>
                      <a:pt x="1642625" y="2448001"/>
                    </a:cubicBezTo>
                    <a:cubicBezTo>
                      <a:pt x="1635176" y="2390347"/>
                      <a:pt x="1627470" y="2330730"/>
                      <a:pt x="1636766" y="2295963"/>
                    </a:cubicBezTo>
                    <a:cubicBezTo>
                      <a:pt x="1645148" y="2264607"/>
                      <a:pt x="1680439" y="2218658"/>
                      <a:pt x="1714567" y="2174234"/>
                    </a:cubicBezTo>
                    <a:cubicBezTo>
                      <a:pt x="1778184" y="2091366"/>
                      <a:pt x="1857375" y="1988258"/>
                      <a:pt x="1857375" y="1857375"/>
                    </a:cubicBezTo>
                    <a:cubicBezTo>
                      <a:pt x="1857375" y="1726492"/>
                      <a:pt x="1778184" y="1623393"/>
                      <a:pt x="1714548" y="1540535"/>
                    </a:cubicBezTo>
                    <a:cubicBezTo>
                      <a:pt x="1680420" y="1496111"/>
                      <a:pt x="1645139" y="1450172"/>
                      <a:pt x="1636757" y="1418815"/>
                    </a:cubicBezTo>
                    <a:cubicBezTo>
                      <a:pt x="1627461" y="1384068"/>
                      <a:pt x="1635166" y="1324442"/>
                      <a:pt x="1642625" y="1266777"/>
                    </a:cubicBezTo>
                    <a:cubicBezTo>
                      <a:pt x="1656474" y="1159602"/>
                      <a:pt x="1672171" y="1038130"/>
                      <a:pt x="1608677" y="928392"/>
                    </a:cubicBezTo>
                    <a:cubicBezTo>
                      <a:pt x="1544403" y="817312"/>
                      <a:pt x="1425464" y="768020"/>
                      <a:pt x="1329900" y="728424"/>
                    </a:cubicBezTo>
                    <a:cubicBezTo>
                      <a:pt x="1276969" y="706488"/>
                      <a:pt x="1222229" y="683809"/>
                      <a:pt x="1197921" y="659501"/>
                    </a:cubicBezTo>
                    <a:cubicBezTo>
                      <a:pt x="1173613" y="635194"/>
                      <a:pt x="1150925" y="580454"/>
                      <a:pt x="1128998" y="527523"/>
                    </a:cubicBezTo>
                    <a:cubicBezTo>
                      <a:pt x="1089403" y="431959"/>
                      <a:pt x="1040111" y="313011"/>
                      <a:pt x="929011" y="248726"/>
                    </a:cubicBezTo>
                    <a:cubicBezTo>
                      <a:pt x="819274" y="185233"/>
                      <a:pt x="697802" y="200930"/>
                      <a:pt x="590617" y="214770"/>
                    </a:cubicBezTo>
                    <a:cubicBezTo>
                      <a:pt x="532943" y="222209"/>
                      <a:pt x="473316" y="229934"/>
                      <a:pt x="438569" y="220628"/>
                    </a:cubicBezTo>
                    <a:cubicBezTo>
                      <a:pt x="407203" y="212246"/>
                      <a:pt x="361264" y="176955"/>
                      <a:pt x="316840" y="142837"/>
                    </a:cubicBezTo>
                    <a:cubicBezTo>
                      <a:pt x="233991" y="79191"/>
                      <a:pt x="130883" y="0"/>
                      <a:pt x="0" y="0"/>
                    </a:cubicBezTo>
                    <a:lnTo>
                      <a:pt x="0" y="3714750"/>
                    </a:lnTo>
                    <a:cubicBezTo>
                      <a:pt x="130883" y="3714750"/>
                      <a:pt x="233991" y="3635550"/>
                      <a:pt x="316840" y="3571923"/>
                    </a:cubicBezTo>
                    <a:close/>
                  </a:path>
                </a:pathLst>
              </a:custGeom>
              <a:solidFill>
                <a:schemeClr val="accent2">
                  <a:lumMod val="75000"/>
                </a:schemeClr>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103" name="Freeform: Shape 59">
                <a:extLst>
                  <a:ext uri="{FF2B5EF4-FFF2-40B4-BE49-F238E27FC236}">
                    <a16:creationId xmlns:a16="http://schemas.microsoft.com/office/drawing/2014/main" id="{F2B612DE-9C4F-4E4B-A401-EFD5DEB537F1}"/>
                  </a:ext>
                </a:extLst>
              </p:cNvPr>
              <p:cNvSpPr/>
              <p:nvPr/>
            </p:nvSpPr>
            <p:spPr>
              <a:xfrm>
                <a:off x="5674173" y="922014"/>
                <a:ext cx="2286000" cy="2286000"/>
              </a:xfrm>
              <a:custGeom>
                <a:avLst/>
                <a:gdLst>
                  <a:gd name="connsiteX0" fmla="*/ 2286000 w 2286000"/>
                  <a:gd name="connsiteY0" fmla="*/ 1143000 h 2286000"/>
                  <a:gd name="connsiteX1" fmla="*/ 1143000 w 2286000"/>
                  <a:gd name="connsiteY1" fmla="*/ 2286000 h 2286000"/>
                  <a:gd name="connsiteX2" fmla="*/ 0 w 2286000"/>
                  <a:gd name="connsiteY2" fmla="*/ 1143000 h 2286000"/>
                  <a:gd name="connsiteX3" fmla="*/ 1143000 w 2286000"/>
                  <a:gd name="connsiteY3" fmla="*/ 0 h 2286000"/>
                  <a:gd name="connsiteX4" fmla="*/ 2286000 w 2286000"/>
                  <a:gd name="connsiteY4" fmla="*/ 1143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2286000" y="1143000"/>
                    </a:moveTo>
                    <a:cubicBezTo>
                      <a:pt x="2286000" y="1774262"/>
                      <a:pt x="1774262" y="2286000"/>
                      <a:pt x="1143000" y="2286000"/>
                    </a:cubicBezTo>
                    <a:cubicBezTo>
                      <a:pt x="511739" y="2286000"/>
                      <a:pt x="0" y="1774262"/>
                      <a:pt x="0" y="1143000"/>
                    </a:cubicBezTo>
                    <a:cubicBezTo>
                      <a:pt x="0" y="511739"/>
                      <a:pt x="511739" y="0"/>
                      <a:pt x="1143000" y="0"/>
                    </a:cubicBezTo>
                    <a:cubicBezTo>
                      <a:pt x="1774262" y="0"/>
                      <a:pt x="2286000" y="511739"/>
                      <a:pt x="2286000" y="1143000"/>
                    </a:cubicBezTo>
                    <a:close/>
                  </a:path>
                </a:pathLst>
              </a:custGeom>
              <a:solidFill>
                <a:srgbClr val="FFB454"/>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104" name="Freeform: Shape 60">
                <a:extLst>
                  <a:ext uri="{FF2B5EF4-FFF2-40B4-BE49-F238E27FC236}">
                    <a16:creationId xmlns:a16="http://schemas.microsoft.com/office/drawing/2014/main" id="{72F0F600-7979-4400-A0D3-A6708C37E984}"/>
                  </a:ext>
                </a:extLst>
              </p:cNvPr>
              <p:cNvSpPr/>
              <p:nvPr/>
            </p:nvSpPr>
            <p:spPr>
              <a:xfrm>
                <a:off x="6817173" y="922014"/>
                <a:ext cx="1143000" cy="2286000"/>
              </a:xfrm>
              <a:custGeom>
                <a:avLst/>
                <a:gdLst>
                  <a:gd name="connsiteX0" fmla="*/ 1143000 w 1143000"/>
                  <a:gd name="connsiteY0" fmla="*/ 1143000 h 2286000"/>
                  <a:gd name="connsiteX1" fmla="*/ 0 w 1143000"/>
                  <a:gd name="connsiteY1" fmla="*/ 0 h 2286000"/>
                  <a:gd name="connsiteX2" fmla="*/ 0 w 1143000"/>
                  <a:gd name="connsiteY2" fmla="*/ 2286000 h 2286000"/>
                  <a:gd name="connsiteX3" fmla="*/ 1143000 w 1143000"/>
                  <a:gd name="connsiteY3" fmla="*/ 1143000 h 2286000"/>
                </a:gdLst>
                <a:ahLst/>
                <a:cxnLst>
                  <a:cxn ang="0">
                    <a:pos x="connsiteX0" y="connsiteY0"/>
                  </a:cxn>
                  <a:cxn ang="0">
                    <a:pos x="connsiteX1" y="connsiteY1"/>
                  </a:cxn>
                  <a:cxn ang="0">
                    <a:pos x="connsiteX2" y="connsiteY2"/>
                  </a:cxn>
                  <a:cxn ang="0">
                    <a:pos x="connsiteX3" y="connsiteY3"/>
                  </a:cxn>
                </a:cxnLst>
                <a:rect l="l" t="t" r="r" b="b"/>
                <a:pathLst>
                  <a:path w="1143000" h="2286000">
                    <a:moveTo>
                      <a:pt x="1143000" y="1143000"/>
                    </a:moveTo>
                    <a:cubicBezTo>
                      <a:pt x="1143000" y="511740"/>
                      <a:pt x="631260" y="0"/>
                      <a:pt x="0" y="0"/>
                    </a:cubicBezTo>
                    <a:lnTo>
                      <a:pt x="0" y="2286000"/>
                    </a:lnTo>
                    <a:cubicBezTo>
                      <a:pt x="631260" y="2286000"/>
                      <a:pt x="1143000" y="1774260"/>
                      <a:pt x="1143000" y="1143000"/>
                    </a:cubicBezTo>
                    <a:close/>
                  </a:path>
                </a:pathLst>
              </a:custGeom>
              <a:solidFill>
                <a:srgbClr val="FFB454"/>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105" name="Freeform: Shape 61">
                <a:extLst>
                  <a:ext uri="{FF2B5EF4-FFF2-40B4-BE49-F238E27FC236}">
                    <a16:creationId xmlns:a16="http://schemas.microsoft.com/office/drawing/2014/main" id="{E6A2A9CB-9789-4469-8080-368993E3E6A3}"/>
                  </a:ext>
                </a:extLst>
              </p:cNvPr>
              <p:cNvSpPr/>
              <p:nvPr/>
            </p:nvSpPr>
            <p:spPr>
              <a:xfrm>
                <a:off x="5531298" y="779139"/>
                <a:ext cx="2571750" cy="2571750"/>
              </a:xfrm>
              <a:custGeom>
                <a:avLst/>
                <a:gdLst>
                  <a:gd name="connsiteX0" fmla="*/ 1285875 w 2571750"/>
                  <a:gd name="connsiteY0" fmla="*/ 2571750 h 2571750"/>
                  <a:gd name="connsiteX1" fmla="*/ 0 w 2571750"/>
                  <a:gd name="connsiteY1" fmla="*/ 1285875 h 2571750"/>
                  <a:gd name="connsiteX2" fmla="*/ 1285875 w 2571750"/>
                  <a:gd name="connsiteY2" fmla="*/ 0 h 2571750"/>
                  <a:gd name="connsiteX3" fmla="*/ 2571750 w 2571750"/>
                  <a:gd name="connsiteY3" fmla="*/ 1285875 h 2571750"/>
                  <a:gd name="connsiteX4" fmla="*/ 1285875 w 2571750"/>
                  <a:gd name="connsiteY4" fmla="*/ 2571750 h 2571750"/>
                  <a:gd name="connsiteX5" fmla="*/ 1285875 w 2571750"/>
                  <a:gd name="connsiteY5" fmla="*/ 285750 h 2571750"/>
                  <a:gd name="connsiteX6" fmla="*/ 285750 w 2571750"/>
                  <a:gd name="connsiteY6" fmla="*/ 1285875 h 2571750"/>
                  <a:gd name="connsiteX7" fmla="*/ 1285875 w 2571750"/>
                  <a:gd name="connsiteY7" fmla="*/ 2286000 h 2571750"/>
                  <a:gd name="connsiteX8" fmla="*/ 2286000 w 2571750"/>
                  <a:gd name="connsiteY8" fmla="*/ 1285875 h 2571750"/>
                  <a:gd name="connsiteX9" fmla="*/ 1285875 w 2571750"/>
                  <a:gd name="connsiteY9" fmla="*/ 28575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1750" h="2571750">
                    <a:moveTo>
                      <a:pt x="1285875" y="2571750"/>
                    </a:moveTo>
                    <a:cubicBezTo>
                      <a:pt x="576844" y="2571750"/>
                      <a:pt x="0" y="1994906"/>
                      <a:pt x="0" y="1285875"/>
                    </a:cubicBezTo>
                    <a:cubicBezTo>
                      <a:pt x="0" y="576844"/>
                      <a:pt x="576844" y="0"/>
                      <a:pt x="1285875" y="0"/>
                    </a:cubicBezTo>
                    <a:cubicBezTo>
                      <a:pt x="1994906" y="0"/>
                      <a:pt x="2571750" y="576844"/>
                      <a:pt x="2571750" y="1285875"/>
                    </a:cubicBezTo>
                    <a:cubicBezTo>
                      <a:pt x="2571750" y="1994906"/>
                      <a:pt x="1994906" y="2571750"/>
                      <a:pt x="1285875" y="2571750"/>
                    </a:cubicBezTo>
                    <a:close/>
                    <a:moveTo>
                      <a:pt x="1285875" y="285750"/>
                    </a:moveTo>
                    <a:cubicBezTo>
                      <a:pt x="734406" y="285750"/>
                      <a:pt x="285750" y="734397"/>
                      <a:pt x="285750" y="1285875"/>
                    </a:cubicBezTo>
                    <a:cubicBezTo>
                      <a:pt x="285750" y="1837353"/>
                      <a:pt x="734406" y="2286000"/>
                      <a:pt x="1285875" y="2286000"/>
                    </a:cubicBezTo>
                    <a:cubicBezTo>
                      <a:pt x="1837344" y="2286000"/>
                      <a:pt x="2286000" y="1837353"/>
                      <a:pt x="2286000" y="1285875"/>
                    </a:cubicBezTo>
                    <a:cubicBezTo>
                      <a:pt x="2286000" y="734397"/>
                      <a:pt x="1837344" y="285750"/>
                      <a:pt x="1285875" y="285750"/>
                    </a:cubicBezTo>
                    <a:close/>
                  </a:path>
                </a:pathLst>
              </a:custGeom>
              <a:solidFill>
                <a:srgbClr val="FFE196"/>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106" name="Freeform: Shape 62">
                <a:extLst>
                  <a:ext uri="{FF2B5EF4-FFF2-40B4-BE49-F238E27FC236}">
                    <a16:creationId xmlns:a16="http://schemas.microsoft.com/office/drawing/2014/main" id="{0AE1F4B2-B362-4E8C-A4F3-F05191772FA4}"/>
                  </a:ext>
                </a:extLst>
              </p:cNvPr>
              <p:cNvSpPr/>
              <p:nvPr/>
            </p:nvSpPr>
            <p:spPr>
              <a:xfrm>
                <a:off x="6817173" y="779139"/>
                <a:ext cx="1285875" cy="2571750"/>
              </a:xfrm>
              <a:custGeom>
                <a:avLst/>
                <a:gdLst>
                  <a:gd name="connsiteX0" fmla="*/ 1000125 w 1285875"/>
                  <a:gd name="connsiteY0" fmla="*/ 1285875 h 2571750"/>
                  <a:gd name="connsiteX1" fmla="*/ 0 w 1285875"/>
                  <a:gd name="connsiteY1" fmla="*/ 2286000 h 2571750"/>
                  <a:gd name="connsiteX2" fmla="*/ 0 w 1285875"/>
                  <a:gd name="connsiteY2" fmla="*/ 2571750 h 2571750"/>
                  <a:gd name="connsiteX3" fmla="*/ 1285875 w 1285875"/>
                  <a:gd name="connsiteY3" fmla="*/ 1285875 h 2571750"/>
                  <a:gd name="connsiteX4" fmla="*/ 0 w 1285875"/>
                  <a:gd name="connsiteY4" fmla="*/ 0 h 2571750"/>
                  <a:gd name="connsiteX5" fmla="*/ 0 w 1285875"/>
                  <a:gd name="connsiteY5" fmla="*/ 285750 h 2571750"/>
                  <a:gd name="connsiteX6" fmla="*/ 1000125 w 1285875"/>
                  <a:gd name="connsiteY6" fmla="*/ 1285875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875" h="2571750">
                    <a:moveTo>
                      <a:pt x="1000125" y="1285875"/>
                    </a:moveTo>
                    <a:cubicBezTo>
                      <a:pt x="1000125" y="1837353"/>
                      <a:pt x="551469" y="2286000"/>
                      <a:pt x="0" y="2286000"/>
                    </a:cubicBezTo>
                    <a:lnTo>
                      <a:pt x="0" y="2571750"/>
                    </a:lnTo>
                    <a:cubicBezTo>
                      <a:pt x="709031" y="2571750"/>
                      <a:pt x="1285875" y="1994906"/>
                      <a:pt x="1285875" y="1285875"/>
                    </a:cubicBezTo>
                    <a:cubicBezTo>
                      <a:pt x="1285875" y="576844"/>
                      <a:pt x="709031" y="0"/>
                      <a:pt x="0" y="0"/>
                    </a:cubicBezTo>
                    <a:lnTo>
                      <a:pt x="0" y="285750"/>
                    </a:lnTo>
                    <a:cubicBezTo>
                      <a:pt x="551469" y="285750"/>
                      <a:pt x="1000125" y="734397"/>
                      <a:pt x="1000125" y="1285875"/>
                    </a:cubicBezTo>
                    <a:close/>
                  </a:path>
                </a:pathLst>
              </a:custGeom>
              <a:solidFill>
                <a:srgbClr val="FFE196"/>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sp>
            <p:nvSpPr>
              <p:cNvPr id="107" name="Freeform: Shape 63">
                <a:extLst>
                  <a:ext uri="{FF2B5EF4-FFF2-40B4-BE49-F238E27FC236}">
                    <a16:creationId xmlns:a16="http://schemas.microsoft.com/office/drawing/2014/main" id="{3276CB1F-B5F7-4E87-B2DE-E24C16100DB1}"/>
                  </a:ext>
                </a:extLst>
              </p:cNvPr>
              <p:cNvSpPr/>
              <p:nvPr/>
            </p:nvSpPr>
            <p:spPr>
              <a:xfrm>
                <a:off x="6073385" y="1255379"/>
                <a:ext cx="1487574" cy="1428759"/>
              </a:xfrm>
              <a:custGeom>
                <a:avLst/>
                <a:gdLst>
                  <a:gd name="connsiteX0" fmla="*/ 1115158 w 1487574"/>
                  <a:gd name="connsiteY0" fmla="*/ 1428760 h 1428759"/>
                  <a:gd name="connsiteX1" fmla="*/ 1048692 w 1487574"/>
                  <a:gd name="connsiteY1" fmla="*/ 1412348 h 1428759"/>
                  <a:gd name="connsiteX2" fmla="*/ 743787 w 1487574"/>
                  <a:gd name="connsiteY2" fmla="*/ 1252052 h 1428759"/>
                  <a:gd name="connsiteX3" fmla="*/ 438892 w 1487574"/>
                  <a:gd name="connsiteY3" fmla="*/ 1412348 h 1428759"/>
                  <a:gd name="connsiteX4" fmla="*/ 288425 w 1487574"/>
                  <a:gd name="connsiteY4" fmla="*/ 1401471 h 1428759"/>
                  <a:gd name="connsiteX5" fmla="*/ 231590 w 1487574"/>
                  <a:gd name="connsiteY5" fmla="*/ 1261729 h 1428759"/>
                  <a:gd name="connsiteX6" fmla="*/ 289816 w 1487574"/>
                  <a:gd name="connsiteY6" fmla="*/ 922211 h 1428759"/>
                  <a:gd name="connsiteX7" fmla="*/ 43147 w 1487574"/>
                  <a:gd name="connsiteY7" fmla="*/ 681771 h 1428759"/>
                  <a:gd name="connsiteX8" fmla="*/ 7000 w 1487574"/>
                  <a:gd name="connsiteY8" fmla="*/ 535305 h 1428759"/>
                  <a:gd name="connsiteX9" fmla="*/ 122338 w 1487574"/>
                  <a:gd name="connsiteY9" fmla="*/ 438074 h 1428759"/>
                  <a:gd name="connsiteX10" fmla="*/ 463219 w 1487574"/>
                  <a:gd name="connsiteY10" fmla="*/ 388544 h 1428759"/>
                  <a:gd name="connsiteX11" fmla="*/ 615666 w 1487574"/>
                  <a:gd name="connsiteY11" fmla="*/ 79639 h 1428759"/>
                  <a:gd name="connsiteX12" fmla="*/ 743787 w 1487574"/>
                  <a:gd name="connsiteY12" fmla="*/ 0 h 1428759"/>
                  <a:gd name="connsiteX13" fmla="*/ 871908 w 1487574"/>
                  <a:gd name="connsiteY13" fmla="*/ 79639 h 1428759"/>
                  <a:gd name="connsiteX14" fmla="*/ 1024355 w 1487574"/>
                  <a:gd name="connsiteY14" fmla="*/ 388544 h 1428759"/>
                  <a:gd name="connsiteX15" fmla="*/ 1365236 w 1487574"/>
                  <a:gd name="connsiteY15" fmla="*/ 438074 h 1428759"/>
                  <a:gd name="connsiteX16" fmla="*/ 1480574 w 1487574"/>
                  <a:gd name="connsiteY16" fmla="*/ 535305 h 1428759"/>
                  <a:gd name="connsiteX17" fmla="*/ 1444427 w 1487574"/>
                  <a:gd name="connsiteY17" fmla="*/ 681771 h 1428759"/>
                  <a:gd name="connsiteX18" fmla="*/ 1197758 w 1487574"/>
                  <a:gd name="connsiteY18" fmla="*/ 922211 h 1428759"/>
                  <a:gd name="connsiteX19" fmla="*/ 1255984 w 1487574"/>
                  <a:gd name="connsiteY19" fmla="*/ 1261729 h 1428759"/>
                  <a:gd name="connsiteX20" fmla="*/ 1199149 w 1487574"/>
                  <a:gd name="connsiteY20" fmla="*/ 1401471 h 1428759"/>
                  <a:gd name="connsiteX21" fmla="*/ 1115158 w 1487574"/>
                  <a:gd name="connsiteY21" fmla="*/ 1428760 h 142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87574" h="1428759">
                    <a:moveTo>
                      <a:pt x="1115158" y="1428760"/>
                    </a:moveTo>
                    <a:cubicBezTo>
                      <a:pt x="1092412" y="1428760"/>
                      <a:pt x="1069590" y="1423340"/>
                      <a:pt x="1048692" y="1412348"/>
                    </a:cubicBezTo>
                    <a:lnTo>
                      <a:pt x="743787" y="1252052"/>
                    </a:lnTo>
                    <a:lnTo>
                      <a:pt x="438892" y="1412348"/>
                    </a:lnTo>
                    <a:cubicBezTo>
                      <a:pt x="390753" y="1437637"/>
                      <a:pt x="332431" y="1433436"/>
                      <a:pt x="288425" y="1401471"/>
                    </a:cubicBezTo>
                    <a:cubicBezTo>
                      <a:pt x="244430" y="1369505"/>
                      <a:pt x="222389" y="1315326"/>
                      <a:pt x="231590" y="1261729"/>
                    </a:cubicBezTo>
                    <a:lnTo>
                      <a:pt x="289816" y="922211"/>
                    </a:lnTo>
                    <a:lnTo>
                      <a:pt x="43147" y="681771"/>
                    </a:lnTo>
                    <a:cubicBezTo>
                      <a:pt x="4209" y="643814"/>
                      <a:pt x="-9812" y="587035"/>
                      <a:pt x="7000" y="535305"/>
                    </a:cubicBezTo>
                    <a:cubicBezTo>
                      <a:pt x="23802" y="483584"/>
                      <a:pt x="68522" y="445884"/>
                      <a:pt x="122338" y="438074"/>
                    </a:cubicBezTo>
                    <a:lnTo>
                      <a:pt x="463219" y="388544"/>
                    </a:lnTo>
                    <a:lnTo>
                      <a:pt x="615666" y="79639"/>
                    </a:lnTo>
                    <a:cubicBezTo>
                      <a:pt x="639736" y="30871"/>
                      <a:pt x="689409" y="0"/>
                      <a:pt x="743787" y="0"/>
                    </a:cubicBezTo>
                    <a:cubicBezTo>
                      <a:pt x="798175" y="0"/>
                      <a:pt x="847838" y="30871"/>
                      <a:pt x="871908" y="79639"/>
                    </a:cubicBezTo>
                    <a:lnTo>
                      <a:pt x="1024355" y="388544"/>
                    </a:lnTo>
                    <a:lnTo>
                      <a:pt x="1365236" y="438074"/>
                    </a:lnTo>
                    <a:cubicBezTo>
                      <a:pt x="1419053" y="445884"/>
                      <a:pt x="1463772" y="483584"/>
                      <a:pt x="1480574" y="535305"/>
                    </a:cubicBezTo>
                    <a:cubicBezTo>
                      <a:pt x="1497386" y="587035"/>
                      <a:pt x="1483365" y="643814"/>
                      <a:pt x="1444427" y="681771"/>
                    </a:cubicBezTo>
                    <a:lnTo>
                      <a:pt x="1197758" y="922211"/>
                    </a:lnTo>
                    <a:lnTo>
                      <a:pt x="1255984" y="1261729"/>
                    </a:lnTo>
                    <a:cubicBezTo>
                      <a:pt x="1265176" y="1315326"/>
                      <a:pt x="1243145" y="1369495"/>
                      <a:pt x="1199149" y="1401471"/>
                    </a:cubicBezTo>
                    <a:cubicBezTo>
                      <a:pt x="1174260" y="1419558"/>
                      <a:pt x="1144780" y="1428760"/>
                      <a:pt x="1115158" y="1428760"/>
                    </a:cubicBezTo>
                    <a:close/>
                  </a:path>
                </a:pathLst>
              </a:custGeom>
              <a:solidFill>
                <a:srgbClr val="FFE196"/>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grpSp>
        <p:sp>
          <p:nvSpPr>
            <p:cNvPr id="99" name="Freeform: Shape 55">
              <a:extLst>
                <a:ext uri="{FF2B5EF4-FFF2-40B4-BE49-F238E27FC236}">
                  <a16:creationId xmlns:a16="http://schemas.microsoft.com/office/drawing/2014/main" id="{B86F9C4B-9F4C-4250-BF66-AB74ABD9C236}"/>
                </a:ext>
              </a:extLst>
            </p:cNvPr>
            <p:cNvSpPr/>
            <p:nvPr/>
          </p:nvSpPr>
          <p:spPr>
            <a:xfrm>
              <a:off x="6817173" y="1255389"/>
              <a:ext cx="743777" cy="1428750"/>
            </a:xfrm>
            <a:custGeom>
              <a:avLst/>
              <a:gdLst>
                <a:gd name="connsiteX0" fmla="*/ 304895 w 743777"/>
                <a:gd name="connsiteY0" fmla="*/ 1412339 h 1428750"/>
                <a:gd name="connsiteX1" fmla="*/ 371361 w 743777"/>
                <a:gd name="connsiteY1" fmla="*/ 1428750 h 1428750"/>
                <a:gd name="connsiteX2" fmla="*/ 455352 w 743777"/>
                <a:gd name="connsiteY2" fmla="*/ 1401470 h 1428750"/>
                <a:gd name="connsiteX3" fmla="*/ 512188 w 743777"/>
                <a:gd name="connsiteY3" fmla="*/ 1261729 h 1428750"/>
                <a:gd name="connsiteX4" fmla="*/ 453962 w 743777"/>
                <a:gd name="connsiteY4" fmla="*/ 922211 h 1428750"/>
                <a:gd name="connsiteX5" fmla="*/ 700631 w 743777"/>
                <a:gd name="connsiteY5" fmla="*/ 681771 h 1428750"/>
                <a:gd name="connsiteX6" fmla="*/ 736778 w 743777"/>
                <a:gd name="connsiteY6" fmla="*/ 535305 h 1428750"/>
                <a:gd name="connsiteX7" fmla="*/ 621440 w 743777"/>
                <a:gd name="connsiteY7" fmla="*/ 438074 h 1428750"/>
                <a:gd name="connsiteX8" fmla="*/ 280559 w 743777"/>
                <a:gd name="connsiteY8" fmla="*/ 388544 h 1428750"/>
                <a:gd name="connsiteX9" fmla="*/ 128111 w 743777"/>
                <a:gd name="connsiteY9" fmla="*/ 79639 h 1428750"/>
                <a:gd name="connsiteX10" fmla="*/ 0 w 743777"/>
                <a:gd name="connsiteY10" fmla="*/ 0 h 1428750"/>
                <a:gd name="connsiteX11" fmla="*/ 0 w 743777"/>
                <a:gd name="connsiteY11" fmla="*/ 1252042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3777" h="1428750">
                  <a:moveTo>
                    <a:pt x="304895" y="1412339"/>
                  </a:moveTo>
                  <a:cubicBezTo>
                    <a:pt x="325803" y="1423321"/>
                    <a:pt x="348625" y="1428750"/>
                    <a:pt x="371361" y="1428750"/>
                  </a:cubicBezTo>
                  <a:cubicBezTo>
                    <a:pt x="400983" y="1428750"/>
                    <a:pt x="430463" y="1419549"/>
                    <a:pt x="455352" y="1401470"/>
                  </a:cubicBezTo>
                  <a:cubicBezTo>
                    <a:pt x="499348" y="1369505"/>
                    <a:pt x="521389" y="1315326"/>
                    <a:pt x="512188" y="1261729"/>
                  </a:cubicBezTo>
                  <a:lnTo>
                    <a:pt x="453962" y="922211"/>
                  </a:lnTo>
                  <a:lnTo>
                    <a:pt x="700631" y="681771"/>
                  </a:lnTo>
                  <a:cubicBezTo>
                    <a:pt x="739569" y="643814"/>
                    <a:pt x="753589" y="587035"/>
                    <a:pt x="736778" y="535305"/>
                  </a:cubicBezTo>
                  <a:cubicBezTo>
                    <a:pt x="719976" y="483584"/>
                    <a:pt x="675265" y="445884"/>
                    <a:pt x="621440" y="438074"/>
                  </a:cubicBezTo>
                  <a:lnTo>
                    <a:pt x="280559" y="388544"/>
                  </a:lnTo>
                  <a:lnTo>
                    <a:pt x="128111" y="79639"/>
                  </a:lnTo>
                  <a:cubicBezTo>
                    <a:pt x="104051" y="30871"/>
                    <a:pt x="54388" y="0"/>
                    <a:pt x="0" y="0"/>
                  </a:cubicBezTo>
                  <a:lnTo>
                    <a:pt x="0" y="1252042"/>
                  </a:lnTo>
                  <a:close/>
                </a:path>
              </a:pathLst>
            </a:custGeom>
            <a:solidFill>
              <a:srgbClr val="FFE196"/>
            </a:solidFill>
            <a:ln w="9525" cap="flat">
              <a:noFill/>
              <a:prstDash val="solid"/>
              <a:miter/>
            </a:ln>
          </p:spPr>
          <p:txBody>
            <a:bodyPr rtlCol="0" anchor="ctr"/>
            <a:lstStyle/>
            <a:p>
              <a:pPr defTabSz="457189"/>
              <a:endParaRPr lang="en-PH" sz="1800">
                <a:solidFill>
                  <a:prstClr val="black"/>
                </a:solidFill>
                <a:latin typeface="Calibri" panose="020F0502020204030204"/>
              </a:endParaRPr>
            </a:p>
          </p:txBody>
        </p:sp>
      </p:grpSp>
      <p:pic>
        <p:nvPicPr>
          <p:cNvPr id="110" name="Thumb">
            <a:extLst>
              <a:ext uri="{FF2B5EF4-FFF2-40B4-BE49-F238E27FC236}">
                <a16:creationId xmlns:a16="http://schemas.microsoft.com/office/drawing/2014/main" id="{6090C004-2B09-4E1D-B8B4-1D5D95988D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4628" b="80068"/>
          <a:stretch>
            <a:fillRect/>
          </a:stretch>
        </p:blipFill>
        <p:spPr>
          <a:xfrm>
            <a:off x="5038135" y="1708387"/>
            <a:ext cx="1382950" cy="309466"/>
          </a:xfrm>
          <a:custGeom>
            <a:avLst/>
            <a:gdLst>
              <a:gd name="connsiteX0" fmla="*/ 0 w 1382950"/>
              <a:gd name="connsiteY0" fmla="*/ 0 h 309466"/>
              <a:gd name="connsiteX1" fmla="*/ 1382950 w 1382950"/>
              <a:gd name="connsiteY1" fmla="*/ 0 h 309466"/>
              <a:gd name="connsiteX2" fmla="*/ 1382950 w 1382950"/>
              <a:gd name="connsiteY2" fmla="*/ 309466 h 309466"/>
              <a:gd name="connsiteX3" fmla="*/ 0 w 1382950"/>
              <a:gd name="connsiteY3" fmla="*/ 309466 h 309466"/>
              <a:gd name="connsiteX4" fmla="*/ 0 w 1382950"/>
              <a:gd name="connsiteY4" fmla="*/ 0 h 30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950" h="309466">
                <a:moveTo>
                  <a:pt x="0" y="0"/>
                </a:moveTo>
                <a:lnTo>
                  <a:pt x="1382950" y="0"/>
                </a:lnTo>
                <a:lnTo>
                  <a:pt x="1382950" y="309466"/>
                </a:lnTo>
                <a:lnTo>
                  <a:pt x="0" y="309466"/>
                </a:lnTo>
                <a:lnTo>
                  <a:pt x="0" y="0"/>
                </a:lnTo>
                <a:close/>
              </a:path>
            </a:pathLst>
          </a:custGeom>
        </p:spPr>
      </p:pic>
      <p:pic>
        <p:nvPicPr>
          <p:cNvPr id="7" name="Hình ảnh 6">
            <a:extLst>
              <a:ext uri="{FF2B5EF4-FFF2-40B4-BE49-F238E27FC236}">
                <a16:creationId xmlns:a16="http://schemas.microsoft.com/office/drawing/2014/main" id="{5A7A41BA-A319-43D0-8546-9A2D27FB25A7}"/>
              </a:ext>
            </a:extLst>
          </p:cNvPr>
          <p:cNvPicPr>
            <a:picLocks noChangeAspect="1"/>
          </p:cNvPicPr>
          <p:nvPr/>
        </p:nvPicPr>
        <p:blipFill rotWithShape="1">
          <a:blip r:embed="rId6"/>
          <a:srcRect r="96714"/>
          <a:stretch/>
        </p:blipFill>
        <p:spPr>
          <a:xfrm>
            <a:off x="0" y="0"/>
            <a:ext cx="400633" cy="6858000"/>
          </a:xfrm>
          <a:prstGeom prst="rect">
            <a:avLst/>
          </a:prstGeom>
        </p:spPr>
      </p:pic>
      <p:sp>
        <p:nvSpPr>
          <p:cNvPr id="113" name="Lesson is complete...(text)">
            <a:extLst>
              <a:ext uri="{FF2B5EF4-FFF2-40B4-BE49-F238E27FC236}">
                <a16:creationId xmlns:a16="http://schemas.microsoft.com/office/drawing/2014/main" id="{5F4F37A1-1CDB-4873-B1FE-D6D98B5C492F}"/>
              </a:ext>
            </a:extLst>
          </p:cNvPr>
          <p:cNvSpPr txBox="1"/>
          <p:nvPr/>
        </p:nvSpPr>
        <p:spPr>
          <a:xfrm>
            <a:off x="2852429" y="4175770"/>
            <a:ext cx="6828692" cy="707886"/>
          </a:xfrm>
          <a:prstGeom prst="rect">
            <a:avLst/>
          </a:prstGeom>
          <a:noFill/>
        </p:spPr>
        <p:txBody>
          <a:bodyPr wrap="square" rtlCol="0">
            <a:spAutoFit/>
          </a:bodyPr>
          <a:lstStyle/>
          <a:p>
            <a:pPr algn="ctr" defTabSz="457189"/>
            <a:r>
              <a:rPr lang="en-PH" sz="2000">
                <a:solidFill>
                  <a:schemeClr val="accent2">
                    <a:lumMod val="50000"/>
                  </a:schemeClr>
                </a:solidFill>
                <a:latin typeface="Arial" panose="020B0604020202020204" pitchFamily="34" charset="0"/>
                <a:cs typeface="Arial" panose="020B0604020202020204" pitchFamily="34" charset="0"/>
              </a:rPr>
              <a:t>Bạn là nhất bạn là số một</a:t>
            </a:r>
            <a:endParaRPr lang="en-PH" sz="2000" dirty="0">
              <a:solidFill>
                <a:schemeClr val="accent2">
                  <a:lumMod val="50000"/>
                </a:schemeClr>
              </a:solidFill>
              <a:latin typeface="Arial" panose="020B0604020202020204" pitchFamily="34" charset="0"/>
              <a:cs typeface="Arial" panose="020B0604020202020204" pitchFamily="34" charset="0"/>
            </a:endParaRPr>
          </a:p>
          <a:p>
            <a:pPr algn="ctr" defTabSz="457189"/>
            <a:r>
              <a:rPr lang="en-PH" sz="2000">
                <a:solidFill>
                  <a:prstClr val="black">
                    <a:lumMod val="65000"/>
                    <a:lumOff val="35000"/>
                  </a:prstClr>
                </a:solidFill>
                <a:latin typeface="Arial" panose="020B0604020202020204" pitchFamily="34" charset="0"/>
                <a:cs typeface="Arial" panose="020B0604020202020204" pitchFamily="34" charset="0"/>
              </a:rPr>
              <a:t>Bạn đã hoàn thành tốt câu hỏi của mềnh</a:t>
            </a:r>
            <a:endParaRPr lang="en-PH" sz="2000" dirty="0">
              <a:solidFill>
                <a:prstClr val="black">
                  <a:lumMod val="65000"/>
                  <a:lumOff val="35000"/>
                </a:prstClr>
              </a:solidFill>
              <a:latin typeface="Arial" panose="020B0604020202020204" pitchFamily="34" charset="0"/>
              <a:cs typeface="Arial" panose="020B0604020202020204" pitchFamily="34" charset="0"/>
            </a:endParaRPr>
          </a:p>
        </p:txBody>
      </p:sp>
      <p:sp>
        <p:nvSpPr>
          <p:cNvPr id="114" name="Hộp Văn bản 113">
            <a:extLst>
              <a:ext uri="{FF2B5EF4-FFF2-40B4-BE49-F238E27FC236}">
                <a16:creationId xmlns:a16="http://schemas.microsoft.com/office/drawing/2014/main" id="{43DB270A-0CB0-4399-AC69-1209BE5E7C21}"/>
              </a:ext>
            </a:extLst>
          </p:cNvPr>
          <p:cNvSpPr txBox="1"/>
          <p:nvPr/>
        </p:nvSpPr>
        <p:spPr>
          <a:xfrm>
            <a:off x="4321386" y="4996942"/>
            <a:ext cx="3549227" cy="369332"/>
          </a:xfrm>
          <a:prstGeom prst="rect">
            <a:avLst/>
          </a:prstGeom>
          <a:noFill/>
        </p:spPr>
        <p:txBody>
          <a:bodyPr wrap="square" rtlCol="0">
            <a:spAutoFit/>
          </a:bodyPr>
          <a:lstStyle/>
          <a:p>
            <a:pPr algn="ctr"/>
            <a:r>
              <a:rPr lang="en-US" b="1">
                <a:solidFill>
                  <a:schemeClr val="accent2">
                    <a:lumMod val="50000"/>
                  </a:schemeClr>
                </a:solidFill>
                <a:latin typeface="Arial" panose="020B0604020202020204" pitchFamily="34" charset="0"/>
                <a:cs typeface="Arial" panose="020B0604020202020204" pitchFamily="34" charset="0"/>
              </a:rPr>
              <a:t>Bạn có muốn chơi lại không?</a:t>
            </a:r>
          </a:p>
        </p:txBody>
      </p:sp>
      <p:sp>
        <p:nvSpPr>
          <p:cNvPr id="115" name="Hình chữ nhật: Góc Tròn 114">
            <a:hlinkClick r:id="rId7" action="ppaction://hlinksldjump"/>
            <a:extLst>
              <a:ext uri="{FF2B5EF4-FFF2-40B4-BE49-F238E27FC236}">
                <a16:creationId xmlns:a16="http://schemas.microsoft.com/office/drawing/2014/main" id="{7F7151B7-A47E-4371-A375-9C9E5B8DC2D1}"/>
              </a:ext>
            </a:extLst>
          </p:cNvPr>
          <p:cNvSpPr/>
          <p:nvPr/>
        </p:nvSpPr>
        <p:spPr>
          <a:xfrm>
            <a:off x="3812233" y="5571361"/>
            <a:ext cx="1715830" cy="707885"/>
          </a:xfrm>
          <a:prstGeom prst="roundRect">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Chơi</a:t>
            </a:r>
          </a:p>
        </p:txBody>
      </p:sp>
      <p:sp>
        <p:nvSpPr>
          <p:cNvPr id="116" name="Hình chữ nhật: Góc Tròn 115">
            <a:hlinkClick r:id="rId8" action="ppaction://hlinksldjump"/>
            <a:extLst>
              <a:ext uri="{FF2B5EF4-FFF2-40B4-BE49-F238E27FC236}">
                <a16:creationId xmlns:a16="http://schemas.microsoft.com/office/drawing/2014/main" id="{E5BCB741-0B01-4CB2-8ED2-A12FEB8F72C2}"/>
              </a:ext>
            </a:extLst>
          </p:cNvPr>
          <p:cNvSpPr/>
          <p:nvPr/>
        </p:nvSpPr>
        <p:spPr>
          <a:xfrm>
            <a:off x="6828776" y="5552724"/>
            <a:ext cx="1715830" cy="707885"/>
          </a:xfrm>
          <a:prstGeom prst="roundRect">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Ai Gảnh má</a:t>
            </a:r>
          </a:p>
        </p:txBody>
      </p:sp>
    </p:spTree>
    <p:extLst>
      <p:ext uri="{BB962C8B-B14F-4D97-AF65-F5344CB8AC3E}">
        <p14:creationId xmlns:p14="http://schemas.microsoft.com/office/powerpoint/2010/main" val="348197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1000" fill="hold"/>
                                        <p:tgtEl>
                                          <p:spTgt spid="97"/>
                                        </p:tgtEl>
                                        <p:attrNameLst>
                                          <p:attrName>ppt_x</p:attrName>
                                        </p:attrNameLst>
                                      </p:cBhvr>
                                      <p:tavLst>
                                        <p:tav tm="0">
                                          <p:val>
                                            <p:strVal val="0-#ppt_w/2"/>
                                          </p:val>
                                        </p:tav>
                                        <p:tav tm="100000">
                                          <p:val>
                                            <p:strVal val="#ppt_x"/>
                                          </p:val>
                                        </p:tav>
                                      </p:tavLst>
                                    </p:anim>
                                    <p:anim calcmode="lin" valueType="num">
                                      <p:cBhvr additive="base">
                                        <p:cTn id="8" dur="1000" fill="hold"/>
                                        <p:tgtEl>
                                          <p:spTgt spid="97"/>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1000" fill="hold"/>
                                        <p:tgtEl>
                                          <p:spTgt spid="86"/>
                                        </p:tgtEl>
                                        <p:attrNameLst>
                                          <p:attrName>ppt_x</p:attrName>
                                        </p:attrNameLst>
                                      </p:cBhvr>
                                      <p:tavLst>
                                        <p:tav tm="0">
                                          <p:val>
                                            <p:strVal val="0-#ppt_w/2"/>
                                          </p:val>
                                        </p:tav>
                                        <p:tav tm="100000">
                                          <p:val>
                                            <p:strVal val="#ppt_x"/>
                                          </p:val>
                                        </p:tav>
                                      </p:tavLst>
                                    </p:anim>
                                    <p:anim calcmode="lin" valueType="num">
                                      <p:cBhvr additive="base">
                                        <p:cTn id="12" dur="10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1000" fill="hold"/>
                                        <p:tgtEl>
                                          <p:spTgt spid="110"/>
                                        </p:tgtEl>
                                        <p:attrNameLst>
                                          <p:attrName>ppt_x</p:attrName>
                                        </p:attrNameLst>
                                      </p:cBhvr>
                                      <p:tavLst>
                                        <p:tav tm="0">
                                          <p:val>
                                            <p:strVal val="0-#ppt_w/2"/>
                                          </p:val>
                                        </p:tav>
                                        <p:tav tm="100000">
                                          <p:val>
                                            <p:strVal val="#ppt_x"/>
                                          </p:val>
                                        </p:tav>
                                      </p:tavLst>
                                    </p:anim>
                                    <p:anim calcmode="lin" valueType="num">
                                      <p:cBhvr additive="base">
                                        <p:cTn id="16" dur="1000" fill="hold"/>
                                        <p:tgtEl>
                                          <p:spTgt spid="110"/>
                                        </p:tgtEl>
                                        <p:attrNameLst>
                                          <p:attrName>ppt_y</p:attrName>
                                        </p:attrNameLst>
                                      </p:cBhvr>
                                      <p:tavLst>
                                        <p:tav tm="0">
                                          <p:val>
                                            <p:strVal val="#ppt_y"/>
                                          </p:val>
                                        </p:tav>
                                        <p:tav tm="100000">
                                          <p:val>
                                            <p:strVal val="#ppt_y"/>
                                          </p:val>
                                        </p:tav>
                                      </p:tavLst>
                                    </p:anim>
                                  </p:childTnLst>
                                </p:cTn>
                              </p:par>
                              <p:par>
                                <p:cTn id="17" presetID="2" presetClass="exit" presetSubtype="8" accel="50000" decel="50000" fill="hold" nodeType="withEffect">
                                  <p:stCondLst>
                                    <p:cond delay="1000"/>
                                  </p:stCondLst>
                                  <p:childTnLst>
                                    <p:anim calcmode="lin" valueType="num">
                                      <p:cBhvr additive="base">
                                        <p:cTn id="18" dur="1000"/>
                                        <p:tgtEl>
                                          <p:spTgt spid="86"/>
                                        </p:tgtEl>
                                        <p:attrNameLst>
                                          <p:attrName>ppt_x</p:attrName>
                                        </p:attrNameLst>
                                      </p:cBhvr>
                                      <p:tavLst>
                                        <p:tav tm="0">
                                          <p:val>
                                            <p:strVal val="ppt_x"/>
                                          </p:val>
                                        </p:tav>
                                        <p:tav tm="100000">
                                          <p:val>
                                            <p:strVal val="0-ppt_w/2"/>
                                          </p:val>
                                        </p:tav>
                                      </p:tavLst>
                                    </p:anim>
                                    <p:anim calcmode="lin" valueType="num">
                                      <p:cBhvr additive="base">
                                        <p:cTn id="19" dur="1000"/>
                                        <p:tgtEl>
                                          <p:spTgt spid="86"/>
                                        </p:tgtEl>
                                        <p:attrNameLst>
                                          <p:attrName>ppt_y</p:attrName>
                                        </p:attrNameLst>
                                      </p:cBhvr>
                                      <p:tavLst>
                                        <p:tav tm="0">
                                          <p:val>
                                            <p:strVal val="ppt_y"/>
                                          </p:val>
                                        </p:tav>
                                        <p:tav tm="100000">
                                          <p:val>
                                            <p:strVal val="ppt_y"/>
                                          </p:val>
                                        </p:tav>
                                      </p:tavLst>
                                    </p:anim>
                                    <p:set>
                                      <p:cBhvr>
                                        <p:cTn id="20" dur="1" fill="hold">
                                          <p:stCondLst>
                                            <p:cond delay="999"/>
                                          </p:stCondLst>
                                        </p:cTn>
                                        <p:tgtEl>
                                          <p:spTgt spid="86"/>
                                        </p:tgtEl>
                                        <p:attrNameLst>
                                          <p:attrName>style.visibility</p:attrName>
                                        </p:attrNameLst>
                                      </p:cBhvr>
                                      <p:to>
                                        <p:strVal val="hidden"/>
                                      </p:to>
                                    </p:set>
                                  </p:childTnLst>
                                </p:cTn>
                              </p:par>
                              <p:par>
                                <p:cTn id="21" presetID="2" presetClass="exit" presetSubtype="8" accel="50000" decel="50000" fill="hold" nodeType="withEffect">
                                  <p:stCondLst>
                                    <p:cond delay="1000"/>
                                  </p:stCondLst>
                                  <p:childTnLst>
                                    <p:anim calcmode="lin" valueType="num">
                                      <p:cBhvr additive="base">
                                        <p:cTn id="22" dur="1000"/>
                                        <p:tgtEl>
                                          <p:spTgt spid="110"/>
                                        </p:tgtEl>
                                        <p:attrNameLst>
                                          <p:attrName>ppt_x</p:attrName>
                                        </p:attrNameLst>
                                      </p:cBhvr>
                                      <p:tavLst>
                                        <p:tav tm="0">
                                          <p:val>
                                            <p:strVal val="ppt_x"/>
                                          </p:val>
                                        </p:tav>
                                        <p:tav tm="100000">
                                          <p:val>
                                            <p:strVal val="0-ppt_w/2"/>
                                          </p:val>
                                        </p:tav>
                                      </p:tavLst>
                                    </p:anim>
                                    <p:anim calcmode="lin" valueType="num">
                                      <p:cBhvr additive="base">
                                        <p:cTn id="23" dur="1000"/>
                                        <p:tgtEl>
                                          <p:spTgt spid="110"/>
                                        </p:tgtEl>
                                        <p:attrNameLst>
                                          <p:attrName>ppt_y</p:attrName>
                                        </p:attrNameLst>
                                      </p:cBhvr>
                                      <p:tavLst>
                                        <p:tav tm="0">
                                          <p:val>
                                            <p:strVal val="ppt_y"/>
                                          </p:val>
                                        </p:tav>
                                        <p:tav tm="100000">
                                          <p:val>
                                            <p:strVal val="ppt_y"/>
                                          </p:val>
                                        </p:tav>
                                      </p:tavLst>
                                    </p:anim>
                                    <p:set>
                                      <p:cBhvr>
                                        <p:cTn id="24" dur="1" fill="hold">
                                          <p:stCondLst>
                                            <p:cond delay="999"/>
                                          </p:stCondLst>
                                        </p:cTn>
                                        <p:tgtEl>
                                          <p:spTgt spid="110"/>
                                        </p:tgtEl>
                                        <p:attrNameLst>
                                          <p:attrName>style.visibility</p:attrName>
                                        </p:attrNameLst>
                                      </p:cBhvr>
                                      <p:to>
                                        <p:strVal val="hidden"/>
                                      </p:to>
                                    </p:set>
                                  </p:childTnLst>
                                </p:cTn>
                              </p:par>
                              <p:par>
                                <p:cTn id="25" presetID="10" presetClass="entr" presetSubtype="0" fill="hold" grpId="0" nodeType="withEffect">
                                  <p:stCondLst>
                                    <p:cond delay="1000"/>
                                  </p:stCondLst>
                                  <p:childTnLst>
                                    <p:set>
                                      <p:cBhvr>
                                        <p:cTn id="26" dur="1" fill="hold">
                                          <p:stCondLst>
                                            <p:cond delay="0"/>
                                          </p:stCondLst>
                                        </p:cTn>
                                        <p:tgtEl>
                                          <p:spTgt spid="113"/>
                                        </p:tgtEl>
                                        <p:attrNameLst>
                                          <p:attrName>style.visibility</p:attrName>
                                        </p:attrNameLst>
                                      </p:cBhvr>
                                      <p:to>
                                        <p:strVal val="visible"/>
                                      </p:to>
                                    </p:set>
                                    <p:animEffect transition="in" filter="fade">
                                      <p:cBhvr>
                                        <p:cTn id="27" dur="500"/>
                                        <p:tgtEl>
                                          <p:spTgt spid="1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4"/>
                                        </p:tgtEl>
                                        <p:attrNameLst>
                                          <p:attrName>style.visibility</p:attrName>
                                        </p:attrNameLst>
                                      </p:cBhvr>
                                      <p:to>
                                        <p:strVal val="visible"/>
                                      </p:to>
                                    </p:set>
                                    <p:animEffect transition="in" filter="fade">
                                      <p:cBhvr>
                                        <p:cTn id="32" dur="500"/>
                                        <p:tgtEl>
                                          <p:spTgt spid="1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5"/>
                                        </p:tgtEl>
                                        <p:attrNameLst>
                                          <p:attrName>style.visibility</p:attrName>
                                        </p:attrNameLst>
                                      </p:cBhvr>
                                      <p:to>
                                        <p:strVal val="visible"/>
                                      </p:to>
                                    </p:set>
                                    <p:animEffect transition="in" filter="fade">
                                      <p:cBhvr>
                                        <p:cTn id="35" dur="500"/>
                                        <p:tgtEl>
                                          <p:spTgt spid="1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6"/>
                                        </p:tgtEl>
                                        <p:attrNameLst>
                                          <p:attrName>style.visibility</p:attrName>
                                        </p:attrNameLst>
                                      </p:cBhvr>
                                      <p:to>
                                        <p:strVal val="visible"/>
                                      </p:to>
                                    </p:set>
                                    <p:animEffect transition="in" filter="fade">
                                      <p:cBhvr>
                                        <p:cTn id="38"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animBg="1"/>
      <p:bldP spid="1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9CFEBA338DEB434BA422FAEF126B94DC" ma:contentTypeVersion="2" ma:contentTypeDescription="Tạo tài liệu mới." ma:contentTypeScope="" ma:versionID="2afdeb36ea66720e467688454f349427">
  <xsd:schema xmlns:xsd="http://www.w3.org/2001/XMLSchema" xmlns:xs="http://www.w3.org/2001/XMLSchema" xmlns:p="http://schemas.microsoft.com/office/2006/metadata/properties" xmlns:ns3="b221849c-0837-4032-b334-05a855e97455" targetNamespace="http://schemas.microsoft.com/office/2006/metadata/properties" ma:root="true" ma:fieldsID="776e2069f66aed6f0832b2f319bf8998" ns3:_="">
    <xsd:import namespace="b221849c-0837-4032-b334-05a855e9745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21849c-0837-4032-b334-05a855e974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90E9BC-A376-43A1-ADE5-0CA2BAE9E632}">
  <ds:schemaRefs>
    <ds:schemaRef ds:uri="b221849c-0837-4032-b334-05a855e974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185A1CB-DF67-433D-BFD5-764AE24CD328}">
  <ds:schemaRefs>
    <ds:schemaRef ds:uri="http://schemas.microsoft.com/sharepoint/v3/contenttype/forms"/>
  </ds:schemaRefs>
</ds:datastoreItem>
</file>

<file path=customXml/itemProps3.xml><?xml version="1.0" encoding="utf-8"?>
<ds:datastoreItem xmlns:ds="http://schemas.openxmlformats.org/officeDocument/2006/customXml" ds:itemID="{70E326DF-1078-4626-ABA1-F4E145C0889C}">
  <ds:schemaRefs>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b221849c-0837-4032-b334-05a855e9745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295</TotalTime>
  <Words>969</Words>
  <Application>Microsoft Office PowerPoint</Application>
  <PresentationFormat>Màn hình rộng</PresentationFormat>
  <Paragraphs>165</Paragraphs>
  <Slides>25</Slides>
  <Notes>5</Notes>
  <HiddenSlides>0</HiddenSlides>
  <MMClips>4</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25</vt:i4>
      </vt:variant>
    </vt:vector>
  </HeadingPairs>
  <TitlesOfParts>
    <vt:vector size="32" baseType="lpstr">
      <vt:lpstr>Arial</vt:lpstr>
      <vt:lpstr>Calibri</vt:lpstr>
      <vt:lpstr>Calibri Light</vt:lpstr>
      <vt:lpstr>Gilroy ExtraBold</vt:lpstr>
      <vt:lpstr>Gilroy Light</vt:lpstr>
      <vt:lpstr>Times New Roman</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Công Nguyễn</dc:creator>
  <cp:lastModifiedBy>Công Nguyễn</cp:lastModifiedBy>
  <cp:revision>2</cp:revision>
  <dcterms:created xsi:type="dcterms:W3CDTF">2021-10-12T03:05:43Z</dcterms:created>
  <dcterms:modified xsi:type="dcterms:W3CDTF">2021-10-16T04:45:02Z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0x0101009CFEBA338DEB434BA422FAEF126B94DC</vt:lpwstr>
  </property>
</Properties>
</file>