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98"/>
    <a:srgbClr val="C7ECEE"/>
    <a:srgbClr val="DAE3F3"/>
    <a:srgbClr val="0CB5BF"/>
    <a:srgbClr val="323130"/>
    <a:srgbClr val="E55039"/>
    <a:srgbClr val="FFA801"/>
    <a:srgbClr val="3498DB"/>
    <a:srgbClr val="FFDA7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4" autoAdjust="0"/>
    <p:restoredTop sz="94660"/>
  </p:normalViewPr>
  <p:slideViewPr>
    <p:cSldViewPr snapToGrid="0" showGuides="1">
      <p:cViewPr>
        <p:scale>
          <a:sx n="65" d="100"/>
          <a:sy n="65" d="100"/>
        </p:scale>
        <p:origin x="30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2E714F-E9EF-4EA9-BFA4-6824EAC1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7D7DEE0-9326-42F1-9707-7E7C3428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E6A126-263C-4172-A46E-EDCA913A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83BA34-E48D-43D9-85F0-B65D55D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1E1421-A9C4-4AE9-BCBD-0FB6F1B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2733AA-3587-4E02-8B59-97BDADCC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4AF7115-5554-4FD1-AA5A-865AD78E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64A61C-014C-4AE3-8250-6E321B3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E99DA0-3763-4427-B3B4-D258ABCC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4BE175-B392-45E1-8FBE-9F2EB005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AB2C076-36D4-4658-9075-465FAEEE2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4E2D8B3-B3B1-404C-BB14-3C85D22E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85316C7-5E64-474B-A12D-0F7C38CA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F1AD30-6C3C-42F3-8125-087AEDAE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E1893E-1535-4BEE-8F92-BFE699F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7AB75-AC5B-4D06-8B5B-89530B59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702A36-C3FB-48D1-AB8A-955F120F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FA9A3C-5C3B-4490-9804-2B1CF500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DFC1C3-A908-4C08-AA35-1EAFF0A5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C457F0-83EE-4108-8821-A39ED9B0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2FBF79-264D-495A-9F8B-70FD98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6A4061-2E6D-4758-A615-D311056C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4070F1-98AC-4F2F-B6A5-56B3505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3CE506-7A70-47D9-A604-1F50FEC2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E33240-5C49-4486-9500-DCF1ABC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06E874-4EA9-478B-98BE-9BE8D596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324780-BE5A-4263-A52F-404E22D4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2866E4B-9F5B-4ED7-A402-AA1188A8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6A78632-6D96-456E-B39C-7DB8BA44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B6605E-DE8E-4B7E-A2A0-7DBB4EA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96BD67-B8DB-455E-9ACD-9159C3C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D6EF77-2924-4D45-A380-DCB5EF9C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F0C41D7-084C-4E2C-B1A1-12B74798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979D577-7053-4613-BD8D-9EB1C17E9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E595E31-8D7A-402D-935D-EE2583B01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A9424D4-25F5-4D44-B530-B58214FD5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7A93E69-4A0B-4C07-9DD7-0AFB269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0297625-2F98-4967-80B1-A6EDAA27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539A8A8-57E1-4A56-9B30-BA5425C9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1DA07-F767-491F-BFAD-7775E945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8DE289C-5D8B-4EDA-A067-CC22E1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CE61B87-85C6-4BD8-BE34-19DBAC8C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8CEE774-7F28-4EF6-A9E8-6856013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50C276A-32E8-43F2-A8BB-7AF5B8EC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535E6A5-BBA1-4597-9551-634EA7C2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7C201E-17BB-4EA2-A7A8-58804CC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C34F8E-BF71-497D-84E4-3A173308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F2BE68-A94B-4576-97C8-C9FA4F0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8F88E4-CF12-4703-A6C6-9AFEBBAB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7D4CDA-E176-407C-8322-7D371B13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D82EB0E-6567-4F01-AEC6-D842170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42597D3-3659-4F4F-972F-0229D889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94B5B-C9DE-469F-B93D-5AA50B14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A43895A-C0AC-4479-8287-565D8158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642F96-5F8A-420F-AE15-6E1B5B55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DBAE17E-59F4-43E8-817D-68DBE80A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57A179-7B6F-4777-B47E-7687E97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F36FDEE-AEA0-4639-B5DF-920E5307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C566582-0297-48B5-8873-6A9414F0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E4FE1C6-9295-4760-938E-793DC653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781D3C-9E14-4C91-98F8-665899C4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A8D3-CC7E-4517-818A-F161FE02C9C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3EA0E0-4020-430E-A328-94A3C967E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C93F68-5AC3-453A-BFE4-64259720A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fif"/><Relationship Id="rId4" Type="http://schemas.openxmlformats.org/officeDocument/2006/relationships/image" Target="../media/image20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3.jfi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.jfif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jfi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jfi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jp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jf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8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2AFEF487-2F51-49E7-BF25-9C2A4CCA3FCD}"/>
              </a:ext>
            </a:extLst>
          </p:cNvPr>
          <p:cNvSpPr/>
          <p:nvPr/>
        </p:nvSpPr>
        <p:spPr>
          <a:xfrm>
            <a:off x="2644589" y="2398059"/>
            <a:ext cx="1398493" cy="139849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437B454-8402-4920-9100-6EF660FF9D49}"/>
              </a:ext>
            </a:extLst>
          </p:cNvPr>
          <p:cNvSpPr txBox="1"/>
          <p:nvPr/>
        </p:nvSpPr>
        <p:spPr>
          <a:xfrm>
            <a:off x="4002243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B4D3AEA-F715-4BE9-9FB4-AD45C1376BC0}"/>
              </a:ext>
            </a:extLst>
          </p:cNvPr>
          <p:cNvSpPr txBox="1"/>
          <p:nvPr/>
        </p:nvSpPr>
        <p:spPr>
          <a:xfrm>
            <a:off x="4678580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2FFF560-7817-42AA-9D5F-ECCDAFF7A1E8}"/>
              </a:ext>
            </a:extLst>
          </p:cNvPr>
          <p:cNvSpPr txBox="1"/>
          <p:nvPr/>
        </p:nvSpPr>
        <p:spPr>
          <a:xfrm>
            <a:off x="5354917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A5A9D62-C51A-40E5-952E-51C6F246B7A2}"/>
              </a:ext>
            </a:extLst>
          </p:cNvPr>
          <p:cNvSpPr txBox="1"/>
          <p:nvPr/>
        </p:nvSpPr>
        <p:spPr>
          <a:xfrm>
            <a:off x="6707591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B1ABF80-7E0F-474E-B070-308BD00F5613}"/>
              </a:ext>
            </a:extLst>
          </p:cNvPr>
          <p:cNvSpPr txBox="1"/>
          <p:nvPr/>
        </p:nvSpPr>
        <p:spPr>
          <a:xfrm>
            <a:off x="6031254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F0EA4C8-85C4-4124-961B-13731147C236}"/>
              </a:ext>
            </a:extLst>
          </p:cNvPr>
          <p:cNvSpPr txBox="1"/>
          <p:nvPr/>
        </p:nvSpPr>
        <p:spPr>
          <a:xfrm>
            <a:off x="7401858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5FBBA23-5C7A-4D15-98E7-14E5D552833F}"/>
              </a:ext>
            </a:extLst>
          </p:cNvPr>
          <p:cNvSpPr txBox="1"/>
          <p:nvPr/>
        </p:nvSpPr>
        <p:spPr>
          <a:xfrm>
            <a:off x="8078195" y="2680438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A2E9355-3DA9-4752-A047-D2C0B5AE807D}"/>
              </a:ext>
            </a:extLst>
          </p:cNvPr>
          <p:cNvSpPr txBox="1"/>
          <p:nvPr/>
        </p:nvSpPr>
        <p:spPr>
          <a:xfrm>
            <a:off x="8754532" y="269837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D4079F6-404D-47FB-8232-AA56E743E440}"/>
              </a:ext>
            </a:extLst>
          </p:cNvPr>
          <p:cNvSpPr txBox="1"/>
          <p:nvPr/>
        </p:nvSpPr>
        <p:spPr>
          <a:xfrm>
            <a:off x="9430872" y="270733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9" name="Hộp Văn bản 2">
            <a:extLst>
              <a:ext uri="{FF2B5EF4-FFF2-40B4-BE49-F238E27FC236}">
                <a16:creationId xmlns:a16="http://schemas.microsoft.com/office/drawing/2014/main" id="{053BC5BD-43AF-45AB-AA87-4552D1917AA3}"/>
              </a:ext>
            </a:extLst>
          </p:cNvPr>
          <p:cNvSpPr txBox="1"/>
          <p:nvPr/>
        </p:nvSpPr>
        <p:spPr>
          <a:xfrm>
            <a:off x="3296652" y="7448690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40" name="Nhóm 49">
            <a:extLst>
              <a:ext uri="{FF2B5EF4-FFF2-40B4-BE49-F238E27FC236}">
                <a16:creationId xmlns:a16="http://schemas.microsoft.com/office/drawing/2014/main" id="{E08E5F1F-E926-4DC7-9C2F-FAA9925D07A6}"/>
              </a:ext>
            </a:extLst>
          </p:cNvPr>
          <p:cNvGrpSpPr/>
          <p:nvPr/>
        </p:nvGrpSpPr>
        <p:grpSpPr>
          <a:xfrm>
            <a:off x="1567543" y="8582206"/>
            <a:ext cx="2093046" cy="3267431"/>
            <a:chOff x="1567543" y="1984185"/>
            <a:chExt cx="2093046" cy="3267431"/>
          </a:xfrm>
        </p:grpSpPr>
        <p:grpSp>
          <p:nvGrpSpPr>
            <p:cNvPr id="41" name="Nhóm 4">
              <a:extLst>
                <a:ext uri="{FF2B5EF4-FFF2-40B4-BE49-F238E27FC236}">
                  <a16:creationId xmlns:a16="http://schemas.microsoft.com/office/drawing/2014/main" id="{6E0622E0-6248-4DE4-B19D-9CD0E6E4F60B}"/>
                </a:ext>
              </a:extLst>
            </p:cNvPr>
            <p:cNvGrpSpPr/>
            <p:nvPr/>
          </p:nvGrpSpPr>
          <p:grpSpPr>
            <a:xfrm>
              <a:off x="1567543" y="1984185"/>
              <a:ext cx="2093046" cy="2515244"/>
              <a:chOff x="1567543" y="1984185"/>
              <a:chExt cx="2093046" cy="2515244"/>
            </a:xfrm>
          </p:grpSpPr>
          <p:sp>
            <p:nvSpPr>
              <p:cNvPr id="43" name="Hình chữ nhật: Góc Tròn 1">
                <a:extLst>
                  <a:ext uri="{FF2B5EF4-FFF2-40B4-BE49-F238E27FC236}">
                    <a16:creationId xmlns:a16="http://schemas.microsoft.com/office/drawing/2014/main" id="{7893285B-3ED6-4943-B957-77C73FFE13E1}"/>
                  </a:ext>
                </a:extLst>
              </p:cNvPr>
              <p:cNvSpPr/>
              <p:nvPr/>
            </p:nvSpPr>
            <p:spPr>
              <a:xfrm>
                <a:off x="1567543" y="2046514"/>
                <a:ext cx="2032000" cy="2452915"/>
              </a:xfrm>
              <a:prstGeom prst="roundRect">
                <a:avLst/>
              </a:prstGeom>
              <a:solidFill>
                <a:srgbClr val="BE2E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ình chữ nhật: Góc Tròn 20">
                <a:extLst>
                  <a:ext uri="{FF2B5EF4-FFF2-40B4-BE49-F238E27FC236}">
                    <a16:creationId xmlns:a16="http://schemas.microsoft.com/office/drawing/2014/main" id="{D41CF6B6-2EA7-444B-A853-7691ACF14DC2}"/>
                  </a:ext>
                </a:extLst>
              </p:cNvPr>
              <p:cNvSpPr/>
              <p:nvPr/>
            </p:nvSpPr>
            <p:spPr>
              <a:xfrm>
                <a:off x="1628589" y="1984185"/>
                <a:ext cx="2032000" cy="2452915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6683" r="-1668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Hộp Văn bản 45">
              <a:extLst>
                <a:ext uri="{FF2B5EF4-FFF2-40B4-BE49-F238E27FC236}">
                  <a16:creationId xmlns:a16="http://schemas.microsoft.com/office/drawing/2014/main" id="{A8E9D463-C948-4087-A1E5-9B24218CC4E8}"/>
                </a:ext>
              </a:extLst>
            </p:cNvPr>
            <p:cNvSpPr txBox="1"/>
            <p:nvPr/>
          </p:nvSpPr>
          <p:spPr>
            <a:xfrm>
              <a:off x="1567543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45" name="Nhóm 50">
            <a:extLst>
              <a:ext uri="{FF2B5EF4-FFF2-40B4-BE49-F238E27FC236}">
                <a16:creationId xmlns:a16="http://schemas.microsoft.com/office/drawing/2014/main" id="{D19D2D68-0018-4B61-A998-B98BD4CCAEF0}"/>
              </a:ext>
            </a:extLst>
          </p:cNvPr>
          <p:cNvGrpSpPr/>
          <p:nvPr/>
        </p:nvGrpSpPr>
        <p:grpSpPr>
          <a:xfrm>
            <a:off x="3936741" y="10572372"/>
            <a:ext cx="2084553" cy="3281830"/>
            <a:chOff x="3936741" y="1994829"/>
            <a:chExt cx="2084553" cy="3281830"/>
          </a:xfrm>
        </p:grpSpPr>
        <p:grpSp>
          <p:nvGrpSpPr>
            <p:cNvPr id="46" name="Nhóm 5">
              <a:extLst>
                <a:ext uri="{FF2B5EF4-FFF2-40B4-BE49-F238E27FC236}">
                  <a16:creationId xmlns:a16="http://schemas.microsoft.com/office/drawing/2014/main" id="{22540B27-39A7-4A2A-9E75-9A8A8E3DEFB1}"/>
                </a:ext>
              </a:extLst>
            </p:cNvPr>
            <p:cNvGrpSpPr/>
            <p:nvPr/>
          </p:nvGrpSpPr>
          <p:grpSpPr>
            <a:xfrm>
              <a:off x="3936741" y="1994829"/>
              <a:ext cx="2084553" cy="2544207"/>
              <a:chOff x="3936741" y="1994829"/>
              <a:chExt cx="2084553" cy="2544207"/>
            </a:xfrm>
          </p:grpSpPr>
          <p:sp>
            <p:nvSpPr>
              <p:cNvPr id="48" name="Hình chữ nhật: Góc Tròn 17">
                <a:extLst>
                  <a:ext uri="{FF2B5EF4-FFF2-40B4-BE49-F238E27FC236}">
                    <a16:creationId xmlns:a16="http://schemas.microsoft.com/office/drawing/2014/main" id="{485F203D-71D5-4B11-9ACD-0CDA1BEC6B6D}"/>
                  </a:ext>
                </a:extLst>
              </p:cNvPr>
              <p:cNvSpPr/>
              <p:nvPr/>
            </p:nvSpPr>
            <p:spPr>
              <a:xfrm>
                <a:off x="3936741" y="2086121"/>
                <a:ext cx="2032000" cy="2452915"/>
              </a:xfrm>
              <a:prstGeom prst="roundRect">
                <a:avLst/>
              </a:prstGeom>
              <a:solidFill>
                <a:srgbClr val="C7E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ình chữ nhật: Góc Tròn 21">
                <a:extLst>
                  <a:ext uri="{FF2B5EF4-FFF2-40B4-BE49-F238E27FC236}">
                    <a16:creationId xmlns:a16="http://schemas.microsoft.com/office/drawing/2014/main" id="{C77B17DA-16B3-409B-9BFC-73B97BD4DE13}"/>
                  </a:ext>
                </a:extLst>
              </p:cNvPr>
              <p:cNvSpPr/>
              <p:nvPr/>
            </p:nvSpPr>
            <p:spPr>
              <a:xfrm>
                <a:off x="3989294" y="1994829"/>
                <a:ext cx="2032000" cy="2452915"/>
              </a:xfrm>
              <a:prstGeom prst="round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C9F09B3F-1C87-4820-9CE0-31BC22270599}"/>
                </a:ext>
              </a:extLst>
            </p:cNvPr>
            <p:cNvSpPr txBox="1"/>
            <p:nvPr/>
          </p:nvSpPr>
          <p:spPr>
            <a:xfrm>
              <a:off x="3972755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50" name="Nhóm 51">
            <a:extLst>
              <a:ext uri="{FF2B5EF4-FFF2-40B4-BE49-F238E27FC236}">
                <a16:creationId xmlns:a16="http://schemas.microsoft.com/office/drawing/2014/main" id="{AABADFAA-7308-4CBE-8255-FEC04CC8C220}"/>
              </a:ext>
            </a:extLst>
          </p:cNvPr>
          <p:cNvGrpSpPr/>
          <p:nvPr/>
        </p:nvGrpSpPr>
        <p:grpSpPr>
          <a:xfrm>
            <a:off x="6350000" y="12228516"/>
            <a:ext cx="2095540" cy="3285476"/>
            <a:chOff x="6350000" y="1991183"/>
            <a:chExt cx="2095540" cy="3285476"/>
          </a:xfrm>
        </p:grpSpPr>
        <p:grpSp>
          <p:nvGrpSpPr>
            <p:cNvPr id="51" name="Nhóm 7">
              <a:extLst>
                <a:ext uri="{FF2B5EF4-FFF2-40B4-BE49-F238E27FC236}">
                  <a16:creationId xmlns:a16="http://schemas.microsoft.com/office/drawing/2014/main" id="{58EA06C7-19FA-459F-A811-04D04B6B50AB}"/>
                </a:ext>
              </a:extLst>
            </p:cNvPr>
            <p:cNvGrpSpPr/>
            <p:nvPr/>
          </p:nvGrpSpPr>
          <p:grpSpPr>
            <a:xfrm>
              <a:off x="6350000" y="1991183"/>
              <a:ext cx="2095540" cy="2508244"/>
              <a:chOff x="6350000" y="1991183"/>
              <a:chExt cx="2095540" cy="2508244"/>
            </a:xfrm>
          </p:grpSpPr>
          <p:sp>
            <p:nvSpPr>
              <p:cNvPr id="53" name="Hình chữ nhật: Góc Tròn 18">
                <a:extLst>
                  <a:ext uri="{FF2B5EF4-FFF2-40B4-BE49-F238E27FC236}">
                    <a16:creationId xmlns:a16="http://schemas.microsoft.com/office/drawing/2014/main" id="{33A94755-34A6-438E-9CC3-44B8A67CAC04}"/>
                  </a:ext>
                </a:extLst>
              </p:cNvPr>
              <p:cNvSpPr/>
              <p:nvPr/>
            </p:nvSpPr>
            <p:spPr>
              <a:xfrm>
                <a:off x="6350000" y="2046512"/>
                <a:ext cx="2032000" cy="2452915"/>
              </a:xfrm>
              <a:prstGeom prst="roundRect">
                <a:avLst/>
              </a:prstGeom>
              <a:solidFill>
                <a:srgbClr val="6AB0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ình chữ nhật: Góc Tròn 22">
                <a:extLst>
                  <a:ext uri="{FF2B5EF4-FFF2-40B4-BE49-F238E27FC236}">
                    <a16:creationId xmlns:a16="http://schemas.microsoft.com/office/drawing/2014/main" id="{B16A0F86-B0E7-40D3-8F69-9B5A33C25308}"/>
                  </a:ext>
                </a:extLst>
              </p:cNvPr>
              <p:cNvSpPr/>
              <p:nvPr/>
            </p:nvSpPr>
            <p:spPr>
              <a:xfrm>
                <a:off x="6413540" y="1991183"/>
                <a:ext cx="2032000" cy="2452915"/>
              </a:xfrm>
              <a:prstGeom prst="round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1855" r="-4185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Hộp Văn bản 47">
              <a:extLst>
                <a:ext uri="{FF2B5EF4-FFF2-40B4-BE49-F238E27FC236}">
                  <a16:creationId xmlns:a16="http://schemas.microsoft.com/office/drawing/2014/main" id="{06D0F863-6698-4F46-91AA-438D67AC96F1}"/>
                </a:ext>
              </a:extLst>
            </p:cNvPr>
            <p:cNvSpPr txBox="1"/>
            <p:nvPr/>
          </p:nvSpPr>
          <p:spPr>
            <a:xfrm>
              <a:off x="6393324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55" name="Nhóm 52">
            <a:extLst>
              <a:ext uri="{FF2B5EF4-FFF2-40B4-BE49-F238E27FC236}">
                <a16:creationId xmlns:a16="http://schemas.microsoft.com/office/drawing/2014/main" id="{364BE600-E56F-45FC-879F-79C34E2A4588}"/>
              </a:ext>
            </a:extLst>
          </p:cNvPr>
          <p:cNvGrpSpPr/>
          <p:nvPr/>
        </p:nvGrpSpPr>
        <p:grpSpPr>
          <a:xfrm>
            <a:off x="8755530" y="14544093"/>
            <a:ext cx="2106704" cy="3267432"/>
            <a:chOff x="8755530" y="1984184"/>
            <a:chExt cx="2106704" cy="3267432"/>
          </a:xfrm>
        </p:grpSpPr>
        <p:grpSp>
          <p:nvGrpSpPr>
            <p:cNvPr id="56" name="Nhóm 44">
              <a:extLst>
                <a:ext uri="{FF2B5EF4-FFF2-40B4-BE49-F238E27FC236}">
                  <a16:creationId xmlns:a16="http://schemas.microsoft.com/office/drawing/2014/main" id="{F0892D87-47C1-451F-B87B-78C819284B9C}"/>
                </a:ext>
              </a:extLst>
            </p:cNvPr>
            <p:cNvGrpSpPr/>
            <p:nvPr/>
          </p:nvGrpSpPr>
          <p:grpSpPr>
            <a:xfrm>
              <a:off x="8755530" y="1984184"/>
              <a:ext cx="2092707" cy="2515242"/>
              <a:chOff x="8755530" y="1984184"/>
              <a:chExt cx="2092707" cy="2515242"/>
            </a:xfrm>
          </p:grpSpPr>
          <p:sp>
            <p:nvSpPr>
              <p:cNvPr id="58" name="Hình chữ nhật: Góc Tròn 19">
                <a:extLst>
                  <a:ext uri="{FF2B5EF4-FFF2-40B4-BE49-F238E27FC236}">
                    <a16:creationId xmlns:a16="http://schemas.microsoft.com/office/drawing/2014/main" id="{7A243EA5-A314-41FA-BDF4-F824A4449469}"/>
                  </a:ext>
                </a:extLst>
              </p:cNvPr>
              <p:cNvSpPr/>
              <p:nvPr/>
            </p:nvSpPr>
            <p:spPr>
              <a:xfrm>
                <a:off x="8755530" y="2046511"/>
                <a:ext cx="2032000" cy="2452915"/>
              </a:xfrm>
              <a:prstGeom prst="roundRect">
                <a:avLst/>
              </a:prstGeom>
              <a:solidFill>
                <a:srgbClr val="E05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ình chữ nhật: Góc Tròn 23">
                <a:extLst>
                  <a:ext uri="{FF2B5EF4-FFF2-40B4-BE49-F238E27FC236}">
                    <a16:creationId xmlns:a16="http://schemas.microsoft.com/office/drawing/2014/main" id="{6E8CD211-FF01-4DAD-8497-E8D1284EFBC8}"/>
                  </a:ext>
                </a:extLst>
              </p:cNvPr>
              <p:cNvSpPr/>
              <p:nvPr/>
            </p:nvSpPr>
            <p:spPr>
              <a:xfrm>
                <a:off x="8816237" y="1984184"/>
                <a:ext cx="2032000" cy="2452915"/>
              </a:xfrm>
              <a:prstGeom prst="round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Hộp Văn bản 48">
              <a:extLst>
                <a:ext uri="{FF2B5EF4-FFF2-40B4-BE49-F238E27FC236}">
                  <a16:creationId xmlns:a16="http://schemas.microsoft.com/office/drawing/2014/main" id="{9200CBDF-7280-4CAF-80A9-49B545885C5B}"/>
                </a:ext>
              </a:extLst>
            </p:cNvPr>
            <p:cNvSpPr txBox="1"/>
            <p:nvPr/>
          </p:nvSpPr>
          <p:spPr>
            <a:xfrm>
              <a:off x="8830234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FD5237-29B6-48FE-8474-82187C916F75}"/>
              </a:ext>
            </a:extLst>
          </p:cNvPr>
          <p:cNvSpPr txBox="1"/>
          <p:nvPr/>
        </p:nvSpPr>
        <p:spPr>
          <a:xfrm>
            <a:off x="5429359" y="3575298"/>
            <a:ext cx="285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 </a:t>
            </a:r>
          </a:p>
        </p:txBody>
      </p:sp>
    </p:spTree>
    <p:extLst>
      <p:ext uri="{BB962C8B-B14F-4D97-AF65-F5344CB8AC3E}">
        <p14:creationId xmlns:p14="http://schemas.microsoft.com/office/powerpoint/2010/main" val="5528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AAD440-5BD6-4086-89DD-75C61FA65039}"/>
              </a:ext>
            </a:extLst>
          </p:cNvPr>
          <p:cNvSpPr/>
          <p:nvPr/>
        </p:nvSpPr>
        <p:spPr>
          <a:xfrm>
            <a:off x="9047154" y="-745142"/>
            <a:ext cx="8432800" cy="79362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CB584-3140-4D91-9019-E631F1ADA56F}"/>
              </a:ext>
            </a:extLst>
          </p:cNvPr>
          <p:cNvSpPr txBox="1"/>
          <p:nvPr/>
        </p:nvSpPr>
        <p:spPr>
          <a:xfrm>
            <a:off x="2435399" y="2379545"/>
            <a:ext cx="511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8182F-6F1A-4594-A810-0E1622D1B89A}"/>
              </a:ext>
            </a:extLst>
          </p:cNvPr>
          <p:cNvSpPr/>
          <p:nvPr/>
        </p:nvSpPr>
        <p:spPr>
          <a:xfrm>
            <a:off x="1991878" y="3675073"/>
            <a:ext cx="7466629" cy="28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D7935-F234-443E-8999-41119538CD5F}"/>
              </a:ext>
            </a:extLst>
          </p:cNvPr>
          <p:cNvSpPr/>
          <p:nvPr/>
        </p:nvSpPr>
        <p:spPr>
          <a:xfrm>
            <a:off x="0" y="1998960"/>
            <a:ext cx="7466629" cy="28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5AC82-FEA8-4CCA-BF77-70EE67905801}"/>
              </a:ext>
            </a:extLst>
          </p:cNvPr>
          <p:cNvSpPr txBox="1"/>
          <p:nvPr/>
        </p:nvSpPr>
        <p:spPr>
          <a:xfrm>
            <a:off x="1984485" y="4173545"/>
            <a:ext cx="374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5735D9-33F0-422D-829B-21470845A05B}"/>
              </a:ext>
            </a:extLst>
          </p:cNvPr>
          <p:cNvSpPr/>
          <p:nvPr/>
        </p:nvSpPr>
        <p:spPr>
          <a:xfrm>
            <a:off x="257908" y="9910728"/>
            <a:ext cx="6576646" cy="2778369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09ABA5-8CD5-4FFA-A983-62B2834935A3}"/>
              </a:ext>
            </a:extLst>
          </p:cNvPr>
          <p:cNvSpPr/>
          <p:nvPr/>
        </p:nvSpPr>
        <p:spPr>
          <a:xfrm>
            <a:off x="257907" y="19233804"/>
            <a:ext cx="6576645" cy="2778369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E176E2-C75F-4CBD-95E7-2832761C6311}"/>
              </a:ext>
            </a:extLst>
          </p:cNvPr>
          <p:cNvGrpSpPr/>
          <p:nvPr/>
        </p:nvGrpSpPr>
        <p:grpSpPr>
          <a:xfrm>
            <a:off x="6693219" y="-8045241"/>
            <a:ext cx="5116945" cy="963557"/>
            <a:chOff x="6327459" y="300336"/>
            <a:chExt cx="5116945" cy="9635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7F4742-C730-4D84-93EC-D248A6D48146}"/>
                </a:ext>
              </a:extLst>
            </p:cNvPr>
            <p:cNvSpPr txBox="1"/>
            <p:nvPr/>
          </p:nvSpPr>
          <p:spPr>
            <a:xfrm>
              <a:off x="6327459" y="300336"/>
              <a:ext cx="5116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>
                  <a:solidFill>
                    <a:srgbClr val="DAE3F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F05453-AAA5-467B-A675-3B6581880760}"/>
                </a:ext>
              </a:extLst>
            </p:cNvPr>
            <p:cNvSpPr txBox="1"/>
            <p:nvPr/>
          </p:nvSpPr>
          <p:spPr>
            <a:xfrm>
              <a:off x="6651586" y="340563"/>
              <a:ext cx="4550733" cy="923330"/>
            </a:xfrm>
            <a:prstGeom prst="rect">
              <a:avLst/>
            </a:prstGeom>
            <a:solidFill>
              <a:srgbClr val="3B3B98">
                <a:alpha val="46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>
                  <a:solidFill>
                    <a:srgbClr val="DAE3F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8A449-F1E2-4E81-AFD9-25DC14345119}"/>
              </a:ext>
            </a:extLst>
          </p:cNvPr>
          <p:cNvGrpSpPr/>
          <p:nvPr/>
        </p:nvGrpSpPr>
        <p:grpSpPr>
          <a:xfrm>
            <a:off x="7542162" y="28178819"/>
            <a:ext cx="3347104" cy="4284907"/>
            <a:chOff x="7542162" y="1556573"/>
            <a:chExt cx="3347104" cy="4284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2E2C20-A08F-4834-9A3B-ED91BADFBD61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2FF4CD-26EE-41C2-AA13-3723FF556EC7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3B81E1-F0A7-4D1E-B9DB-6991646EB3AF}"/>
              </a:ext>
            </a:extLst>
          </p:cNvPr>
          <p:cNvSpPr/>
          <p:nvPr/>
        </p:nvSpPr>
        <p:spPr>
          <a:xfrm>
            <a:off x="-8218705" y="139545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5E0020-F0E4-4B1D-AF81-A578F751B01E}"/>
              </a:ext>
            </a:extLst>
          </p:cNvPr>
          <p:cNvSpPr/>
          <p:nvPr/>
        </p:nvSpPr>
        <p:spPr>
          <a:xfrm>
            <a:off x="15408278" y="6396874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D2C146-B433-43BE-AD54-CD1740466AB6}"/>
              </a:ext>
            </a:extLst>
          </p:cNvPr>
          <p:cNvSpPr/>
          <p:nvPr/>
        </p:nvSpPr>
        <p:spPr>
          <a:xfrm>
            <a:off x="257908" y="762001"/>
            <a:ext cx="6576646" cy="2778369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8F2C0F-65AD-40A7-B075-E27381967E96}"/>
              </a:ext>
            </a:extLst>
          </p:cNvPr>
          <p:cNvSpPr/>
          <p:nvPr/>
        </p:nvSpPr>
        <p:spPr>
          <a:xfrm>
            <a:off x="257907" y="3692769"/>
            <a:ext cx="6576645" cy="2778369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B52AEF-BDEC-428B-9515-83B9DEFC72F3}"/>
              </a:ext>
            </a:extLst>
          </p:cNvPr>
          <p:cNvGrpSpPr/>
          <p:nvPr/>
        </p:nvGrpSpPr>
        <p:grpSpPr>
          <a:xfrm>
            <a:off x="6693219" y="280222"/>
            <a:ext cx="5116945" cy="963557"/>
            <a:chOff x="6327459" y="300336"/>
            <a:chExt cx="5116945" cy="9635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3D8CAB-ABD0-472E-97CC-EDBC0C2C0E65}"/>
                </a:ext>
              </a:extLst>
            </p:cNvPr>
            <p:cNvSpPr txBox="1"/>
            <p:nvPr/>
          </p:nvSpPr>
          <p:spPr>
            <a:xfrm>
              <a:off x="6327459" y="300336"/>
              <a:ext cx="5116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>
                  <a:solidFill>
                    <a:srgbClr val="DAE3F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A00AB-2DAE-440D-87FF-0BFC7E85FA3F}"/>
                </a:ext>
              </a:extLst>
            </p:cNvPr>
            <p:cNvSpPr txBox="1"/>
            <p:nvPr/>
          </p:nvSpPr>
          <p:spPr>
            <a:xfrm>
              <a:off x="6651586" y="340563"/>
              <a:ext cx="4550733" cy="923330"/>
            </a:xfrm>
            <a:prstGeom prst="rect">
              <a:avLst/>
            </a:prstGeom>
            <a:solidFill>
              <a:srgbClr val="3B3B98">
                <a:alpha val="46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>
                  <a:solidFill>
                    <a:srgbClr val="DAE3F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976BE-5BE1-46A2-A35E-8F72689B0267}"/>
              </a:ext>
            </a:extLst>
          </p:cNvPr>
          <p:cNvGrpSpPr/>
          <p:nvPr/>
        </p:nvGrpSpPr>
        <p:grpSpPr>
          <a:xfrm>
            <a:off x="7542162" y="1556573"/>
            <a:ext cx="3347104" cy="4284907"/>
            <a:chOff x="7542162" y="1556573"/>
            <a:chExt cx="3347104" cy="42849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E45D90-43A7-4E6C-A7AC-FE36EA83DA19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B05832-59C4-4971-B313-01604662D4D7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1ABDF1-CD40-4B1E-A070-C99D15627817}"/>
              </a:ext>
            </a:extLst>
          </p:cNvPr>
          <p:cNvSpPr/>
          <p:nvPr/>
        </p:nvSpPr>
        <p:spPr>
          <a:xfrm>
            <a:off x="-315685" y="139545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E21887-6FFD-40E0-AFEF-97D149DE72B5}"/>
              </a:ext>
            </a:extLst>
          </p:cNvPr>
          <p:cNvSpPr/>
          <p:nvPr/>
        </p:nvSpPr>
        <p:spPr>
          <a:xfrm>
            <a:off x="7614115" y="6396874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F2909-830C-4E68-BA73-136F169A8044}"/>
              </a:ext>
            </a:extLst>
          </p:cNvPr>
          <p:cNvSpPr txBox="1"/>
          <p:nvPr/>
        </p:nvSpPr>
        <p:spPr>
          <a:xfrm>
            <a:off x="4464755" y="-1601370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7" name="Hình Bầu dục 6">
            <a:extLst>
              <a:ext uri="{FF2B5EF4-FFF2-40B4-BE49-F238E27FC236}">
                <a16:creationId xmlns:a16="http://schemas.microsoft.com/office/drawing/2014/main" id="{84411E60-E682-40AF-9568-AF41B74DD9CB}"/>
              </a:ext>
            </a:extLst>
          </p:cNvPr>
          <p:cNvSpPr/>
          <p:nvPr/>
        </p:nvSpPr>
        <p:spPr>
          <a:xfrm>
            <a:off x="13791918" y="22884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74D2F4-25AC-4A92-B105-6BD1CE866AE7}"/>
              </a:ext>
            </a:extLst>
          </p:cNvPr>
          <p:cNvGrpSpPr/>
          <p:nvPr/>
        </p:nvGrpSpPr>
        <p:grpSpPr>
          <a:xfrm>
            <a:off x="-2615166" y="414136"/>
            <a:ext cx="352425" cy="336551"/>
            <a:chOff x="288054" y="391276"/>
            <a:chExt cx="352425" cy="33655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0B5523C-985D-4522-AE92-C20FA83D2AC6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90BBAA6-CFEC-4A64-A0E9-807A0C6ED6C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3CD5FF6-9D82-42E9-9FBA-7FE93BCBF680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E0DED7-E203-4398-875E-28963E6980A5}"/>
              </a:ext>
            </a:extLst>
          </p:cNvPr>
          <p:cNvGrpSpPr/>
          <p:nvPr/>
        </p:nvGrpSpPr>
        <p:grpSpPr>
          <a:xfrm>
            <a:off x="9223913" y="22272127"/>
            <a:ext cx="2714089" cy="4583292"/>
            <a:chOff x="9223913" y="1309507"/>
            <a:chExt cx="2714089" cy="458329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921B3C3-DD26-4AF4-8DC0-B0FA1337F43A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D6317E-EB80-4C20-B600-B8B8C0BE5705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5465D6-3C17-40CE-86DB-33D71ACB2EFB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5FC3E1-B1D6-49C1-B81F-C8EE8735680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2227F5-06C3-4B77-B843-54B3FE9E8FBE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246AB9-3544-47A3-AE1D-8F91CB4BFEC7}"/>
              </a:ext>
            </a:extLst>
          </p:cNvPr>
          <p:cNvGrpSpPr/>
          <p:nvPr/>
        </p:nvGrpSpPr>
        <p:grpSpPr>
          <a:xfrm>
            <a:off x="6234734" y="19757530"/>
            <a:ext cx="2714089" cy="4583289"/>
            <a:chOff x="6234734" y="1309510"/>
            <a:chExt cx="2714089" cy="458328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44171DE-7497-459D-9F9E-B65D2252E2A6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0FFB76-0BC9-4989-8851-0315DE8A865B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7D55DAF-06FC-42A9-ACA9-096D5FDCD2D0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FF52CC-A26F-4C0F-B1B8-612A8BD2C854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57183F-8598-4970-B9CA-F395FC82098B}"/>
              </a:ext>
            </a:extLst>
          </p:cNvPr>
          <p:cNvGrpSpPr/>
          <p:nvPr/>
        </p:nvGrpSpPr>
        <p:grpSpPr>
          <a:xfrm>
            <a:off x="3240800" y="14728328"/>
            <a:ext cx="2714090" cy="4583291"/>
            <a:chOff x="3240800" y="1309508"/>
            <a:chExt cx="2714090" cy="458329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F092EE-A394-4513-B840-FB7820BBC85D}"/>
                </a:ext>
              </a:extLst>
            </p:cNvPr>
            <p:cNvSpPr/>
            <p:nvPr/>
          </p:nvSpPr>
          <p:spPr>
            <a:xfrm>
              <a:off x="3245556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8" r="-345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8EAC08F-2D94-48D6-9C20-55F631BEB7E5}"/>
                </a:ext>
              </a:extLst>
            </p:cNvPr>
            <p:cNvSpPr/>
            <p:nvPr/>
          </p:nvSpPr>
          <p:spPr>
            <a:xfrm>
              <a:off x="3245555" y="1309508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80BA5A-2EAE-4983-82D1-880CEFED27B7}"/>
                </a:ext>
              </a:extLst>
            </p:cNvPr>
            <p:cNvSpPr txBox="1"/>
            <p:nvPr/>
          </p:nvSpPr>
          <p:spPr>
            <a:xfrm>
              <a:off x="3579241" y="501437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57A8DEF-AA81-4405-B047-C4BC26EAC71D}"/>
                </a:ext>
              </a:extLst>
            </p:cNvPr>
            <p:cNvSpPr/>
            <p:nvPr/>
          </p:nvSpPr>
          <p:spPr>
            <a:xfrm>
              <a:off x="4261385" y="557310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780F7A-5D51-4300-BC59-246A2413EBCE}"/>
                </a:ext>
              </a:extLst>
            </p:cNvPr>
            <p:cNvSpPr txBox="1"/>
            <p:nvPr/>
          </p:nvSpPr>
          <p:spPr>
            <a:xfrm>
              <a:off x="3240800" y="472274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1B95F-AD7E-4573-88CC-62DDDDF78BDD}"/>
              </a:ext>
            </a:extLst>
          </p:cNvPr>
          <p:cNvGrpSpPr/>
          <p:nvPr/>
        </p:nvGrpSpPr>
        <p:grpSpPr>
          <a:xfrm>
            <a:off x="345201" y="8350389"/>
            <a:ext cx="2714089" cy="4583290"/>
            <a:chOff x="345201" y="1309509"/>
            <a:chExt cx="2714089" cy="4583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4499C45-6579-4FA5-A1E7-4CF69DDD36E8}"/>
                </a:ext>
              </a:extLst>
            </p:cNvPr>
            <p:cNvGrpSpPr/>
            <p:nvPr/>
          </p:nvGrpSpPr>
          <p:grpSpPr>
            <a:xfrm>
              <a:off x="349956" y="1309509"/>
              <a:ext cx="2709334" cy="4583290"/>
              <a:chOff x="349956" y="1309509"/>
              <a:chExt cx="2709334" cy="458329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83FAC84-E531-4046-A7F1-3619BB7F6918}"/>
                  </a:ext>
                </a:extLst>
              </p:cNvPr>
              <p:cNvSpPr/>
              <p:nvPr/>
            </p:nvSpPr>
            <p:spPr>
              <a:xfrm>
                <a:off x="349956" y="1309510"/>
                <a:ext cx="2709334" cy="4583289"/>
              </a:xfrm>
              <a:prstGeom prst="roundRect">
                <a:avLst>
                  <a:gd name="adj" fmla="val 12714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7749" r="-1774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DC0AE8B-3260-46A7-9599-28A70FF3F16D}"/>
                  </a:ext>
                </a:extLst>
              </p:cNvPr>
              <p:cNvSpPr/>
              <p:nvPr/>
            </p:nvSpPr>
            <p:spPr>
              <a:xfrm>
                <a:off x="349956" y="1309509"/>
                <a:ext cx="2709334" cy="4583289"/>
              </a:xfrm>
              <a:prstGeom prst="roundRect">
                <a:avLst>
                  <a:gd name="adj" fmla="val 12714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301553-929C-4A4C-8BBB-B031604C71DA}"/>
                </a:ext>
              </a:extLst>
            </p:cNvPr>
            <p:cNvSpPr txBox="1"/>
            <p:nvPr/>
          </p:nvSpPr>
          <p:spPr>
            <a:xfrm>
              <a:off x="683642" y="4944605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017C2F-7DB0-491A-8B91-F0C8688312B8}"/>
                </a:ext>
              </a:extLst>
            </p:cNvPr>
            <p:cNvSpPr/>
            <p:nvPr/>
          </p:nvSpPr>
          <p:spPr>
            <a:xfrm>
              <a:off x="1365786" y="5503329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ED674D-AD57-4B21-938A-4594A4A4E65E}"/>
                </a:ext>
              </a:extLst>
            </p:cNvPr>
            <p:cNvSpPr txBox="1"/>
            <p:nvPr/>
          </p:nvSpPr>
          <p:spPr>
            <a:xfrm>
              <a:off x="345201" y="4652972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52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CAE8A-D0F9-4EF8-85EB-534A89379D97}"/>
              </a:ext>
            </a:extLst>
          </p:cNvPr>
          <p:cNvSpPr txBox="1"/>
          <p:nvPr/>
        </p:nvSpPr>
        <p:spPr>
          <a:xfrm>
            <a:off x="4464755" y="318870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9" name="Hình Bầu dục 6">
            <a:extLst>
              <a:ext uri="{FF2B5EF4-FFF2-40B4-BE49-F238E27FC236}">
                <a16:creationId xmlns:a16="http://schemas.microsoft.com/office/drawing/2014/main" id="{A496DA3C-0BBE-4E35-8DAA-240299CDEE3F}"/>
              </a:ext>
            </a:extLst>
          </p:cNvPr>
          <p:cNvSpPr/>
          <p:nvPr/>
        </p:nvSpPr>
        <p:spPr>
          <a:xfrm>
            <a:off x="11300178" y="20598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06A7-0637-43AD-A3C2-CD8148F2058E}"/>
              </a:ext>
            </a:extLst>
          </p:cNvPr>
          <p:cNvGrpSpPr/>
          <p:nvPr/>
        </p:nvGrpSpPr>
        <p:grpSpPr>
          <a:xfrm>
            <a:off x="288054" y="391276"/>
            <a:ext cx="352425" cy="336551"/>
            <a:chOff x="288054" y="391276"/>
            <a:chExt cx="352425" cy="3365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C2422F-210F-4A02-93E3-AE89CAE4A58A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6930C-AEF4-46B8-BD0E-47A6F6308C4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FB6051-03FC-4863-BF0B-E1791CC4A7CD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7FF39-813A-4CD0-8052-306F83FD4F7C}"/>
              </a:ext>
            </a:extLst>
          </p:cNvPr>
          <p:cNvGrpSpPr/>
          <p:nvPr/>
        </p:nvGrpSpPr>
        <p:grpSpPr>
          <a:xfrm>
            <a:off x="9223913" y="1309507"/>
            <a:ext cx="2714089" cy="4583292"/>
            <a:chOff x="9223913" y="1309507"/>
            <a:chExt cx="2714089" cy="4583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BBCA85-8F23-4181-BB05-2DDCD63E6196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0F2169-33BD-4507-9203-D15B27C1900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84C28E-836D-493B-A2F0-20397D8E556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48A7B5-14B0-4B1D-B463-57C3708060D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30B0F3-5856-4BBF-80A0-C2AB174AB8F1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318E0-CA7B-4D20-A6B3-44CA464CCCE0}"/>
              </a:ext>
            </a:extLst>
          </p:cNvPr>
          <p:cNvGrpSpPr/>
          <p:nvPr/>
        </p:nvGrpSpPr>
        <p:grpSpPr>
          <a:xfrm>
            <a:off x="6234734" y="1309510"/>
            <a:ext cx="2714089" cy="4583289"/>
            <a:chOff x="6234734" y="1309510"/>
            <a:chExt cx="2714089" cy="45832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3123FC-347D-49AD-9807-353E19A000E7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D13CED-E36D-4F82-A58C-9F458CD9AB2A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7605C7-278E-465E-B1FC-C833CA2C9469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270D8-5F49-4669-AB1D-149FA3F77CE8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16CDF0-5C55-469A-A394-7A4BCBA701FD}"/>
              </a:ext>
            </a:extLst>
          </p:cNvPr>
          <p:cNvGrpSpPr/>
          <p:nvPr/>
        </p:nvGrpSpPr>
        <p:grpSpPr>
          <a:xfrm>
            <a:off x="3240800" y="1309508"/>
            <a:ext cx="2714090" cy="4583291"/>
            <a:chOff x="3240800" y="1309508"/>
            <a:chExt cx="2714090" cy="45832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8B7545-E518-45CA-8676-2FE56F104005}"/>
                </a:ext>
              </a:extLst>
            </p:cNvPr>
            <p:cNvSpPr/>
            <p:nvPr/>
          </p:nvSpPr>
          <p:spPr>
            <a:xfrm>
              <a:off x="3245556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8" r="-345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28D0D0F-DDF4-493A-83A3-F21C2DABB6B8}"/>
                </a:ext>
              </a:extLst>
            </p:cNvPr>
            <p:cNvSpPr/>
            <p:nvPr/>
          </p:nvSpPr>
          <p:spPr>
            <a:xfrm>
              <a:off x="3245555" y="1309508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A02D38-6F55-4777-9B48-69092CFEBDC1}"/>
                </a:ext>
              </a:extLst>
            </p:cNvPr>
            <p:cNvSpPr txBox="1"/>
            <p:nvPr/>
          </p:nvSpPr>
          <p:spPr>
            <a:xfrm>
              <a:off x="3579241" y="501437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6EBA5CF-C3E1-45A2-9FBF-FDF9C5F5257E}"/>
                </a:ext>
              </a:extLst>
            </p:cNvPr>
            <p:cNvSpPr/>
            <p:nvPr/>
          </p:nvSpPr>
          <p:spPr>
            <a:xfrm>
              <a:off x="4261385" y="557310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F20BF-8008-4CF7-9032-916B26C17DB5}"/>
                </a:ext>
              </a:extLst>
            </p:cNvPr>
            <p:cNvSpPr txBox="1"/>
            <p:nvPr/>
          </p:nvSpPr>
          <p:spPr>
            <a:xfrm>
              <a:off x="3240800" y="472274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58894-759C-47C4-9E9A-7D408FF6F8FB}"/>
              </a:ext>
            </a:extLst>
          </p:cNvPr>
          <p:cNvGrpSpPr/>
          <p:nvPr/>
        </p:nvGrpSpPr>
        <p:grpSpPr>
          <a:xfrm>
            <a:off x="345201" y="1309509"/>
            <a:ext cx="2714089" cy="4583290"/>
            <a:chOff x="345201" y="1309509"/>
            <a:chExt cx="2714089" cy="45832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DBCC7-0C75-45F1-8FC3-7E6B33251984}"/>
                </a:ext>
              </a:extLst>
            </p:cNvPr>
            <p:cNvGrpSpPr/>
            <p:nvPr/>
          </p:nvGrpSpPr>
          <p:grpSpPr>
            <a:xfrm>
              <a:off x="349956" y="1309509"/>
              <a:ext cx="2709334" cy="4583290"/>
              <a:chOff x="349956" y="1309509"/>
              <a:chExt cx="2709334" cy="458329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FA9832A-C1E3-4E57-843C-A054EF25F19E}"/>
                  </a:ext>
                </a:extLst>
              </p:cNvPr>
              <p:cNvSpPr/>
              <p:nvPr/>
            </p:nvSpPr>
            <p:spPr>
              <a:xfrm>
                <a:off x="349956" y="1309510"/>
                <a:ext cx="2709334" cy="4583289"/>
              </a:xfrm>
              <a:prstGeom prst="roundRect">
                <a:avLst>
                  <a:gd name="adj" fmla="val 12714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7749" r="-1774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27C426-E87C-4287-9955-DDD1C25EB2D1}"/>
                  </a:ext>
                </a:extLst>
              </p:cNvPr>
              <p:cNvSpPr/>
              <p:nvPr/>
            </p:nvSpPr>
            <p:spPr>
              <a:xfrm>
                <a:off x="349956" y="1309509"/>
                <a:ext cx="2709334" cy="4583289"/>
              </a:xfrm>
              <a:prstGeom prst="roundRect">
                <a:avLst>
                  <a:gd name="adj" fmla="val 12714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6D1823-B720-49C0-BD27-031DC5629B46}"/>
                </a:ext>
              </a:extLst>
            </p:cNvPr>
            <p:cNvSpPr txBox="1"/>
            <p:nvPr/>
          </p:nvSpPr>
          <p:spPr>
            <a:xfrm>
              <a:off x="683642" y="4944605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B12CF7-A088-405C-B7D6-9D8A6B291C2C}"/>
                </a:ext>
              </a:extLst>
            </p:cNvPr>
            <p:cNvSpPr/>
            <p:nvPr/>
          </p:nvSpPr>
          <p:spPr>
            <a:xfrm>
              <a:off x="1365786" y="5503329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4F7D67-BE1B-4873-99FC-B51C78AFD7FE}"/>
                </a:ext>
              </a:extLst>
            </p:cNvPr>
            <p:cNvSpPr txBox="1"/>
            <p:nvPr/>
          </p:nvSpPr>
          <p:spPr>
            <a:xfrm>
              <a:off x="345201" y="4652972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0CDCF49-6FC4-47BD-ADA0-6188F7A7EEA6}"/>
              </a:ext>
            </a:extLst>
          </p:cNvPr>
          <p:cNvSpPr txBox="1"/>
          <p:nvPr/>
        </p:nvSpPr>
        <p:spPr>
          <a:xfrm>
            <a:off x="3668752" y="8304731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EAD0AC-3CF9-4C4E-9F3E-371367CC8DB7}"/>
              </a:ext>
            </a:extLst>
          </p:cNvPr>
          <p:cNvSpPr txBox="1"/>
          <p:nvPr/>
        </p:nvSpPr>
        <p:spPr>
          <a:xfrm>
            <a:off x="3668752" y="14274531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1 nhé</a:t>
            </a:r>
          </a:p>
        </p:txBody>
      </p:sp>
    </p:spTree>
    <p:extLst>
      <p:ext uri="{BB962C8B-B14F-4D97-AF65-F5344CB8AC3E}">
        <p14:creationId xmlns:p14="http://schemas.microsoft.com/office/powerpoint/2010/main" val="3180564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CAE8A-D0F9-4EF8-85EB-534A89379D97}"/>
              </a:ext>
            </a:extLst>
          </p:cNvPr>
          <p:cNvSpPr txBox="1"/>
          <p:nvPr/>
        </p:nvSpPr>
        <p:spPr>
          <a:xfrm>
            <a:off x="522905" y="205981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9" name="Hình Bầu dục 6">
            <a:extLst>
              <a:ext uri="{FF2B5EF4-FFF2-40B4-BE49-F238E27FC236}">
                <a16:creationId xmlns:a16="http://schemas.microsoft.com/office/drawing/2014/main" id="{A496DA3C-0BBE-4E35-8DAA-240299CDEE3F}"/>
              </a:ext>
            </a:extLst>
          </p:cNvPr>
          <p:cNvSpPr/>
          <p:nvPr/>
        </p:nvSpPr>
        <p:spPr>
          <a:xfrm>
            <a:off x="11300178" y="20598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06A7-0637-43AD-A3C2-CD8148F2058E}"/>
              </a:ext>
            </a:extLst>
          </p:cNvPr>
          <p:cNvGrpSpPr/>
          <p:nvPr/>
        </p:nvGrpSpPr>
        <p:grpSpPr>
          <a:xfrm>
            <a:off x="288054" y="391276"/>
            <a:ext cx="352425" cy="336551"/>
            <a:chOff x="288054" y="391276"/>
            <a:chExt cx="352425" cy="3365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C2422F-210F-4A02-93E3-AE89CAE4A58A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6930C-AEF4-46B8-BD0E-47A6F6308C4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FB6051-03FC-4863-BF0B-E1791CC4A7CD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7FF39-813A-4CD0-8052-306F83FD4F7C}"/>
              </a:ext>
            </a:extLst>
          </p:cNvPr>
          <p:cNvGrpSpPr/>
          <p:nvPr/>
        </p:nvGrpSpPr>
        <p:grpSpPr>
          <a:xfrm>
            <a:off x="-1559698" y="2000461"/>
            <a:ext cx="2714089" cy="4583292"/>
            <a:chOff x="9223913" y="1309507"/>
            <a:chExt cx="2714089" cy="4583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BBCA85-8F23-4181-BB05-2DDCD63E6196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0F2169-33BD-4507-9203-D15B27C1900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84C28E-836D-493B-A2F0-20397D8E556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48A7B5-14B0-4B1D-B463-57C3708060D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30B0F3-5856-4BBF-80A0-C2AB174AB8F1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318E0-CA7B-4D20-A6B3-44CA464CCCE0}"/>
              </a:ext>
            </a:extLst>
          </p:cNvPr>
          <p:cNvGrpSpPr/>
          <p:nvPr/>
        </p:nvGrpSpPr>
        <p:grpSpPr>
          <a:xfrm>
            <a:off x="-979265" y="1770539"/>
            <a:ext cx="2714089" cy="4583289"/>
            <a:chOff x="6234734" y="1309510"/>
            <a:chExt cx="2714089" cy="45832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3123FC-347D-49AD-9807-353E19A000E7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D13CED-E36D-4F82-A58C-9F458CD9AB2A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7605C7-278E-465E-B1FC-C833CA2C9469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270D8-5F49-4669-AB1D-149FA3F77CE8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16CDF0-5C55-469A-A394-7A4BCBA701FD}"/>
              </a:ext>
            </a:extLst>
          </p:cNvPr>
          <p:cNvGrpSpPr/>
          <p:nvPr/>
        </p:nvGrpSpPr>
        <p:grpSpPr>
          <a:xfrm>
            <a:off x="-164787" y="1358524"/>
            <a:ext cx="2714090" cy="4583291"/>
            <a:chOff x="3240800" y="1309508"/>
            <a:chExt cx="2714090" cy="45832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8B7545-E518-45CA-8676-2FE56F104005}"/>
                </a:ext>
              </a:extLst>
            </p:cNvPr>
            <p:cNvSpPr/>
            <p:nvPr/>
          </p:nvSpPr>
          <p:spPr>
            <a:xfrm>
              <a:off x="3245556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8" r="-345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28D0D0F-DDF4-493A-83A3-F21C2DABB6B8}"/>
                </a:ext>
              </a:extLst>
            </p:cNvPr>
            <p:cNvSpPr/>
            <p:nvPr/>
          </p:nvSpPr>
          <p:spPr>
            <a:xfrm>
              <a:off x="3245555" y="1309508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A02D38-6F55-4777-9B48-69092CFEBDC1}"/>
                </a:ext>
              </a:extLst>
            </p:cNvPr>
            <p:cNvSpPr txBox="1"/>
            <p:nvPr/>
          </p:nvSpPr>
          <p:spPr>
            <a:xfrm>
              <a:off x="3579241" y="501437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6EBA5CF-C3E1-45A2-9FBF-FDF9C5F5257E}"/>
                </a:ext>
              </a:extLst>
            </p:cNvPr>
            <p:cNvSpPr/>
            <p:nvPr/>
          </p:nvSpPr>
          <p:spPr>
            <a:xfrm>
              <a:off x="4261385" y="557310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F20BF-8008-4CF7-9032-916B26C17DB5}"/>
                </a:ext>
              </a:extLst>
            </p:cNvPr>
            <p:cNvSpPr txBox="1"/>
            <p:nvPr/>
          </p:nvSpPr>
          <p:spPr>
            <a:xfrm>
              <a:off x="3240800" y="472274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58894-759C-47C4-9E9A-7D408FF6F8FB}"/>
              </a:ext>
            </a:extLst>
          </p:cNvPr>
          <p:cNvGrpSpPr/>
          <p:nvPr/>
        </p:nvGrpSpPr>
        <p:grpSpPr>
          <a:xfrm>
            <a:off x="184464" y="1225175"/>
            <a:ext cx="2714089" cy="4583290"/>
            <a:chOff x="345201" y="1309509"/>
            <a:chExt cx="2714089" cy="45832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DBCC7-0C75-45F1-8FC3-7E6B33251984}"/>
                </a:ext>
              </a:extLst>
            </p:cNvPr>
            <p:cNvGrpSpPr/>
            <p:nvPr/>
          </p:nvGrpSpPr>
          <p:grpSpPr>
            <a:xfrm>
              <a:off x="349956" y="1309509"/>
              <a:ext cx="2709334" cy="4583290"/>
              <a:chOff x="349956" y="1309509"/>
              <a:chExt cx="2709334" cy="458329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FA9832A-C1E3-4E57-843C-A054EF25F19E}"/>
                  </a:ext>
                </a:extLst>
              </p:cNvPr>
              <p:cNvSpPr/>
              <p:nvPr/>
            </p:nvSpPr>
            <p:spPr>
              <a:xfrm>
                <a:off x="349956" y="1309510"/>
                <a:ext cx="2709334" cy="4583289"/>
              </a:xfrm>
              <a:prstGeom prst="roundRect">
                <a:avLst>
                  <a:gd name="adj" fmla="val 12714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7749" r="-1774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27C426-E87C-4287-9955-DDD1C25EB2D1}"/>
                  </a:ext>
                </a:extLst>
              </p:cNvPr>
              <p:cNvSpPr/>
              <p:nvPr/>
            </p:nvSpPr>
            <p:spPr>
              <a:xfrm>
                <a:off x="349956" y="1309509"/>
                <a:ext cx="2709334" cy="4583289"/>
              </a:xfrm>
              <a:prstGeom prst="roundRect">
                <a:avLst>
                  <a:gd name="adj" fmla="val 12714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6D1823-B720-49C0-BD27-031DC5629B46}"/>
                </a:ext>
              </a:extLst>
            </p:cNvPr>
            <p:cNvSpPr txBox="1"/>
            <p:nvPr/>
          </p:nvSpPr>
          <p:spPr>
            <a:xfrm>
              <a:off x="683642" y="4944605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B12CF7-A088-405C-B7D6-9D8A6B291C2C}"/>
                </a:ext>
              </a:extLst>
            </p:cNvPr>
            <p:cNvSpPr/>
            <p:nvPr/>
          </p:nvSpPr>
          <p:spPr>
            <a:xfrm>
              <a:off x="1365786" y="5503329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4F7D67-BE1B-4873-99FC-B51C78AFD7FE}"/>
                </a:ext>
              </a:extLst>
            </p:cNvPr>
            <p:cNvSpPr txBox="1"/>
            <p:nvPr/>
          </p:nvSpPr>
          <p:spPr>
            <a:xfrm>
              <a:off x="345201" y="4652972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B3AB-B915-4565-ABE3-0353F82D1896}"/>
              </a:ext>
            </a:extLst>
          </p:cNvPr>
          <p:cNvSpPr txBox="1"/>
          <p:nvPr/>
        </p:nvSpPr>
        <p:spPr>
          <a:xfrm>
            <a:off x="3668752" y="121256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AD-7B53-43DF-A0E0-75174EAA7382}"/>
              </a:ext>
            </a:extLst>
          </p:cNvPr>
          <p:cNvSpPr txBox="1"/>
          <p:nvPr/>
        </p:nvSpPr>
        <p:spPr>
          <a:xfrm>
            <a:off x="3668752" y="201600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1 nhé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F1B39B-AE6D-481F-9C0F-6A37D940B541}"/>
              </a:ext>
            </a:extLst>
          </p:cNvPr>
          <p:cNvSpPr txBox="1"/>
          <p:nvPr/>
        </p:nvSpPr>
        <p:spPr>
          <a:xfrm>
            <a:off x="3661132" y="836012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42E286-9D84-43CC-BF87-C64AB08A007B}"/>
              </a:ext>
            </a:extLst>
          </p:cNvPr>
          <p:cNvSpPr txBox="1"/>
          <p:nvPr/>
        </p:nvSpPr>
        <p:spPr>
          <a:xfrm>
            <a:off x="3661132" y="1250112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2 nhé</a:t>
            </a:r>
          </a:p>
        </p:txBody>
      </p:sp>
    </p:spTree>
    <p:extLst>
      <p:ext uri="{BB962C8B-B14F-4D97-AF65-F5344CB8AC3E}">
        <p14:creationId xmlns:p14="http://schemas.microsoft.com/office/powerpoint/2010/main" val="3103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CAE8A-D0F9-4EF8-85EB-534A89379D97}"/>
              </a:ext>
            </a:extLst>
          </p:cNvPr>
          <p:cNvSpPr txBox="1"/>
          <p:nvPr/>
        </p:nvSpPr>
        <p:spPr>
          <a:xfrm>
            <a:off x="522905" y="205981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9" name="Hình Bầu dục 6">
            <a:extLst>
              <a:ext uri="{FF2B5EF4-FFF2-40B4-BE49-F238E27FC236}">
                <a16:creationId xmlns:a16="http://schemas.microsoft.com/office/drawing/2014/main" id="{A496DA3C-0BBE-4E35-8DAA-240299CDEE3F}"/>
              </a:ext>
            </a:extLst>
          </p:cNvPr>
          <p:cNvSpPr/>
          <p:nvPr/>
        </p:nvSpPr>
        <p:spPr>
          <a:xfrm>
            <a:off x="11300178" y="20598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06A7-0637-43AD-A3C2-CD8148F2058E}"/>
              </a:ext>
            </a:extLst>
          </p:cNvPr>
          <p:cNvGrpSpPr/>
          <p:nvPr/>
        </p:nvGrpSpPr>
        <p:grpSpPr>
          <a:xfrm>
            <a:off x="288054" y="391276"/>
            <a:ext cx="352425" cy="336551"/>
            <a:chOff x="288054" y="391276"/>
            <a:chExt cx="352425" cy="3365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C2422F-210F-4A02-93E3-AE89CAE4A58A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6930C-AEF4-46B8-BD0E-47A6F6308C4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FB6051-03FC-4863-BF0B-E1791CC4A7CD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7FF39-813A-4CD0-8052-306F83FD4F7C}"/>
              </a:ext>
            </a:extLst>
          </p:cNvPr>
          <p:cNvGrpSpPr/>
          <p:nvPr/>
        </p:nvGrpSpPr>
        <p:grpSpPr>
          <a:xfrm>
            <a:off x="-1559698" y="2000461"/>
            <a:ext cx="2714089" cy="4583292"/>
            <a:chOff x="9223913" y="1309507"/>
            <a:chExt cx="2714089" cy="4583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BBCA85-8F23-4181-BB05-2DDCD63E6196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0F2169-33BD-4507-9203-D15B27C1900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84C28E-836D-493B-A2F0-20397D8E556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48A7B5-14B0-4B1D-B463-57C3708060D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30B0F3-5856-4BBF-80A0-C2AB174AB8F1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318E0-CA7B-4D20-A6B3-44CA464CCCE0}"/>
              </a:ext>
            </a:extLst>
          </p:cNvPr>
          <p:cNvGrpSpPr/>
          <p:nvPr/>
        </p:nvGrpSpPr>
        <p:grpSpPr>
          <a:xfrm>
            <a:off x="-492870" y="1446664"/>
            <a:ext cx="2714089" cy="4583289"/>
            <a:chOff x="6234734" y="1309510"/>
            <a:chExt cx="2714089" cy="45832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3123FC-347D-49AD-9807-353E19A000E7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D13CED-E36D-4F82-A58C-9F458CD9AB2A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7605C7-278E-465E-B1FC-C833CA2C9469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270D8-5F49-4669-AB1D-149FA3F77CE8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16CDF0-5C55-469A-A394-7A4BCBA701FD}"/>
              </a:ext>
            </a:extLst>
          </p:cNvPr>
          <p:cNvGrpSpPr/>
          <p:nvPr/>
        </p:nvGrpSpPr>
        <p:grpSpPr>
          <a:xfrm>
            <a:off x="464266" y="1212565"/>
            <a:ext cx="2714090" cy="4583291"/>
            <a:chOff x="3240800" y="1309508"/>
            <a:chExt cx="2714090" cy="45832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8B7545-E518-45CA-8676-2FE56F104005}"/>
                </a:ext>
              </a:extLst>
            </p:cNvPr>
            <p:cNvSpPr/>
            <p:nvPr/>
          </p:nvSpPr>
          <p:spPr>
            <a:xfrm>
              <a:off x="3245556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8" r="-345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28D0D0F-DDF4-493A-83A3-F21C2DABB6B8}"/>
                </a:ext>
              </a:extLst>
            </p:cNvPr>
            <p:cNvSpPr/>
            <p:nvPr/>
          </p:nvSpPr>
          <p:spPr>
            <a:xfrm>
              <a:off x="3245555" y="1309508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A02D38-6F55-4777-9B48-69092CFEBDC1}"/>
                </a:ext>
              </a:extLst>
            </p:cNvPr>
            <p:cNvSpPr txBox="1"/>
            <p:nvPr/>
          </p:nvSpPr>
          <p:spPr>
            <a:xfrm>
              <a:off x="3579241" y="501437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6EBA5CF-C3E1-45A2-9FBF-FDF9C5F5257E}"/>
                </a:ext>
              </a:extLst>
            </p:cNvPr>
            <p:cNvSpPr/>
            <p:nvPr/>
          </p:nvSpPr>
          <p:spPr>
            <a:xfrm>
              <a:off x="4261385" y="557310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F20BF-8008-4CF7-9032-916B26C17DB5}"/>
                </a:ext>
              </a:extLst>
            </p:cNvPr>
            <p:cNvSpPr txBox="1"/>
            <p:nvPr/>
          </p:nvSpPr>
          <p:spPr>
            <a:xfrm>
              <a:off x="3240800" y="472274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58894-759C-47C4-9E9A-7D408FF6F8FB}"/>
              </a:ext>
            </a:extLst>
          </p:cNvPr>
          <p:cNvGrpSpPr/>
          <p:nvPr/>
        </p:nvGrpSpPr>
        <p:grpSpPr>
          <a:xfrm>
            <a:off x="184464" y="24239909"/>
            <a:ext cx="2714089" cy="4583290"/>
            <a:chOff x="345201" y="1309509"/>
            <a:chExt cx="2714089" cy="45832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DBCC7-0C75-45F1-8FC3-7E6B33251984}"/>
                </a:ext>
              </a:extLst>
            </p:cNvPr>
            <p:cNvGrpSpPr/>
            <p:nvPr/>
          </p:nvGrpSpPr>
          <p:grpSpPr>
            <a:xfrm>
              <a:off x="349956" y="1309509"/>
              <a:ext cx="2709334" cy="4583290"/>
              <a:chOff x="349956" y="1309509"/>
              <a:chExt cx="2709334" cy="458329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FA9832A-C1E3-4E57-843C-A054EF25F19E}"/>
                  </a:ext>
                </a:extLst>
              </p:cNvPr>
              <p:cNvSpPr/>
              <p:nvPr/>
            </p:nvSpPr>
            <p:spPr>
              <a:xfrm>
                <a:off x="349956" y="1309510"/>
                <a:ext cx="2709334" cy="4583289"/>
              </a:xfrm>
              <a:prstGeom prst="roundRect">
                <a:avLst>
                  <a:gd name="adj" fmla="val 12714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7749" r="-1774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27C426-E87C-4287-9955-DDD1C25EB2D1}"/>
                  </a:ext>
                </a:extLst>
              </p:cNvPr>
              <p:cNvSpPr/>
              <p:nvPr/>
            </p:nvSpPr>
            <p:spPr>
              <a:xfrm>
                <a:off x="349956" y="1309509"/>
                <a:ext cx="2709334" cy="4583289"/>
              </a:xfrm>
              <a:prstGeom prst="roundRect">
                <a:avLst>
                  <a:gd name="adj" fmla="val 12714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6D1823-B720-49C0-BD27-031DC5629B46}"/>
                </a:ext>
              </a:extLst>
            </p:cNvPr>
            <p:cNvSpPr txBox="1"/>
            <p:nvPr/>
          </p:nvSpPr>
          <p:spPr>
            <a:xfrm>
              <a:off x="683642" y="4944605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B12CF7-A088-405C-B7D6-9D8A6B291C2C}"/>
                </a:ext>
              </a:extLst>
            </p:cNvPr>
            <p:cNvSpPr/>
            <p:nvPr/>
          </p:nvSpPr>
          <p:spPr>
            <a:xfrm>
              <a:off x="1365786" y="5503329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4F7D67-BE1B-4873-99FC-B51C78AFD7FE}"/>
                </a:ext>
              </a:extLst>
            </p:cNvPr>
            <p:cNvSpPr txBox="1"/>
            <p:nvPr/>
          </p:nvSpPr>
          <p:spPr>
            <a:xfrm>
              <a:off x="345201" y="4652972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B3AB-B915-4565-ABE3-0353F82D1896}"/>
              </a:ext>
            </a:extLst>
          </p:cNvPr>
          <p:cNvSpPr txBox="1"/>
          <p:nvPr/>
        </p:nvSpPr>
        <p:spPr>
          <a:xfrm>
            <a:off x="3668752" y="121256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AD-7B53-43DF-A0E0-75174EAA7382}"/>
              </a:ext>
            </a:extLst>
          </p:cNvPr>
          <p:cNvSpPr txBox="1"/>
          <p:nvPr/>
        </p:nvSpPr>
        <p:spPr>
          <a:xfrm>
            <a:off x="3668752" y="201600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2 nhé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24DBEA-7406-4DF7-A05D-52072E963EA5}"/>
              </a:ext>
            </a:extLst>
          </p:cNvPr>
          <p:cNvSpPr txBox="1"/>
          <p:nvPr/>
        </p:nvSpPr>
        <p:spPr>
          <a:xfrm>
            <a:off x="3661132" y="-97449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340835-0A40-4CA4-9862-E09D7D1C46BE}"/>
              </a:ext>
            </a:extLst>
          </p:cNvPr>
          <p:cNvSpPr txBox="1"/>
          <p:nvPr/>
        </p:nvSpPr>
        <p:spPr>
          <a:xfrm>
            <a:off x="3661132" y="-7451968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1 nhé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A73597-7049-4413-BF90-AFADCEE8D2EC}"/>
              </a:ext>
            </a:extLst>
          </p:cNvPr>
          <p:cNvSpPr txBox="1"/>
          <p:nvPr/>
        </p:nvSpPr>
        <p:spPr>
          <a:xfrm>
            <a:off x="3665038" y="10918237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59925D-9917-46AB-8FB7-E817DE1DC1FA}"/>
              </a:ext>
            </a:extLst>
          </p:cNvPr>
          <p:cNvSpPr txBox="1"/>
          <p:nvPr/>
        </p:nvSpPr>
        <p:spPr>
          <a:xfrm>
            <a:off x="3665038" y="14637879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3 nhé</a:t>
            </a:r>
          </a:p>
        </p:txBody>
      </p:sp>
    </p:spTree>
    <p:extLst>
      <p:ext uri="{BB962C8B-B14F-4D97-AF65-F5344CB8AC3E}">
        <p14:creationId xmlns:p14="http://schemas.microsoft.com/office/powerpoint/2010/main" val="1281034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CAE8A-D0F9-4EF8-85EB-534A89379D97}"/>
              </a:ext>
            </a:extLst>
          </p:cNvPr>
          <p:cNvSpPr txBox="1"/>
          <p:nvPr/>
        </p:nvSpPr>
        <p:spPr>
          <a:xfrm>
            <a:off x="522905" y="205981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9" name="Hình Bầu dục 6">
            <a:extLst>
              <a:ext uri="{FF2B5EF4-FFF2-40B4-BE49-F238E27FC236}">
                <a16:creationId xmlns:a16="http://schemas.microsoft.com/office/drawing/2014/main" id="{A496DA3C-0BBE-4E35-8DAA-240299CDEE3F}"/>
              </a:ext>
            </a:extLst>
          </p:cNvPr>
          <p:cNvSpPr/>
          <p:nvPr/>
        </p:nvSpPr>
        <p:spPr>
          <a:xfrm>
            <a:off x="11300178" y="20598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06A7-0637-43AD-A3C2-CD8148F2058E}"/>
              </a:ext>
            </a:extLst>
          </p:cNvPr>
          <p:cNvGrpSpPr/>
          <p:nvPr/>
        </p:nvGrpSpPr>
        <p:grpSpPr>
          <a:xfrm>
            <a:off x="288054" y="391276"/>
            <a:ext cx="352425" cy="336551"/>
            <a:chOff x="288054" y="391276"/>
            <a:chExt cx="352425" cy="3365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C2422F-210F-4A02-93E3-AE89CAE4A58A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6930C-AEF4-46B8-BD0E-47A6F6308C4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FB6051-03FC-4863-BF0B-E1791CC4A7CD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7FF39-813A-4CD0-8052-306F83FD4F7C}"/>
              </a:ext>
            </a:extLst>
          </p:cNvPr>
          <p:cNvGrpSpPr/>
          <p:nvPr/>
        </p:nvGrpSpPr>
        <p:grpSpPr>
          <a:xfrm>
            <a:off x="-924508" y="1746025"/>
            <a:ext cx="2714089" cy="4583292"/>
            <a:chOff x="9223913" y="1309507"/>
            <a:chExt cx="2714089" cy="4583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BBCA85-8F23-4181-BB05-2DDCD63E6196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0F2169-33BD-4507-9203-D15B27C1900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84C28E-836D-493B-A2F0-20397D8E556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48A7B5-14B0-4B1D-B463-57C3708060D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30B0F3-5856-4BBF-80A0-C2AB174AB8F1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318E0-CA7B-4D20-A6B3-44CA464CCCE0}"/>
              </a:ext>
            </a:extLst>
          </p:cNvPr>
          <p:cNvGrpSpPr/>
          <p:nvPr/>
        </p:nvGrpSpPr>
        <p:grpSpPr>
          <a:xfrm>
            <a:off x="353684" y="1137355"/>
            <a:ext cx="2714089" cy="4583289"/>
            <a:chOff x="6234734" y="1309510"/>
            <a:chExt cx="2714089" cy="45832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3123FC-347D-49AD-9807-353E19A000E7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D13CED-E36D-4F82-A58C-9F458CD9AB2A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7605C7-278E-465E-B1FC-C833CA2C9469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270D8-5F49-4669-AB1D-149FA3F77CE8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16CDF0-5C55-469A-A394-7A4BCBA701FD}"/>
              </a:ext>
            </a:extLst>
          </p:cNvPr>
          <p:cNvGrpSpPr/>
          <p:nvPr/>
        </p:nvGrpSpPr>
        <p:grpSpPr>
          <a:xfrm>
            <a:off x="464266" y="14750765"/>
            <a:ext cx="2714090" cy="4583291"/>
            <a:chOff x="3240800" y="1309508"/>
            <a:chExt cx="2714090" cy="45832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8B7545-E518-45CA-8676-2FE56F104005}"/>
                </a:ext>
              </a:extLst>
            </p:cNvPr>
            <p:cNvSpPr/>
            <p:nvPr/>
          </p:nvSpPr>
          <p:spPr>
            <a:xfrm>
              <a:off x="3245556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8" r="-3458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28D0D0F-DDF4-493A-83A3-F21C2DABB6B8}"/>
                </a:ext>
              </a:extLst>
            </p:cNvPr>
            <p:cNvSpPr/>
            <p:nvPr/>
          </p:nvSpPr>
          <p:spPr>
            <a:xfrm>
              <a:off x="3245555" y="1309508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A02D38-6F55-4777-9B48-69092CFEBDC1}"/>
                </a:ext>
              </a:extLst>
            </p:cNvPr>
            <p:cNvSpPr txBox="1"/>
            <p:nvPr/>
          </p:nvSpPr>
          <p:spPr>
            <a:xfrm>
              <a:off x="3579241" y="501437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6EBA5CF-C3E1-45A2-9FBF-FDF9C5F5257E}"/>
                </a:ext>
              </a:extLst>
            </p:cNvPr>
            <p:cNvSpPr/>
            <p:nvPr/>
          </p:nvSpPr>
          <p:spPr>
            <a:xfrm>
              <a:off x="4261385" y="557310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F20BF-8008-4CF7-9032-916B26C17DB5}"/>
                </a:ext>
              </a:extLst>
            </p:cNvPr>
            <p:cNvSpPr txBox="1"/>
            <p:nvPr/>
          </p:nvSpPr>
          <p:spPr>
            <a:xfrm>
              <a:off x="3240800" y="472274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B3AB-B915-4565-ABE3-0353F82D1896}"/>
              </a:ext>
            </a:extLst>
          </p:cNvPr>
          <p:cNvSpPr txBox="1"/>
          <p:nvPr/>
        </p:nvSpPr>
        <p:spPr>
          <a:xfrm>
            <a:off x="3668752" y="121256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AD-7B53-43DF-A0E0-75174EAA7382}"/>
              </a:ext>
            </a:extLst>
          </p:cNvPr>
          <p:cNvSpPr txBox="1"/>
          <p:nvPr/>
        </p:nvSpPr>
        <p:spPr>
          <a:xfrm>
            <a:off x="3668752" y="201600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3 nhé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DBF0DE-1B75-405C-982B-93BC7246B564}"/>
              </a:ext>
            </a:extLst>
          </p:cNvPr>
          <p:cNvSpPr txBox="1"/>
          <p:nvPr/>
        </p:nvSpPr>
        <p:spPr>
          <a:xfrm>
            <a:off x="3668752" y="-9120897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4C1EBE-FD4D-412E-BFEE-5C23060D9A5A}"/>
              </a:ext>
            </a:extLst>
          </p:cNvPr>
          <p:cNvSpPr txBox="1"/>
          <p:nvPr/>
        </p:nvSpPr>
        <p:spPr>
          <a:xfrm>
            <a:off x="3668752" y="-590879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2 nhé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48384F-127A-41F6-9DD0-F3D64BC07E86}"/>
              </a:ext>
            </a:extLst>
          </p:cNvPr>
          <p:cNvSpPr txBox="1"/>
          <p:nvPr/>
        </p:nvSpPr>
        <p:spPr>
          <a:xfrm>
            <a:off x="3645307" y="13533511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E473D4-65CC-4E13-86F9-77F8AC76E892}"/>
              </a:ext>
            </a:extLst>
          </p:cNvPr>
          <p:cNvSpPr txBox="1"/>
          <p:nvPr/>
        </p:nvSpPr>
        <p:spPr>
          <a:xfrm>
            <a:off x="3645307" y="25802113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4 nhé</a:t>
            </a:r>
          </a:p>
        </p:txBody>
      </p:sp>
    </p:spTree>
    <p:extLst>
      <p:ext uri="{BB962C8B-B14F-4D97-AF65-F5344CB8AC3E}">
        <p14:creationId xmlns:p14="http://schemas.microsoft.com/office/powerpoint/2010/main" val="4146956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CAE8A-D0F9-4EF8-85EB-534A89379D97}"/>
              </a:ext>
            </a:extLst>
          </p:cNvPr>
          <p:cNvSpPr txBox="1"/>
          <p:nvPr/>
        </p:nvSpPr>
        <p:spPr>
          <a:xfrm>
            <a:off x="522905" y="205981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9" name="Hình Bầu dục 6">
            <a:extLst>
              <a:ext uri="{FF2B5EF4-FFF2-40B4-BE49-F238E27FC236}">
                <a16:creationId xmlns:a16="http://schemas.microsoft.com/office/drawing/2014/main" id="{A496DA3C-0BBE-4E35-8DAA-240299CDEE3F}"/>
              </a:ext>
            </a:extLst>
          </p:cNvPr>
          <p:cNvSpPr/>
          <p:nvPr/>
        </p:nvSpPr>
        <p:spPr>
          <a:xfrm>
            <a:off x="11300178" y="205981"/>
            <a:ext cx="637824" cy="646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06A7-0637-43AD-A3C2-CD8148F2058E}"/>
              </a:ext>
            </a:extLst>
          </p:cNvPr>
          <p:cNvGrpSpPr/>
          <p:nvPr/>
        </p:nvGrpSpPr>
        <p:grpSpPr>
          <a:xfrm>
            <a:off x="288054" y="391276"/>
            <a:ext cx="352425" cy="336551"/>
            <a:chOff x="288054" y="391276"/>
            <a:chExt cx="352425" cy="3365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C2422F-210F-4A02-93E3-AE89CAE4A58A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6930C-AEF4-46B8-BD0E-47A6F6308C40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FB6051-03FC-4863-BF0B-E1791CC4A7CD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47FF39-813A-4CD0-8052-306F83FD4F7C}"/>
              </a:ext>
            </a:extLst>
          </p:cNvPr>
          <p:cNvGrpSpPr/>
          <p:nvPr/>
        </p:nvGrpSpPr>
        <p:grpSpPr>
          <a:xfrm>
            <a:off x="351307" y="1301982"/>
            <a:ext cx="2714089" cy="4583292"/>
            <a:chOff x="9223913" y="1309507"/>
            <a:chExt cx="2714089" cy="4583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BBCA85-8F23-4181-BB05-2DDCD63E6196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0F2169-33BD-4507-9203-D15B27C1900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84C28E-836D-493B-A2F0-20397D8E556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48A7B5-14B0-4B1D-B463-57C3708060DE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30B0F3-5856-4BBF-80A0-C2AB174AB8F1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318E0-CA7B-4D20-A6B3-44CA464CCCE0}"/>
              </a:ext>
            </a:extLst>
          </p:cNvPr>
          <p:cNvGrpSpPr/>
          <p:nvPr/>
        </p:nvGrpSpPr>
        <p:grpSpPr>
          <a:xfrm>
            <a:off x="353684" y="18188569"/>
            <a:ext cx="2714089" cy="4583289"/>
            <a:chOff x="6234734" y="1309510"/>
            <a:chExt cx="2714089" cy="45832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3123FC-347D-49AD-9807-353E19A000E7}"/>
                </a:ext>
              </a:extLst>
            </p:cNvPr>
            <p:cNvSpPr/>
            <p:nvPr/>
          </p:nvSpPr>
          <p:spPr>
            <a:xfrm>
              <a:off x="6237112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583" r="-345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D13CED-E36D-4F82-A58C-9F458CD9AB2A}"/>
                </a:ext>
              </a:extLst>
            </p:cNvPr>
            <p:cNvSpPr txBox="1"/>
            <p:nvPr/>
          </p:nvSpPr>
          <p:spPr>
            <a:xfrm>
              <a:off x="6573175" y="4991526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7605C7-278E-465E-B1FC-C833CA2C9469}"/>
                </a:ext>
              </a:extLst>
            </p:cNvPr>
            <p:cNvSpPr/>
            <p:nvPr/>
          </p:nvSpPr>
          <p:spPr>
            <a:xfrm>
              <a:off x="7255319" y="5550250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2270D8-5F49-4669-AB1D-149FA3F77CE8}"/>
                </a:ext>
              </a:extLst>
            </p:cNvPr>
            <p:cNvSpPr txBox="1"/>
            <p:nvPr/>
          </p:nvSpPr>
          <p:spPr>
            <a:xfrm>
              <a:off x="6234734" y="4699893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B3AB-B915-4565-ABE3-0353F82D1896}"/>
              </a:ext>
            </a:extLst>
          </p:cNvPr>
          <p:cNvSpPr txBox="1"/>
          <p:nvPr/>
        </p:nvSpPr>
        <p:spPr>
          <a:xfrm>
            <a:off x="3668752" y="121256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AD-7B53-43DF-A0E0-75174EAA7382}"/>
              </a:ext>
            </a:extLst>
          </p:cNvPr>
          <p:cNvSpPr txBox="1"/>
          <p:nvPr/>
        </p:nvSpPr>
        <p:spPr>
          <a:xfrm>
            <a:off x="3668752" y="201600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4 nhé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DBF0DE-1B75-405C-982B-93BC7246B564}"/>
              </a:ext>
            </a:extLst>
          </p:cNvPr>
          <p:cNvSpPr txBox="1"/>
          <p:nvPr/>
        </p:nvSpPr>
        <p:spPr>
          <a:xfrm>
            <a:off x="3668752" y="-9120897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4C1EBE-FD4D-412E-BFEE-5C23060D9A5A}"/>
              </a:ext>
            </a:extLst>
          </p:cNvPr>
          <p:cNvSpPr txBox="1"/>
          <p:nvPr/>
        </p:nvSpPr>
        <p:spPr>
          <a:xfrm>
            <a:off x="3668752" y="-590879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3 nhé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2071E3A-5A35-4753-B46D-01C4A6BD9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33975" y="8299057"/>
            <a:ext cx="5324049" cy="53240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AC41F7-EC5D-41CD-9E5D-87E86F433CE6}"/>
              </a:ext>
            </a:extLst>
          </p:cNvPr>
          <p:cNvSpPr txBox="1"/>
          <p:nvPr/>
        </p:nvSpPr>
        <p:spPr>
          <a:xfrm>
            <a:off x="1835014" y="16884347"/>
            <a:ext cx="85219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4</a:t>
            </a:r>
            <a:endParaRPr lang="en-MY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B10B1-01B1-43DD-A0AE-229101C58709}"/>
              </a:ext>
            </a:extLst>
          </p:cNvPr>
          <p:cNvSpPr txBox="1"/>
          <p:nvPr/>
        </p:nvSpPr>
        <p:spPr>
          <a:xfrm>
            <a:off x="1835014" y="24342687"/>
            <a:ext cx="8521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4</a:t>
            </a:r>
            <a:endParaRPr lang="en-MY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2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2BEF49A-8E6F-4854-91EA-0F4A13F9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5" y="-682906"/>
            <a:ext cx="5324049" cy="532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1C976-9D49-46DC-B4B9-3F39A99268AC}"/>
              </a:ext>
            </a:extLst>
          </p:cNvPr>
          <p:cNvSpPr txBox="1"/>
          <p:nvPr/>
        </p:nvSpPr>
        <p:spPr>
          <a:xfrm>
            <a:off x="1835014" y="4135056"/>
            <a:ext cx="85219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4</a:t>
            </a:r>
            <a:endParaRPr lang="en-MY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39FEE-C2D3-4748-9010-50D17B8E416A}"/>
              </a:ext>
            </a:extLst>
          </p:cNvPr>
          <p:cNvSpPr txBox="1"/>
          <p:nvPr/>
        </p:nvSpPr>
        <p:spPr>
          <a:xfrm>
            <a:off x="1835014" y="5375476"/>
            <a:ext cx="8521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4</a:t>
            </a:r>
            <a:endParaRPr lang="en-MY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C84BD-19A3-4E5E-9E57-D96D36867EA7}"/>
              </a:ext>
            </a:extLst>
          </p:cNvPr>
          <p:cNvSpPr txBox="1"/>
          <p:nvPr/>
        </p:nvSpPr>
        <p:spPr>
          <a:xfrm>
            <a:off x="522905" y="-2281187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1" name="Hình Bầu dục 6">
            <a:extLst>
              <a:ext uri="{FF2B5EF4-FFF2-40B4-BE49-F238E27FC236}">
                <a16:creationId xmlns:a16="http://schemas.microsoft.com/office/drawing/2014/main" id="{BCAF6396-B195-4D51-8005-FDCD5E2B7E38}"/>
              </a:ext>
            </a:extLst>
          </p:cNvPr>
          <p:cNvSpPr/>
          <p:nvPr/>
        </p:nvSpPr>
        <p:spPr>
          <a:xfrm>
            <a:off x="15616146" y="205981"/>
            <a:ext cx="637824" cy="64633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DB3983-509F-46D0-982F-E969C44BF279}"/>
              </a:ext>
            </a:extLst>
          </p:cNvPr>
          <p:cNvGrpSpPr/>
          <p:nvPr/>
        </p:nvGrpSpPr>
        <p:grpSpPr>
          <a:xfrm>
            <a:off x="-7136874" y="391276"/>
            <a:ext cx="352425" cy="336551"/>
            <a:chOff x="288054" y="391276"/>
            <a:chExt cx="352425" cy="33655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A0FC01-0669-4CF2-8099-8AE77D2BC134}"/>
                </a:ext>
              </a:extLst>
            </p:cNvPr>
            <p:cNvSpPr/>
            <p:nvPr/>
          </p:nvSpPr>
          <p:spPr>
            <a:xfrm>
              <a:off x="288054" y="391276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28F3DD4-2C26-43A3-A30B-76D832258DF2}"/>
                </a:ext>
              </a:extLst>
            </p:cNvPr>
            <p:cNvSpPr/>
            <p:nvPr/>
          </p:nvSpPr>
          <p:spPr>
            <a:xfrm>
              <a:off x="288054" y="524625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C4C699-075C-4D43-A6FA-E279281E684F}"/>
                </a:ext>
              </a:extLst>
            </p:cNvPr>
            <p:cNvSpPr/>
            <p:nvPr/>
          </p:nvSpPr>
          <p:spPr>
            <a:xfrm>
              <a:off x="288054" y="657974"/>
              <a:ext cx="352425" cy="698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5CB738-C735-4C6E-9538-EC22A46C714D}"/>
              </a:ext>
            </a:extLst>
          </p:cNvPr>
          <p:cNvGrpSpPr/>
          <p:nvPr/>
        </p:nvGrpSpPr>
        <p:grpSpPr>
          <a:xfrm>
            <a:off x="-5299685" y="1301982"/>
            <a:ext cx="2714089" cy="4583292"/>
            <a:chOff x="9223913" y="1309507"/>
            <a:chExt cx="2714089" cy="45832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173DADE-159C-49F3-A18E-B0E03E6E6C4E}"/>
                </a:ext>
              </a:extLst>
            </p:cNvPr>
            <p:cNvSpPr/>
            <p:nvPr/>
          </p:nvSpPr>
          <p:spPr>
            <a:xfrm>
              <a:off x="9228668" y="1309510"/>
              <a:ext cx="2709334" cy="4583289"/>
            </a:xfrm>
            <a:prstGeom prst="roundRect">
              <a:avLst>
                <a:gd name="adj" fmla="val 12714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3883" r="-3388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7654097-5846-409C-A0AF-BAD73CF79C92}"/>
                </a:ext>
              </a:extLst>
            </p:cNvPr>
            <p:cNvSpPr/>
            <p:nvPr/>
          </p:nvSpPr>
          <p:spPr>
            <a:xfrm>
              <a:off x="9228668" y="1309507"/>
              <a:ext cx="2709334" cy="4583289"/>
            </a:xfrm>
            <a:prstGeom prst="roundRect">
              <a:avLst>
                <a:gd name="adj" fmla="val 12714"/>
              </a:avLst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4C9F01-681A-4F39-B838-BC0A3ADEBB71}"/>
                </a:ext>
              </a:extLst>
            </p:cNvPr>
            <p:cNvSpPr txBox="1"/>
            <p:nvPr/>
          </p:nvSpPr>
          <p:spPr>
            <a:xfrm>
              <a:off x="9517198" y="5049880"/>
              <a:ext cx="2375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Ý Nội dung 4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68D4434-0E31-4DFC-826C-A7DEB2574B37}"/>
                </a:ext>
              </a:extLst>
            </p:cNvPr>
            <p:cNvSpPr/>
            <p:nvPr/>
          </p:nvSpPr>
          <p:spPr>
            <a:xfrm>
              <a:off x="10244498" y="5608604"/>
              <a:ext cx="1564899" cy="903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E1AEE-8B35-451F-9BE8-2889C3AA2B63}"/>
                </a:ext>
              </a:extLst>
            </p:cNvPr>
            <p:cNvSpPr txBox="1"/>
            <p:nvPr/>
          </p:nvSpPr>
          <p:spPr>
            <a:xfrm>
              <a:off x="9223913" y="4758247"/>
              <a:ext cx="1359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1523C8-A29E-40E4-AE79-17CF71021C20}"/>
              </a:ext>
            </a:extLst>
          </p:cNvPr>
          <p:cNvSpPr txBox="1"/>
          <p:nvPr/>
        </p:nvSpPr>
        <p:spPr>
          <a:xfrm>
            <a:off x="3668752" y="-7126763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49CE1-4D94-46A1-BB53-80FAA211789A}"/>
              </a:ext>
            </a:extLst>
          </p:cNvPr>
          <p:cNvSpPr txBox="1"/>
          <p:nvPr/>
        </p:nvSpPr>
        <p:spPr>
          <a:xfrm>
            <a:off x="3668752" y="-44762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4 nhé</a:t>
            </a:r>
          </a:p>
        </p:txBody>
      </p:sp>
      <p:sp>
        <p:nvSpPr>
          <p:cNvPr id="24" name="Oval 23" descr="Wooden surface background">
            <a:extLst>
              <a:ext uri="{FF2B5EF4-FFF2-40B4-BE49-F238E27FC236}">
                <a16:creationId xmlns:a16="http://schemas.microsoft.com/office/drawing/2014/main" id="{E590593F-10C2-48E3-885E-A000DDD0E21C}"/>
              </a:ext>
            </a:extLst>
          </p:cNvPr>
          <p:cNvSpPr/>
          <p:nvPr/>
        </p:nvSpPr>
        <p:spPr>
          <a:xfrm>
            <a:off x="13265171" y="-1444752"/>
            <a:ext cx="10135970" cy="9747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6D04BA1-C82B-4901-A4CB-E51D311D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1976">
            <a:off x="10246784" y="7741588"/>
            <a:ext cx="2501401" cy="2501401"/>
          </a:xfrm>
          <a:prstGeom prst="rect">
            <a:avLst/>
          </a:prstGeom>
        </p:spPr>
      </p:pic>
      <p:pic>
        <p:nvPicPr>
          <p:cNvPr id="26" name="Picture 25" descr="A picture containing iPod&#10;&#10;Description automatically generated">
            <a:extLst>
              <a:ext uri="{FF2B5EF4-FFF2-40B4-BE49-F238E27FC236}">
                <a16:creationId xmlns:a16="http://schemas.microsoft.com/office/drawing/2014/main" id="{F904B2FC-9A4F-4E3D-B218-C7C003B8D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7277">
            <a:off x="14627687" y="12252496"/>
            <a:ext cx="1976918" cy="197691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601086A2-2338-45C5-874C-27CA1F00C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5569">
            <a:off x="24473176" y="13371026"/>
            <a:ext cx="1716779" cy="1716779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9EBD831A-545C-415C-A928-BEF6B1447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3944">
            <a:off x="18333156" y="13335930"/>
            <a:ext cx="1786969" cy="1786969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9F44B9-0CDA-4600-A293-AD7E23FE10F7}"/>
              </a:ext>
            </a:extLst>
          </p:cNvPr>
          <p:cNvSpPr/>
          <p:nvPr/>
        </p:nvSpPr>
        <p:spPr>
          <a:xfrm>
            <a:off x="259644" y="-4304264"/>
            <a:ext cx="2447728" cy="647160"/>
          </a:xfrm>
          <a:prstGeom prst="roundRect">
            <a:avLst>
              <a:gd name="adj" fmla="val 301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B33459-2591-4FF5-8B16-70DB04DB5354}"/>
              </a:ext>
            </a:extLst>
          </p:cNvPr>
          <p:cNvSpPr/>
          <p:nvPr/>
        </p:nvSpPr>
        <p:spPr>
          <a:xfrm rot="21569051">
            <a:off x="2860327" y="-2160507"/>
            <a:ext cx="3389175" cy="647160"/>
          </a:xfrm>
          <a:prstGeom prst="roundRect">
            <a:avLst>
              <a:gd name="adj" fmla="val 3012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D075D-9E8D-41A1-A1DF-FD131E4B1017}"/>
              </a:ext>
            </a:extLst>
          </p:cNvPr>
          <p:cNvSpPr txBox="1"/>
          <p:nvPr/>
        </p:nvSpPr>
        <p:spPr>
          <a:xfrm>
            <a:off x="452586" y="89202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E66C1-AF61-428E-88F7-22B22C7C4003}"/>
              </a:ext>
            </a:extLst>
          </p:cNvPr>
          <p:cNvSpPr txBox="1"/>
          <p:nvPr/>
        </p:nvSpPr>
        <p:spPr>
          <a:xfrm>
            <a:off x="452586" y="144481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1 nhé</a:t>
            </a:r>
          </a:p>
        </p:txBody>
      </p:sp>
    </p:spTree>
    <p:extLst>
      <p:ext uri="{BB962C8B-B14F-4D97-AF65-F5344CB8AC3E}">
        <p14:creationId xmlns:p14="http://schemas.microsoft.com/office/powerpoint/2010/main" val="22455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Wooden surface background">
            <a:extLst>
              <a:ext uri="{FF2B5EF4-FFF2-40B4-BE49-F238E27FC236}">
                <a16:creationId xmlns:a16="http://schemas.microsoft.com/office/drawing/2014/main" id="{90161C55-1E29-4118-8DE9-98DECE8920AA}"/>
              </a:ext>
            </a:extLst>
          </p:cNvPr>
          <p:cNvSpPr/>
          <p:nvPr/>
        </p:nvSpPr>
        <p:spPr>
          <a:xfrm>
            <a:off x="6864371" y="-1759764"/>
            <a:ext cx="10135970" cy="9747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F58BF-7261-4B6B-852E-361FD6F44E1A}"/>
              </a:ext>
            </a:extLst>
          </p:cNvPr>
          <p:cNvSpPr/>
          <p:nvPr/>
        </p:nvSpPr>
        <p:spPr>
          <a:xfrm>
            <a:off x="259644" y="865796"/>
            <a:ext cx="2447728" cy="647160"/>
          </a:xfrm>
          <a:prstGeom prst="roundRect">
            <a:avLst>
              <a:gd name="adj" fmla="val 301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3969B-ABFD-4DBB-87AD-137FF93F5207}"/>
              </a:ext>
            </a:extLst>
          </p:cNvPr>
          <p:cNvSpPr/>
          <p:nvPr/>
        </p:nvSpPr>
        <p:spPr>
          <a:xfrm rot="21569051">
            <a:off x="2860327" y="850553"/>
            <a:ext cx="3389175" cy="647160"/>
          </a:xfrm>
          <a:prstGeom prst="roundRect">
            <a:avLst>
              <a:gd name="adj" fmla="val 3012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EE77B83-8F72-491D-A4CA-7F54C38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13" y="1806102"/>
            <a:ext cx="2934606" cy="2934606"/>
          </a:xfrm>
          <a:prstGeom prst="rect">
            <a:avLst/>
          </a:prstGeom>
        </p:spPr>
      </p:pic>
      <p:pic>
        <p:nvPicPr>
          <p:cNvPr id="25" name="Picture 24" descr="A picture containing iPod&#10;&#10;Description automatically generated">
            <a:extLst>
              <a:ext uri="{FF2B5EF4-FFF2-40B4-BE49-F238E27FC236}">
                <a16:creationId xmlns:a16="http://schemas.microsoft.com/office/drawing/2014/main" id="{4E18E88C-07DE-4C47-A116-D8F1D117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87" y="4740708"/>
            <a:ext cx="1976918" cy="197691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4D979EF-1040-4356-9AED-38264F9D5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24" y="7129349"/>
            <a:ext cx="1716779" cy="1716779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671D3EAA-D234-431C-B998-70F4EF30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58" y="6148484"/>
            <a:ext cx="1786969" cy="17869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F12700-DC71-4591-8340-93E7D939293A}"/>
              </a:ext>
            </a:extLst>
          </p:cNvPr>
          <p:cNvSpPr txBox="1"/>
          <p:nvPr/>
        </p:nvSpPr>
        <p:spPr>
          <a:xfrm>
            <a:off x="452586" y="21638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047EC-2661-49E7-8366-6E1BEC22E29C}"/>
              </a:ext>
            </a:extLst>
          </p:cNvPr>
          <p:cNvSpPr txBox="1"/>
          <p:nvPr/>
        </p:nvSpPr>
        <p:spPr>
          <a:xfrm>
            <a:off x="452586" y="29673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1 nhé</a:t>
            </a:r>
          </a:p>
        </p:txBody>
      </p:sp>
    </p:spTree>
    <p:extLst>
      <p:ext uri="{BB962C8B-B14F-4D97-AF65-F5344CB8AC3E}">
        <p14:creationId xmlns:p14="http://schemas.microsoft.com/office/powerpoint/2010/main" val="2660422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Wooden surface background">
            <a:extLst>
              <a:ext uri="{FF2B5EF4-FFF2-40B4-BE49-F238E27FC236}">
                <a16:creationId xmlns:a16="http://schemas.microsoft.com/office/drawing/2014/main" id="{90161C55-1E29-4118-8DE9-98DECE8920AA}"/>
              </a:ext>
            </a:extLst>
          </p:cNvPr>
          <p:cNvSpPr/>
          <p:nvPr/>
        </p:nvSpPr>
        <p:spPr>
          <a:xfrm>
            <a:off x="6864371" y="-1759764"/>
            <a:ext cx="10135970" cy="9747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F58BF-7261-4B6B-852E-361FD6F44E1A}"/>
              </a:ext>
            </a:extLst>
          </p:cNvPr>
          <p:cNvSpPr/>
          <p:nvPr/>
        </p:nvSpPr>
        <p:spPr>
          <a:xfrm>
            <a:off x="259644" y="865796"/>
            <a:ext cx="2447728" cy="647160"/>
          </a:xfrm>
          <a:prstGeom prst="roundRect">
            <a:avLst>
              <a:gd name="adj" fmla="val 301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3969B-ABFD-4DBB-87AD-137FF93F5207}"/>
              </a:ext>
            </a:extLst>
          </p:cNvPr>
          <p:cNvSpPr/>
          <p:nvPr/>
        </p:nvSpPr>
        <p:spPr>
          <a:xfrm rot="21569051">
            <a:off x="2860327" y="850553"/>
            <a:ext cx="3389175" cy="647160"/>
          </a:xfrm>
          <a:prstGeom prst="roundRect">
            <a:avLst>
              <a:gd name="adj" fmla="val 3012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EE77B83-8F72-491D-A4CA-7F54C38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6128" y="125653"/>
            <a:ext cx="1716780" cy="1716780"/>
          </a:xfrm>
          <a:prstGeom prst="rect">
            <a:avLst/>
          </a:prstGeom>
        </p:spPr>
      </p:pic>
      <p:pic>
        <p:nvPicPr>
          <p:cNvPr id="25" name="Picture 24" descr="A picture containing iPod&#10;&#10;Description automatically generated">
            <a:extLst>
              <a:ext uri="{FF2B5EF4-FFF2-40B4-BE49-F238E27FC236}">
                <a16:creationId xmlns:a16="http://schemas.microsoft.com/office/drawing/2014/main" id="{4E18E88C-07DE-4C47-A116-D8F1D117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1265">
            <a:off x="5830280" y="1779571"/>
            <a:ext cx="3235996" cy="3235996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4D979EF-1040-4356-9AED-38264F9D5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24" y="6270960"/>
            <a:ext cx="1716779" cy="1716779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671D3EAA-D234-431C-B998-70F4EF30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3571">
            <a:off x="7842622" y="4714683"/>
            <a:ext cx="1786969" cy="17869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F12700-DC71-4591-8340-93E7D939293A}"/>
              </a:ext>
            </a:extLst>
          </p:cNvPr>
          <p:cNvSpPr txBox="1"/>
          <p:nvPr/>
        </p:nvSpPr>
        <p:spPr>
          <a:xfrm>
            <a:off x="452586" y="21638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047EC-2661-49E7-8366-6E1BEC22E29C}"/>
              </a:ext>
            </a:extLst>
          </p:cNvPr>
          <p:cNvSpPr txBox="1"/>
          <p:nvPr/>
        </p:nvSpPr>
        <p:spPr>
          <a:xfrm>
            <a:off x="452586" y="29673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2 nhé</a:t>
            </a:r>
          </a:p>
        </p:txBody>
      </p:sp>
    </p:spTree>
    <p:extLst>
      <p:ext uri="{BB962C8B-B14F-4D97-AF65-F5344CB8AC3E}">
        <p14:creationId xmlns:p14="http://schemas.microsoft.com/office/powerpoint/2010/main" val="237778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453A488-6345-493F-88C0-D9FF2D0DE627}"/>
              </a:ext>
            </a:extLst>
          </p:cNvPr>
          <p:cNvSpPr txBox="1"/>
          <p:nvPr/>
        </p:nvSpPr>
        <p:spPr>
          <a:xfrm>
            <a:off x="3296652" y="850669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EF30A6BC-0138-4572-A238-73D577726304}"/>
              </a:ext>
            </a:extLst>
          </p:cNvPr>
          <p:cNvGrpSpPr/>
          <p:nvPr/>
        </p:nvGrpSpPr>
        <p:grpSpPr>
          <a:xfrm>
            <a:off x="1567543" y="1984185"/>
            <a:ext cx="2093046" cy="3267431"/>
            <a:chOff x="1567543" y="1984185"/>
            <a:chExt cx="2093046" cy="3267431"/>
          </a:xfrm>
        </p:grpSpPr>
        <p:grpSp>
          <p:nvGrpSpPr>
            <p:cNvPr id="5" name="Nhóm 4">
              <a:extLst>
                <a:ext uri="{FF2B5EF4-FFF2-40B4-BE49-F238E27FC236}">
                  <a16:creationId xmlns:a16="http://schemas.microsoft.com/office/drawing/2014/main" id="{D7A0EBBB-8AC0-439A-B75A-1DE63470867F}"/>
                </a:ext>
              </a:extLst>
            </p:cNvPr>
            <p:cNvGrpSpPr/>
            <p:nvPr/>
          </p:nvGrpSpPr>
          <p:grpSpPr>
            <a:xfrm>
              <a:off x="1567543" y="1984185"/>
              <a:ext cx="2093046" cy="2515244"/>
              <a:chOff x="1567543" y="1984185"/>
              <a:chExt cx="2093046" cy="2515244"/>
            </a:xfrm>
          </p:grpSpPr>
          <p:sp>
            <p:nvSpPr>
              <p:cNvPr id="2" name="Hình chữ nhật: Góc Tròn 1">
                <a:extLst>
                  <a:ext uri="{FF2B5EF4-FFF2-40B4-BE49-F238E27FC236}">
                    <a16:creationId xmlns:a16="http://schemas.microsoft.com/office/drawing/2014/main" id="{E60BABE0-CB9E-40D5-A7AF-40C7A917BF1B}"/>
                  </a:ext>
                </a:extLst>
              </p:cNvPr>
              <p:cNvSpPr/>
              <p:nvPr/>
            </p:nvSpPr>
            <p:spPr>
              <a:xfrm>
                <a:off x="1567543" y="2046514"/>
                <a:ext cx="2032000" cy="2452915"/>
              </a:xfrm>
              <a:prstGeom prst="roundRect">
                <a:avLst/>
              </a:prstGeom>
              <a:solidFill>
                <a:srgbClr val="BE2E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ình chữ nhật: Góc Tròn 20">
                <a:extLst>
                  <a:ext uri="{FF2B5EF4-FFF2-40B4-BE49-F238E27FC236}">
                    <a16:creationId xmlns:a16="http://schemas.microsoft.com/office/drawing/2014/main" id="{16906DAC-6BF5-4D22-8A24-F6BB1B0FBF78}"/>
                  </a:ext>
                </a:extLst>
              </p:cNvPr>
              <p:cNvSpPr/>
              <p:nvPr/>
            </p:nvSpPr>
            <p:spPr>
              <a:xfrm>
                <a:off x="1628589" y="1984185"/>
                <a:ext cx="2032000" cy="2452915"/>
              </a:xfrm>
              <a:prstGeom prst="round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6683" r="-1668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Hộp Văn bản 45">
              <a:extLst>
                <a:ext uri="{FF2B5EF4-FFF2-40B4-BE49-F238E27FC236}">
                  <a16:creationId xmlns:a16="http://schemas.microsoft.com/office/drawing/2014/main" id="{FB74B741-E0C8-44D0-B78A-360131113322}"/>
                </a:ext>
              </a:extLst>
            </p:cNvPr>
            <p:cNvSpPr txBox="1"/>
            <p:nvPr/>
          </p:nvSpPr>
          <p:spPr>
            <a:xfrm>
              <a:off x="1567543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E8662867-C975-42BC-97C4-235D7A9EBAF5}"/>
              </a:ext>
            </a:extLst>
          </p:cNvPr>
          <p:cNvGrpSpPr/>
          <p:nvPr/>
        </p:nvGrpSpPr>
        <p:grpSpPr>
          <a:xfrm>
            <a:off x="3936741" y="1994829"/>
            <a:ext cx="2084553" cy="3281830"/>
            <a:chOff x="3936741" y="1994829"/>
            <a:chExt cx="2084553" cy="3281830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89C4D410-1920-488C-9E95-C7A3D32B8560}"/>
                </a:ext>
              </a:extLst>
            </p:cNvPr>
            <p:cNvGrpSpPr/>
            <p:nvPr/>
          </p:nvGrpSpPr>
          <p:grpSpPr>
            <a:xfrm>
              <a:off x="3936741" y="1994829"/>
              <a:ext cx="2084553" cy="2544207"/>
              <a:chOff x="3936741" y="1994829"/>
              <a:chExt cx="2084553" cy="2544207"/>
            </a:xfrm>
          </p:grpSpPr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3481B3B6-FC98-4979-8A2C-F76B656564F2}"/>
                  </a:ext>
                </a:extLst>
              </p:cNvPr>
              <p:cNvSpPr/>
              <p:nvPr/>
            </p:nvSpPr>
            <p:spPr>
              <a:xfrm>
                <a:off x="3936741" y="2086121"/>
                <a:ext cx="2032000" cy="2452915"/>
              </a:xfrm>
              <a:prstGeom prst="roundRect">
                <a:avLst/>
              </a:prstGeom>
              <a:solidFill>
                <a:srgbClr val="C7E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ình chữ nhật: Góc Tròn 21">
                <a:extLst>
                  <a:ext uri="{FF2B5EF4-FFF2-40B4-BE49-F238E27FC236}">
                    <a16:creationId xmlns:a16="http://schemas.microsoft.com/office/drawing/2014/main" id="{6D24FA4A-96E2-4127-8320-CA25B8E6C8E2}"/>
                  </a:ext>
                </a:extLst>
              </p:cNvPr>
              <p:cNvSpPr/>
              <p:nvPr/>
            </p:nvSpPr>
            <p:spPr>
              <a:xfrm>
                <a:off x="3989294" y="1994829"/>
                <a:ext cx="2032000" cy="2452915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D2A4A364-F33C-455A-A09F-3BF98553E1F0}"/>
                </a:ext>
              </a:extLst>
            </p:cNvPr>
            <p:cNvSpPr txBox="1"/>
            <p:nvPr/>
          </p:nvSpPr>
          <p:spPr>
            <a:xfrm>
              <a:off x="3972755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F710368B-C9B2-4AB9-94D1-9CFC1C146217}"/>
              </a:ext>
            </a:extLst>
          </p:cNvPr>
          <p:cNvGrpSpPr/>
          <p:nvPr/>
        </p:nvGrpSpPr>
        <p:grpSpPr>
          <a:xfrm>
            <a:off x="6350000" y="1991183"/>
            <a:ext cx="2095540" cy="3285476"/>
            <a:chOff x="6350000" y="1991183"/>
            <a:chExt cx="2095540" cy="3285476"/>
          </a:xfrm>
        </p:grpSpPr>
        <p:grpSp>
          <p:nvGrpSpPr>
            <p:cNvPr id="8" name="Nhóm 7">
              <a:extLst>
                <a:ext uri="{FF2B5EF4-FFF2-40B4-BE49-F238E27FC236}">
                  <a16:creationId xmlns:a16="http://schemas.microsoft.com/office/drawing/2014/main" id="{C964D821-CCA5-42ED-A5E3-24747929AF80}"/>
                </a:ext>
              </a:extLst>
            </p:cNvPr>
            <p:cNvGrpSpPr/>
            <p:nvPr/>
          </p:nvGrpSpPr>
          <p:grpSpPr>
            <a:xfrm>
              <a:off x="6350000" y="1991183"/>
              <a:ext cx="2095540" cy="2508244"/>
              <a:chOff x="6350000" y="1991183"/>
              <a:chExt cx="2095540" cy="2508244"/>
            </a:xfrm>
          </p:grpSpPr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22688C92-329E-4C9C-B0E6-0C64DA0DF71A}"/>
                  </a:ext>
                </a:extLst>
              </p:cNvPr>
              <p:cNvSpPr/>
              <p:nvPr/>
            </p:nvSpPr>
            <p:spPr>
              <a:xfrm>
                <a:off x="6350000" y="2046512"/>
                <a:ext cx="2032000" cy="2452915"/>
              </a:xfrm>
              <a:prstGeom prst="roundRect">
                <a:avLst/>
              </a:prstGeom>
              <a:solidFill>
                <a:srgbClr val="6AB0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ình chữ nhật: Góc Tròn 22">
                <a:extLst>
                  <a:ext uri="{FF2B5EF4-FFF2-40B4-BE49-F238E27FC236}">
                    <a16:creationId xmlns:a16="http://schemas.microsoft.com/office/drawing/2014/main" id="{B20D68B4-15B3-4C43-AF01-8384032B8D5D}"/>
                  </a:ext>
                </a:extLst>
              </p:cNvPr>
              <p:cNvSpPr/>
              <p:nvPr/>
            </p:nvSpPr>
            <p:spPr>
              <a:xfrm>
                <a:off x="6413540" y="1991183"/>
                <a:ext cx="2032000" cy="2452915"/>
              </a:xfrm>
              <a:prstGeom prst="round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1855" r="-4185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Hộp Văn bản 47">
              <a:extLst>
                <a:ext uri="{FF2B5EF4-FFF2-40B4-BE49-F238E27FC236}">
                  <a16:creationId xmlns:a16="http://schemas.microsoft.com/office/drawing/2014/main" id="{4B5B5B46-9195-4BFC-99B6-857F27D4AA9F}"/>
                </a:ext>
              </a:extLst>
            </p:cNvPr>
            <p:cNvSpPr txBox="1"/>
            <p:nvPr/>
          </p:nvSpPr>
          <p:spPr>
            <a:xfrm>
              <a:off x="6393324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0789C51F-89BC-4E14-A94D-5B5FA1B7D529}"/>
              </a:ext>
            </a:extLst>
          </p:cNvPr>
          <p:cNvGrpSpPr/>
          <p:nvPr/>
        </p:nvGrpSpPr>
        <p:grpSpPr>
          <a:xfrm>
            <a:off x="8755530" y="1984184"/>
            <a:ext cx="2106704" cy="3267432"/>
            <a:chOff x="8755530" y="1984184"/>
            <a:chExt cx="2106704" cy="3267432"/>
          </a:xfrm>
        </p:grpSpPr>
        <p:grpSp>
          <p:nvGrpSpPr>
            <p:cNvPr id="45" name="Nhóm 44">
              <a:extLst>
                <a:ext uri="{FF2B5EF4-FFF2-40B4-BE49-F238E27FC236}">
                  <a16:creationId xmlns:a16="http://schemas.microsoft.com/office/drawing/2014/main" id="{433E2634-8013-482E-9DA9-0E8361D050BE}"/>
                </a:ext>
              </a:extLst>
            </p:cNvPr>
            <p:cNvGrpSpPr/>
            <p:nvPr/>
          </p:nvGrpSpPr>
          <p:grpSpPr>
            <a:xfrm>
              <a:off x="8755530" y="1984184"/>
              <a:ext cx="2092707" cy="2515242"/>
              <a:chOff x="8755530" y="1984184"/>
              <a:chExt cx="2092707" cy="2515242"/>
            </a:xfrm>
          </p:grpSpPr>
          <p:sp>
            <p:nvSpPr>
              <p:cNvPr id="20" name="Hình chữ nhật: Góc Tròn 19">
                <a:extLst>
                  <a:ext uri="{FF2B5EF4-FFF2-40B4-BE49-F238E27FC236}">
                    <a16:creationId xmlns:a16="http://schemas.microsoft.com/office/drawing/2014/main" id="{25088219-E373-49FC-8E2B-6DF5C62420B1}"/>
                  </a:ext>
                </a:extLst>
              </p:cNvPr>
              <p:cNvSpPr/>
              <p:nvPr/>
            </p:nvSpPr>
            <p:spPr>
              <a:xfrm>
                <a:off x="8755530" y="2046511"/>
                <a:ext cx="2032000" cy="2452915"/>
              </a:xfrm>
              <a:prstGeom prst="roundRect">
                <a:avLst/>
              </a:prstGeom>
              <a:solidFill>
                <a:srgbClr val="E05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ình chữ nhật: Góc Tròn 23">
                <a:extLst>
                  <a:ext uri="{FF2B5EF4-FFF2-40B4-BE49-F238E27FC236}">
                    <a16:creationId xmlns:a16="http://schemas.microsoft.com/office/drawing/2014/main" id="{CA5B761B-A30B-4472-9E9E-1E664581DFCD}"/>
                  </a:ext>
                </a:extLst>
              </p:cNvPr>
              <p:cNvSpPr/>
              <p:nvPr/>
            </p:nvSpPr>
            <p:spPr>
              <a:xfrm>
                <a:off x="8816237" y="1984184"/>
                <a:ext cx="2032000" cy="2452915"/>
              </a:xfrm>
              <a:prstGeom prst="round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Hộp Văn bản 48">
              <a:extLst>
                <a:ext uri="{FF2B5EF4-FFF2-40B4-BE49-F238E27FC236}">
                  <a16:creationId xmlns:a16="http://schemas.microsoft.com/office/drawing/2014/main" id="{64BCEFC1-A68C-4672-9B66-D0C1E6C6089F}"/>
                </a:ext>
              </a:extLst>
            </p:cNvPr>
            <p:cNvSpPr txBox="1"/>
            <p:nvPr/>
          </p:nvSpPr>
          <p:spPr>
            <a:xfrm>
              <a:off x="8830234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CCDB5E9-0825-4CF5-AFAB-AC1F68FA4BCB}"/>
              </a:ext>
            </a:extLst>
          </p:cNvPr>
          <p:cNvSpPr txBox="1"/>
          <p:nvPr/>
        </p:nvSpPr>
        <p:spPr>
          <a:xfrm>
            <a:off x="4889369" y="5799374"/>
            <a:ext cx="241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66" name="Hình Bầu dục 6">
            <a:extLst>
              <a:ext uri="{FF2B5EF4-FFF2-40B4-BE49-F238E27FC236}">
                <a16:creationId xmlns:a16="http://schemas.microsoft.com/office/drawing/2014/main" id="{E02135B4-F88B-409F-9728-EFA05FA7B363}"/>
              </a:ext>
            </a:extLst>
          </p:cNvPr>
          <p:cNvSpPr/>
          <p:nvPr/>
        </p:nvSpPr>
        <p:spPr>
          <a:xfrm>
            <a:off x="2644589" y="-3706094"/>
            <a:ext cx="1398493" cy="139849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ộp Văn bản 8">
            <a:extLst>
              <a:ext uri="{FF2B5EF4-FFF2-40B4-BE49-F238E27FC236}">
                <a16:creationId xmlns:a16="http://schemas.microsoft.com/office/drawing/2014/main" id="{EFC6559D-4C42-4730-BEB3-361F7DABF3D0}"/>
              </a:ext>
            </a:extLst>
          </p:cNvPr>
          <p:cNvSpPr txBox="1"/>
          <p:nvPr/>
        </p:nvSpPr>
        <p:spPr>
          <a:xfrm>
            <a:off x="4087906" y="-4715035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Hộp Văn bản 9">
            <a:extLst>
              <a:ext uri="{FF2B5EF4-FFF2-40B4-BE49-F238E27FC236}">
                <a16:creationId xmlns:a16="http://schemas.microsoft.com/office/drawing/2014/main" id="{56FF09C9-E2CF-4BEA-BCD8-8EC71DD6D521}"/>
              </a:ext>
            </a:extLst>
          </p:cNvPr>
          <p:cNvSpPr txBox="1"/>
          <p:nvPr/>
        </p:nvSpPr>
        <p:spPr>
          <a:xfrm>
            <a:off x="4733366" y="-5331263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5" name="Hộp Văn bản 10">
            <a:extLst>
              <a:ext uri="{FF2B5EF4-FFF2-40B4-BE49-F238E27FC236}">
                <a16:creationId xmlns:a16="http://schemas.microsoft.com/office/drawing/2014/main" id="{34ED2FD8-E7D7-4C39-AEFB-9B1411BC7814}"/>
              </a:ext>
            </a:extLst>
          </p:cNvPr>
          <p:cNvSpPr txBox="1"/>
          <p:nvPr/>
        </p:nvSpPr>
        <p:spPr>
          <a:xfrm>
            <a:off x="5325036" y="-5848097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6" name="Hộp Văn bản 11">
            <a:extLst>
              <a:ext uri="{FF2B5EF4-FFF2-40B4-BE49-F238E27FC236}">
                <a16:creationId xmlns:a16="http://schemas.microsoft.com/office/drawing/2014/main" id="{9C9FA8BB-2153-447F-805C-D14ABCBBD2A1}"/>
              </a:ext>
            </a:extLst>
          </p:cNvPr>
          <p:cNvSpPr txBox="1"/>
          <p:nvPr/>
        </p:nvSpPr>
        <p:spPr>
          <a:xfrm>
            <a:off x="6692148" y="-7497994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77" name="Hộp Văn bản 12">
            <a:extLst>
              <a:ext uri="{FF2B5EF4-FFF2-40B4-BE49-F238E27FC236}">
                <a16:creationId xmlns:a16="http://schemas.microsoft.com/office/drawing/2014/main" id="{B2E0476F-FEC9-4CD9-AB6A-84C2D0F1E2DF}"/>
              </a:ext>
            </a:extLst>
          </p:cNvPr>
          <p:cNvSpPr txBox="1"/>
          <p:nvPr/>
        </p:nvSpPr>
        <p:spPr>
          <a:xfrm>
            <a:off x="5979457" y="-6722741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78" name="Hộp Văn bản 13">
            <a:extLst>
              <a:ext uri="{FF2B5EF4-FFF2-40B4-BE49-F238E27FC236}">
                <a16:creationId xmlns:a16="http://schemas.microsoft.com/office/drawing/2014/main" id="{F15AB4CB-A52C-4638-9E60-AC9831405607}"/>
              </a:ext>
            </a:extLst>
          </p:cNvPr>
          <p:cNvSpPr txBox="1"/>
          <p:nvPr/>
        </p:nvSpPr>
        <p:spPr>
          <a:xfrm>
            <a:off x="7454144" y="-8200360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9" name="Hộp Văn bản 14">
            <a:extLst>
              <a:ext uri="{FF2B5EF4-FFF2-40B4-BE49-F238E27FC236}">
                <a16:creationId xmlns:a16="http://schemas.microsoft.com/office/drawing/2014/main" id="{846E35B4-B388-44A4-97FE-E17844CDD83E}"/>
              </a:ext>
            </a:extLst>
          </p:cNvPr>
          <p:cNvSpPr txBox="1"/>
          <p:nvPr/>
        </p:nvSpPr>
        <p:spPr>
          <a:xfrm>
            <a:off x="8113058" y="-9065792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0" name="Hộp Văn bản 15">
            <a:extLst>
              <a:ext uri="{FF2B5EF4-FFF2-40B4-BE49-F238E27FC236}">
                <a16:creationId xmlns:a16="http://schemas.microsoft.com/office/drawing/2014/main" id="{831E3FED-0C49-412A-A974-0C16E07797DC}"/>
              </a:ext>
            </a:extLst>
          </p:cNvPr>
          <p:cNvSpPr txBox="1"/>
          <p:nvPr/>
        </p:nvSpPr>
        <p:spPr>
          <a:xfrm>
            <a:off x="8754028" y="-9905870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Hộp Văn bản 16">
            <a:extLst>
              <a:ext uri="{FF2B5EF4-FFF2-40B4-BE49-F238E27FC236}">
                <a16:creationId xmlns:a16="http://schemas.microsoft.com/office/drawing/2014/main" id="{1CBC1E26-9929-4A0E-A3FC-64631CE6E3E3}"/>
              </a:ext>
            </a:extLst>
          </p:cNvPr>
          <p:cNvSpPr txBox="1"/>
          <p:nvPr/>
        </p:nvSpPr>
        <p:spPr>
          <a:xfrm>
            <a:off x="9412942" y="-10682278"/>
            <a:ext cx="717176" cy="9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2" name="Hình chữ nhật: Góc Tròn 39">
            <a:extLst>
              <a:ext uri="{FF2B5EF4-FFF2-40B4-BE49-F238E27FC236}">
                <a16:creationId xmlns:a16="http://schemas.microsoft.com/office/drawing/2014/main" id="{6983B3F5-C7A1-419A-9AF6-58B34A2A9108}"/>
              </a:ext>
            </a:extLst>
          </p:cNvPr>
          <p:cNvSpPr/>
          <p:nvPr/>
        </p:nvSpPr>
        <p:spPr>
          <a:xfrm>
            <a:off x="-5798900" y="1411305"/>
            <a:ext cx="4491317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83" name="Hình chữ nhật: Góc Tròn 40">
            <a:extLst>
              <a:ext uri="{FF2B5EF4-FFF2-40B4-BE49-F238E27FC236}">
                <a16:creationId xmlns:a16="http://schemas.microsoft.com/office/drawing/2014/main" id="{60123632-08ED-4978-8C2D-43FE1DCD4B91}"/>
              </a:ext>
            </a:extLst>
          </p:cNvPr>
          <p:cNvSpPr/>
          <p:nvPr/>
        </p:nvSpPr>
        <p:spPr>
          <a:xfrm>
            <a:off x="-8999300" y="2823847"/>
            <a:ext cx="4491317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84" name="Hình chữ nhật: Góc Tròn 41">
            <a:extLst>
              <a:ext uri="{FF2B5EF4-FFF2-40B4-BE49-F238E27FC236}">
                <a16:creationId xmlns:a16="http://schemas.microsoft.com/office/drawing/2014/main" id="{31EA5DCA-3D80-4FE2-A2B7-202220E2CFF9}"/>
              </a:ext>
            </a:extLst>
          </p:cNvPr>
          <p:cNvSpPr/>
          <p:nvPr/>
        </p:nvSpPr>
        <p:spPr>
          <a:xfrm>
            <a:off x="-10675700" y="4212340"/>
            <a:ext cx="4491317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85" name="Hình chữ nhật: Góc Tròn 42">
            <a:extLst>
              <a:ext uri="{FF2B5EF4-FFF2-40B4-BE49-F238E27FC236}">
                <a16:creationId xmlns:a16="http://schemas.microsoft.com/office/drawing/2014/main" id="{E6A33CA5-5EDB-4D8A-BC46-EE4A404B4C84}"/>
              </a:ext>
            </a:extLst>
          </p:cNvPr>
          <p:cNvSpPr/>
          <p:nvPr/>
        </p:nvSpPr>
        <p:spPr>
          <a:xfrm>
            <a:off x="-11769463" y="5531207"/>
            <a:ext cx="4491317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54" name="Hộp Văn bản 73">
            <a:extLst>
              <a:ext uri="{FF2B5EF4-FFF2-40B4-BE49-F238E27FC236}">
                <a16:creationId xmlns:a16="http://schemas.microsoft.com/office/drawing/2014/main" id="{BF4B20DB-B557-4ECC-93D6-09E9C4C9D708}"/>
              </a:ext>
            </a:extLst>
          </p:cNvPr>
          <p:cNvSpPr txBox="1"/>
          <p:nvPr/>
        </p:nvSpPr>
        <p:spPr>
          <a:xfrm>
            <a:off x="341440" y="-1052163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445B0A-5E61-4984-B83C-A7237157B89D}"/>
              </a:ext>
            </a:extLst>
          </p:cNvPr>
          <p:cNvGrpSpPr/>
          <p:nvPr/>
        </p:nvGrpSpPr>
        <p:grpSpPr>
          <a:xfrm rot="10800000">
            <a:off x="13276380" y="889708"/>
            <a:ext cx="4720801" cy="5099601"/>
            <a:chOff x="6194155" y="889708"/>
            <a:chExt cx="4720801" cy="50996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D70F909-318B-4CAA-84D2-90E28975CF1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51E18AB-8075-49E6-8C32-CCF90EB48825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25A6F771-2F25-44EA-AD15-53EF3AFFB494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4EB95CC6-C258-4CE9-BD73-7B0015BE2914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9FED5CC1-56C3-4414-9240-A8A23FC8FAD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325D767C-2C13-41E6-847D-E2ED6EEA027D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C360CD-E14D-493A-9B45-93D256A4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E319145-1286-4E25-8BE6-6153DA1CE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C3A9EC8-5F22-4002-A7AC-5029EB5B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1C3F472-DD0D-4968-9F8D-31A76706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1907FB89-6F06-4333-836E-0E10967DFB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14325738" y="2242780"/>
            <a:ext cx="1539992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6369F47A-FDFF-4C0A-A114-9A091FD33E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15125819" y="3277319"/>
            <a:ext cx="87315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3023BF69-EC32-4C91-882D-04AA01D4C4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14252320" y="3354599"/>
            <a:ext cx="1241968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3C5CA51F-0994-48AE-90BB-8D06092DF3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5312496" y="2071289"/>
            <a:ext cx="1539992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E141A78F-610E-44AC-8B5F-7796E654DC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5638210" y="3113326"/>
            <a:ext cx="1539992" cy="15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Wooden surface background">
            <a:extLst>
              <a:ext uri="{FF2B5EF4-FFF2-40B4-BE49-F238E27FC236}">
                <a16:creationId xmlns:a16="http://schemas.microsoft.com/office/drawing/2014/main" id="{90161C55-1E29-4118-8DE9-98DECE8920AA}"/>
              </a:ext>
            </a:extLst>
          </p:cNvPr>
          <p:cNvSpPr/>
          <p:nvPr/>
        </p:nvSpPr>
        <p:spPr>
          <a:xfrm>
            <a:off x="6864371" y="-1759764"/>
            <a:ext cx="10135970" cy="9747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F58BF-7261-4B6B-852E-361FD6F44E1A}"/>
              </a:ext>
            </a:extLst>
          </p:cNvPr>
          <p:cNvSpPr/>
          <p:nvPr/>
        </p:nvSpPr>
        <p:spPr>
          <a:xfrm>
            <a:off x="259644" y="865796"/>
            <a:ext cx="2447728" cy="647160"/>
          </a:xfrm>
          <a:prstGeom prst="roundRect">
            <a:avLst>
              <a:gd name="adj" fmla="val 301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3969B-ABFD-4DBB-87AD-137FF93F5207}"/>
              </a:ext>
            </a:extLst>
          </p:cNvPr>
          <p:cNvSpPr/>
          <p:nvPr/>
        </p:nvSpPr>
        <p:spPr>
          <a:xfrm rot="21569051">
            <a:off x="2860327" y="850553"/>
            <a:ext cx="3389175" cy="647160"/>
          </a:xfrm>
          <a:prstGeom prst="roundRect">
            <a:avLst>
              <a:gd name="adj" fmla="val 3012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EE77B83-8F72-491D-A4CA-7F54C38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46328">
            <a:off x="9753238" y="-1419683"/>
            <a:ext cx="1716780" cy="1716780"/>
          </a:xfrm>
          <a:prstGeom prst="rect">
            <a:avLst/>
          </a:prstGeom>
        </p:spPr>
      </p:pic>
      <p:pic>
        <p:nvPicPr>
          <p:cNvPr id="25" name="Picture 24" descr="A picture containing iPod&#10;&#10;Description automatically generated">
            <a:extLst>
              <a:ext uri="{FF2B5EF4-FFF2-40B4-BE49-F238E27FC236}">
                <a16:creationId xmlns:a16="http://schemas.microsoft.com/office/drawing/2014/main" id="{4E18E88C-07DE-4C47-A116-D8F1D117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443">
            <a:off x="7887553" y="190724"/>
            <a:ext cx="1815484" cy="181548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4D979EF-1040-4356-9AED-38264F9D5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274">
            <a:off x="8337205" y="4802885"/>
            <a:ext cx="1716779" cy="1716779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671D3EAA-D234-431C-B998-70F4EF30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9485">
            <a:off x="5754983" y="1784088"/>
            <a:ext cx="3289823" cy="32898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F12700-DC71-4591-8340-93E7D939293A}"/>
              </a:ext>
            </a:extLst>
          </p:cNvPr>
          <p:cNvSpPr txBox="1"/>
          <p:nvPr/>
        </p:nvSpPr>
        <p:spPr>
          <a:xfrm>
            <a:off x="452586" y="21638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047EC-2661-49E7-8366-6E1BEC22E29C}"/>
              </a:ext>
            </a:extLst>
          </p:cNvPr>
          <p:cNvSpPr txBox="1"/>
          <p:nvPr/>
        </p:nvSpPr>
        <p:spPr>
          <a:xfrm>
            <a:off x="452586" y="29673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3 nhé</a:t>
            </a:r>
          </a:p>
        </p:txBody>
      </p:sp>
    </p:spTree>
    <p:extLst>
      <p:ext uri="{BB962C8B-B14F-4D97-AF65-F5344CB8AC3E}">
        <p14:creationId xmlns:p14="http://schemas.microsoft.com/office/powerpoint/2010/main" val="1952348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Wooden surface background">
            <a:extLst>
              <a:ext uri="{FF2B5EF4-FFF2-40B4-BE49-F238E27FC236}">
                <a16:creationId xmlns:a16="http://schemas.microsoft.com/office/drawing/2014/main" id="{90161C55-1E29-4118-8DE9-98DECE8920AA}"/>
              </a:ext>
            </a:extLst>
          </p:cNvPr>
          <p:cNvSpPr/>
          <p:nvPr/>
        </p:nvSpPr>
        <p:spPr>
          <a:xfrm>
            <a:off x="6864371" y="-1759764"/>
            <a:ext cx="10135970" cy="9747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F58BF-7261-4B6B-852E-361FD6F44E1A}"/>
              </a:ext>
            </a:extLst>
          </p:cNvPr>
          <p:cNvSpPr/>
          <p:nvPr/>
        </p:nvSpPr>
        <p:spPr>
          <a:xfrm>
            <a:off x="259644" y="865796"/>
            <a:ext cx="2447728" cy="647160"/>
          </a:xfrm>
          <a:prstGeom prst="roundRect">
            <a:avLst>
              <a:gd name="adj" fmla="val 301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3969B-ABFD-4DBB-87AD-137FF93F5207}"/>
              </a:ext>
            </a:extLst>
          </p:cNvPr>
          <p:cNvSpPr/>
          <p:nvPr/>
        </p:nvSpPr>
        <p:spPr>
          <a:xfrm rot="21569051">
            <a:off x="2860327" y="850553"/>
            <a:ext cx="3389175" cy="647160"/>
          </a:xfrm>
          <a:prstGeom prst="roundRect">
            <a:avLst>
              <a:gd name="adj" fmla="val 3012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EE77B83-8F72-491D-A4CA-7F54C38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46328">
            <a:off x="12922106" y="-2618154"/>
            <a:ext cx="1716780" cy="1716780"/>
          </a:xfrm>
          <a:prstGeom prst="rect">
            <a:avLst/>
          </a:prstGeom>
        </p:spPr>
      </p:pic>
      <p:pic>
        <p:nvPicPr>
          <p:cNvPr id="25" name="Picture 24" descr="A picture containing iPod&#10;&#10;Description automatically generated">
            <a:extLst>
              <a:ext uri="{FF2B5EF4-FFF2-40B4-BE49-F238E27FC236}">
                <a16:creationId xmlns:a16="http://schemas.microsoft.com/office/drawing/2014/main" id="{4E18E88C-07DE-4C47-A116-D8F1D117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6908">
            <a:off x="10157788" y="-1749864"/>
            <a:ext cx="1815484" cy="181548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4D979EF-1040-4356-9AED-38264F9D5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62" y="1699191"/>
            <a:ext cx="3135480" cy="3135480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671D3EAA-D234-431C-B998-70F4EF30D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4853">
            <a:off x="7750339" y="-545962"/>
            <a:ext cx="1959749" cy="19597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F12700-DC71-4591-8340-93E7D939293A}"/>
              </a:ext>
            </a:extLst>
          </p:cNvPr>
          <p:cNvSpPr txBox="1"/>
          <p:nvPr/>
        </p:nvSpPr>
        <p:spPr>
          <a:xfrm>
            <a:off x="452586" y="2163895"/>
            <a:ext cx="409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Nội dung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047EC-2661-49E7-8366-6E1BEC22E29C}"/>
              </a:ext>
            </a:extLst>
          </p:cNvPr>
          <p:cNvSpPr txBox="1"/>
          <p:nvPr/>
        </p:nvSpPr>
        <p:spPr>
          <a:xfrm>
            <a:off x="452586" y="2967335"/>
            <a:ext cx="429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bày ý nội dung 4 nhé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100B8-46D5-487D-AA93-7FE86B28083C}"/>
              </a:ext>
            </a:extLst>
          </p:cNvPr>
          <p:cNvSpPr/>
          <p:nvPr/>
        </p:nvSpPr>
        <p:spPr>
          <a:xfrm>
            <a:off x="0" y="9427018"/>
            <a:ext cx="12192000" cy="6857999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BDBD6-39C4-4823-BA3B-10F38E517E18}"/>
              </a:ext>
            </a:extLst>
          </p:cNvPr>
          <p:cNvSpPr/>
          <p:nvPr/>
        </p:nvSpPr>
        <p:spPr>
          <a:xfrm>
            <a:off x="0" y="-1961802"/>
            <a:ext cx="12192000" cy="9579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479C6-3E1C-4DB4-B073-B3E762C6D8D8}"/>
              </a:ext>
            </a:extLst>
          </p:cNvPr>
          <p:cNvSpPr txBox="1"/>
          <p:nvPr/>
        </p:nvSpPr>
        <p:spPr>
          <a:xfrm>
            <a:off x="4005942" y="-1030097"/>
            <a:ext cx="41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38847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29482F-98D3-4B93-AC13-2483F73DAF1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C527E-9180-4243-AE15-D626E8B6DA32}"/>
              </a:ext>
            </a:extLst>
          </p:cNvPr>
          <p:cNvSpPr/>
          <p:nvPr/>
        </p:nvSpPr>
        <p:spPr>
          <a:xfrm>
            <a:off x="0" y="0"/>
            <a:ext cx="12192000" cy="9579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59F12-82E2-4B8D-8BE6-3F7D53100188}"/>
              </a:ext>
            </a:extLst>
          </p:cNvPr>
          <p:cNvSpPr txBox="1"/>
          <p:nvPr/>
        </p:nvSpPr>
        <p:spPr>
          <a:xfrm>
            <a:off x="4005942" y="17306"/>
            <a:ext cx="41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12E207-A7DC-4EFF-B712-004E2EC8D5B9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0" y="478971"/>
            <a:ext cx="4495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A9923-9431-4EB8-9014-57128A03301C}"/>
              </a:ext>
            </a:extLst>
          </p:cNvPr>
          <p:cNvCxnSpPr>
            <a:cxnSpLocks/>
          </p:cNvCxnSpPr>
          <p:nvPr/>
        </p:nvCxnSpPr>
        <p:spPr>
          <a:xfrm flipV="1">
            <a:off x="7696202" y="478971"/>
            <a:ext cx="4495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72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D013CF-F2F9-46CB-8823-0E20D4122B10}"/>
              </a:ext>
            </a:extLst>
          </p:cNvPr>
          <p:cNvSpPr/>
          <p:nvPr/>
        </p:nvSpPr>
        <p:spPr>
          <a:xfrm>
            <a:off x="5251938" y="1787769"/>
            <a:ext cx="1688123" cy="16412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495" b="-449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365C6-BCC1-41D0-BFF1-15F0E4A87CCD}"/>
              </a:ext>
            </a:extLst>
          </p:cNvPr>
          <p:cNvSpPr txBox="1"/>
          <p:nvPr/>
        </p:nvSpPr>
        <p:spPr>
          <a:xfrm>
            <a:off x="2473572" y="3434862"/>
            <a:ext cx="7280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77DD8-3D07-44E3-B85D-E524B8651E3D}"/>
              </a:ext>
            </a:extLst>
          </p:cNvPr>
          <p:cNvSpPr txBox="1"/>
          <p:nvPr/>
        </p:nvSpPr>
        <p:spPr>
          <a:xfrm>
            <a:off x="4958863" y="4450525"/>
            <a:ext cx="2274277" cy="37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3785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540940" y="1411305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540940" y="2823847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540940" y="4212340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497438" y="5531765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537151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sp>
        <p:nvSpPr>
          <p:cNvPr id="76" name="Hộp Văn bản 2">
            <a:extLst>
              <a:ext uri="{FF2B5EF4-FFF2-40B4-BE49-F238E27FC236}">
                <a16:creationId xmlns:a16="http://schemas.microsoft.com/office/drawing/2014/main" id="{2A241DCD-0CA7-455E-AA60-FAB28F72294D}"/>
              </a:ext>
            </a:extLst>
          </p:cNvPr>
          <p:cNvSpPr txBox="1"/>
          <p:nvPr/>
        </p:nvSpPr>
        <p:spPr>
          <a:xfrm>
            <a:off x="3296652" y="-635785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77" name="Nhóm 49">
            <a:extLst>
              <a:ext uri="{FF2B5EF4-FFF2-40B4-BE49-F238E27FC236}">
                <a16:creationId xmlns:a16="http://schemas.microsoft.com/office/drawing/2014/main" id="{6A48BD4A-C330-4E17-8062-18460B6D7FF2}"/>
              </a:ext>
            </a:extLst>
          </p:cNvPr>
          <p:cNvGrpSpPr/>
          <p:nvPr/>
        </p:nvGrpSpPr>
        <p:grpSpPr>
          <a:xfrm>
            <a:off x="1567543" y="-3654615"/>
            <a:ext cx="2093046" cy="3267431"/>
            <a:chOff x="1567543" y="1984185"/>
            <a:chExt cx="2093046" cy="3267431"/>
          </a:xfrm>
        </p:grpSpPr>
        <p:grpSp>
          <p:nvGrpSpPr>
            <p:cNvPr id="78" name="Nhóm 4">
              <a:extLst>
                <a:ext uri="{FF2B5EF4-FFF2-40B4-BE49-F238E27FC236}">
                  <a16:creationId xmlns:a16="http://schemas.microsoft.com/office/drawing/2014/main" id="{7D3C7610-0DBB-4580-9827-B465FDEA904C}"/>
                </a:ext>
              </a:extLst>
            </p:cNvPr>
            <p:cNvGrpSpPr/>
            <p:nvPr/>
          </p:nvGrpSpPr>
          <p:grpSpPr>
            <a:xfrm>
              <a:off x="1567543" y="1984185"/>
              <a:ext cx="2093046" cy="2515244"/>
              <a:chOff x="1567543" y="1984185"/>
              <a:chExt cx="2093046" cy="2515244"/>
            </a:xfrm>
          </p:grpSpPr>
          <p:sp>
            <p:nvSpPr>
              <p:cNvPr id="80" name="Hình chữ nhật: Góc Tròn 1">
                <a:extLst>
                  <a:ext uri="{FF2B5EF4-FFF2-40B4-BE49-F238E27FC236}">
                    <a16:creationId xmlns:a16="http://schemas.microsoft.com/office/drawing/2014/main" id="{C5AD0F08-EF86-46CD-8785-6CB4E1763579}"/>
                  </a:ext>
                </a:extLst>
              </p:cNvPr>
              <p:cNvSpPr/>
              <p:nvPr/>
            </p:nvSpPr>
            <p:spPr>
              <a:xfrm>
                <a:off x="1567543" y="2046514"/>
                <a:ext cx="2032000" cy="2452915"/>
              </a:xfrm>
              <a:prstGeom prst="roundRect">
                <a:avLst/>
              </a:prstGeom>
              <a:solidFill>
                <a:srgbClr val="BE2E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Hình chữ nhật: Góc Tròn 20">
                <a:extLst>
                  <a:ext uri="{FF2B5EF4-FFF2-40B4-BE49-F238E27FC236}">
                    <a16:creationId xmlns:a16="http://schemas.microsoft.com/office/drawing/2014/main" id="{7DCE30F2-F220-4DEE-806E-FC6E53923E8E}"/>
                  </a:ext>
                </a:extLst>
              </p:cNvPr>
              <p:cNvSpPr/>
              <p:nvPr/>
            </p:nvSpPr>
            <p:spPr>
              <a:xfrm>
                <a:off x="1628589" y="1984185"/>
                <a:ext cx="2032000" cy="2452915"/>
              </a:xfrm>
              <a:prstGeom prst="round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6683" r="-1668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Hộp Văn bản 45">
              <a:extLst>
                <a:ext uri="{FF2B5EF4-FFF2-40B4-BE49-F238E27FC236}">
                  <a16:creationId xmlns:a16="http://schemas.microsoft.com/office/drawing/2014/main" id="{6174177E-5EE5-4723-BDB3-A3C89ADEB519}"/>
                </a:ext>
              </a:extLst>
            </p:cNvPr>
            <p:cNvSpPr txBox="1"/>
            <p:nvPr/>
          </p:nvSpPr>
          <p:spPr>
            <a:xfrm>
              <a:off x="1567543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82" name="Nhóm 50">
            <a:extLst>
              <a:ext uri="{FF2B5EF4-FFF2-40B4-BE49-F238E27FC236}">
                <a16:creationId xmlns:a16="http://schemas.microsoft.com/office/drawing/2014/main" id="{0E8C98FA-125B-476C-A858-0C68C2B39F21}"/>
              </a:ext>
            </a:extLst>
          </p:cNvPr>
          <p:cNvGrpSpPr/>
          <p:nvPr/>
        </p:nvGrpSpPr>
        <p:grpSpPr>
          <a:xfrm>
            <a:off x="3936741" y="-4817451"/>
            <a:ext cx="2084553" cy="3281830"/>
            <a:chOff x="3936741" y="1994829"/>
            <a:chExt cx="2084553" cy="3281830"/>
          </a:xfrm>
        </p:grpSpPr>
        <p:grpSp>
          <p:nvGrpSpPr>
            <p:cNvPr id="83" name="Nhóm 5">
              <a:extLst>
                <a:ext uri="{FF2B5EF4-FFF2-40B4-BE49-F238E27FC236}">
                  <a16:creationId xmlns:a16="http://schemas.microsoft.com/office/drawing/2014/main" id="{145003A4-91DF-42AD-9145-442C934F56CC}"/>
                </a:ext>
              </a:extLst>
            </p:cNvPr>
            <p:cNvGrpSpPr/>
            <p:nvPr/>
          </p:nvGrpSpPr>
          <p:grpSpPr>
            <a:xfrm>
              <a:off x="3936741" y="1994829"/>
              <a:ext cx="2084553" cy="2544207"/>
              <a:chOff x="3936741" y="1994829"/>
              <a:chExt cx="2084553" cy="2544207"/>
            </a:xfrm>
          </p:grpSpPr>
          <p:sp>
            <p:nvSpPr>
              <p:cNvPr id="85" name="Hình chữ nhật: Góc Tròn 17">
                <a:extLst>
                  <a:ext uri="{FF2B5EF4-FFF2-40B4-BE49-F238E27FC236}">
                    <a16:creationId xmlns:a16="http://schemas.microsoft.com/office/drawing/2014/main" id="{6DF54DD6-FBD9-4A69-ABF6-889D2C986A9F}"/>
                  </a:ext>
                </a:extLst>
              </p:cNvPr>
              <p:cNvSpPr/>
              <p:nvPr/>
            </p:nvSpPr>
            <p:spPr>
              <a:xfrm>
                <a:off x="3936741" y="2086121"/>
                <a:ext cx="2032000" cy="2452915"/>
              </a:xfrm>
              <a:prstGeom prst="roundRect">
                <a:avLst/>
              </a:prstGeom>
              <a:solidFill>
                <a:srgbClr val="C7E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Hình chữ nhật: Góc Tròn 21">
                <a:extLst>
                  <a:ext uri="{FF2B5EF4-FFF2-40B4-BE49-F238E27FC236}">
                    <a16:creationId xmlns:a16="http://schemas.microsoft.com/office/drawing/2014/main" id="{00D49F45-12A4-4BF7-8A02-DB7C98E257FA}"/>
                  </a:ext>
                </a:extLst>
              </p:cNvPr>
              <p:cNvSpPr/>
              <p:nvPr/>
            </p:nvSpPr>
            <p:spPr>
              <a:xfrm>
                <a:off x="3989294" y="1994829"/>
                <a:ext cx="2032000" cy="2452915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Hộp Văn bản 46">
              <a:extLst>
                <a:ext uri="{FF2B5EF4-FFF2-40B4-BE49-F238E27FC236}">
                  <a16:creationId xmlns:a16="http://schemas.microsoft.com/office/drawing/2014/main" id="{7FE7DD5E-726D-403C-B218-CE63BD2ED4A6}"/>
                </a:ext>
              </a:extLst>
            </p:cNvPr>
            <p:cNvSpPr txBox="1"/>
            <p:nvPr/>
          </p:nvSpPr>
          <p:spPr>
            <a:xfrm>
              <a:off x="3972755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87" name="Nhóm 51">
            <a:extLst>
              <a:ext uri="{FF2B5EF4-FFF2-40B4-BE49-F238E27FC236}">
                <a16:creationId xmlns:a16="http://schemas.microsoft.com/office/drawing/2014/main" id="{A20969D6-50F6-4737-B2B1-6BC15D47245B}"/>
              </a:ext>
            </a:extLst>
          </p:cNvPr>
          <p:cNvGrpSpPr/>
          <p:nvPr/>
        </p:nvGrpSpPr>
        <p:grpSpPr>
          <a:xfrm>
            <a:off x="6350000" y="-5537377"/>
            <a:ext cx="2095540" cy="3285476"/>
            <a:chOff x="6350000" y="1991183"/>
            <a:chExt cx="2095540" cy="3285476"/>
          </a:xfrm>
        </p:grpSpPr>
        <p:grpSp>
          <p:nvGrpSpPr>
            <p:cNvPr id="88" name="Nhóm 7">
              <a:extLst>
                <a:ext uri="{FF2B5EF4-FFF2-40B4-BE49-F238E27FC236}">
                  <a16:creationId xmlns:a16="http://schemas.microsoft.com/office/drawing/2014/main" id="{E61A3EA9-FD92-4E76-9E52-B7B0B934FEA1}"/>
                </a:ext>
              </a:extLst>
            </p:cNvPr>
            <p:cNvGrpSpPr/>
            <p:nvPr/>
          </p:nvGrpSpPr>
          <p:grpSpPr>
            <a:xfrm>
              <a:off x="6350000" y="1991183"/>
              <a:ext cx="2095540" cy="2508244"/>
              <a:chOff x="6350000" y="1991183"/>
              <a:chExt cx="2095540" cy="2508244"/>
            </a:xfrm>
          </p:grpSpPr>
          <p:sp>
            <p:nvSpPr>
              <p:cNvPr id="90" name="Hình chữ nhật: Góc Tròn 18">
                <a:extLst>
                  <a:ext uri="{FF2B5EF4-FFF2-40B4-BE49-F238E27FC236}">
                    <a16:creationId xmlns:a16="http://schemas.microsoft.com/office/drawing/2014/main" id="{793E510D-76EC-4245-82BC-43D53B15EAC4}"/>
                  </a:ext>
                </a:extLst>
              </p:cNvPr>
              <p:cNvSpPr/>
              <p:nvPr/>
            </p:nvSpPr>
            <p:spPr>
              <a:xfrm>
                <a:off x="6350000" y="2046512"/>
                <a:ext cx="2032000" cy="2452915"/>
              </a:xfrm>
              <a:prstGeom prst="roundRect">
                <a:avLst/>
              </a:prstGeom>
              <a:solidFill>
                <a:srgbClr val="6AB0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Hình chữ nhật: Góc Tròn 22">
                <a:extLst>
                  <a:ext uri="{FF2B5EF4-FFF2-40B4-BE49-F238E27FC236}">
                    <a16:creationId xmlns:a16="http://schemas.microsoft.com/office/drawing/2014/main" id="{78CE193E-B8DB-4B7A-B286-DF751112A564}"/>
                  </a:ext>
                </a:extLst>
              </p:cNvPr>
              <p:cNvSpPr/>
              <p:nvPr/>
            </p:nvSpPr>
            <p:spPr>
              <a:xfrm>
                <a:off x="6413540" y="1991183"/>
                <a:ext cx="2032000" cy="2452915"/>
              </a:xfrm>
              <a:prstGeom prst="round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1855" r="-4185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Hộp Văn bản 47">
              <a:extLst>
                <a:ext uri="{FF2B5EF4-FFF2-40B4-BE49-F238E27FC236}">
                  <a16:creationId xmlns:a16="http://schemas.microsoft.com/office/drawing/2014/main" id="{9DBACA38-3738-4FF6-9299-E1FDE26266BB}"/>
                </a:ext>
              </a:extLst>
            </p:cNvPr>
            <p:cNvSpPr txBox="1"/>
            <p:nvPr/>
          </p:nvSpPr>
          <p:spPr>
            <a:xfrm>
              <a:off x="6393324" y="4630328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92" name="Nhóm 52">
            <a:extLst>
              <a:ext uri="{FF2B5EF4-FFF2-40B4-BE49-F238E27FC236}">
                <a16:creationId xmlns:a16="http://schemas.microsoft.com/office/drawing/2014/main" id="{E0DAE0A4-4582-4694-8091-0C4D0475879A}"/>
              </a:ext>
            </a:extLst>
          </p:cNvPr>
          <p:cNvGrpSpPr/>
          <p:nvPr/>
        </p:nvGrpSpPr>
        <p:grpSpPr>
          <a:xfrm>
            <a:off x="8755530" y="-7479856"/>
            <a:ext cx="2106704" cy="3267432"/>
            <a:chOff x="8755530" y="1984184"/>
            <a:chExt cx="2106704" cy="3267432"/>
          </a:xfrm>
        </p:grpSpPr>
        <p:grpSp>
          <p:nvGrpSpPr>
            <p:cNvPr id="93" name="Nhóm 44">
              <a:extLst>
                <a:ext uri="{FF2B5EF4-FFF2-40B4-BE49-F238E27FC236}">
                  <a16:creationId xmlns:a16="http://schemas.microsoft.com/office/drawing/2014/main" id="{4FDE6C83-64B0-49A6-AA9B-C1F5B303BCB6}"/>
                </a:ext>
              </a:extLst>
            </p:cNvPr>
            <p:cNvGrpSpPr/>
            <p:nvPr/>
          </p:nvGrpSpPr>
          <p:grpSpPr>
            <a:xfrm>
              <a:off x="8755530" y="1984184"/>
              <a:ext cx="2092707" cy="2515242"/>
              <a:chOff x="8755530" y="1984184"/>
              <a:chExt cx="2092707" cy="2515242"/>
            </a:xfrm>
          </p:grpSpPr>
          <p:sp>
            <p:nvSpPr>
              <p:cNvPr id="95" name="Hình chữ nhật: Góc Tròn 19">
                <a:extLst>
                  <a:ext uri="{FF2B5EF4-FFF2-40B4-BE49-F238E27FC236}">
                    <a16:creationId xmlns:a16="http://schemas.microsoft.com/office/drawing/2014/main" id="{C5621D0B-DFB4-4FC9-A88A-A0712C28B359}"/>
                  </a:ext>
                </a:extLst>
              </p:cNvPr>
              <p:cNvSpPr/>
              <p:nvPr/>
            </p:nvSpPr>
            <p:spPr>
              <a:xfrm>
                <a:off x="8755530" y="2046511"/>
                <a:ext cx="2032000" cy="2452915"/>
              </a:xfrm>
              <a:prstGeom prst="roundRect">
                <a:avLst/>
              </a:prstGeom>
              <a:solidFill>
                <a:srgbClr val="E05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ình chữ nhật: Góc Tròn 23">
                <a:extLst>
                  <a:ext uri="{FF2B5EF4-FFF2-40B4-BE49-F238E27FC236}">
                    <a16:creationId xmlns:a16="http://schemas.microsoft.com/office/drawing/2014/main" id="{1B18AE64-1972-4D62-9215-0F2ACD3A9272}"/>
                  </a:ext>
                </a:extLst>
              </p:cNvPr>
              <p:cNvSpPr/>
              <p:nvPr/>
            </p:nvSpPr>
            <p:spPr>
              <a:xfrm>
                <a:off x="8816237" y="1984184"/>
                <a:ext cx="2032000" cy="2452915"/>
              </a:xfrm>
              <a:prstGeom prst="round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353" r="-1035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Hộp Văn bản 48">
              <a:extLst>
                <a:ext uri="{FF2B5EF4-FFF2-40B4-BE49-F238E27FC236}">
                  <a16:creationId xmlns:a16="http://schemas.microsoft.com/office/drawing/2014/main" id="{66077208-F417-4241-8951-4493A58CE6ED}"/>
                </a:ext>
              </a:extLst>
            </p:cNvPr>
            <p:cNvSpPr txBox="1"/>
            <p:nvPr/>
          </p:nvSpPr>
          <p:spPr>
            <a:xfrm>
              <a:off x="8830234" y="4605285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97" name="Hộp Văn bản 72">
            <a:extLst>
              <a:ext uri="{FF2B5EF4-FFF2-40B4-BE49-F238E27FC236}">
                <a16:creationId xmlns:a16="http://schemas.microsoft.com/office/drawing/2014/main" id="{465ED64A-055C-4E4C-A374-FA0276DAD4D6}"/>
              </a:ext>
            </a:extLst>
          </p:cNvPr>
          <p:cNvSpPr txBox="1"/>
          <p:nvPr/>
        </p:nvSpPr>
        <p:spPr>
          <a:xfrm>
            <a:off x="4889369" y="7872014"/>
            <a:ext cx="241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>
            <a:off x="6194155" y="889708"/>
            <a:ext cx="4720801" cy="5099601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158" y="2276517"/>
            <a:ext cx="1539992" cy="1539992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43594" y="3277319"/>
            <a:ext cx="873153" cy="873153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0095" y="3354599"/>
            <a:ext cx="1241968" cy="1241968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30271" y="2071289"/>
            <a:ext cx="1539992" cy="1539992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55985" y="3113326"/>
            <a:ext cx="1539992" cy="153999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68EA85-5D24-4998-95E6-81F0BD0D4C82}"/>
              </a:ext>
            </a:extLst>
          </p:cNvPr>
          <p:cNvGrpSpPr/>
          <p:nvPr/>
        </p:nvGrpSpPr>
        <p:grpSpPr>
          <a:xfrm>
            <a:off x="6138756" y="6958472"/>
            <a:ext cx="5382955" cy="3648778"/>
            <a:chOff x="4413010" y="2746183"/>
            <a:chExt cx="5382955" cy="364877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D40E698-2705-49F2-AC34-4240DC3E7A71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64243F4-16B9-4D7B-8948-7AFA55576909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59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276988" y="1411305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-15240" y="2823847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-15240" y="4212340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-21034" y="5531765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537151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 rot="10800000">
            <a:off x="10156821" y="1029553"/>
            <a:ext cx="4091651" cy="4258884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FA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4271" y="2059295"/>
            <a:ext cx="1405382" cy="1302639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1193613" y="3712664"/>
            <a:ext cx="796831" cy="73857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0910936" y="2964357"/>
            <a:ext cx="1133408" cy="1050547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11830420" y="1886235"/>
            <a:ext cx="1405382" cy="1302639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482373">
            <a:off x="11590344" y="2946746"/>
            <a:ext cx="1405382" cy="130263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68EA85-5D24-4998-95E6-81F0BD0D4C82}"/>
              </a:ext>
            </a:extLst>
          </p:cNvPr>
          <p:cNvGrpSpPr/>
          <p:nvPr/>
        </p:nvGrpSpPr>
        <p:grpSpPr>
          <a:xfrm>
            <a:off x="4631926" y="1528848"/>
            <a:ext cx="5382955" cy="3648778"/>
            <a:chOff x="4413010" y="2746183"/>
            <a:chExt cx="5382955" cy="364877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D40E698-2705-49F2-AC34-4240DC3E7A71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64243F4-16B9-4D7B-8948-7AFA55576909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F0772F-20E4-4235-AA9C-C32D26602A98}"/>
              </a:ext>
            </a:extLst>
          </p:cNvPr>
          <p:cNvGrpSpPr/>
          <p:nvPr/>
        </p:nvGrpSpPr>
        <p:grpSpPr>
          <a:xfrm>
            <a:off x="6087184" y="7144068"/>
            <a:ext cx="5382955" cy="3648777"/>
            <a:chOff x="4396200" y="2746184"/>
            <a:chExt cx="5382955" cy="364877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623A098-E6EC-4A0F-BC94-E01239444E09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3A39F44-1EE2-4617-B319-B2700E2ECA89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C7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38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8045" y="1411305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280596" y="2823847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-15240" y="4212340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-21034" y="5531765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537151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 rot="16200000">
            <a:off x="10156821" y="1029553"/>
            <a:ext cx="4091651" cy="4258884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C7E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944271" y="2059295"/>
            <a:ext cx="1405382" cy="1302639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1193613" y="3712664"/>
            <a:ext cx="796831" cy="73857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0910936" y="2964357"/>
            <a:ext cx="1133408" cy="1050547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830420" y="1886235"/>
            <a:ext cx="1405382" cy="1302639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590344" y="2946746"/>
            <a:ext cx="1405382" cy="130263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68EA85-5D24-4998-95E6-81F0BD0D4C82}"/>
              </a:ext>
            </a:extLst>
          </p:cNvPr>
          <p:cNvGrpSpPr/>
          <p:nvPr/>
        </p:nvGrpSpPr>
        <p:grpSpPr>
          <a:xfrm>
            <a:off x="6809045" y="-4030564"/>
            <a:ext cx="5382955" cy="3648778"/>
            <a:chOff x="4413010" y="2746183"/>
            <a:chExt cx="5382955" cy="364877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D40E698-2705-49F2-AC34-4240DC3E7A71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64243F4-16B9-4D7B-8948-7AFA55576909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F0772F-20E4-4235-AA9C-C32D26602A98}"/>
              </a:ext>
            </a:extLst>
          </p:cNvPr>
          <p:cNvGrpSpPr/>
          <p:nvPr/>
        </p:nvGrpSpPr>
        <p:grpSpPr>
          <a:xfrm>
            <a:off x="4551822" y="1665241"/>
            <a:ext cx="5382955" cy="3648777"/>
            <a:chOff x="4396200" y="2746184"/>
            <a:chExt cx="5382955" cy="364877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623A098-E6EC-4A0F-BC94-E01239444E09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3A39F44-1EE2-4617-B319-B2700E2ECA89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C7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44B811-3551-4231-9899-822BA6DB7408}"/>
              </a:ext>
            </a:extLst>
          </p:cNvPr>
          <p:cNvGrpSpPr/>
          <p:nvPr/>
        </p:nvGrpSpPr>
        <p:grpSpPr>
          <a:xfrm>
            <a:off x="5810658" y="7413785"/>
            <a:ext cx="5382955" cy="3648778"/>
            <a:chOff x="4413010" y="2746183"/>
            <a:chExt cx="5382955" cy="3648778"/>
          </a:xfrm>
          <a:solidFill>
            <a:srgbClr val="A9D18E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E58B2-419C-4FAB-B813-8AB8D3709700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3FE3D95-5BE8-4349-93C4-DFFC7396E641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74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8045" y="1411305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-35288" y="2823847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250765" y="4212340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-21034" y="5531765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537151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>
            <a:off x="10156821" y="1029553"/>
            <a:ext cx="4091651" cy="4258884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15217">
            <a:off x="10944271" y="2059295"/>
            <a:ext cx="1405382" cy="1302639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15217">
            <a:off x="11193613" y="3712664"/>
            <a:ext cx="796831" cy="73857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415217">
            <a:off x="10910936" y="2964357"/>
            <a:ext cx="1133408" cy="1050547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415217">
            <a:off x="11830420" y="1886235"/>
            <a:ext cx="1405382" cy="1302639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415217">
            <a:off x="11590344" y="2946746"/>
            <a:ext cx="1405382" cy="130263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CF0772F-20E4-4235-AA9C-C32D26602A98}"/>
              </a:ext>
            </a:extLst>
          </p:cNvPr>
          <p:cNvGrpSpPr/>
          <p:nvPr/>
        </p:nvGrpSpPr>
        <p:grpSpPr>
          <a:xfrm>
            <a:off x="6966698" y="-4135170"/>
            <a:ext cx="5382955" cy="3648777"/>
            <a:chOff x="4396200" y="2746184"/>
            <a:chExt cx="5382955" cy="364877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623A098-E6EC-4A0F-BC94-E01239444E09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3A39F44-1EE2-4617-B319-B2700E2ECA89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C7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62DCC-47F4-47A7-8019-9B98D0FE5397}"/>
              </a:ext>
            </a:extLst>
          </p:cNvPr>
          <p:cNvGrpSpPr/>
          <p:nvPr/>
        </p:nvGrpSpPr>
        <p:grpSpPr>
          <a:xfrm>
            <a:off x="4575205" y="1579029"/>
            <a:ext cx="5382955" cy="3648778"/>
            <a:chOff x="4413010" y="2746183"/>
            <a:chExt cx="5382955" cy="3648778"/>
          </a:xfrm>
          <a:solidFill>
            <a:srgbClr val="A9D18E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401DAEE-26BC-4657-AECA-9784CE562134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B82445-3928-4451-8242-073AECA365B4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88D73F-C848-4CCA-93C7-76B501DF1DD1}"/>
              </a:ext>
            </a:extLst>
          </p:cNvPr>
          <p:cNvGrpSpPr/>
          <p:nvPr/>
        </p:nvGrpSpPr>
        <p:grpSpPr>
          <a:xfrm>
            <a:off x="6880699" y="7147368"/>
            <a:ext cx="5382955" cy="3648777"/>
            <a:chOff x="4396200" y="2746184"/>
            <a:chExt cx="5382955" cy="364877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50BA12-A485-4A1F-B5B0-B1A96A625940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D42BDEA-01CE-4F37-9B28-BC3A72ADE299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D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2065AF-568A-4C4B-AC0D-163A0B151F7F}"/>
              </a:ext>
            </a:extLst>
          </p:cNvPr>
          <p:cNvGrpSpPr/>
          <p:nvPr/>
        </p:nvGrpSpPr>
        <p:grpSpPr>
          <a:xfrm>
            <a:off x="14399381" y="-5495407"/>
            <a:ext cx="5382955" cy="3648778"/>
            <a:chOff x="4413010" y="2746183"/>
            <a:chExt cx="5382955" cy="364877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C159052-35C2-4149-985C-4E92A34CDB1D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9E90B7D-DEE0-45A1-826C-8B96ECE59F7B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8045" y="1411305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-35288" y="2823847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-23555" y="4212340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399590" y="5531765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537151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 rot="5400000">
            <a:off x="10156821" y="1029553"/>
            <a:ext cx="4091651" cy="4258884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FD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215217">
            <a:off x="10944271" y="2059295"/>
            <a:ext cx="1405382" cy="1302639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215217">
            <a:off x="11193613" y="3712664"/>
            <a:ext cx="796831" cy="73857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215217">
            <a:off x="10910936" y="2964357"/>
            <a:ext cx="1133408" cy="1050547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215217">
            <a:off x="11830420" y="1886235"/>
            <a:ext cx="1405382" cy="1302639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215217">
            <a:off x="11590344" y="2946746"/>
            <a:ext cx="1405382" cy="130263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CF0772F-20E4-4235-AA9C-C32D26602A98}"/>
              </a:ext>
            </a:extLst>
          </p:cNvPr>
          <p:cNvGrpSpPr/>
          <p:nvPr/>
        </p:nvGrpSpPr>
        <p:grpSpPr>
          <a:xfrm>
            <a:off x="13018397" y="-3483702"/>
            <a:ext cx="5382955" cy="3648777"/>
            <a:chOff x="4396200" y="2746184"/>
            <a:chExt cx="5382955" cy="364877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623A098-E6EC-4A0F-BC94-E01239444E09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3A39F44-1EE2-4617-B319-B2700E2ECA89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C7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62DCC-47F4-47A7-8019-9B98D0FE5397}"/>
              </a:ext>
            </a:extLst>
          </p:cNvPr>
          <p:cNvGrpSpPr/>
          <p:nvPr/>
        </p:nvGrpSpPr>
        <p:grpSpPr>
          <a:xfrm>
            <a:off x="5946805" y="-4530114"/>
            <a:ext cx="5382955" cy="3648778"/>
            <a:chOff x="4413010" y="2746183"/>
            <a:chExt cx="5382955" cy="3648778"/>
          </a:xfrm>
          <a:solidFill>
            <a:srgbClr val="A9D18E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401DAEE-26BC-4657-AECA-9784CE562134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B82445-3928-4451-8242-073AECA365B4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E342EA-7E67-470A-8EB9-5A86C17E0942}"/>
              </a:ext>
            </a:extLst>
          </p:cNvPr>
          <p:cNvGrpSpPr/>
          <p:nvPr/>
        </p:nvGrpSpPr>
        <p:grpSpPr>
          <a:xfrm>
            <a:off x="4611856" y="1665241"/>
            <a:ext cx="5382955" cy="3648777"/>
            <a:chOff x="4396200" y="2746184"/>
            <a:chExt cx="5382955" cy="364877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9FB3F4-C4C8-468E-AB44-2F4E26B36033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9B780C0-A423-4A88-BA57-DF64A8831E3B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D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3C4EAFB-CE34-4AE8-87AD-D9A046918C56}"/>
              </a:ext>
            </a:extLst>
          </p:cNvPr>
          <p:cNvSpPr/>
          <p:nvPr/>
        </p:nvSpPr>
        <p:spPr>
          <a:xfrm>
            <a:off x="13018397" y="-500686"/>
            <a:ext cx="7779657" cy="8766628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C7055C-F940-4F94-A915-F5A6A51FD8A5}"/>
              </a:ext>
            </a:extLst>
          </p:cNvPr>
          <p:cNvSpPr/>
          <p:nvPr/>
        </p:nvSpPr>
        <p:spPr>
          <a:xfrm>
            <a:off x="-5951801" y="-3505995"/>
            <a:ext cx="5634007" cy="5128163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7" name="Nhóm 28">
            <a:extLst>
              <a:ext uri="{FF2B5EF4-FFF2-40B4-BE49-F238E27FC236}">
                <a16:creationId xmlns:a16="http://schemas.microsoft.com/office/drawing/2014/main" id="{A6DF80F3-E7E4-49DF-A971-7F42135D250C}"/>
              </a:ext>
            </a:extLst>
          </p:cNvPr>
          <p:cNvGrpSpPr/>
          <p:nvPr/>
        </p:nvGrpSpPr>
        <p:grpSpPr>
          <a:xfrm rot="19889514">
            <a:off x="-5336062" y="2159513"/>
            <a:ext cx="3804765" cy="6880368"/>
            <a:chOff x="4440782" y="391618"/>
            <a:chExt cx="3248025" cy="6430965"/>
          </a:xfrm>
        </p:grpSpPr>
        <p:grpSp>
          <p:nvGrpSpPr>
            <p:cNvPr id="47" name="Group 7">
              <a:extLst>
                <a:ext uri="{FF2B5EF4-FFF2-40B4-BE49-F238E27FC236}">
                  <a16:creationId xmlns:a16="http://schemas.microsoft.com/office/drawing/2014/main" id="{F36E0E94-F63B-4FA0-97E3-2194138529CC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57" name="Rectangle: Rounded Corners 8">
                <a:extLst>
                  <a:ext uri="{FF2B5EF4-FFF2-40B4-BE49-F238E27FC236}">
                    <a16:creationId xmlns:a16="http://schemas.microsoft.com/office/drawing/2014/main" id="{8A58752D-EA0C-408C-B33A-DA5B48D30FC7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59" name="Rectangle: Rounded Corners 18">
                <a:extLst>
                  <a:ext uri="{FF2B5EF4-FFF2-40B4-BE49-F238E27FC236}">
                    <a16:creationId xmlns:a16="http://schemas.microsoft.com/office/drawing/2014/main" id="{D1DC2CCE-45C4-4265-AE7A-51FA6D931567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FA80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55" name="Hình chữ nhật: Góc Tròn 4">
              <a:extLst>
                <a:ext uri="{FF2B5EF4-FFF2-40B4-BE49-F238E27FC236}">
                  <a16:creationId xmlns:a16="http://schemas.microsoft.com/office/drawing/2014/main" id="{1FB29F63-7DCB-47ED-9FF7-48842410028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ình chữ nhật: Góc Tròn 25">
              <a:extLst>
                <a:ext uri="{FF2B5EF4-FFF2-40B4-BE49-F238E27FC236}">
                  <a16:creationId xmlns:a16="http://schemas.microsoft.com/office/drawing/2014/main" id="{B314F860-91F7-41A4-8B38-A76539B97E50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Hình Bầu dục 6">
            <a:extLst>
              <a:ext uri="{FF2B5EF4-FFF2-40B4-BE49-F238E27FC236}">
                <a16:creationId xmlns:a16="http://schemas.microsoft.com/office/drawing/2014/main" id="{306897AB-3C35-40D3-8690-9BEDEAEF82E7}"/>
              </a:ext>
            </a:extLst>
          </p:cNvPr>
          <p:cNvSpPr/>
          <p:nvPr/>
        </p:nvSpPr>
        <p:spPr>
          <a:xfrm>
            <a:off x="-4410855" y="4049016"/>
            <a:ext cx="725354" cy="734631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D8CA9-297F-461B-BDEA-BCAE27C0CF2E}"/>
              </a:ext>
            </a:extLst>
          </p:cNvPr>
          <p:cNvSpPr txBox="1"/>
          <p:nvPr/>
        </p:nvSpPr>
        <p:spPr>
          <a:xfrm>
            <a:off x="-5025986" y="4783647"/>
            <a:ext cx="202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3A55A84-1AA9-4592-B402-7F5E97F8E1FE}"/>
              </a:ext>
            </a:extLst>
          </p:cNvPr>
          <p:cNvSpPr/>
          <p:nvPr/>
        </p:nvSpPr>
        <p:spPr>
          <a:xfrm>
            <a:off x="6537994" y="7321343"/>
            <a:ext cx="4939646" cy="146292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B013220-541A-4FA8-A878-7599B7EA9D3C}"/>
              </a:ext>
            </a:extLst>
          </p:cNvPr>
          <p:cNvSpPr/>
          <p:nvPr/>
        </p:nvSpPr>
        <p:spPr>
          <a:xfrm>
            <a:off x="-4701364" y="3435891"/>
            <a:ext cx="417420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4DA2565-2919-4E08-82CC-BAE6A02423AD}"/>
              </a:ext>
            </a:extLst>
          </p:cNvPr>
          <p:cNvSpPr/>
          <p:nvPr/>
        </p:nvSpPr>
        <p:spPr>
          <a:xfrm>
            <a:off x="-4644017" y="3175545"/>
            <a:ext cx="302726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0E9D3828-22A0-499E-A6A3-17B7E363EF43}"/>
              </a:ext>
            </a:extLst>
          </p:cNvPr>
          <p:cNvSpPr/>
          <p:nvPr/>
        </p:nvSpPr>
        <p:spPr>
          <a:xfrm>
            <a:off x="8045" y="-10145060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FFA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76727522-5490-4EA3-9C33-5378A8F06BBF}"/>
              </a:ext>
            </a:extLst>
          </p:cNvPr>
          <p:cNvSpPr/>
          <p:nvPr/>
        </p:nvSpPr>
        <p:spPr>
          <a:xfrm>
            <a:off x="-35288" y="-7682619"/>
            <a:ext cx="4121495" cy="1058781"/>
          </a:xfrm>
          <a:prstGeom prst="roundRect">
            <a:avLst>
              <a:gd name="adj" fmla="val 17949"/>
            </a:avLst>
          </a:prstGeom>
          <a:solidFill>
            <a:srgbClr val="C7EC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6548C14D-ECC6-4073-8A33-2C47BF4B0506}"/>
              </a:ext>
            </a:extLst>
          </p:cNvPr>
          <p:cNvSpPr/>
          <p:nvPr/>
        </p:nvSpPr>
        <p:spPr>
          <a:xfrm>
            <a:off x="-23555" y="-5156114"/>
            <a:ext cx="4121495" cy="938450"/>
          </a:xfrm>
          <a:prstGeom prst="roundRect">
            <a:avLst>
              <a:gd name="adj" fmla="val 179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3" name="Hình chữ nhật: Góc Tròn 42">
            <a:extLst>
              <a:ext uri="{FF2B5EF4-FFF2-40B4-BE49-F238E27FC236}">
                <a16:creationId xmlns:a16="http://schemas.microsoft.com/office/drawing/2014/main" id="{4237F3A6-E3D3-462E-85D9-669DC0E7051D}"/>
              </a:ext>
            </a:extLst>
          </p:cNvPr>
          <p:cNvSpPr/>
          <p:nvPr/>
        </p:nvSpPr>
        <p:spPr>
          <a:xfrm>
            <a:off x="4735" y="-3026199"/>
            <a:ext cx="4121495" cy="905666"/>
          </a:xfrm>
          <a:prstGeom prst="roundRect">
            <a:avLst>
              <a:gd name="adj" fmla="val 17949"/>
            </a:avLst>
          </a:prstGeom>
          <a:solidFill>
            <a:srgbClr val="FFDA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064250C9-C027-4C36-9A8E-1D896EDFE09F}"/>
              </a:ext>
            </a:extLst>
          </p:cNvPr>
          <p:cNvSpPr txBox="1"/>
          <p:nvPr/>
        </p:nvSpPr>
        <p:spPr>
          <a:xfrm>
            <a:off x="341440" y="-12665134"/>
            <a:ext cx="46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33EDF-39C3-4CB9-ACB4-3410281CAA38}"/>
              </a:ext>
            </a:extLst>
          </p:cNvPr>
          <p:cNvGrpSpPr/>
          <p:nvPr/>
        </p:nvGrpSpPr>
        <p:grpSpPr>
          <a:xfrm rot="16200000">
            <a:off x="14080431" y="1029553"/>
            <a:ext cx="4091651" cy="4258884"/>
            <a:chOff x="6194155" y="889708"/>
            <a:chExt cx="4720801" cy="5099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32BA60-321D-4BAD-B0FB-449D82D44457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29EF4-C3B5-4EB4-8C72-42F7D78543D6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FDA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3E81EC21-DCE9-46BB-9E30-2D9D2CC75585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ình Bầu dục 38">
                <a:extLst>
                  <a:ext uri="{FF2B5EF4-FFF2-40B4-BE49-F238E27FC236}">
                    <a16:creationId xmlns:a16="http://schemas.microsoft.com/office/drawing/2014/main" id="{189760AC-6B93-4E4C-A51E-46013A4883A2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38">
                <a:extLst>
                  <a:ext uri="{FF2B5EF4-FFF2-40B4-BE49-F238E27FC236}">
                    <a16:creationId xmlns:a16="http://schemas.microsoft.com/office/drawing/2014/main" id="{272E20AA-EB1A-45AD-AABE-0A6AB36A4C00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38">
                <a:extLst>
                  <a:ext uri="{FF2B5EF4-FFF2-40B4-BE49-F238E27FC236}">
                    <a16:creationId xmlns:a16="http://schemas.microsoft.com/office/drawing/2014/main" id="{77B18887-75B6-4E76-B081-FFDDBAB098CB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2D70FD-324C-4EB4-98F6-72EA166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FCF9DB-8C69-41EF-9FEE-11043093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129BECA-5F79-47CE-A4C1-B546EEFE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7F93E5-1893-47CE-A69D-840E83C14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38" name="Graphic 37" descr="Single gear outline">
            <a:extLst>
              <a:ext uri="{FF2B5EF4-FFF2-40B4-BE49-F238E27FC236}">
                <a16:creationId xmlns:a16="http://schemas.microsoft.com/office/drawing/2014/main" id="{D3A7D46D-E7BD-4E97-BAC2-55B7AC9E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15217">
            <a:off x="14867881" y="2059295"/>
            <a:ext cx="1405382" cy="1302639"/>
          </a:xfrm>
          <a:prstGeom prst="rect">
            <a:avLst/>
          </a:prstGeom>
        </p:spPr>
      </p:pic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2788769F-4CAD-4985-9463-7FD6F2AEF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15217">
            <a:off x="15117223" y="3712664"/>
            <a:ext cx="796831" cy="738577"/>
          </a:xfrm>
          <a:prstGeom prst="rect">
            <a:avLst/>
          </a:prstGeom>
        </p:spPr>
      </p:pic>
      <p:pic>
        <p:nvPicPr>
          <p:cNvPr id="44" name="Graphic 43" descr="Single gear with solid fill">
            <a:extLst>
              <a:ext uri="{FF2B5EF4-FFF2-40B4-BE49-F238E27FC236}">
                <a16:creationId xmlns:a16="http://schemas.microsoft.com/office/drawing/2014/main" id="{8560B151-548E-4D17-B937-5D1CFF367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015217">
            <a:off x="14834546" y="2964357"/>
            <a:ext cx="1133408" cy="1050547"/>
          </a:xfrm>
          <a:prstGeom prst="rect">
            <a:avLst/>
          </a:prstGeom>
        </p:spPr>
      </p:pic>
      <p:pic>
        <p:nvPicPr>
          <p:cNvPr id="45" name="Graphic 44" descr="Single gear outline">
            <a:extLst>
              <a:ext uri="{FF2B5EF4-FFF2-40B4-BE49-F238E27FC236}">
                <a16:creationId xmlns:a16="http://schemas.microsoft.com/office/drawing/2014/main" id="{F29073EF-13AA-4B44-B2ED-76A6B379E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15217">
            <a:off x="15754030" y="1886235"/>
            <a:ext cx="1405382" cy="1302639"/>
          </a:xfrm>
          <a:prstGeom prst="rect">
            <a:avLst/>
          </a:prstGeom>
        </p:spPr>
      </p:pic>
      <p:pic>
        <p:nvPicPr>
          <p:cNvPr id="46" name="Graphic 45" descr="Single gear outline">
            <a:extLst>
              <a:ext uri="{FF2B5EF4-FFF2-40B4-BE49-F238E27FC236}">
                <a16:creationId xmlns:a16="http://schemas.microsoft.com/office/drawing/2014/main" id="{55EB9DD6-8A07-4503-BF9E-7F117F93F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15217">
            <a:off x="15513954" y="2946746"/>
            <a:ext cx="1405382" cy="130263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0E342EA-7E67-470A-8EB9-5A86C17E0942}"/>
              </a:ext>
            </a:extLst>
          </p:cNvPr>
          <p:cNvGrpSpPr/>
          <p:nvPr/>
        </p:nvGrpSpPr>
        <p:grpSpPr>
          <a:xfrm>
            <a:off x="7188802" y="-4286672"/>
            <a:ext cx="5382955" cy="3648777"/>
            <a:chOff x="4396200" y="2746184"/>
            <a:chExt cx="5382955" cy="364877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9FB3F4-C4C8-468E-AB44-2F4E26B36033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9B780C0-A423-4A88-BA57-DF64A8831E3B}"/>
                </a:ext>
              </a:extLst>
            </p:cNvPr>
            <p:cNvSpPr/>
            <p:nvPr/>
          </p:nvSpPr>
          <p:spPr>
            <a:xfrm>
              <a:off x="4396200" y="2755857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FD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F18918-6E7A-4FE3-838B-0A742AE14598}"/>
              </a:ext>
            </a:extLst>
          </p:cNvPr>
          <p:cNvSpPr/>
          <p:nvPr/>
        </p:nvSpPr>
        <p:spPr>
          <a:xfrm>
            <a:off x="6697362" y="-990034"/>
            <a:ext cx="8121723" cy="8766628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B67DA4-E761-43D1-9D15-C57FF5B2E981}"/>
              </a:ext>
            </a:extLst>
          </p:cNvPr>
          <p:cNvSpPr/>
          <p:nvPr/>
        </p:nvSpPr>
        <p:spPr>
          <a:xfrm>
            <a:off x="-3717709" y="-1239305"/>
            <a:ext cx="5634007" cy="5128163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60" name="Nhóm 28">
            <a:extLst>
              <a:ext uri="{FF2B5EF4-FFF2-40B4-BE49-F238E27FC236}">
                <a16:creationId xmlns:a16="http://schemas.microsoft.com/office/drawing/2014/main" id="{5C9B23DC-ADA7-4C3A-BCF4-19B258BE794A}"/>
              </a:ext>
            </a:extLst>
          </p:cNvPr>
          <p:cNvGrpSpPr/>
          <p:nvPr/>
        </p:nvGrpSpPr>
        <p:grpSpPr>
          <a:xfrm>
            <a:off x="492937" y="224088"/>
            <a:ext cx="3804765" cy="6880368"/>
            <a:chOff x="4440782" y="391618"/>
            <a:chExt cx="3248025" cy="6430965"/>
          </a:xfrm>
        </p:grpSpPr>
        <p:grpSp>
          <p:nvGrpSpPr>
            <p:cNvPr id="61" name="Group 7">
              <a:extLst>
                <a:ext uri="{FF2B5EF4-FFF2-40B4-BE49-F238E27FC236}">
                  <a16:creationId xmlns:a16="http://schemas.microsoft.com/office/drawing/2014/main" id="{122A25B8-9C7C-455F-AD39-67C72A888FDD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4" name="Rectangle: Rounded Corners 8">
                <a:extLst>
                  <a:ext uri="{FF2B5EF4-FFF2-40B4-BE49-F238E27FC236}">
                    <a16:creationId xmlns:a16="http://schemas.microsoft.com/office/drawing/2014/main" id="{03C80648-3843-4BFC-8F2E-C1987F29FD1D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5" name="Rectangle: Rounded Corners 18">
                <a:extLst>
                  <a:ext uri="{FF2B5EF4-FFF2-40B4-BE49-F238E27FC236}">
                    <a16:creationId xmlns:a16="http://schemas.microsoft.com/office/drawing/2014/main" id="{7BFE94A8-D621-402F-80FD-148A2560A064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FA80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62" name="Hình chữ nhật: Góc Tròn 4">
              <a:extLst>
                <a:ext uri="{FF2B5EF4-FFF2-40B4-BE49-F238E27FC236}">
                  <a16:creationId xmlns:a16="http://schemas.microsoft.com/office/drawing/2014/main" id="{9989C0FC-E45E-4C03-8F54-4F89100D2CEC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ình chữ nhật: Góc Tròn 25">
              <a:extLst>
                <a:ext uri="{FF2B5EF4-FFF2-40B4-BE49-F238E27FC236}">
                  <a16:creationId xmlns:a16="http://schemas.microsoft.com/office/drawing/2014/main" id="{1F99A9A6-71C0-4E19-9780-04147D1AE426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256509-4101-4AFD-9563-9758C6E496BC}"/>
              </a:ext>
            </a:extLst>
          </p:cNvPr>
          <p:cNvSpPr txBox="1"/>
          <p:nvPr/>
        </p:nvSpPr>
        <p:spPr>
          <a:xfrm>
            <a:off x="1435056" y="2935982"/>
            <a:ext cx="202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5ED410-A89F-4D14-9C36-18BEF4FB37AB}"/>
              </a:ext>
            </a:extLst>
          </p:cNvPr>
          <p:cNvSpPr/>
          <p:nvPr/>
        </p:nvSpPr>
        <p:spPr>
          <a:xfrm>
            <a:off x="5062099" y="2201351"/>
            <a:ext cx="4939646" cy="146292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CBA2482-21C7-49B6-ADB4-164026164C2E}"/>
              </a:ext>
            </a:extLst>
          </p:cNvPr>
          <p:cNvSpPr/>
          <p:nvPr/>
        </p:nvSpPr>
        <p:spPr>
          <a:xfrm>
            <a:off x="2050187" y="2201351"/>
            <a:ext cx="684773" cy="7114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66" name="Hình Bầu dục 6">
            <a:extLst>
              <a:ext uri="{FF2B5EF4-FFF2-40B4-BE49-F238E27FC236}">
                <a16:creationId xmlns:a16="http://schemas.microsoft.com/office/drawing/2014/main" id="{C20844F7-EB74-4739-B4B7-AC4EB83E565C}"/>
              </a:ext>
            </a:extLst>
          </p:cNvPr>
          <p:cNvSpPr/>
          <p:nvPr/>
        </p:nvSpPr>
        <p:spPr>
          <a:xfrm>
            <a:off x="2021377" y="2185802"/>
            <a:ext cx="725354" cy="734631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D60263-9543-4164-BEDC-96B882C1429C}"/>
              </a:ext>
            </a:extLst>
          </p:cNvPr>
          <p:cNvSpPr/>
          <p:nvPr/>
        </p:nvSpPr>
        <p:spPr>
          <a:xfrm>
            <a:off x="2119737" y="990292"/>
            <a:ext cx="417420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677AEC0-E152-4B09-ACCB-6A6B08EE4629}"/>
              </a:ext>
            </a:extLst>
          </p:cNvPr>
          <p:cNvSpPr/>
          <p:nvPr/>
        </p:nvSpPr>
        <p:spPr>
          <a:xfrm>
            <a:off x="2177084" y="729946"/>
            <a:ext cx="302726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9EB9E8B-1A53-4B3A-AD3A-7897AEAF7CA5}"/>
              </a:ext>
            </a:extLst>
          </p:cNvPr>
          <p:cNvGrpSpPr/>
          <p:nvPr/>
        </p:nvGrpSpPr>
        <p:grpSpPr>
          <a:xfrm>
            <a:off x="683733" y="8171496"/>
            <a:ext cx="4928792" cy="1397480"/>
            <a:chOff x="1078302" y="1814423"/>
            <a:chExt cx="4527447" cy="139748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6DB37AA-3E05-4AF1-B22B-2EB97B588B7A}"/>
                </a:ext>
              </a:extLst>
            </p:cNvPr>
            <p:cNvSpPr/>
            <p:nvPr/>
          </p:nvSpPr>
          <p:spPr>
            <a:xfrm>
              <a:off x="1078302" y="1814423"/>
              <a:ext cx="4527447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F5EA409-7CC1-48B5-A65F-E52BDEE74FB8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D39C2C-6399-4AEC-B929-D7EA261C49FD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12D53-3C61-4E40-ACB6-96DE1D7ABB76}"/>
              </a:ext>
            </a:extLst>
          </p:cNvPr>
          <p:cNvGrpSpPr/>
          <p:nvPr/>
        </p:nvGrpSpPr>
        <p:grpSpPr>
          <a:xfrm>
            <a:off x="644482" y="12307638"/>
            <a:ext cx="2410430" cy="3057110"/>
            <a:chOff x="644482" y="3549683"/>
            <a:chExt cx="2410430" cy="305711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C85FF60-8888-4166-9AC5-7DF0781AC01A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76E3BB4-1E0D-4EF3-AE2E-97C5D9497BFD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D4DBBF-4441-46BB-8530-612F88882724}"/>
              </a:ext>
            </a:extLst>
          </p:cNvPr>
          <p:cNvGrpSpPr/>
          <p:nvPr/>
        </p:nvGrpSpPr>
        <p:grpSpPr>
          <a:xfrm>
            <a:off x="3169783" y="15964254"/>
            <a:ext cx="2410430" cy="3057110"/>
            <a:chOff x="3169783" y="3549683"/>
            <a:chExt cx="2410430" cy="305711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39284CE-632E-42A0-879C-D7A73D74A47E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8F5971-EB10-48B1-83D7-DDBE2E14B0E0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74E0D39-B652-4D84-92A2-C6CE0845660A}"/>
              </a:ext>
            </a:extLst>
          </p:cNvPr>
          <p:cNvSpPr/>
          <p:nvPr/>
        </p:nvSpPr>
        <p:spPr>
          <a:xfrm>
            <a:off x="14720039" y="562382"/>
            <a:ext cx="4997412" cy="4941454"/>
          </a:xfrm>
          <a:prstGeom prst="roundRect">
            <a:avLst>
              <a:gd name="adj" fmla="val 947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958CD37-133C-47DA-83A4-584E44CF7BBA}"/>
              </a:ext>
            </a:extLst>
          </p:cNvPr>
          <p:cNvSpPr/>
          <p:nvPr/>
        </p:nvSpPr>
        <p:spPr>
          <a:xfrm>
            <a:off x="22876415" y="-314961"/>
            <a:ext cx="769251" cy="629921"/>
          </a:xfrm>
          <a:prstGeom prst="roundRect">
            <a:avLst>
              <a:gd name="adj" fmla="val 23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3CCA860-0095-4298-AED6-6E502344576E}"/>
              </a:ext>
            </a:extLst>
          </p:cNvPr>
          <p:cNvSpPr/>
          <p:nvPr/>
        </p:nvSpPr>
        <p:spPr>
          <a:xfrm>
            <a:off x="27355502" y="4574900"/>
            <a:ext cx="769251" cy="629921"/>
          </a:xfrm>
          <a:prstGeom prst="roundRect">
            <a:avLst>
              <a:gd name="adj" fmla="val 23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4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92F18918-6E7A-4FE3-838B-0A742AE14598}"/>
              </a:ext>
            </a:extLst>
          </p:cNvPr>
          <p:cNvSpPr/>
          <p:nvPr/>
        </p:nvSpPr>
        <p:spPr>
          <a:xfrm>
            <a:off x="8572637" y="-990034"/>
            <a:ext cx="6246448" cy="5697471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B67DA4-E761-43D1-9D15-C57FF5B2E981}"/>
              </a:ext>
            </a:extLst>
          </p:cNvPr>
          <p:cNvSpPr/>
          <p:nvPr/>
        </p:nvSpPr>
        <p:spPr>
          <a:xfrm>
            <a:off x="-7796054" y="-3881798"/>
            <a:ext cx="5634007" cy="5128163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60" name="Nhóm 28">
            <a:extLst>
              <a:ext uri="{FF2B5EF4-FFF2-40B4-BE49-F238E27FC236}">
                <a16:creationId xmlns:a16="http://schemas.microsoft.com/office/drawing/2014/main" id="{5C9B23DC-ADA7-4C3A-BCF4-19B258BE794A}"/>
              </a:ext>
            </a:extLst>
          </p:cNvPr>
          <p:cNvGrpSpPr/>
          <p:nvPr/>
        </p:nvGrpSpPr>
        <p:grpSpPr>
          <a:xfrm>
            <a:off x="194196" y="182785"/>
            <a:ext cx="5857093" cy="9049303"/>
            <a:chOff x="4440782" y="391618"/>
            <a:chExt cx="3248025" cy="6430965"/>
          </a:xfrm>
        </p:grpSpPr>
        <p:grpSp>
          <p:nvGrpSpPr>
            <p:cNvPr id="61" name="Group 7">
              <a:extLst>
                <a:ext uri="{FF2B5EF4-FFF2-40B4-BE49-F238E27FC236}">
                  <a16:creationId xmlns:a16="http://schemas.microsoft.com/office/drawing/2014/main" id="{122A25B8-9C7C-455F-AD39-67C72A888FDD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4" name="Rectangle: Rounded Corners 8">
                <a:extLst>
                  <a:ext uri="{FF2B5EF4-FFF2-40B4-BE49-F238E27FC236}">
                    <a16:creationId xmlns:a16="http://schemas.microsoft.com/office/drawing/2014/main" id="{03C80648-3843-4BFC-8F2E-C1987F29FD1D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5" name="Rectangle: Rounded Corners 18">
                <a:extLst>
                  <a:ext uri="{FF2B5EF4-FFF2-40B4-BE49-F238E27FC236}">
                    <a16:creationId xmlns:a16="http://schemas.microsoft.com/office/drawing/2014/main" id="{7BFE94A8-D621-402F-80FD-148A2560A064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62" name="Hình chữ nhật: Góc Tròn 4">
              <a:extLst>
                <a:ext uri="{FF2B5EF4-FFF2-40B4-BE49-F238E27FC236}">
                  <a16:creationId xmlns:a16="http://schemas.microsoft.com/office/drawing/2014/main" id="{9989C0FC-E45E-4C03-8F54-4F89100D2CEC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ình chữ nhật: Góc Tròn 25">
              <a:extLst>
                <a:ext uri="{FF2B5EF4-FFF2-40B4-BE49-F238E27FC236}">
                  <a16:creationId xmlns:a16="http://schemas.microsoft.com/office/drawing/2014/main" id="{1F99A9A6-71C0-4E19-9780-04147D1AE426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256509-4101-4AFD-9563-9758C6E496BC}"/>
              </a:ext>
            </a:extLst>
          </p:cNvPr>
          <p:cNvSpPr txBox="1"/>
          <p:nvPr/>
        </p:nvSpPr>
        <p:spPr>
          <a:xfrm>
            <a:off x="259107" y="661590"/>
            <a:ext cx="2872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A80FEF-6808-4D77-B7BA-6B5B7942C229}"/>
              </a:ext>
            </a:extLst>
          </p:cNvPr>
          <p:cNvSpPr/>
          <p:nvPr/>
        </p:nvSpPr>
        <p:spPr>
          <a:xfrm>
            <a:off x="3733275" y="612027"/>
            <a:ext cx="1879250" cy="8337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66" name="Hình Bầu dục 6">
            <a:extLst>
              <a:ext uri="{FF2B5EF4-FFF2-40B4-BE49-F238E27FC236}">
                <a16:creationId xmlns:a16="http://schemas.microsoft.com/office/drawing/2014/main" id="{C20844F7-EB74-4739-B4B7-AC4EB83E565C}"/>
              </a:ext>
            </a:extLst>
          </p:cNvPr>
          <p:cNvSpPr/>
          <p:nvPr/>
        </p:nvSpPr>
        <p:spPr>
          <a:xfrm>
            <a:off x="4806869" y="661590"/>
            <a:ext cx="725354" cy="7346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640468-413B-4468-A95D-02F572EE3E18}"/>
              </a:ext>
            </a:extLst>
          </p:cNvPr>
          <p:cNvGrpSpPr/>
          <p:nvPr/>
        </p:nvGrpSpPr>
        <p:grpSpPr>
          <a:xfrm>
            <a:off x="683733" y="1842416"/>
            <a:ext cx="4710172" cy="1397480"/>
            <a:chOff x="1078302" y="1814423"/>
            <a:chExt cx="4326629" cy="13974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38C6B8C-8B9C-4485-8287-E40A736A21CB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5933644-E542-44CE-8C9F-0D7A82F71A67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0663B9-7705-4265-900D-BBEAA121729C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4E9C176-6169-4D32-A8F9-45A4C06069B0}"/>
              </a:ext>
            </a:extLst>
          </p:cNvPr>
          <p:cNvSpPr/>
          <p:nvPr/>
        </p:nvSpPr>
        <p:spPr>
          <a:xfrm>
            <a:off x="2923623" y="873579"/>
            <a:ext cx="376510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A0A1D6-BE19-4849-8259-4F62FFEA219A}"/>
              </a:ext>
            </a:extLst>
          </p:cNvPr>
          <p:cNvSpPr/>
          <p:nvPr/>
        </p:nvSpPr>
        <p:spPr>
          <a:xfrm flipH="1">
            <a:off x="3135425" y="610588"/>
            <a:ext cx="307284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BE7A5-ED03-47EA-84CC-3BE04970ACC5}"/>
              </a:ext>
            </a:extLst>
          </p:cNvPr>
          <p:cNvGrpSpPr/>
          <p:nvPr/>
        </p:nvGrpSpPr>
        <p:grpSpPr>
          <a:xfrm>
            <a:off x="644482" y="3549683"/>
            <a:ext cx="2410430" cy="3057110"/>
            <a:chOff x="644482" y="3549683"/>
            <a:chExt cx="2410430" cy="30571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492595-C279-4249-96FC-386CEA90FE58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6FE558-DEF8-43B1-8901-DBAC1C34A286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661D3B-71A1-4280-94D5-58E174260BB3}"/>
              </a:ext>
            </a:extLst>
          </p:cNvPr>
          <p:cNvGrpSpPr/>
          <p:nvPr/>
        </p:nvGrpSpPr>
        <p:grpSpPr>
          <a:xfrm>
            <a:off x="3169783" y="3549683"/>
            <a:ext cx="2410430" cy="3057110"/>
            <a:chOff x="3169783" y="3549683"/>
            <a:chExt cx="2410430" cy="305711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6A5AF7D-13BF-48AD-8514-EE57A1A73FD3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984E98-7221-445E-98BF-AAF27832B4B4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D8F996-DE82-41AF-A394-0D84F360A659}"/>
              </a:ext>
            </a:extLst>
          </p:cNvPr>
          <p:cNvSpPr/>
          <p:nvPr/>
        </p:nvSpPr>
        <p:spPr>
          <a:xfrm>
            <a:off x="6245976" y="1377759"/>
            <a:ext cx="4997412" cy="4941454"/>
          </a:xfrm>
          <a:prstGeom prst="roundRect">
            <a:avLst>
              <a:gd name="adj" fmla="val 947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4A39A1-F83D-4E11-BDB1-86B9F21BD1A0}"/>
              </a:ext>
            </a:extLst>
          </p:cNvPr>
          <p:cNvSpPr/>
          <p:nvPr/>
        </p:nvSpPr>
        <p:spPr>
          <a:xfrm>
            <a:off x="6355632" y="570969"/>
            <a:ext cx="769251" cy="629921"/>
          </a:xfrm>
          <a:prstGeom prst="roundRect">
            <a:avLst>
              <a:gd name="adj" fmla="val 23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2CE291C-4D6F-4F99-97EE-83B166EF6C8B}"/>
              </a:ext>
            </a:extLst>
          </p:cNvPr>
          <p:cNvSpPr/>
          <p:nvPr/>
        </p:nvSpPr>
        <p:spPr>
          <a:xfrm>
            <a:off x="11311235" y="5559761"/>
            <a:ext cx="769251" cy="629921"/>
          </a:xfrm>
          <a:prstGeom prst="roundRect">
            <a:avLst>
              <a:gd name="adj" fmla="val 23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80BFE3A-7512-428A-A50A-9C78F6A4B08C}"/>
              </a:ext>
            </a:extLst>
          </p:cNvPr>
          <p:cNvSpPr/>
          <p:nvPr/>
        </p:nvSpPr>
        <p:spPr>
          <a:xfrm>
            <a:off x="13590492" y="-728249"/>
            <a:ext cx="8432800" cy="79362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5D096F-670F-4186-8086-C9EEF545F0D6}"/>
              </a:ext>
            </a:extLst>
          </p:cNvPr>
          <p:cNvSpPr txBox="1"/>
          <p:nvPr/>
        </p:nvSpPr>
        <p:spPr>
          <a:xfrm>
            <a:off x="14258839" y="2379545"/>
            <a:ext cx="511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B83CE7-EF78-4D20-B275-1736E5C96214}"/>
              </a:ext>
            </a:extLst>
          </p:cNvPr>
          <p:cNvSpPr/>
          <p:nvPr/>
        </p:nvSpPr>
        <p:spPr>
          <a:xfrm>
            <a:off x="13815318" y="3675073"/>
            <a:ext cx="7466629" cy="28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8D9B3F9-91C5-48F6-B2FB-50289D40FA34}"/>
              </a:ext>
            </a:extLst>
          </p:cNvPr>
          <p:cNvSpPr/>
          <p:nvPr/>
        </p:nvSpPr>
        <p:spPr>
          <a:xfrm>
            <a:off x="13221932" y="1998960"/>
            <a:ext cx="7466629" cy="28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F44CCE-BE32-4C68-A788-F38BB1A5E060}"/>
              </a:ext>
            </a:extLst>
          </p:cNvPr>
          <p:cNvSpPr txBox="1"/>
          <p:nvPr/>
        </p:nvSpPr>
        <p:spPr>
          <a:xfrm>
            <a:off x="21046241" y="4173545"/>
            <a:ext cx="374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AE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</p:spTree>
    <p:extLst>
      <p:ext uri="{BB962C8B-B14F-4D97-AF65-F5344CB8AC3E}">
        <p14:creationId xmlns:p14="http://schemas.microsoft.com/office/powerpoint/2010/main" val="2486030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690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Công Nguyễn</cp:lastModifiedBy>
  <cp:revision>7</cp:revision>
  <dcterms:created xsi:type="dcterms:W3CDTF">2021-09-11T14:15:18Z</dcterms:created>
  <dcterms:modified xsi:type="dcterms:W3CDTF">2021-09-13T02:53:13Z</dcterms:modified>
</cp:coreProperties>
</file>