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039"/>
    <a:srgbClr val="D87259"/>
    <a:srgbClr val="6B51E8"/>
    <a:srgbClr val="F7DDD5"/>
    <a:srgbClr val="303030"/>
    <a:srgbClr val="76B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2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7BBC-2697-4E28-81E5-A379AD417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4FDE2-EE22-4E3F-B20A-BE94D015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CD8E-C101-4C49-9604-8CF709B8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6E07-40D0-44E5-A2AE-10645A73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6AF9-0987-4C64-B335-FC34465B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3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4B4B-F4F7-4C53-941A-FBC0548F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204BF-96EF-425E-A123-0E975BEA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FF1B-4DCF-48A7-B48C-4F3A2B6F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3E57-7B0B-4BF7-A255-78B385F9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B347F-D421-4B85-B3C7-D3C1552E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31F4C-B28A-4A09-9430-85E8A9F2E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A2098-FFEC-468C-952B-77E8F4AA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6738-81F5-480F-B3E3-B89BD7EF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8C50-90C5-4602-89E6-BA66D10A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919AB-B377-427A-AB21-C1709AF7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FCA3-50A8-4AC8-A7E3-28F66859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ADF5-0490-40A2-A38D-65E6011E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49F2-83DC-46C1-A29B-EA809BDB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2D0A-B72F-446D-9F5D-BE16CC62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FA31-E670-4C4F-8E70-DB75A068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270C-DA58-4653-8953-DD1155FC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606C-1AFB-4E2F-AE53-A994DD13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7820-6917-43DE-A54F-23E3511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A0C4-E573-48AA-8732-18C18E4F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D0A5-7E8A-433B-83AE-B6AB2FC6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BCE7-BE11-4FD0-A6FF-A67D0B14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50EF-9FC6-4D75-9FEB-699B5995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BB9AC-E904-4380-B20E-5D66E66F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07FC3-AC8D-44D2-AA9F-206C392F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69EA9-14C0-4620-9DFE-FA44EC6F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0256A-7987-4302-9A03-68873417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5BB8-F25D-41F2-BCCD-3CB8C162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9DCD-DAD8-4E0A-A717-21164370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271D-C289-448D-99A0-EA9AF49B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9DB77-0064-485B-8950-573E90D80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A0886-EFEF-4165-BFFD-8C0B70A0C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C04C9-4262-4392-A240-3FF9F995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4F945-6EE5-4EF2-A79B-4188E319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D8363-C809-4C7A-A0F1-071F2669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8956-3C2B-47F2-83D1-50EEDB84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5E99B-E273-46FF-992E-F897E754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EA88-95FA-4C18-B4D2-FD50FCD8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1FD9A-378E-43D2-B091-8E5B49D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DE8EE-879D-4238-8830-51485B71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70410-15CE-4BD7-8CA8-BAE2E521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79CC4-157B-4DAA-BAB5-E0076CE7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603D-976B-4136-BB3B-83E09714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78C1-7BF8-4641-AB3A-6B7F04F8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B48F6-5DC3-4963-A75C-A3B4B0B72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973F-2EFE-4C06-AE61-FA227EE8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387B2-1A3D-4417-9B44-EAE8970D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A3B09-C6B1-4B1A-8526-0A429461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8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C674-BEF3-4F58-8CDD-DEEFF0A0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F65E6-C4D7-47E6-90F3-DF55880A1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16A54-ED39-4E22-AFD0-FF6C73AD2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E9C19-DBAD-4432-8E30-516F4C44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25C3C-1BC2-44D6-9FCA-DE079367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603E7-585D-43D0-BCA5-25770EC6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9DB94-E4E9-405E-904C-6297307C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BA1B-5052-45A3-9CBC-6CF358C8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AA638-4A86-4BE3-83A7-925623C78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3DE7-DBFB-48FB-B6C7-9906887DC3C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9FC8-421C-4ADA-88D5-0AB96F98D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C6E4-110E-4712-BCE3-8445E376E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6DCC-DC1F-4105-BB0B-550C2C1FA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fi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jfif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jpe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C9C08B-AE0E-45CB-AC53-0BB8472CB5FE}"/>
              </a:ext>
            </a:extLst>
          </p:cNvPr>
          <p:cNvSpPr txBox="1"/>
          <p:nvPr/>
        </p:nvSpPr>
        <p:spPr>
          <a:xfrm>
            <a:off x="3713355" y="-1725212"/>
            <a:ext cx="475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DAE3B8-A943-488D-AF63-2DBCC56B2768}"/>
              </a:ext>
            </a:extLst>
          </p:cNvPr>
          <p:cNvGrpSpPr/>
          <p:nvPr/>
        </p:nvGrpSpPr>
        <p:grpSpPr>
          <a:xfrm>
            <a:off x="-15490686" y="2282928"/>
            <a:ext cx="2583809" cy="1915011"/>
            <a:chOff x="768200" y="2282928"/>
            <a:chExt cx="2583809" cy="191501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E666D1-DBB5-4F0F-B16F-4A676A6D40D4}"/>
                </a:ext>
              </a:extLst>
            </p:cNvPr>
            <p:cNvSpPr/>
            <p:nvPr/>
          </p:nvSpPr>
          <p:spPr>
            <a:xfrm>
              <a:off x="1488452" y="2282928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7B0A97-53AC-4034-A6D1-F8ECCDCC57F8}"/>
                </a:ext>
              </a:extLst>
            </p:cNvPr>
            <p:cNvGrpSpPr/>
            <p:nvPr/>
          </p:nvGrpSpPr>
          <p:grpSpPr>
            <a:xfrm>
              <a:off x="768200" y="2340761"/>
              <a:ext cx="2583809" cy="1857178"/>
              <a:chOff x="4773336" y="2365695"/>
              <a:chExt cx="2583809" cy="185717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F7711E9-41CB-45A4-BB81-4585F7CE43ED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2156" b="-121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19A49D-EB31-493D-915A-2F3C7D950CBB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8B8475-9FEA-4E61-B1F9-AE67E50D396E}"/>
              </a:ext>
            </a:extLst>
          </p:cNvPr>
          <p:cNvGrpSpPr/>
          <p:nvPr/>
        </p:nvGrpSpPr>
        <p:grpSpPr>
          <a:xfrm>
            <a:off x="-7594996" y="2282928"/>
            <a:ext cx="2583809" cy="1939945"/>
            <a:chOff x="3377849" y="2334877"/>
            <a:chExt cx="2583809" cy="19399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0278D2-85A9-4CA9-A6C5-BC162608251C}"/>
                </a:ext>
              </a:extLst>
            </p:cNvPr>
            <p:cNvSpPr/>
            <p:nvPr/>
          </p:nvSpPr>
          <p:spPr>
            <a:xfrm>
              <a:off x="4098101" y="2334877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2379FE-ED3B-4985-AA62-90F2B53284F5}"/>
                </a:ext>
              </a:extLst>
            </p:cNvPr>
            <p:cNvGrpSpPr/>
            <p:nvPr/>
          </p:nvGrpSpPr>
          <p:grpSpPr>
            <a:xfrm>
              <a:off x="3377849" y="2417644"/>
              <a:ext cx="2583809" cy="1857178"/>
              <a:chOff x="4773336" y="2365695"/>
              <a:chExt cx="2583809" cy="185717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C90539-DB23-4205-957F-8DE3E593592C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9F995-9FA8-4519-9597-FB72B5564E20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4F34D5-2F0A-4F28-A190-28EE5E42E3E3}"/>
              </a:ext>
            </a:extLst>
          </p:cNvPr>
          <p:cNvGrpSpPr/>
          <p:nvPr/>
        </p:nvGrpSpPr>
        <p:grpSpPr>
          <a:xfrm>
            <a:off x="20317940" y="2215100"/>
            <a:ext cx="2583809" cy="1925006"/>
            <a:chOff x="5875090" y="2215100"/>
            <a:chExt cx="2583809" cy="19250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C1676E-9CF5-4C38-A3F9-731EE55F0699}"/>
                </a:ext>
              </a:extLst>
            </p:cNvPr>
            <p:cNvSpPr/>
            <p:nvPr/>
          </p:nvSpPr>
          <p:spPr>
            <a:xfrm>
              <a:off x="6591721" y="2215100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68FD8B-334F-4082-B279-65D0587C7C8C}"/>
                </a:ext>
              </a:extLst>
            </p:cNvPr>
            <p:cNvGrpSpPr/>
            <p:nvPr/>
          </p:nvGrpSpPr>
          <p:grpSpPr>
            <a:xfrm>
              <a:off x="5875090" y="2282928"/>
              <a:ext cx="2583809" cy="1857178"/>
              <a:chOff x="4773336" y="2365695"/>
              <a:chExt cx="2583809" cy="185717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ED106F8-E08F-4C0D-B39C-DACE011848DD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2888" r="-2288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A911A6-E525-4ECE-ABF7-7857EA0547A7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33C6E2-C41B-42B9-8F78-718EAF806F5F}"/>
              </a:ext>
            </a:extLst>
          </p:cNvPr>
          <p:cNvGrpSpPr/>
          <p:nvPr/>
        </p:nvGrpSpPr>
        <p:grpSpPr>
          <a:xfrm>
            <a:off x="25675650" y="2200161"/>
            <a:ext cx="2583809" cy="1954884"/>
            <a:chOff x="8419256" y="2200161"/>
            <a:chExt cx="2583809" cy="195488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0F1D900-CB80-4C31-8C8D-EED20FDC9385}"/>
                </a:ext>
              </a:extLst>
            </p:cNvPr>
            <p:cNvSpPr/>
            <p:nvPr/>
          </p:nvSpPr>
          <p:spPr>
            <a:xfrm>
              <a:off x="9140001" y="2200161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22B83F-FFF3-4A74-92E9-569B50A293C0}"/>
                </a:ext>
              </a:extLst>
            </p:cNvPr>
            <p:cNvGrpSpPr/>
            <p:nvPr/>
          </p:nvGrpSpPr>
          <p:grpSpPr>
            <a:xfrm>
              <a:off x="8419256" y="2297867"/>
              <a:ext cx="2583809" cy="1857178"/>
              <a:chOff x="4773336" y="2365695"/>
              <a:chExt cx="2583809" cy="185717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C32CD69-BA15-4155-82AB-FFBC21504C4C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C8274E-1BA3-4281-B94D-DC764541523C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4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8653001" y="-3576177"/>
            <a:ext cx="8809311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3746737" y="-3444290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13FEE6-717D-4193-ACE7-60C3AA956CA2}"/>
              </a:ext>
            </a:extLst>
          </p:cNvPr>
          <p:cNvGrpSpPr/>
          <p:nvPr/>
        </p:nvGrpSpPr>
        <p:grpSpPr>
          <a:xfrm>
            <a:off x="-7654224" y="879199"/>
            <a:ext cx="4913116" cy="5099601"/>
            <a:chOff x="6194155" y="889708"/>
            <a:chExt cx="4720801" cy="50996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1FC07F-2DD2-4EB8-ACCF-EB622F6151C2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58891D-0597-4DA8-9176-DBCF8FE5285D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Hình Bầu dục 38">
                <a:extLst>
                  <a:ext uri="{FF2B5EF4-FFF2-40B4-BE49-F238E27FC236}">
                    <a16:creationId xmlns:a16="http://schemas.microsoft.com/office/drawing/2014/main" id="{293B21AB-4864-4351-B202-89B9F66EA0E6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ình Bầu dục 38">
                <a:extLst>
                  <a:ext uri="{FF2B5EF4-FFF2-40B4-BE49-F238E27FC236}">
                    <a16:creationId xmlns:a16="http://schemas.microsoft.com/office/drawing/2014/main" id="{DEC893AA-8B9B-4BFE-A6B8-5BD040869CF0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ình Bầu dục 38">
                <a:extLst>
                  <a:ext uri="{FF2B5EF4-FFF2-40B4-BE49-F238E27FC236}">
                    <a16:creationId xmlns:a16="http://schemas.microsoft.com/office/drawing/2014/main" id="{27BFE3D3-AB94-4E83-AF58-A72F03A0B481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ình Bầu dục 38">
                <a:extLst>
                  <a:ext uri="{FF2B5EF4-FFF2-40B4-BE49-F238E27FC236}">
                    <a16:creationId xmlns:a16="http://schemas.microsoft.com/office/drawing/2014/main" id="{FA78ACE4-36A5-4563-9D05-CE15BFA00200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52A87A-AD61-4E16-A0B8-2A5BF111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60" name="Picture 5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0A60F31-D5A7-4F47-84C9-5D94B0F6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61" name="Picture 6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3C1E3B-FE99-4023-B5EF-742FB229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E5E849-E2D3-47FA-BEF3-2DB323EF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60D45965-56E6-46AD-8C93-84C4B6C45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6609221" y="2266008"/>
            <a:ext cx="1602728" cy="1539992"/>
          </a:xfrm>
          <a:prstGeom prst="rect">
            <a:avLst/>
          </a:prstGeom>
        </p:spPr>
      </p:pic>
      <p:pic>
        <p:nvPicPr>
          <p:cNvPr id="69" name="Graphic 68" descr="Single gear with solid fill">
            <a:extLst>
              <a:ext uri="{FF2B5EF4-FFF2-40B4-BE49-F238E27FC236}">
                <a16:creationId xmlns:a16="http://schemas.microsoft.com/office/drawing/2014/main" id="{E93653D1-8393-4261-9E1A-AE79B5EBB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804785" y="3266810"/>
            <a:ext cx="908723" cy="873153"/>
          </a:xfrm>
          <a:prstGeom prst="rect">
            <a:avLst/>
          </a:prstGeom>
        </p:spPr>
      </p:pic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210041E8-AFCF-4562-81F5-9D6D21186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678285" y="3344090"/>
            <a:ext cx="1292563" cy="1241968"/>
          </a:xfrm>
          <a:prstGeom prst="rect">
            <a:avLst/>
          </a:prstGeom>
        </p:spPr>
      </p:pic>
      <p:pic>
        <p:nvPicPr>
          <p:cNvPr id="71" name="Graphic 70" descr="Single gear outline">
            <a:extLst>
              <a:ext uri="{FF2B5EF4-FFF2-40B4-BE49-F238E27FC236}">
                <a16:creationId xmlns:a16="http://schemas.microsoft.com/office/drawing/2014/main" id="{F0E71768-E36E-4C13-8ADC-50B807C2B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618108" y="2060780"/>
            <a:ext cx="1602728" cy="1539992"/>
          </a:xfrm>
          <a:prstGeom prst="rect">
            <a:avLst/>
          </a:prstGeom>
        </p:spPr>
      </p:pic>
      <p:pic>
        <p:nvPicPr>
          <p:cNvPr id="72" name="Graphic 71" descr="Single gear outline">
            <a:extLst>
              <a:ext uri="{FF2B5EF4-FFF2-40B4-BE49-F238E27FC236}">
                <a16:creationId xmlns:a16="http://schemas.microsoft.com/office/drawing/2014/main" id="{4C5471D1-469E-4D4F-AC17-FC0FE125BC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292394" y="3102817"/>
            <a:ext cx="1602728" cy="15399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1096F5-C23D-4344-84C1-B86BA19B51AF}"/>
              </a:ext>
            </a:extLst>
          </p:cNvPr>
          <p:cNvSpPr txBox="1"/>
          <p:nvPr/>
        </p:nvSpPr>
        <p:spPr>
          <a:xfrm>
            <a:off x="2839771" y="-7801664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42F4E5-C08A-4FB4-855E-45D7A3EC070C}"/>
              </a:ext>
            </a:extLst>
          </p:cNvPr>
          <p:cNvGrpSpPr/>
          <p:nvPr/>
        </p:nvGrpSpPr>
        <p:grpSpPr>
          <a:xfrm>
            <a:off x="22174813" y="1080189"/>
            <a:ext cx="9135940" cy="5518574"/>
            <a:chOff x="4353956" y="782166"/>
            <a:chExt cx="5639379" cy="172096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99B2983-FC54-47AE-9F38-24950D0CC8A9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CEE2DCD-3909-47E9-9640-FB7FFFFF9995}"/>
                </a:ext>
              </a:extLst>
            </p:cNvPr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Nhóm 28">
            <a:extLst>
              <a:ext uri="{FF2B5EF4-FFF2-40B4-BE49-F238E27FC236}">
                <a16:creationId xmlns:a16="http://schemas.microsoft.com/office/drawing/2014/main" id="{EE4338A4-251E-4489-9B65-604A3C99C804}"/>
              </a:ext>
            </a:extLst>
          </p:cNvPr>
          <p:cNvGrpSpPr/>
          <p:nvPr/>
        </p:nvGrpSpPr>
        <p:grpSpPr>
          <a:xfrm rot="20350468">
            <a:off x="-7702854" y="1512155"/>
            <a:ext cx="6489773" cy="8933289"/>
            <a:chOff x="4440782" y="391618"/>
            <a:chExt cx="3248025" cy="6430965"/>
          </a:xfrm>
        </p:grpSpPr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D3EB7079-3BE3-402A-B8AD-1CB77159944B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7" name="Rectangle: Rounded Corners 8">
                <a:extLst>
                  <a:ext uri="{FF2B5EF4-FFF2-40B4-BE49-F238E27FC236}">
                    <a16:creationId xmlns:a16="http://schemas.microsoft.com/office/drawing/2014/main" id="{2C54A8BA-08D2-43D5-8C18-78CFFA686255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8" name="Rectangle: Rounded Corners 18">
                <a:extLst>
                  <a:ext uri="{FF2B5EF4-FFF2-40B4-BE49-F238E27FC236}">
                    <a16:creationId xmlns:a16="http://schemas.microsoft.com/office/drawing/2014/main" id="{6A0F6560-7311-4A0A-9F4C-64488EE92BC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Hình chữ nhật: Góc Tròn 4">
              <a:extLst>
                <a:ext uri="{FF2B5EF4-FFF2-40B4-BE49-F238E27FC236}">
                  <a16:creationId xmlns:a16="http://schemas.microsoft.com/office/drawing/2014/main" id="{493246B5-CFBD-499C-8CE9-366551A0D7FF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ình chữ nhật: Góc Tròn 25">
              <a:extLst>
                <a:ext uri="{FF2B5EF4-FFF2-40B4-BE49-F238E27FC236}">
                  <a16:creationId xmlns:a16="http://schemas.microsoft.com/office/drawing/2014/main" id="{81D03A7F-5414-4E6D-994D-931696738A5D}"/>
                </a:ext>
              </a:extLst>
            </p:cNvPr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72FD61-E5E5-43D9-9C67-421FE26247FA}"/>
              </a:ext>
            </a:extLst>
          </p:cNvPr>
          <p:cNvSpPr/>
          <p:nvPr/>
        </p:nvSpPr>
        <p:spPr>
          <a:xfrm rot="20350468">
            <a:off x="-6520626" y="2423375"/>
            <a:ext cx="4913773" cy="1615044"/>
          </a:xfrm>
          <a:prstGeom prst="round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825" t="-299930" r="-10333" b="-2499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A99C923-B262-4B3E-9C35-4532DC606189}"/>
              </a:ext>
            </a:extLst>
          </p:cNvPr>
          <p:cNvSpPr/>
          <p:nvPr/>
        </p:nvSpPr>
        <p:spPr>
          <a:xfrm rot="20350468">
            <a:off x="-6520626" y="4363756"/>
            <a:ext cx="2284334" cy="2494988"/>
          </a:xfrm>
          <a:prstGeom prst="roundRect">
            <a:avLst>
              <a:gd name="adj" fmla="val 10422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346" t="-73491" r="-163106" b="-295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29E9CEA-05B4-42BF-B396-9D13A80BDB7B}"/>
              </a:ext>
            </a:extLst>
          </p:cNvPr>
          <p:cNvSpPr/>
          <p:nvPr/>
        </p:nvSpPr>
        <p:spPr>
          <a:xfrm rot="20350468">
            <a:off x="-4136047" y="4386503"/>
            <a:ext cx="2440204" cy="2489639"/>
          </a:xfrm>
          <a:prstGeom prst="roundRect">
            <a:avLst>
              <a:gd name="adj" fmla="val 10422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345" t="-326888" r="-151311" b="-551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D8CF8-5C46-4CC1-BD0C-AF400B847AD0}"/>
              </a:ext>
            </a:extLst>
          </p:cNvPr>
          <p:cNvSpPr txBox="1"/>
          <p:nvPr/>
        </p:nvSpPr>
        <p:spPr>
          <a:xfrm>
            <a:off x="394917" y="206268"/>
            <a:ext cx="870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5C920BA-E366-4870-AFC3-DAC4E30CDA86}"/>
              </a:ext>
            </a:extLst>
          </p:cNvPr>
          <p:cNvSpPr/>
          <p:nvPr/>
        </p:nvSpPr>
        <p:spPr>
          <a:xfrm>
            <a:off x="9144000" y="326988"/>
            <a:ext cx="6096000" cy="2813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FFA64C-0800-4663-AAD8-0C73FA0FFD7F}"/>
              </a:ext>
            </a:extLst>
          </p:cNvPr>
          <p:cNvSpPr/>
          <p:nvPr/>
        </p:nvSpPr>
        <p:spPr>
          <a:xfrm>
            <a:off x="-1254293" y="6336011"/>
            <a:ext cx="6096000" cy="2813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62385A-D96E-43E9-8B44-728C9A1675B8}"/>
              </a:ext>
            </a:extLst>
          </p:cNvPr>
          <p:cNvGrpSpPr/>
          <p:nvPr/>
        </p:nvGrpSpPr>
        <p:grpSpPr>
          <a:xfrm>
            <a:off x="6559405" y="829020"/>
            <a:ext cx="4571811" cy="5707759"/>
            <a:chOff x="7542162" y="1556573"/>
            <a:chExt cx="3347104" cy="42849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67BE46-8582-4916-979F-40E6966F6C86}"/>
                </a:ext>
              </a:extLst>
            </p:cNvPr>
            <p:cNvSpPr/>
            <p:nvPr/>
          </p:nvSpPr>
          <p:spPr>
            <a:xfrm>
              <a:off x="7614115" y="1632874"/>
              <a:ext cx="3275151" cy="420860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1F3740-33D1-4DFE-A20E-92389A41D935}"/>
                </a:ext>
              </a:extLst>
            </p:cNvPr>
            <p:cNvSpPr/>
            <p:nvPr/>
          </p:nvSpPr>
          <p:spPr>
            <a:xfrm>
              <a:off x="7542162" y="1556573"/>
              <a:ext cx="3275151" cy="4208606"/>
            </a:xfrm>
            <a:prstGeom prst="rect">
              <a:avLst/>
            </a:prstGeom>
            <a:solidFill>
              <a:srgbClr val="E55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97FB567-6954-4E4B-B11C-C3881BF6D1AD}"/>
              </a:ext>
            </a:extLst>
          </p:cNvPr>
          <p:cNvSpPr/>
          <p:nvPr/>
        </p:nvSpPr>
        <p:spPr>
          <a:xfrm>
            <a:off x="245587" y="1167256"/>
            <a:ext cx="5997689" cy="2323007"/>
          </a:xfrm>
          <a:prstGeom prst="roundRect">
            <a:avLst>
              <a:gd name="adj" fmla="val 7971"/>
            </a:avLst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A4886D8-1533-476A-A0E1-BBA9056B8FBD}"/>
              </a:ext>
            </a:extLst>
          </p:cNvPr>
          <p:cNvSpPr/>
          <p:nvPr/>
        </p:nvSpPr>
        <p:spPr>
          <a:xfrm>
            <a:off x="204333" y="3823367"/>
            <a:ext cx="5997688" cy="2323007"/>
          </a:xfrm>
          <a:prstGeom prst="roundRect">
            <a:avLst>
              <a:gd name="adj" fmla="val 7971"/>
            </a:avLst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78E616-F2E5-46E3-9191-A338795381C5}"/>
              </a:ext>
            </a:extLst>
          </p:cNvPr>
          <p:cNvSpPr/>
          <p:nvPr/>
        </p:nvSpPr>
        <p:spPr>
          <a:xfrm>
            <a:off x="2467035" y="9774595"/>
            <a:ext cx="7336221" cy="2451230"/>
          </a:xfrm>
          <a:prstGeom prst="roundRect">
            <a:avLst>
              <a:gd name="adj" fmla="val 12161"/>
            </a:avLst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A plate with a fork and food on it&#10;&#10;Description automatically generated with low confidence">
            <a:extLst>
              <a:ext uri="{FF2B5EF4-FFF2-40B4-BE49-F238E27FC236}">
                <a16:creationId xmlns:a16="http://schemas.microsoft.com/office/drawing/2014/main" id="{484D8C93-13BC-435D-AF48-E7A5A972FF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3551">
            <a:off x="1334813" y="8668105"/>
            <a:ext cx="3847290" cy="384729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00092A3-865F-4112-BA13-5BD218043718}"/>
              </a:ext>
            </a:extLst>
          </p:cNvPr>
          <p:cNvSpPr txBox="1"/>
          <p:nvPr/>
        </p:nvSpPr>
        <p:spPr>
          <a:xfrm>
            <a:off x="5138750" y="10278229"/>
            <a:ext cx="4490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</p:spTree>
    <p:extLst>
      <p:ext uri="{BB962C8B-B14F-4D97-AF65-F5344CB8AC3E}">
        <p14:creationId xmlns:p14="http://schemas.microsoft.com/office/powerpoint/2010/main" val="4133645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7541456" y="-1359732"/>
            <a:ext cx="8809311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2389434" y="-1030435"/>
            <a:ext cx="7718179" cy="70410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1096F5-C23D-4344-84C1-B86BA19B51AF}"/>
              </a:ext>
            </a:extLst>
          </p:cNvPr>
          <p:cNvSpPr txBox="1"/>
          <p:nvPr/>
        </p:nvSpPr>
        <p:spPr>
          <a:xfrm>
            <a:off x="2839771" y="-7801664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42F4E5-C08A-4FB4-855E-45D7A3EC070C}"/>
              </a:ext>
            </a:extLst>
          </p:cNvPr>
          <p:cNvGrpSpPr/>
          <p:nvPr/>
        </p:nvGrpSpPr>
        <p:grpSpPr>
          <a:xfrm>
            <a:off x="22174813" y="1080189"/>
            <a:ext cx="9135940" cy="5518574"/>
            <a:chOff x="4353956" y="782166"/>
            <a:chExt cx="5639379" cy="172096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99B2983-FC54-47AE-9F38-24950D0CC8A9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CEE2DCD-3909-47E9-9640-FB7FFFFF9995}"/>
                </a:ext>
              </a:extLst>
            </p:cNvPr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BD8CF8-5C46-4CC1-BD0C-AF400B847AD0}"/>
              </a:ext>
            </a:extLst>
          </p:cNvPr>
          <p:cNvSpPr txBox="1"/>
          <p:nvPr/>
        </p:nvSpPr>
        <p:spPr>
          <a:xfrm>
            <a:off x="394917" y="-3845776"/>
            <a:ext cx="870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5C920BA-E366-4870-AFC3-DAC4E30CDA86}"/>
              </a:ext>
            </a:extLst>
          </p:cNvPr>
          <p:cNvSpPr/>
          <p:nvPr/>
        </p:nvSpPr>
        <p:spPr>
          <a:xfrm>
            <a:off x="17319806" y="326988"/>
            <a:ext cx="6096000" cy="2813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FFA64C-0800-4663-AAD8-0C73FA0FFD7F}"/>
              </a:ext>
            </a:extLst>
          </p:cNvPr>
          <p:cNvSpPr/>
          <p:nvPr/>
        </p:nvSpPr>
        <p:spPr>
          <a:xfrm>
            <a:off x="-14737201" y="6336011"/>
            <a:ext cx="6096000" cy="2813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62385A-D96E-43E9-8B44-728C9A1675B8}"/>
              </a:ext>
            </a:extLst>
          </p:cNvPr>
          <p:cNvGrpSpPr/>
          <p:nvPr/>
        </p:nvGrpSpPr>
        <p:grpSpPr>
          <a:xfrm>
            <a:off x="7384157" y="9363414"/>
            <a:ext cx="4571811" cy="5707759"/>
            <a:chOff x="7542162" y="1556573"/>
            <a:chExt cx="3347104" cy="42849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67BE46-8582-4916-979F-40E6966F6C86}"/>
                </a:ext>
              </a:extLst>
            </p:cNvPr>
            <p:cNvSpPr/>
            <p:nvPr/>
          </p:nvSpPr>
          <p:spPr>
            <a:xfrm>
              <a:off x="7614115" y="1632874"/>
              <a:ext cx="3275151" cy="420860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1F3740-33D1-4DFE-A20E-92389A41D935}"/>
                </a:ext>
              </a:extLst>
            </p:cNvPr>
            <p:cNvSpPr/>
            <p:nvPr/>
          </p:nvSpPr>
          <p:spPr>
            <a:xfrm>
              <a:off x="7542162" y="1556573"/>
              <a:ext cx="3275151" cy="4208606"/>
            </a:xfrm>
            <a:prstGeom prst="rect">
              <a:avLst/>
            </a:prstGeom>
            <a:solidFill>
              <a:srgbClr val="E55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97FB567-6954-4E4B-B11C-C3881BF6D1AD}"/>
              </a:ext>
            </a:extLst>
          </p:cNvPr>
          <p:cNvSpPr/>
          <p:nvPr/>
        </p:nvSpPr>
        <p:spPr>
          <a:xfrm>
            <a:off x="-7266830" y="1167256"/>
            <a:ext cx="5997689" cy="2323007"/>
          </a:xfrm>
          <a:prstGeom prst="roundRect">
            <a:avLst>
              <a:gd name="adj" fmla="val 7971"/>
            </a:avLst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A4886D8-1533-476A-A0E1-BBA9056B8FBD}"/>
              </a:ext>
            </a:extLst>
          </p:cNvPr>
          <p:cNvSpPr/>
          <p:nvPr/>
        </p:nvSpPr>
        <p:spPr>
          <a:xfrm>
            <a:off x="-11557353" y="3823367"/>
            <a:ext cx="5997688" cy="2323007"/>
          </a:xfrm>
          <a:prstGeom prst="roundRect">
            <a:avLst>
              <a:gd name="adj" fmla="val 7971"/>
            </a:avLst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B8C604-EE40-43CB-991B-181994B7695F}"/>
              </a:ext>
            </a:extLst>
          </p:cNvPr>
          <p:cNvSpPr/>
          <p:nvPr/>
        </p:nvSpPr>
        <p:spPr>
          <a:xfrm>
            <a:off x="2467035" y="2669628"/>
            <a:ext cx="7336221" cy="2451230"/>
          </a:xfrm>
          <a:prstGeom prst="roundRect">
            <a:avLst>
              <a:gd name="adj" fmla="val 12161"/>
            </a:avLst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te with a fork and food on it&#10;&#10;Description automatically generated with low confidence">
            <a:extLst>
              <a:ext uri="{FF2B5EF4-FFF2-40B4-BE49-F238E27FC236}">
                <a16:creationId xmlns:a16="http://schemas.microsoft.com/office/drawing/2014/main" id="{31B8E1AA-7B0E-4659-BF38-548D38AC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952">
            <a:off x="1334813" y="1563138"/>
            <a:ext cx="3847290" cy="3847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E04F7-11C6-498B-ABE6-D6E2A80C8BA9}"/>
              </a:ext>
            </a:extLst>
          </p:cNvPr>
          <p:cNvSpPr txBox="1"/>
          <p:nvPr/>
        </p:nvSpPr>
        <p:spPr>
          <a:xfrm>
            <a:off x="5138750" y="3315535"/>
            <a:ext cx="4490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021CC8C-EB85-4DAE-A1FC-8A618D61C771}"/>
              </a:ext>
            </a:extLst>
          </p:cNvPr>
          <p:cNvSpPr/>
          <p:nvPr/>
        </p:nvSpPr>
        <p:spPr>
          <a:xfrm>
            <a:off x="3965523" y="9870641"/>
            <a:ext cx="10744140" cy="6669089"/>
          </a:xfrm>
          <a:prstGeom prst="roundRect">
            <a:avLst>
              <a:gd name="adj" fmla="val 73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B2CA19-6F04-403A-8AC9-4DA8079F771A}"/>
              </a:ext>
            </a:extLst>
          </p:cNvPr>
          <p:cNvGrpSpPr/>
          <p:nvPr/>
        </p:nvGrpSpPr>
        <p:grpSpPr>
          <a:xfrm rot="9375932">
            <a:off x="-472985" y="-2914429"/>
            <a:ext cx="1653614" cy="1783644"/>
            <a:chOff x="191911" y="914400"/>
            <a:chExt cx="1653614" cy="178364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865868-1DDE-4C4B-A182-4FC0F231EFB0}"/>
                </a:ext>
              </a:extLst>
            </p:cNvPr>
            <p:cNvSpPr/>
            <p:nvPr/>
          </p:nvSpPr>
          <p:spPr>
            <a:xfrm>
              <a:off x="191911" y="914400"/>
              <a:ext cx="1653614" cy="1783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6D7EA3-1E7E-4516-A4D2-EEBAB80E16D5}"/>
                </a:ext>
              </a:extLst>
            </p:cNvPr>
            <p:cNvSpPr/>
            <p:nvPr/>
          </p:nvSpPr>
          <p:spPr>
            <a:xfrm>
              <a:off x="344311" y="1066800"/>
              <a:ext cx="1326445" cy="12361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63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9719203" y="-1908628"/>
            <a:ext cx="8809311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3752656" y="-3014779"/>
            <a:ext cx="7718179" cy="70410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1096F5-C23D-4344-84C1-B86BA19B51AF}"/>
              </a:ext>
            </a:extLst>
          </p:cNvPr>
          <p:cNvSpPr txBox="1"/>
          <p:nvPr/>
        </p:nvSpPr>
        <p:spPr>
          <a:xfrm>
            <a:off x="2839771" y="-7801664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42F4E5-C08A-4FB4-855E-45D7A3EC070C}"/>
              </a:ext>
            </a:extLst>
          </p:cNvPr>
          <p:cNvGrpSpPr/>
          <p:nvPr/>
        </p:nvGrpSpPr>
        <p:grpSpPr>
          <a:xfrm>
            <a:off x="22174813" y="1080189"/>
            <a:ext cx="9135940" cy="5518574"/>
            <a:chOff x="4353956" y="782166"/>
            <a:chExt cx="5639379" cy="172096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99B2983-FC54-47AE-9F38-24950D0CC8A9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CEE2DCD-3909-47E9-9640-FB7FFFFF9995}"/>
                </a:ext>
              </a:extLst>
            </p:cNvPr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BD8CF8-5C46-4CC1-BD0C-AF400B847AD0}"/>
              </a:ext>
            </a:extLst>
          </p:cNvPr>
          <p:cNvSpPr txBox="1"/>
          <p:nvPr/>
        </p:nvSpPr>
        <p:spPr>
          <a:xfrm>
            <a:off x="394917" y="-3845776"/>
            <a:ext cx="870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5C920BA-E366-4870-AFC3-DAC4E30CDA86}"/>
              </a:ext>
            </a:extLst>
          </p:cNvPr>
          <p:cNvSpPr/>
          <p:nvPr/>
        </p:nvSpPr>
        <p:spPr>
          <a:xfrm>
            <a:off x="17319806" y="326988"/>
            <a:ext cx="6096000" cy="2813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FFA64C-0800-4663-AAD8-0C73FA0FFD7F}"/>
              </a:ext>
            </a:extLst>
          </p:cNvPr>
          <p:cNvSpPr/>
          <p:nvPr/>
        </p:nvSpPr>
        <p:spPr>
          <a:xfrm>
            <a:off x="-14737201" y="6336011"/>
            <a:ext cx="6096000" cy="2813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62385A-D96E-43E9-8B44-728C9A1675B8}"/>
              </a:ext>
            </a:extLst>
          </p:cNvPr>
          <p:cNvGrpSpPr/>
          <p:nvPr/>
        </p:nvGrpSpPr>
        <p:grpSpPr>
          <a:xfrm>
            <a:off x="7384157" y="9363414"/>
            <a:ext cx="4571811" cy="5707759"/>
            <a:chOff x="7542162" y="1556573"/>
            <a:chExt cx="3347104" cy="42849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67BE46-8582-4916-979F-40E6966F6C86}"/>
                </a:ext>
              </a:extLst>
            </p:cNvPr>
            <p:cNvSpPr/>
            <p:nvPr/>
          </p:nvSpPr>
          <p:spPr>
            <a:xfrm>
              <a:off x="7614115" y="1632874"/>
              <a:ext cx="3275151" cy="420860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1F3740-33D1-4DFE-A20E-92389A41D935}"/>
                </a:ext>
              </a:extLst>
            </p:cNvPr>
            <p:cNvSpPr/>
            <p:nvPr/>
          </p:nvSpPr>
          <p:spPr>
            <a:xfrm>
              <a:off x="7542162" y="1556573"/>
              <a:ext cx="3275151" cy="4208606"/>
            </a:xfrm>
            <a:prstGeom prst="rect">
              <a:avLst/>
            </a:prstGeom>
            <a:solidFill>
              <a:srgbClr val="E55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97FB567-6954-4E4B-B11C-C3881BF6D1AD}"/>
              </a:ext>
            </a:extLst>
          </p:cNvPr>
          <p:cNvSpPr/>
          <p:nvPr/>
        </p:nvSpPr>
        <p:spPr>
          <a:xfrm>
            <a:off x="-7266830" y="1167256"/>
            <a:ext cx="5997689" cy="2323007"/>
          </a:xfrm>
          <a:prstGeom prst="roundRect">
            <a:avLst>
              <a:gd name="adj" fmla="val 7971"/>
            </a:avLst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A4886D8-1533-476A-A0E1-BBA9056B8FBD}"/>
              </a:ext>
            </a:extLst>
          </p:cNvPr>
          <p:cNvSpPr/>
          <p:nvPr/>
        </p:nvSpPr>
        <p:spPr>
          <a:xfrm>
            <a:off x="-11557353" y="3823367"/>
            <a:ext cx="5997688" cy="2323007"/>
          </a:xfrm>
          <a:prstGeom prst="roundRect">
            <a:avLst>
              <a:gd name="adj" fmla="val 7971"/>
            </a:avLst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B8C604-EE40-43CB-991B-181994B7695F}"/>
              </a:ext>
            </a:extLst>
          </p:cNvPr>
          <p:cNvSpPr/>
          <p:nvPr/>
        </p:nvSpPr>
        <p:spPr>
          <a:xfrm>
            <a:off x="-637990" y="-509365"/>
            <a:ext cx="13287021" cy="7892159"/>
          </a:xfrm>
          <a:prstGeom prst="roundRect">
            <a:avLst>
              <a:gd name="adj" fmla="val 12161"/>
            </a:avLst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te with a fork and food on it&#10;&#10;Description automatically generated with low confidence">
            <a:extLst>
              <a:ext uri="{FF2B5EF4-FFF2-40B4-BE49-F238E27FC236}">
                <a16:creationId xmlns:a16="http://schemas.microsoft.com/office/drawing/2014/main" id="{31B8E1AA-7B0E-4659-BF38-548D38AC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5582">
            <a:off x="-3031579" y="2813523"/>
            <a:ext cx="6008174" cy="6008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E04F7-11C6-498B-ABE6-D6E2A80C8BA9}"/>
              </a:ext>
            </a:extLst>
          </p:cNvPr>
          <p:cNvSpPr txBox="1"/>
          <p:nvPr/>
        </p:nvSpPr>
        <p:spPr>
          <a:xfrm>
            <a:off x="5694007" y="100509"/>
            <a:ext cx="5866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E4C6DB-2209-4298-A46A-02FEE6BFC334}"/>
              </a:ext>
            </a:extLst>
          </p:cNvPr>
          <p:cNvSpPr/>
          <p:nvPr/>
        </p:nvSpPr>
        <p:spPr>
          <a:xfrm>
            <a:off x="2607733" y="1167256"/>
            <a:ext cx="11271520" cy="6669089"/>
          </a:xfrm>
          <a:prstGeom prst="roundRect">
            <a:avLst>
              <a:gd name="adj" fmla="val 49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6CDEAF-CE3C-47D4-B5C3-3F5A60749FE5}"/>
              </a:ext>
            </a:extLst>
          </p:cNvPr>
          <p:cNvGrpSpPr/>
          <p:nvPr/>
        </p:nvGrpSpPr>
        <p:grpSpPr>
          <a:xfrm rot="20413754">
            <a:off x="399094" y="836445"/>
            <a:ext cx="1653614" cy="1783644"/>
            <a:chOff x="191911" y="914400"/>
            <a:chExt cx="1653614" cy="17836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9C6772-F3C4-48F7-8736-29926594A364}"/>
                </a:ext>
              </a:extLst>
            </p:cNvPr>
            <p:cNvSpPr/>
            <p:nvPr/>
          </p:nvSpPr>
          <p:spPr>
            <a:xfrm>
              <a:off x="191911" y="914400"/>
              <a:ext cx="1653614" cy="1783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41F054-A67B-4174-A8A2-7790EFE88B06}"/>
                </a:ext>
              </a:extLst>
            </p:cNvPr>
            <p:cNvSpPr/>
            <p:nvPr/>
          </p:nvSpPr>
          <p:spPr>
            <a:xfrm>
              <a:off x="344311" y="1066800"/>
              <a:ext cx="1326445" cy="12361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67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7541456" y="-1359732"/>
            <a:ext cx="8809311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2389434" y="-1030435"/>
            <a:ext cx="7718179" cy="70410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1096F5-C23D-4344-84C1-B86BA19B51AF}"/>
              </a:ext>
            </a:extLst>
          </p:cNvPr>
          <p:cNvSpPr txBox="1"/>
          <p:nvPr/>
        </p:nvSpPr>
        <p:spPr>
          <a:xfrm>
            <a:off x="2839771" y="-7801664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D8CF8-5C46-4CC1-BD0C-AF400B847AD0}"/>
              </a:ext>
            </a:extLst>
          </p:cNvPr>
          <p:cNvSpPr txBox="1"/>
          <p:nvPr/>
        </p:nvSpPr>
        <p:spPr>
          <a:xfrm>
            <a:off x="394917" y="-3845776"/>
            <a:ext cx="870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B8C604-EE40-43CB-991B-181994B7695F}"/>
              </a:ext>
            </a:extLst>
          </p:cNvPr>
          <p:cNvSpPr/>
          <p:nvPr/>
        </p:nvSpPr>
        <p:spPr>
          <a:xfrm>
            <a:off x="2467035" y="2669628"/>
            <a:ext cx="7336221" cy="2451230"/>
          </a:xfrm>
          <a:prstGeom prst="roundRect">
            <a:avLst>
              <a:gd name="adj" fmla="val 12161"/>
            </a:avLst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te with a fork and food on it&#10;&#10;Description automatically generated with low confidence">
            <a:extLst>
              <a:ext uri="{FF2B5EF4-FFF2-40B4-BE49-F238E27FC236}">
                <a16:creationId xmlns:a16="http://schemas.microsoft.com/office/drawing/2014/main" id="{31B8E1AA-7B0E-4659-BF38-548D38AC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4952">
            <a:off x="1334813" y="1563138"/>
            <a:ext cx="3847290" cy="3847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E04F7-11C6-498B-ABE6-D6E2A80C8BA9}"/>
              </a:ext>
            </a:extLst>
          </p:cNvPr>
          <p:cNvSpPr txBox="1"/>
          <p:nvPr/>
        </p:nvSpPr>
        <p:spPr>
          <a:xfrm>
            <a:off x="5138750" y="3315535"/>
            <a:ext cx="4490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021CC8C-EB85-4DAE-A1FC-8A618D61C771}"/>
              </a:ext>
            </a:extLst>
          </p:cNvPr>
          <p:cNvSpPr/>
          <p:nvPr/>
        </p:nvSpPr>
        <p:spPr>
          <a:xfrm>
            <a:off x="3965523" y="9870641"/>
            <a:ext cx="10744140" cy="6669089"/>
          </a:xfrm>
          <a:prstGeom prst="roundRect">
            <a:avLst>
              <a:gd name="adj" fmla="val 73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B2CA19-6F04-403A-8AC9-4DA8079F771A}"/>
              </a:ext>
            </a:extLst>
          </p:cNvPr>
          <p:cNvGrpSpPr/>
          <p:nvPr/>
        </p:nvGrpSpPr>
        <p:grpSpPr>
          <a:xfrm rot="9375932">
            <a:off x="-472985" y="-2914429"/>
            <a:ext cx="1653614" cy="1783644"/>
            <a:chOff x="191911" y="914400"/>
            <a:chExt cx="1653614" cy="178364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865868-1DDE-4C4B-A182-4FC0F231EFB0}"/>
                </a:ext>
              </a:extLst>
            </p:cNvPr>
            <p:cNvSpPr/>
            <p:nvPr/>
          </p:nvSpPr>
          <p:spPr>
            <a:xfrm>
              <a:off x="191911" y="914400"/>
              <a:ext cx="1653614" cy="17836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6D7EA3-1E7E-4516-A4D2-EEBAB80E16D5}"/>
                </a:ext>
              </a:extLst>
            </p:cNvPr>
            <p:cNvSpPr/>
            <p:nvPr/>
          </p:nvSpPr>
          <p:spPr>
            <a:xfrm>
              <a:off x="344311" y="1066800"/>
              <a:ext cx="1326445" cy="12361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Nhóm 28">
            <a:extLst>
              <a:ext uri="{FF2B5EF4-FFF2-40B4-BE49-F238E27FC236}">
                <a16:creationId xmlns:a16="http://schemas.microsoft.com/office/drawing/2014/main" id="{EC8A60A8-8531-4408-9DB1-82DBDC55DD24}"/>
              </a:ext>
            </a:extLst>
          </p:cNvPr>
          <p:cNvGrpSpPr/>
          <p:nvPr/>
        </p:nvGrpSpPr>
        <p:grpSpPr>
          <a:xfrm>
            <a:off x="123467" y="9419801"/>
            <a:ext cx="5634006" cy="8766628"/>
            <a:chOff x="4440782" y="391618"/>
            <a:chExt cx="3248025" cy="6430965"/>
          </a:xfrm>
        </p:grpSpPr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6C93AB5B-7EE7-49A8-9548-E1EFD8AA1101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68ED1D13-75E6-4D38-8114-4E9476936749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Rectangle: Rounded Corners 18">
                <a:extLst>
                  <a:ext uri="{FF2B5EF4-FFF2-40B4-BE49-F238E27FC236}">
                    <a16:creationId xmlns:a16="http://schemas.microsoft.com/office/drawing/2014/main" id="{98BB64FB-16B1-4BFF-900A-AF1736485358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25" name="Hình chữ nhật: Góc Tròn 4">
              <a:extLst>
                <a:ext uri="{FF2B5EF4-FFF2-40B4-BE49-F238E27FC236}">
                  <a16:creationId xmlns:a16="http://schemas.microsoft.com/office/drawing/2014/main" id="{5D7B4EB9-8F2E-4F5C-80EB-5B0456E1B223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: Góc Tròn 25">
              <a:extLst>
                <a:ext uri="{FF2B5EF4-FFF2-40B4-BE49-F238E27FC236}">
                  <a16:creationId xmlns:a16="http://schemas.microsoft.com/office/drawing/2014/main" id="{4A3783BB-ED4A-490D-B70B-A2F3482E48FA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18ACEE4-BEA0-41D5-970D-58EA246C1481}"/>
              </a:ext>
            </a:extLst>
          </p:cNvPr>
          <p:cNvSpPr/>
          <p:nvPr/>
        </p:nvSpPr>
        <p:spPr>
          <a:xfrm>
            <a:off x="2724539" y="10324924"/>
            <a:ext cx="414906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F8FC2B-06E4-421E-8437-97831634ABB9}"/>
              </a:ext>
            </a:extLst>
          </p:cNvPr>
          <p:cNvSpPr txBox="1"/>
          <p:nvPr/>
        </p:nvSpPr>
        <p:spPr>
          <a:xfrm>
            <a:off x="434326" y="12733369"/>
            <a:ext cx="2742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BC2CD1-7218-4444-A9BD-C005556B03E6}"/>
              </a:ext>
            </a:extLst>
          </p:cNvPr>
          <p:cNvSpPr/>
          <p:nvPr/>
        </p:nvSpPr>
        <p:spPr>
          <a:xfrm>
            <a:off x="4746239" y="10827775"/>
            <a:ext cx="658477" cy="80059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5923C3E-6804-4BBA-ABFF-16269FB41C0D}"/>
              </a:ext>
            </a:extLst>
          </p:cNvPr>
          <p:cNvSpPr/>
          <p:nvPr/>
        </p:nvSpPr>
        <p:spPr>
          <a:xfrm>
            <a:off x="4746240" y="10896204"/>
            <a:ext cx="658476" cy="66373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373" b="-262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5F3291-D104-4898-B4DC-2246BBC134D2}"/>
              </a:ext>
            </a:extLst>
          </p:cNvPr>
          <p:cNvGrpSpPr/>
          <p:nvPr/>
        </p:nvGrpSpPr>
        <p:grpSpPr>
          <a:xfrm>
            <a:off x="498488" y="15817118"/>
            <a:ext cx="4710172" cy="1397480"/>
            <a:chOff x="1078302" y="1814423"/>
            <a:chExt cx="4326629" cy="139748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7316A2F-10C5-4923-8875-094FB614ACB8}"/>
                </a:ext>
              </a:extLst>
            </p:cNvPr>
            <p:cNvSpPr/>
            <p:nvPr/>
          </p:nvSpPr>
          <p:spPr>
            <a:xfrm>
              <a:off x="1078302" y="1814423"/>
              <a:ext cx="4326629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464C766-0828-49F5-AFDB-9A467505EAB0}"/>
                </a:ext>
              </a:extLst>
            </p:cNvPr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658" b="-136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rgbClr val="AB69D5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A62E2B-8193-4588-979C-B86220499356}"/>
                </a:ext>
              </a:extLst>
            </p:cNvPr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</a:rPr>
                <a:t>Chèn hình ảnh bạn thích </a:t>
              </a:r>
              <a:endParaRPr lang="en-MY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6B20DA-A381-4E22-AAE3-87789EC6BEE5}"/>
              </a:ext>
            </a:extLst>
          </p:cNvPr>
          <p:cNvGrpSpPr/>
          <p:nvPr/>
        </p:nvGrpSpPr>
        <p:grpSpPr>
          <a:xfrm>
            <a:off x="485955" y="19667079"/>
            <a:ext cx="2410430" cy="2648823"/>
            <a:chOff x="644482" y="3549683"/>
            <a:chExt cx="2410430" cy="30571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BC7B135-E1A8-4ABE-BE6C-4A20C6F15982}"/>
                </a:ext>
              </a:extLst>
            </p:cNvPr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5C76A8C-A016-4F7D-BA7B-7D025EC4805A}"/>
                </a:ext>
              </a:extLst>
            </p:cNvPr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24F64A-3A7D-4EB8-9B50-4B11AA003FEF}"/>
              </a:ext>
            </a:extLst>
          </p:cNvPr>
          <p:cNvGrpSpPr/>
          <p:nvPr/>
        </p:nvGrpSpPr>
        <p:grpSpPr>
          <a:xfrm>
            <a:off x="2947379" y="25066611"/>
            <a:ext cx="2302273" cy="2648823"/>
            <a:chOff x="3169783" y="3549683"/>
            <a:chExt cx="2410430" cy="305711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9DB0457-F5AA-46F6-9FA6-1708D8FD6EA3}"/>
                </a:ext>
              </a:extLst>
            </p:cNvPr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B7DA1E6-4D96-4971-8C34-6F0D2AFF3370}"/>
                </a:ext>
              </a:extLst>
            </p:cNvPr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 2</a:t>
              </a: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CD631EA-B908-4A04-8621-96870F93E0D9}"/>
              </a:ext>
            </a:extLst>
          </p:cNvPr>
          <p:cNvSpPr/>
          <p:nvPr/>
        </p:nvSpPr>
        <p:spPr>
          <a:xfrm>
            <a:off x="2798337" y="10051864"/>
            <a:ext cx="267309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20871A3-D9FC-4C0C-A90A-D207C59099BC}"/>
              </a:ext>
            </a:extLst>
          </p:cNvPr>
          <p:cNvSpPr/>
          <p:nvPr/>
        </p:nvSpPr>
        <p:spPr>
          <a:xfrm>
            <a:off x="6324086" y="18373994"/>
            <a:ext cx="4561907" cy="966981"/>
          </a:xfrm>
          <a:prstGeom prst="roundRect">
            <a:avLst/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Kết luận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F8F8690-6FBE-4AB3-AA96-58ED42268B89}"/>
              </a:ext>
            </a:extLst>
          </p:cNvPr>
          <p:cNvSpPr/>
          <p:nvPr/>
        </p:nvSpPr>
        <p:spPr>
          <a:xfrm>
            <a:off x="6278913" y="27607758"/>
            <a:ext cx="5561635" cy="4668671"/>
          </a:xfrm>
          <a:prstGeom prst="roundRect">
            <a:avLst>
              <a:gd name="adj" fmla="val 5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B8C604-EE40-43CB-991B-181994B7695F}"/>
              </a:ext>
            </a:extLst>
          </p:cNvPr>
          <p:cNvSpPr/>
          <p:nvPr/>
        </p:nvSpPr>
        <p:spPr>
          <a:xfrm>
            <a:off x="2467035" y="-4938180"/>
            <a:ext cx="7336221" cy="2451230"/>
          </a:xfrm>
          <a:prstGeom prst="roundRect">
            <a:avLst>
              <a:gd name="adj" fmla="val 12161"/>
            </a:avLst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te with a fork and food on it&#10;&#10;Description automatically generated with low confidence">
            <a:extLst>
              <a:ext uri="{FF2B5EF4-FFF2-40B4-BE49-F238E27FC236}">
                <a16:creationId xmlns:a16="http://schemas.microsoft.com/office/drawing/2014/main" id="{31B8E1AA-7B0E-4659-BF38-548D38ACF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47394">
            <a:off x="1334813" y="-6044670"/>
            <a:ext cx="3847290" cy="3847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E04F7-11C6-498B-ABE6-D6E2A80C8BA9}"/>
              </a:ext>
            </a:extLst>
          </p:cNvPr>
          <p:cNvSpPr txBox="1"/>
          <p:nvPr/>
        </p:nvSpPr>
        <p:spPr>
          <a:xfrm>
            <a:off x="5138750" y="-4292273"/>
            <a:ext cx="4490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F207530-B700-434E-91A9-A1EFA5DFA12C}"/>
              </a:ext>
            </a:extLst>
          </p:cNvPr>
          <p:cNvSpPr/>
          <p:nvPr/>
        </p:nvSpPr>
        <p:spPr>
          <a:xfrm>
            <a:off x="9140001" y="-2974274"/>
            <a:ext cx="8121723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3A1416-7CB9-4BD9-9FDD-F240694E6DE9}"/>
              </a:ext>
            </a:extLst>
          </p:cNvPr>
          <p:cNvSpPr/>
          <p:nvPr/>
        </p:nvSpPr>
        <p:spPr>
          <a:xfrm>
            <a:off x="-5863086" y="-3554116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0" name="Nhóm 28">
            <a:extLst>
              <a:ext uri="{FF2B5EF4-FFF2-40B4-BE49-F238E27FC236}">
                <a16:creationId xmlns:a16="http://schemas.microsoft.com/office/drawing/2014/main" id="{F07DB058-6F23-41F6-A6A2-2D1C60256926}"/>
              </a:ext>
            </a:extLst>
          </p:cNvPr>
          <p:cNvGrpSpPr/>
          <p:nvPr/>
        </p:nvGrpSpPr>
        <p:grpSpPr>
          <a:xfrm>
            <a:off x="123467" y="166073"/>
            <a:ext cx="5634006" cy="8766628"/>
            <a:chOff x="4440782" y="391618"/>
            <a:chExt cx="3248025" cy="6430965"/>
          </a:xfrm>
        </p:grpSpPr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1EFBD34E-EF58-4096-A630-DB8BA539C6FE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7" name="Rectangle: Rounded Corners 8">
                <a:extLst>
                  <a:ext uri="{FF2B5EF4-FFF2-40B4-BE49-F238E27FC236}">
                    <a16:creationId xmlns:a16="http://schemas.microsoft.com/office/drawing/2014/main" id="{025BAA1A-E017-4D00-A8DE-2E0C0419F381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8" name="Rectangle: Rounded Corners 18">
                <a:extLst>
                  <a:ext uri="{FF2B5EF4-FFF2-40B4-BE49-F238E27FC236}">
                    <a16:creationId xmlns:a16="http://schemas.microsoft.com/office/drawing/2014/main" id="{9D0C5944-2EA0-4F94-AF31-2FF3495DA31C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Hình chữ nhật: Góc Tròn 4">
              <a:extLst>
                <a:ext uri="{FF2B5EF4-FFF2-40B4-BE49-F238E27FC236}">
                  <a16:creationId xmlns:a16="http://schemas.microsoft.com/office/drawing/2014/main" id="{9D70966F-E6C6-4DE3-99B3-964AF2007DB6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ình chữ nhật: Góc Tròn 25">
              <a:extLst>
                <a:ext uri="{FF2B5EF4-FFF2-40B4-BE49-F238E27FC236}">
                  <a16:creationId xmlns:a16="http://schemas.microsoft.com/office/drawing/2014/main" id="{E255AB38-AAAC-4186-8D40-02F98AAAE3C6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85D4165-61AF-46D6-BF60-8E5BBE7685F6}"/>
              </a:ext>
            </a:extLst>
          </p:cNvPr>
          <p:cNvSpPr/>
          <p:nvPr/>
        </p:nvSpPr>
        <p:spPr>
          <a:xfrm>
            <a:off x="2724539" y="1071196"/>
            <a:ext cx="414906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68165-A935-494F-ADB9-E5D18FFDD773}"/>
              </a:ext>
            </a:extLst>
          </p:cNvPr>
          <p:cNvSpPr txBox="1"/>
          <p:nvPr/>
        </p:nvSpPr>
        <p:spPr>
          <a:xfrm>
            <a:off x="434326" y="1511500"/>
            <a:ext cx="2742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396C0F-BEC0-4F25-9A3B-E0A9184F07FB}"/>
              </a:ext>
            </a:extLst>
          </p:cNvPr>
          <p:cNvSpPr/>
          <p:nvPr/>
        </p:nvSpPr>
        <p:spPr>
          <a:xfrm>
            <a:off x="3840157" y="1574047"/>
            <a:ext cx="1618850" cy="80059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DDB21B-EBA5-4444-A2C8-CC643A1360EF}"/>
              </a:ext>
            </a:extLst>
          </p:cNvPr>
          <p:cNvSpPr/>
          <p:nvPr/>
        </p:nvSpPr>
        <p:spPr>
          <a:xfrm>
            <a:off x="4746240" y="1642476"/>
            <a:ext cx="658476" cy="66373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373" b="-262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C5151CE-A4E7-4AE8-99FA-5CE16161A8C7}"/>
              </a:ext>
            </a:extLst>
          </p:cNvPr>
          <p:cNvGrpSpPr/>
          <p:nvPr/>
        </p:nvGrpSpPr>
        <p:grpSpPr>
          <a:xfrm>
            <a:off x="498488" y="2540030"/>
            <a:ext cx="4710172" cy="1397480"/>
            <a:chOff x="1078302" y="1814423"/>
            <a:chExt cx="4326629" cy="139748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37D02B4-D6DA-4F6F-B0DB-07AD802EDBD2}"/>
                </a:ext>
              </a:extLst>
            </p:cNvPr>
            <p:cNvSpPr/>
            <p:nvPr/>
          </p:nvSpPr>
          <p:spPr>
            <a:xfrm>
              <a:off x="1078302" y="1814423"/>
              <a:ext cx="4326629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85147A9-5BB6-44D5-BA4C-381B551211D1}"/>
                </a:ext>
              </a:extLst>
            </p:cNvPr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658" b="-136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rgbClr val="AB69D5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5DD254-1816-4DF7-91B4-AB704DAEB6CB}"/>
                </a:ext>
              </a:extLst>
            </p:cNvPr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</a:rPr>
                <a:t>Chèn hình ảnh bạn thích </a:t>
              </a:r>
              <a:endParaRPr lang="en-MY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B541F0-694B-4698-B644-BCBF4FE05B28}"/>
              </a:ext>
            </a:extLst>
          </p:cNvPr>
          <p:cNvGrpSpPr/>
          <p:nvPr/>
        </p:nvGrpSpPr>
        <p:grpSpPr>
          <a:xfrm>
            <a:off x="485955" y="4067415"/>
            <a:ext cx="2410430" cy="2648823"/>
            <a:chOff x="644482" y="3549683"/>
            <a:chExt cx="2410430" cy="305711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CFBE0B5-B6DC-49DF-B879-85142806BB50}"/>
                </a:ext>
              </a:extLst>
            </p:cNvPr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0D5AB-5880-4576-AD23-F9A02732CD5D}"/>
                </a:ext>
              </a:extLst>
            </p:cNvPr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6871525-4B63-49D1-8F5D-4E1B4A82B349}"/>
              </a:ext>
            </a:extLst>
          </p:cNvPr>
          <p:cNvGrpSpPr/>
          <p:nvPr/>
        </p:nvGrpSpPr>
        <p:grpSpPr>
          <a:xfrm>
            <a:off x="2947379" y="4067415"/>
            <a:ext cx="2302273" cy="2648823"/>
            <a:chOff x="3169783" y="3549683"/>
            <a:chExt cx="2410430" cy="30571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F3C183E-A97D-4227-87CF-D5D1ADB10BB6}"/>
                </a:ext>
              </a:extLst>
            </p:cNvPr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9F0D095-D5A2-4A65-A468-0E0082675606}"/>
                </a:ext>
              </a:extLst>
            </p:cNvPr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 2</a:t>
              </a: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52C65FA-1A27-4F53-A981-4FF845CA60F3}"/>
              </a:ext>
            </a:extLst>
          </p:cNvPr>
          <p:cNvSpPr/>
          <p:nvPr/>
        </p:nvSpPr>
        <p:spPr>
          <a:xfrm flipH="1">
            <a:off x="2991848" y="799404"/>
            <a:ext cx="339075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3209712-7CCC-41D9-A329-74525CD38759}"/>
              </a:ext>
            </a:extLst>
          </p:cNvPr>
          <p:cNvSpPr/>
          <p:nvPr/>
        </p:nvSpPr>
        <p:spPr>
          <a:xfrm>
            <a:off x="6324086" y="360930"/>
            <a:ext cx="4561907" cy="966981"/>
          </a:xfrm>
          <a:prstGeom prst="roundRect">
            <a:avLst/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Kết luận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AF5949-DEDB-4CDC-BF0C-9F5B60BE38A2}"/>
              </a:ext>
            </a:extLst>
          </p:cNvPr>
          <p:cNvSpPr/>
          <p:nvPr/>
        </p:nvSpPr>
        <p:spPr>
          <a:xfrm>
            <a:off x="6278913" y="1526464"/>
            <a:ext cx="5561635" cy="4668671"/>
          </a:xfrm>
          <a:prstGeom prst="roundRect">
            <a:avLst>
              <a:gd name="adj" fmla="val 542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DFD0D8-5F19-4856-A144-F84A6C50A5EF}"/>
              </a:ext>
            </a:extLst>
          </p:cNvPr>
          <p:cNvGrpSpPr/>
          <p:nvPr/>
        </p:nvGrpSpPr>
        <p:grpSpPr>
          <a:xfrm>
            <a:off x="4628471" y="2365695"/>
            <a:ext cx="2937454" cy="1549402"/>
            <a:chOff x="4586526" y="2365695"/>
            <a:chExt cx="2937454" cy="15494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46FF37-B36D-4EFB-8C74-EA79DEFABF06}"/>
                </a:ext>
              </a:extLst>
            </p:cNvPr>
            <p:cNvSpPr/>
            <p:nvPr/>
          </p:nvSpPr>
          <p:spPr>
            <a:xfrm>
              <a:off x="5540928" y="2365695"/>
              <a:ext cx="1110144" cy="1063305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59373" b="-2623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5FE3F-8076-48CA-A49D-9C69BA71F11E}"/>
                </a:ext>
              </a:extLst>
            </p:cNvPr>
            <p:cNvSpPr txBox="1"/>
            <p:nvPr/>
          </p:nvSpPr>
          <p:spPr>
            <a:xfrm>
              <a:off x="4586526" y="3514987"/>
              <a:ext cx="2937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Thanks For Watching!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D2E973-1208-45FA-8CF0-851EC6AC627D}"/>
              </a:ext>
            </a:extLst>
          </p:cNvPr>
          <p:cNvSpPr txBox="1"/>
          <p:nvPr/>
        </p:nvSpPr>
        <p:spPr>
          <a:xfrm>
            <a:off x="5304825" y="3908434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18768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71148-1DBB-4457-B869-17A5A154DB24}"/>
              </a:ext>
            </a:extLst>
          </p:cNvPr>
          <p:cNvSpPr txBox="1"/>
          <p:nvPr/>
        </p:nvSpPr>
        <p:spPr>
          <a:xfrm>
            <a:off x="3713355" y="1041432"/>
            <a:ext cx="475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56FCF3-9631-4695-812A-F8BF5706EE77}"/>
              </a:ext>
            </a:extLst>
          </p:cNvPr>
          <p:cNvGrpSpPr/>
          <p:nvPr/>
        </p:nvGrpSpPr>
        <p:grpSpPr>
          <a:xfrm>
            <a:off x="593398" y="2282928"/>
            <a:ext cx="2583809" cy="1915011"/>
            <a:chOff x="768200" y="2282928"/>
            <a:chExt cx="2583809" cy="191501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651C1B0-51BC-437A-B042-0FC2640B7772}"/>
                </a:ext>
              </a:extLst>
            </p:cNvPr>
            <p:cNvSpPr/>
            <p:nvPr/>
          </p:nvSpPr>
          <p:spPr>
            <a:xfrm>
              <a:off x="1488452" y="2282928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7518BA-3F87-4201-B183-77E4F384A200}"/>
                </a:ext>
              </a:extLst>
            </p:cNvPr>
            <p:cNvGrpSpPr/>
            <p:nvPr/>
          </p:nvGrpSpPr>
          <p:grpSpPr>
            <a:xfrm>
              <a:off x="768200" y="2340761"/>
              <a:ext cx="2583809" cy="1857178"/>
              <a:chOff x="4773336" y="2365695"/>
              <a:chExt cx="2583809" cy="185717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5F948A-8290-4DD3-8F7F-1DDC1DD65BAC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2156" b="-121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2E1A59-A5B4-4F25-B068-5E38621D30AB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128184-4DA0-4C74-978F-62776868A745}"/>
              </a:ext>
            </a:extLst>
          </p:cNvPr>
          <p:cNvGrpSpPr/>
          <p:nvPr/>
        </p:nvGrpSpPr>
        <p:grpSpPr>
          <a:xfrm>
            <a:off x="3330924" y="2282928"/>
            <a:ext cx="2583809" cy="1939945"/>
            <a:chOff x="3377849" y="2334877"/>
            <a:chExt cx="2583809" cy="193994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C5FD5B-6C46-45A9-A78C-0B93C22AFF5F}"/>
                </a:ext>
              </a:extLst>
            </p:cNvPr>
            <p:cNvSpPr/>
            <p:nvPr/>
          </p:nvSpPr>
          <p:spPr>
            <a:xfrm>
              <a:off x="4098101" y="2334877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1DFCBA-30E0-441C-B798-B03DE94B2F2B}"/>
                </a:ext>
              </a:extLst>
            </p:cNvPr>
            <p:cNvGrpSpPr/>
            <p:nvPr/>
          </p:nvGrpSpPr>
          <p:grpSpPr>
            <a:xfrm>
              <a:off x="3377849" y="2417644"/>
              <a:ext cx="2583809" cy="1857178"/>
              <a:chOff x="4773336" y="2365695"/>
              <a:chExt cx="2583809" cy="185717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8585C52-81F2-4DC0-B0EB-A94019EA743F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5BBD5F-5DBE-47C1-AF6E-7ACF31C36DB9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5F5CB7-D249-4273-8F20-27FCF6E84F7B}"/>
              </a:ext>
            </a:extLst>
          </p:cNvPr>
          <p:cNvGrpSpPr/>
          <p:nvPr/>
        </p:nvGrpSpPr>
        <p:grpSpPr>
          <a:xfrm>
            <a:off x="5875090" y="2215100"/>
            <a:ext cx="2583809" cy="1925006"/>
            <a:chOff x="5875090" y="2215100"/>
            <a:chExt cx="2583809" cy="19250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39DBC8-4B6D-4210-94A1-FD7D1BB5B091}"/>
                </a:ext>
              </a:extLst>
            </p:cNvPr>
            <p:cNvSpPr/>
            <p:nvPr/>
          </p:nvSpPr>
          <p:spPr>
            <a:xfrm>
              <a:off x="6591721" y="2215100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2A27F-DE85-4A4E-8249-F39741909E8B}"/>
                </a:ext>
              </a:extLst>
            </p:cNvPr>
            <p:cNvGrpSpPr/>
            <p:nvPr/>
          </p:nvGrpSpPr>
          <p:grpSpPr>
            <a:xfrm>
              <a:off x="5875090" y="2282928"/>
              <a:ext cx="2583809" cy="1857178"/>
              <a:chOff x="4773336" y="2365695"/>
              <a:chExt cx="2583809" cy="185717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4A0F07-D05F-4FA2-9D1C-CA10138741FA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2888" r="-2288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807B-490D-485B-B92E-32EB81F4249B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F0446-4A3D-457D-BC85-0BE56824981E}"/>
              </a:ext>
            </a:extLst>
          </p:cNvPr>
          <p:cNvGrpSpPr/>
          <p:nvPr/>
        </p:nvGrpSpPr>
        <p:grpSpPr>
          <a:xfrm>
            <a:off x="8419256" y="2200161"/>
            <a:ext cx="2583809" cy="1954884"/>
            <a:chOff x="8419256" y="2200161"/>
            <a:chExt cx="2583809" cy="195488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19B653-C8CD-44B4-8F87-65E18210A06A}"/>
                </a:ext>
              </a:extLst>
            </p:cNvPr>
            <p:cNvSpPr/>
            <p:nvPr/>
          </p:nvSpPr>
          <p:spPr>
            <a:xfrm>
              <a:off x="9140001" y="2200161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90F4DB-7994-43F5-84DE-4703F141122F}"/>
                </a:ext>
              </a:extLst>
            </p:cNvPr>
            <p:cNvGrpSpPr/>
            <p:nvPr/>
          </p:nvGrpSpPr>
          <p:grpSpPr>
            <a:xfrm>
              <a:off x="8419256" y="2297867"/>
              <a:ext cx="2583809" cy="1857178"/>
              <a:chOff x="4773336" y="2365695"/>
              <a:chExt cx="2583809" cy="185717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A485DC-0782-4A96-A1D3-0D14C362475B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CD102-DE21-4CDD-9158-3CEF697ACF36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48BF32B-2B8F-46EC-BF0D-85A15A9A19CA}"/>
              </a:ext>
            </a:extLst>
          </p:cNvPr>
          <p:cNvSpPr/>
          <p:nvPr/>
        </p:nvSpPr>
        <p:spPr>
          <a:xfrm>
            <a:off x="12839082" y="-243208"/>
            <a:ext cx="8121723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8A7BA9-A9AE-44A4-AA15-21601919B5BA}"/>
              </a:ext>
            </a:extLst>
          </p:cNvPr>
          <p:cNvSpPr/>
          <p:nvPr/>
        </p:nvSpPr>
        <p:spPr>
          <a:xfrm>
            <a:off x="-6566940" y="-4307308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8" name="Nhóm 28">
            <a:extLst>
              <a:ext uri="{FF2B5EF4-FFF2-40B4-BE49-F238E27FC236}">
                <a16:creationId xmlns:a16="http://schemas.microsoft.com/office/drawing/2014/main" id="{DAF73847-3C21-4D65-9FD6-B5D84E3DEC22}"/>
              </a:ext>
            </a:extLst>
          </p:cNvPr>
          <p:cNvGrpSpPr/>
          <p:nvPr/>
        </p:nvGrpSpPr>
        <p:grpSpPr>
          <a:xfrm rot="20042494">
            <a:off x="-5419141" y="1819455"/>
            <a:ext cx="3804765" cy="6880368"/>
            <a:chOff x="4440782" y="391618"/>
            <a:chExt cx="3248025" cy="6430965"/>
          </a:xfrm>
        </p:grpSpPr>
        <p:grpSp>
          <p:nvGrpSpPr>
            <p:cNvPr id="29" name="Group 7">
              <a:extLst>
                <a:ext uri="{FF2B5EF4-FFF2-40B4-BE49-F238E27FC236}">
                  <a16:creationId xmlns:a16="http://schemas.microsoft.com/office/drawing/2014/main" id="{CEA7B2CA-226B-4F78-9CB7-C10C21C4660B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059CA89A-036E-4624-BEA2-3E83AF31FF10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3" name="Rectangle: Rounded Corners 18">
                <a:extLst>
                  <a:ext uri="{FF2B5EF4-FFF2-40B4-BE49-F238E27FC236}">
                    <a16:creationId xmlns:a16="http://schemas.microsoft.com/office/drawing/2014/main" id="{C0C6D236-1554-4525-B5F2-2C44DFED6BFB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0" name="Hình chữ nhật: Góc Tròn 4">
              <a:extLst>
                <a:ext uri="{FF2B5EF4-FFF2-40B4-BE49-F238E27FC236}">
                  <a16:creationId xmlns:a16="http://schemas.microsoft.com/office/drawing/2014/main" id="{6D745FBE-5CEA-4AAE-9DEB-CA2FFE8E6EEE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ình chữ nhật: Góc Tròn 25">
              <a:extLst>
                <a:ext uri="{FF2B5EF4-FFF2-40B4-BE49-F238E27FC236}">
                  <a16:creationId xmlns:a16="http://schemas.microsoft.com/office/drawing/2014/main" id="{6AA40FC2-B7DE-41F5-831F-1DE7AE98BB51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88FC683-0EE9-4AA1-A197-62D0464E5962}"/>
              </a:ext>
            </a:extLst>
          </p:cNvPr>
          <p:cNvSpPr/>
          <p:nvPr/>
        </p:nvSpPr>
        <p:spPr>
          <a:xfrm>
            <a:off x="-4336707" y="3113505"/>
            <a:ext cx="417420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73A3F0C-C7FC-49E2-BD2E-A7E965907581}"/>
              </a:ext>
            </a:extLst>
          </p:cNvPr>
          <p:cNvSpPr/>
          <p:nvPr/>
        </p:nvSpPr>
        <p:spPr>
          <a:xfrm>
            <a:off x="-4279360" y="2853159"/>
            <a:ext cx="302726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661034-0B2B-406D-B580-F3797CFCFEC7}"/>
              </a:ext>
            </a:extLst>
          </p:cNvPr>
          <p:cNvSpPr/>
          <p:nvPr/>
        </p:nvSpPr>
        <p:spPr>
          <a:xfrm>
            <a:off x="-3894817" y="4321477"/>
            <a:ext cx="658476" cy="663737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373" b="-262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CD47D4-A5A5-43A6-9BB0-5A1A2D25268E}"/>
              </a:ext>
            </a:extLst>
          </p:cNvPr>
          <p:cNvSpPr txBox="1"/>
          <p:nvPr/>
        </p:nvSpPr>
        <p:spPr>
          <a:xfrm>
            <a:off x="-4467868" y="5031344"/>
            <a:ext cx="179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9657630-D085-47A8-B023-AAF62461E872}"/>
              </a:ext>
            </a:extLst>
          </p:cNvPr>
          <p:cNvSpPr/>
          <p:nvPr/>
        </p:nvSpPr>
        <p:spPr>
          <a:xfrm>
            <a:off x="5551712" y="10205665"/>
            <a:ext cx="4561907" cy="966981"/>
          </a:xfrm>
          <a:prstGeom prst="roundRect">
            <a:avLst/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1900049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71148-1DBB-4457-B869-17A5A154DB24}"/>
              </a:ext>
            </a:extLst>
          </p:cNvPr>
          <p:cNvSpPr txBox="1"/>
          <p:nvPr/>
        </p:nvSpPr>
        <p:spPr>
          <a:xfrm>
            <a:off x="3713355" y="-13793576"/>
            <a:ext cx="475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56FCF3-9631-4695-812A-F8BF5706EE77}"/>
              </a:ext>
            </a:extLst>
          </p:cNvPr>
          <p:cNvGrpSpPr/>
          <p:nvPr/>
        </p:nvGrpSpPr>
        <p:grpSpPr>
          <a:xfrm>
            <a:off x="593398" y="-5127099"/>
            <a:ext cx="2583809" cy="1915011"/>
            <a:chOff x="768200" y="2282928"/>
            <a:chExt cx="2583809" cy="191501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651C1B0-51BC-437A-B042-0FC2640B7772}"/>
                </a:ext>
              </a:extLst>
            </p:cNvPr>
            <p:cNvSpPr/>
            <p:nvPr/>
          </p:nvSpPr>
          <p:spPr>
            <a:xfrm>
              <a:off x="1488452" y="2282928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7518BA-3F87-4201-B183-77E4F384A200}"/>
                </a:ext>
              </a:extLst>
            </p:cNvPr>
            <p:cNvGrpSpPr/>
            <p:nvPr/>
          </p:nvGrpSpPr>
          <p:grpSpPr>
            <a:xfrm>
              <a:off x="768200" y="2340761"/>
              <a:ext cx="2583809" cy="1857178"/>
              <a:chOff x="4773336" y="2365695"/>
              <a:chExt cx="2583809" cy="185717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5F948A-8290-4DD3-8F7F-1DDC1DD65BAC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t="-12156" b="-121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2E1A59-A5B4-4F25-B068-5E38621D30AB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128184-4DA0-4C74-978F-62776868A745}"/>
              </a:ext>
            </a:extLst>
          </p:cNvPr>
          <p:cNvGrpSpPr/>
          <p:nvPr/>
        </p:nvGrpSpPr>
        <p:grpSpPr>
          <a:xfrm>
            <a:off x="3330924" y="-8107366"/>
            <a:ext cx="2583809" cy="1939945"/>
            <a:chOff x="3377849" y="2334877"/>
            <a:chExt cx="2583809" cy="193994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C5FD5B-6C46-45A9-A78C-0B93C22AFF5F}"/>
                </a:ext>
              </a:extLst>
            </p:cNvPr>
            <p:cNvSpPr/>
            <p:nvPr/>
          </p:nvSpPr>
          <p:spPr>
            <a:xfrm>
              <a:off x="4098101" y="2334877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1DFCBA-30E0-441C-B798-B03DE94B2F2B}"/>
                </a:ext>
              </a:extLst>
            </p:cNvPr>
            <p:cNvGrpSpPr/>
            <p:nvPr/>
          </p:nvGrpSpPr>
          <p:grpSpPr>
            <a:xfrm>
              <a:off x="3377849" y="2417644"/>
              <a:ext cx="2583809" cy="1857178"/>
              <a:chOff x="4773336" y="2365695"/>
              <a:chExt cx="2583809" cy="185717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8585C52-81F2-4DC0-B0EB-A94019EA743F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5BBD5F-5DBE-47C1-AF6E-7ACF31C36DB9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5F5CB7-D249-4273-8F20-27FCF6E84F7B}"/>
              </a:ext>
            </a:extLst>
          </p:cNvPr>
          <p:cNvGrpSpPr/>
          <p:nvPr/>
        </p:nvGrpSpPr>
        <p:grpSpPr>
          <a:xfrm>
            <a:off x="5875090" y="-11324795"/>
            <a:ext cx="2583809" cy="1925006"/>
            <a:chOff x="5875090" y="2215100"/>
            <a:chExt cx="2583809" cy="19250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39DBC8-4B6D-4210-94A1-FD7D1BB5B091}"/>
                </a:ext>
              </a:extLst>
            </p:cNvPr>
            <p:cNvSpPr/>
            <p:nvPr/>
          </p:nvSpPr>
          <p:spPr>
            <a:xfrm>
              <a:off x="6591721" y="2215100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2A27F-DE85-4A4E-8249-F39741909E8B}"/>
                </a:ext>
              </a:extLst>
            </p:cNvPr>
            <p:cNvGrpSpPr/>
            <p:nvPr/>
          </p:nvGrpSpPr>
          <p:grpSpPr>
            <a:xfrm>
              <a:off x="5875090" y="2282928"/>
              <a:ext cx="2583809" cy="1857178"/>
              <a:chOff x="4773336" y="2365695"/>
              <a:chExt cx="2583809" cy="185717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4A0F07-D05F-4FA2-9D1C-CA10138741FA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2888" r="-2288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807B-490D-485B-B92E-32EB81F4249B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F0446-4A3D-457D-BC85-0BE56824981E}"/>
              </a:ext>
            </a:extLst>
          </p:cNvPr>
          <p:cNvGrpSpPr/>
          <p:nvPr/>
        </p:nvGrpSpPr>
        <p:grpSpPr>
          <a:xfrm>
            <a:off x="8419256" y="-13304590"/>
            <a:ext cx="2583809" cy="1954884"/>
            <a:chOff x="8419256" y="2200161"/>
            <a:chExt cx="2583809" cy="195488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19B653-C8CD-44B4-8F87-65E18210A06A}"/>
                </a:ext>
              </a:extLst>
            </p:cNvPr>
            <p:cNvSpPr/>
            <p:nvPr/>
          </p:nvSpPr>
          <p:spPr>
            <a:xfrm>
              <a:off x="9140001" y="2200161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90F4DB-7994-43F5-84DE-4703F141122F}"/>
                </a:ext>
              </a:extLst>
            </p:cNvPr>
            <p:cNvGrpSpPr/>
            <p:nvPr/>
          </p:nvGrpSpPr>
          <p:grpSpPr>
            <a:xfrm>
              <a:off x="8419256" y="2297867"/>
              <a:ext cx="2583809" cy="1857178"/>
              <a:chOff x="4773336" y="2365695"/>
              <a:chExt cx="2583809" cy="185717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A485DC-0782-4A96-A1D3-0D14C362475B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CD102-DE21-4CDD-9158-3CEF697ACF36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6697362" y="-990034"/>
            <a:ext cx="8121723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3717709" y="-1239305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6" name="Nhóm 28">
            <a:extLst>
              <a:ext uri="{FF2B5EF4-FFF2-40B4-BE49-F238E27FC236}">
                <a16:creationId xmlns:a16="http://schemas.microsoft.com/office/drawing/2014/main" id="{2C57D0B2-1436-4564-BF87-8846DB088A67}"/>
              </a:ext>
            </a:extLst>
          </p:cNvPr>
          <p:cNvGrpSpPr/>
          <p:nvPr/>
        </p:nvGrpSpPr>
        <p:grpSpPr>
          <a:xfrm>
            <a:off x="554571" y="85542"/>
            <a:ext cx="3804765" cy="6880368"/>
            <a:chOff x="4440782" y="391618"/>
            <a:chExt cx="3248025" cy="6430965"/>
          </a:xfrm>
        </p:grpSpPr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0897C6A3-5567-4431-81A2-DE97AAB0D504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CE00CAA4-B9CA-42C1-A085-2A8881A789A4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1" name="Rectangle: Rounded Corners 18">
                <a:extLst>
                  <a:ext uri="{FF2B5EF4-FFF2-40B4-BE49-F238E27FC236}">
                    <a16:creationId xmlns:a16="http://schemas.microsoft.com/office/drawing/2014/main" id="{8E1A3237-6AC9-4223-A9F7-EAA90C0545BC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8" name="Hình chữ nhật: Góc Tròn 4">
              <a:extLst>
                <a:ext uri="{FF2B5EF4-FFF2-40B4-BE49-F238E27FC236}">
                  <a16:creationId xmlns:a16="http://schemas.microsoft.com/office/drawing/2014/main" id="{6AE81B30-41DE-48F7-B6FC-73ED7CE7370A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ình chữ nhật: Góc Tròn 25">
              <a:extLst>
                <a:ext uri="{FF2B5EF4-FFF2-40B4-BE49-F238E27FC236}">
                  <a16:creationId xmlns:a16="http://schemas.microsoft.com/office/drawing/2014/main" id="{B4A85E5B-371F-449D-B05C-652408F3BF82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2F2223-14DC-481C-9874-8EE4749EB993}"/>
              </a:ext>
            </a:extLst>
          </p:cNvPr>
          <p:cNvSpPr/>
          <p:nvPr/>
        </p:nvSpPr>
        <p:spPr>
          <a:xfrm>
            <a:off x="2265634" y="988447"/>
            <a:ext cx="417420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D54A70E-B1B7-47F1-A65E-879BA6FAF4CC}"/>
              </a:ext>
            </a:extLst>
          </p:cNvPr>
          <p:cNvSpPr/>
          <p:nvPr/>
        </p:nvSpPr>
        <p:spPr>
          <a:xfrm>
            <a:off x="2322981" y="728101"/>
            <a:ext cx="302726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DB26DF-D331-4D5C-929F-437A469DE6FB}"/>
              </a:ext>
            </a:extLst>
          </p:cNvPr>
          <p:cNvSpPr txBox="1"/>
          <p:nvPr/>
        </p:nvSpPr>
        <p:spPr>
          <a:xfrm>
            <a:off x="1575500" y="2799025"/>
            <a:ext cx="179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9B83E3E-ACBB-4688-8419-63A3480AE16D}"/>
              </a:ext>
            </a:extLst>
          </p:cNvPr>
          <p:cNvSpPr/>
          <p:nvPr/>
        </p:nvSpPr>
        <p:spPr>
          <a:xfrm>
            <a:off x="5551712" y="2799025"/>
            <a:ext cx="4561907" cy="966981"/>
          </a:xfrm>
          <a:prstGeom prst="roundRect">
            <a:avLst/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B8E0914-F838-4F4E-A390-EE6999ACCBCB}"/>
              </a:ext>
            </a:extLst>
          </p:cNvPr>
          <p:cNvSpPr/>
          <p:nvPr/>
        </p:nvSpPr>
        <p:spPr>
          <a:xfrm>
            <a:off x="2148551" y="2089158"/>
            <a:ext cx="658476" cy="633439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</a:p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A6B537-31BA-40E6-A6D0-6804166518F8}"/>
              </a:ext>
            </a:extLst>
          </p:cNvPr>
          <p:cNvSpPr/>
          <p:nvPr/>
        </p:nvSpPr>
        <p:spPr>
          <a:xfrm>
            <a:off x="2141896" y="2072342"/>
            <a:ext cx="658476" cy="663737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373" b="-262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F5B78D9-CD28-488B-8F6C-2E1AD8CC4556}"/>
              </a:ext>
            </a:extLst>
          </p:cNvPr>
          <p:cNvSpPr/>
          <p:nvPr/>
        </p:nvSpPr>
        <p:spPr>
          <a:xfrm>
            <a:off x="6365089" y="10469231"/>
            <a:ext cx="5005275" cy="4505739"/>
          </a:xfrm>
          <a:prstGeom prst="roundRect">
            <a:avLst>
              <a:gd name="adj" fmla="val 695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C02C2B-929E-4818-B5D3-0A40A981A634}"/>
              </a:ext>
            </a:extLst>
          </p:cNvPr>
          <p:cNvGrpSpPr/>
          <p:nvPr/>
        </p:nvGrpSpPr>
        <p:grpSpPr>
          <a:xfrm>
            <a:off x="498488" y="8963124"/>
            <a:ext cx="4710172" cy="1397480"/>
            <a:chOff x="1078302" y="1814423"/>
            <a:chExt cx="4326629" cy="139748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A3EE438-1630-4F5F-AAC6-C15F0EBFC297}"/>
                </a:ext>
              </a:extLst>
            </p:cNvPr>
            <p:cNvSpPr/>
            <p:nvPr/>
          </p:nvSpPr>
          <p:spPr>
            <a:xfrm>
              <a:off x="1078302" y="1814423"/>
              <a:ext cx="4326629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66FC69B-5614-47C7-83CF-EEAF6AB1A567}"/>
                </a:ext>
              </a:extLst>
            </p:cNvPr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658" b="-136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rgbClr val="AB69D5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ADD7A0-EE18-4790-B35A-FD8918DD1F8C}"/>
                </a:ext>
              </a:extLst>
            </p:cNvPr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</a:rPr>
                <a:t>Chèn hình ảnh bạn thích </a:t>
              </a:r>
              <a:endParaRPr lang="en-MY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24FBB6-6BA8-4E84-8004-22C292F41CCA}"/>
              </a:ext>
            </a:extLst>
          </p:cNvPr>
          <p:cNvGrpSpPr/>
          <p:nvPr/>
        </p:nvGrpSpPr>
        <p:grpSpPr>
          <a:xfrm>
            <a:off x="485955" y="13652809"/>
            <a:ext cx="2410430" cy="2648823"/>
            <a:chOff x="644482" y="3549683"/>
            <a:chExt cx="2410430" cy="30571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7294CBC-E49E-424C-B60C-0F75F17E7F40}"/>
                </a:ext>
              </a:extLst>
            </p:cNvPr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CCDD2E-99FD-43FC-ACAE-C9B176F6F814}"/>
                </a:ext>
              </a:extLst>
            </p:cNvPr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E79E0D-BE68-439C-BECB-B3EF9E26056E}"/>
              </a:ext>
            </a:extLst>
          </p:cNvPr>
          <p:cNvGrpSpPr/>
          <p:nvPr/>
        </p:nvGrpSpPr>
        <p:grpSpPr>
          <a:xfrm>
            <a:off x="2947379" y="21272809"/>
            <a:ext cx="2302273" cy="2648823"/>
            <a:chOff x="3169783" y="3549683"/>
            <a:chExt cx="2410430" cy="305711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C0D0AED-6D8D-4438-8BCC-22287E9967F8}"/>
                </a:ext>
              </a:extLst>
            </p:cNvPr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FDDEAF-4C99-47DA-B53C-8E247B9819E3}"/>
                </a:ext>
              </a:extLst>
            </p:cNvPr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62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71148-1DBB-4457-B869-17A5A154DB24}"/>
              </a:ext>
            </a:extLst>
          </p:cNvPr>
          <p:cNvSpPr txBox="1"/>
          <p:nvPr/>
        </p:nvSpPr>
        <p:spPr>
          <a:xfrm>
            <a:off x="3713355" y="-13793576"/>
            <a:ext cx="475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5F5CB7-D249-4273-8F20-27FCF6E84F7B}"/>
              </a:ext>
            </a:extLst>
          </p:cNvPr>
          <p:cNvGrpSpPr/>
          <p:nvPr/>
        </p:nvGrpSpPr>
        <p:grpSpPr>
          <a:xfrm>
            <a:off x="5875090" y="-11324795"/>
            <a:ext cx="2583809" cy="1925006"/>
            <a:chOff x="5875090" y="2215100"/>
            <a:chExt cx="2583809" cy="19250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39DBC8-4B6D-4210-94A1-FD7D1BB5B091}"/>
                </a:ext>
              </a:extLst>
            </p:cNvPr>
            <p:cNvSpPr/>
            <p:nvPr/>
          </p:nvSpPr>
          <p:spPr>
            <a:xfrm>
              <a:off x="6591721" y="2215100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2A27F-DE85-4A4E-8249-F39741909E8B}"/>
                </a:ext>
              </a:extLst>
            </p:cNvPr>
            <p:cNvGrpSpPr/>
            <p:nvPr/>
          </p:nvGrpSpPr>
          <p:grpSpPr>
            <a:xfrm>
              <a:off x="5875090" y="2282928"/>
              <a:ext cx="2583809" cy="1857178"/>
              <a:chOff x="4773336" y="2365695"/>
              <a:chExt cx="2583809" cy="185717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4A0F07-D05F-4FA2-9D1C-CA10138741FA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2888" r="-2288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807B-490D-485B-B92E-32EB81F4249B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F0446-4A3D-457D-BC85-0BE56824981E}"/>
              </a:ext>
            </a:extLst>
          </p:cNvPr>
          <p:cNvGrpSpPr/>
          <p:nvPr/>
        </p:nvGrpSpPr>
        <p:grpSpPr>
          <a:xfrm>
            <a:off x="8419256" y="-13304590"/>
            <a:ext cx="2583809" cy="1954884"/>
            <a:chOff x="8419256" y="2200161"/>
            <a:chExt cx="2583809" cy="195488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19B653-C8CD-44B4-8F87-65E18210A06A}"/>
                </a:ext>
              </a:extLst>
            </p:cNvPr>
            <p:cNvSpPr/>
            <p:nvPr/>
          </p:nvSpPr>
          <p:spPr>
            <a:xfrm>
              <a:off x="9140001" y="2200161"/>
              <a:ext cx="1143304" cy="1146072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90F4DB-7994-43F5-84DE-4703F141122F}"/>
                </a:ext>
              </a:extLst>
            </p:cNvPr>
            <p:cNvGrpSpPr/>
            <p:nvPr/>
          </p:nvGrpSpPr>
          <p:grpSpPr>
            <a:xfrm>
              <a:off x="8419256" y="2297867"/>
              <a:ext cx="2583809" cy="1857178"/>
              <a:chOff x="4773336" y="2365695"/>
              <a:chExt cx="2583809" cy="185717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A485DC-0782-4A96-A1D3-0D14C362475B}"/>
                  </a:ext>
                </a:extLst>
              </p:cNvPr>
              <p:cNvSpPr/>
              <p:nvPr/>
            </p:nvSpPr>
            <p:spPr>
              <a:xfrm>
                <a:off x="5540928" y="2365695"/>
                <a:ext cx="1110144" cy="1063305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CD102-DE21-4CDD-9158-3CEF697ACF36}"/>
                  </a:ext>
                </a:extLst>
              </p:cNvPr>
              <p:cNvSpPr txBox="1"/>
              <p:nvPr/>
            </p:nvSpPr>
            <p:spPr>
              <a:xfrm>
                <a:off x="4773336" y="3514987"/>
                <a:ext cx="25838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Tên </a:t>
                </a:r>
              </a:p>
              <a:p>
                <a:pPr algn="ctr"/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Mã Sinh Viên</a:t>
                </a:r>
              </a:p>
            </p:txBody>
          </p: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9140001" y="-2974274"/>
            <a:ext cx="8121723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5863086" y="-3554116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6" name="Nhóm 28">
            <a:extLst>
              <a:ext uri="{FF2B5EF4-FFF2-40B4-BE49-F238E27FC236}">
                <a16:creationId xmlns:a16="http://schemas.microsoft.com/office/drawing/2014/main" id="{2C57D0B2-1436-4564-BF87-8846DB088A67}"/>
              </a:ext>
            </a:extLst>
          </p:cNvPr>
          <p:cNvGrpSpPr/>
          <p:nvPr/>
        </p:nvGrpSpPr>
        <p:grpSpPr>
          <a:xfrm>
            <a:off x="123467" y="166073"/>
            <a:ext cx="5634006" cy="8766628"/>
            <a:chOff x="4440782" y="391618"/>
            <a:chExt cx="3248025" cy="6430965"/>
          </a:xfrm>
        </p:grpSpPr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0897C6A3-5567-4431-81A2-DE97AAB0D504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CE00CAA4-B9CA-42C1-A085-2A8881A789A4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1" name="Rectangle: Rounded Corners 18">
                <a:extLst>
                  <a:ext uri="{FF2B5EF4-FFF2-40B4-BE49-F238E27FC236}">
                    <a16:creationId xmlns:a16="http://schemas.microsoft.com/office/drawing/2014/main" id="{8E1A3237-6AC9-4223-A9F7-EAA90C0545BC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8" name="Hình chữ nhật: Góc Tròn 4">
              <a:extLst>
                <a:ext uri="{FF2B5EF4-FFF2-40B4-BE49-F238E27FC236}">
                  <a16:creationId xmlns:a16="http://schemas.microsoft.com/office/drawing/2014/main" id="{6AE81B30-41DE-48F7-B6FC-73ED7CE7370A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ình chữ nhật: Góc Tròn 25">
              <a:extLst>
                <a:ext uri="{FF2B5EF4-FFF2-40B4-BE49-F238E27FC236}">
                  <a16:creationId xmlns:a16="http://schemas.microsoft.com/office/drawing/2014/main" id="{B4A85E5B-371F-449D-B05C-652408F3BF82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2F2223-14DC-481C-9874-8EE4749EB993}"/>
              </a:ext>
            </a:extLst>
          </p:cNvPr>
          <p:cNvSpPr/>
          <p:nvPr/>
        </p:nvSpPr>
        <p:spPr>
          <a:xfrm>
            <a:off x="2724539" y="1071196"/>
            <a:ext cx="414906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D54A70E-B1B7-47F1-A65E-879BA6FAF4CC}"/>
              </a:ext>
            </a:extLst>
          </p:cNvPr>
          <p:cNvSpPr/>
          <p:nvPr/>
        </p:nvSpPr>
        <p:spPr>
          <a:xfrm flipH="1">
            <a:off x="2991848" y="799404"/>
            <a:ext cx="339075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DB26DF-D331-4D5C-929F-437A469DE6FB}"/>
              </a:ext>
            </a:extLst>
          </p:cNvPr>
          <p:cNvSpPr txBox="1"/>
          <p:nvPr/>
        </p:nvSpPr>
        <p:spPr>
          <a:xfrm>
            <a:off x="434326" y="1511500"/>
            <a:ext cx="2742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9B83E3E-ACBB-4688-8419-63A3480AE16D}"/>
              </a:ext>
            </a:extLst>
          </p:cNvPr>
          <p:cNvSpPr/>
          <p:nvPr/>
        </p:nvSpPr>
        <p:spPr>
          <a:xfrm>
            <a:off x="6344816" y="573985"/>
            <a:ext cx="4561907" cy="966981"/>
          </a:xfrm>
          <a:prstGeom prst="roundRect">
            <a:avLst/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19E944-8AAC-4BD8-851C-38BBB966B902}"/>
              </a:ext>
            </a:extLst>
          </p:cNvPr>
          <p:cNvSpPr/>
          <p:nvPr/>
        </p:nvSpPr>
        <p:spPr>
          <a:xfrm>
            <a:off x="3840157" y="1574047"/>
            <a:ext cx="1618850" cy="80059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A6B537-31BA-40E6-A6D0-6804166518F8}"/>
              </a:ext>
            </a:extLst>
          </p:cNvPr>
          <p:cNvSpPr/>
          <p:nvPr/>
        </p:nvSpPr>
        <p:spPr>
          <a:xfrm>
            <a:off x="4746240" y="1642476"/>
            <a:ext cx="658476" cy="66373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373" b="-262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C4D60-1D28-41CF-8749-FF7FCFBE6F6A}"/>
              </a:ext>
            </a:extLst>
          </p:cNvPr>
          <p:cNvSpPr/>
          <p:nvPr/>
        </p:nvSpPr>
        <p:spPr>
          <a:xfrm>
            <a:off x="6365089" y="1908313"/>
            <a:ext cx="5005275" cy="4505739"/>
          </a:xfrm>
          <a:prstGeom prst="roundRect">
            <a:avLst>
              <a:gd name="adj" fmla="val 695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F26560-A937-45A8-A250-44ADBF045F75}"/>
              </a:ext>
            </a:extLst>
          </p:cNvPr>
          <p:cNvGrpSpPr/>
          <p:nvPr/>
        </p:nvGrpSpPr>
        <p:grpSpPr>
          <a:xfrm>
            <a:off x="498488" y="2540030"/>
            <a:ext cx="4710172" cy="1397480"/>
            <a:chOff x="1078302" y="1814423"/>
            <a:chExt cx="4326629" cy="139748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4A76CE4-F526-41C5-8DF2-308ED58C8E2A}"/>
                </a:ext>
              </a:extLst>
            </p:cNvPr>
            <p:cNvSpPr/>
            <p:nvPr/>
          </p:nvSpPr>
          <p:spPr>
            <a:xfrm>
              <a:off x="1078302" y="1814423"/>
              <a:ext cx="4326629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40D3358-D42A-41E0-B2CE-D362190FFB28}"/>
                </a:ext>
              </a:extLst>
            </p:cNvPr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658" b="-136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rgbClr val="AB69D5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AD1F3E-A0CB-4F57-A8F1-5E6AFE1C471A}"/>
                </a:ext>
              </a:extLst>
            </p:cNvPr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</a:rPr>
                <a:t>Chèn hình ảnh bạn thích </a:t>
              </a:r>
              <a:endParaRPr lang="en-MY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559F7B-8017-4E0C-8797-70E55969FC6F}"/>
              </a:ext>
            </a:extLst>
          </p:cNvPr>
          <p:cNvGrpSpPr/>
          <p:nvPr/>
        </p:nvGrpSpPr>
        <p:grpSpPr>
          <a:xfrm>
            <a:off x="485955" y="4067415"/>
            <a:ext cx="2410430" cy="2648823"/>
            <a:chOff x="644482" y="3549683"/>
            <a:chExt cx="2410430" cy="305711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813AA07-1235-496D-9710-5D385C363200}"/>
                </a:ext>
              </a:extLst>
            </p:cNvPr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69D63B-39B5-4905-8000-D7D24086F506}"/>
                </a:ext>
              </a:extLst>
            </p:cNvPr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930302-8725-4A4F-B40E-F97FC7EED609}"/>
              </a:ext>
            </a:extLst>
          </p:cNvPr>
          <p:cNvGrpSpPr/>
          <p:nvPr/>
        </p:nvGrpSpPr>
        <p:grpSpPr>
          <a:xfrm>
            <a:off x="2947379" y="4067415"/>
            <a:ext cx="2302273" cy="2648823"/>
            <a:chOff x="3169783" y="3549683"/>
            <a:chExt cx="2410430" cy="30571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9A94BD8-19D8-49D1-BCA4-5750E380D1C5}"/>
                </a:ext>
              </a:extLst>
            </p:cNvPr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B8E23D-27A3-4A06-8BEF-7803964DE777}"/>
                </a:ext>
              </a:extLst>
            </p:cNvPr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 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A010CF-41C6-439C-9440-4340421ECDFE}"/>
              </a:ext>
            </a:extLst>
          </p:cNvPr>
          <p:cNvGrpSpPr/>
          <p:nvPr/>
        </p:nvGrpSpPr>
        <p:grpSpPr>
          <a:xfrm rot="10800000">
            <a:off x="-8265482" y="879199"/>
            <a:ext cx="4913116" cy="5099601"/>
            <a:chOff x="6194155" y="889708"/>
            <a:chExt cx="4720801" cy="50996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761022F-482A-48B9-B304-942C6C36C9D4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FE52E7C-8A07-4A75-BFEE-20A46A5F40A8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Hình Bầu dục 38">
                <a:extLst>
                  <a:ext uri="{FF2B5EF4-FFF2-40B4-BE49-F238E27FC236}">
                    <a16:creationId xmlns:a16="http://schemas.microsoft.com/office/drawing/2014/main" id="{FB779A52-587A-4F9C-A785-FB75D707C184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ình Bầu dục 38">
                <a:extLst>
                  <a:ext uri="{FF2B5EF4-FFF2-40B4-BE49-F238E27FC236}">
                    <a16:creationId xmlns:a16="http://schemas.microsoft.com/office/drawing/2014/main" id="{3BD1BD0E-8EA6-4C47-BDE5-98AA75ECFACA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ình Bầu dục 38">
                <a:extLst>
                  <a:ext uri="{FF2B5EF4-FFF2-40B4-BE49-F238E27FC236}">
                    <a16:creationId xmlns:a16="http://schemas.microsoft.com/office/drawing/2014/main" id="{29481C99-8C4E-4BDA-B1F2-6D15C2163A11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ình Bầu dục 38">
                <a:extLst>
                  <a:ext uri="{FF2B5EF4-FFF2-40B4-BE49-F238E27FC236}">
                    <a16:creationId xmlns:a16="http://schemas.microsoft.com/office/drawing/2014/main" id="{A26FEEFF-BE7C-44CC-8DEA-9260D3CAA030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D6A7DB-50C4-44BC-87C9-88A3C28B6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60" name="Picture 5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BB06308-9300-45EA-9953-F8B3E098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61" name="Picture 6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711CFFB-AA65-47F7-9744-5499CB2F7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631E565-F620-4763-917E-E0E9B3855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BB10D4E6-576D-4A7B-A2A9-8ADE0CAF68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-7220479" y="2266008"/>
            <a:ext cx="1602728" cy="1539992"/>
          </a:xfrm>
          <a:prstGeom prst="rect">
            <a:avLst/>
          </a:prstGeom>
        </p:spPr>
      </p:pic>
      <p:pic>
        <p:nvPicPr>
          <p:cNvPr id="69" name="Graphic 68" descr="Single gear with solid fill">
            <a:extLst>
              <a:ext uri="{FF2B5EF4-FFF2-40B4-BE49-F238E27FC236}">
                <a16:creationId xmlns:a16="http://schemas.microsoft.com/office/drawing/2014/main" id="{B2F040D5-0199-4402-BE92-623880AD6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-6416043" y="3266810"/>
            <a:ext cx="908723" cy="873153"/>
          </a:xfrm>
          <a:prstGeom prst="rect">
            <a:avLst/>
          </a:prstGeom>
        </p:spPr>
      </p:pic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EA9E8D34-75D5-433E-A9C7-589818F1C4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-7289543" y="3344090"/>
            <a:ext cx="1292563" cy="1241968"/>
          </a:xfrm>
          <a:prstGeom prst="rect">
            <a:avLst/>
          </a:prstGeom>
        </p:spPr>
      </p:pic>
      <p:pic>
        <p:nvPicPr>
          <p:cNvPr id="71" name="Graphic 70" descr="Single gear outline">
            <a:extLst>
              <a:ext uri="{FF2B5EF4-FFF2-40B4-BE49-F238E27FC236}">
                <a16:creationId xmlns:a16="http://schemas.microsoft.com/office/drawing/2014/main" id="{D4FE6DD9-910B-4250-8BEB-E185587745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-6229366" y="2060780"/>
            <a:ext cx="1602728" cy="1539992"/>
          </a:xfrm>
          <a:prstGeom prst="rect">
            <a:avLst/>
          </a:prstGeom>
        </p:spPr>
      </p:pic>
      <p:pic>
        <p:nvPicPr>
          <p:cNvPr id="72" name="Graphic 71" descr="Single gear outline">
            <a:extLst>
              <a:ext uri="{FF2B5EF4-FFF2-40B4-BE49-F238E27FC236}">
                <a16:creationId xmlns:a16="http://schemas.microsoft.com/office/drawing/2014/main" id="{B43D6F72-4BD2-452D-BC67-523EC21B86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-5903652" y="3102817"/>
            <a:ext cx="1602728" cy="153999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D6363BB-666F-4F0B-9D38-608487E85071}"/>
              </a:ext>
            </a:extLst>
          </p:cNvPr>
          <p:cNvSpPr txBox="1"/>
          <p:nvPr/>
        </p:nvSpPr>
        <p:spPr>
          <a:xfrm>
            <a:off x="6096000" y="11458428"/>
            <a:ext cx="431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046C71-777A-420C-B6FC-EA37D0B1C33F}"/>
              </a:ext>
            </a:extLst>
          </p:cNvPr>
          <p:cNvSpPr txBox="1"/>
          <p:nvPr/>
        </p:nvSpPr>
        <p:spPr>
          <a:xfrm>
            <a:off x="6447311" y="17313517"/>
            <a:ext cx="412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</p:spTree>
    <p:extLst>
      <p:ext uri="{BB962C8B-B14F-4D97-AF65-F5344CB8AC3E}">
        <p14:creationId xmlns:p14="http://schemas.microsoft.com/office/powerpoint/2010/main" val="54828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71148-1DBB-4457-B869-17A5A154DB24}"/>
              </a:ext>
            </a:extLst>
          </p:cNvPr>
          <p:cNvSpPr txBox="1"/>
          <p:nvPr/>
        </p:nvSpPr>
        <p:spPr>
          <a:xfrm>
            <a:off x="3713355" y="-13793576"/>
            <a:ext cx="475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8022401" y="-1908628"/>
            <a:ext cx="8121723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2699855" y="-2187564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6" name="Nhóm 28">
            <a:extLst>
              <a:ext uri="{FF2B5EF4-FFF2-40B4-BE49-F238E27FC236}">
                <a16:creationId xmlns:a16="http://schemas.microsoft.com/office/drawing/2014/main" id="{2C57D0B2-1436-4564-BF87-8846DB088A67}"/>
              </a:ext>
            </a:extLst>
          </p:cNvPr>
          <p:cNvGrpSpPr/>
          <p:nvPr/>
        </p:nvGrpSpPr>
        <p:grpSpPr>
          <a:xfrm>
            <a:off x="123467" y="-14145025"/>
            <a:ext cx="5634006" cy="8766628"/>
            <a:chOff x="4440782" y="391618"/>
            <a:chExt cx="3248025" cy="6430965"/>
          </a:xfrm>
        </p:grpSpPr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0897C6A3-5567-4431-81A2-DE97AAB0D504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CE00CAA4-B9CA-42C1-A085-2A8881A789A4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1" name="Rectangle: Rounded Corners 18">
                <a:extLst>
                  <a:ext uri="{FF2B5EF4-FFF2-40B4-BE49-F238E27FC236}">
                    <a16:creationId xmlns:a16="http://schemas.microsoft.com/office/drawing/2014/main" id="{8E1A3237-6AC9-4223-A9F7-EAA90C0545BC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8" name="Hình chữ nhật: Góc Tròn 4">
              <a:extLst>
                <a:ext uri="{FF2B5EF4-FFF2-40B4-BE49-F238E27FC236}">
                  <a16:creationId xmlns:a16="http://schemas.microsoft.com/office/drawing/2014/main" id="{6AE81B30-41DE-48F7-B6FC-73ED7CE7370A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ình chữ nhật: Góc Tròn 25">
              <a:extLst>
                <a:ext uri="{FF2B5EF4-FFF2-40B4-BE49-F238E27FC236}">
                  <a16:creationId xmlns:a16="http://schemas.microsoft.com/office/drawing/2014/main" id="{B4A85E5B-371F-449D-B05C-652408F3BF82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2F2223-14DC-481C-9874-8EE4749EB993}"/>
              </a:ext>
            </a:extLst>
          </p:cNvPr>
          <p:cNvSpPr/>
          <p:nvPr/>
        </p:nvSpPr>
        <p:spPr>
          <a:xfrm>
            <a:off x="2724539" y="-13239902"/>
            <a:ext cx="414906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D54A70E-B1B7-47F1-A65E-879BA6FAF4CC}"/>
              </a:ext>
            </a:extLst>
          </p:cNvPr>
          <p:cNvSpPr/>
          <p:nvPr/>
        </p:nvSpPr>
        <p:spPr>
          <a:xfrm flipH="1">
            <a:off x="2991848" y="-13511694"/>
            <a:ext cx="339075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DB26DF-D331-4D5C-929F-437A469DE6FB}"/>
              </a:ext>
            </a:extLst>
          </p:cNvPr>
          <p:cNvSpPr txBox="1"/>
          <p:nvPr/>
        </p:nvSpPr>
        <p:spPr>
          <a:xfrm>
            <a:off x="434326" y="-12799598"/>
            <a:ext cx="2742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19E944-8AAC-4BD8-851C-38BBB966B902}"/>
              </a:ext>
            </a:extLst>
          </p:cNvPr>
          <p:cNvSpPr/>
          <p:nvPr/>
        </p:nvSpPr>
        <p:spPr>
          <a:xfrm>
            <a:off x="3840157" y="-12737051"/>
            <a:ext cx="1618850" cy="80059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A6B537-31BA-40E6-A6D0-6804166518F8}"/>
              </a:ext>
            </a:extLst>
          </p:cNvPr>
          <p:cNvSpPr/>
          <p:nvPr/>
        </p:nvSpPr>
        <p:spPr>
          <a:xfrm>
            <a:off x="4746240" y="-12668622"/>
            <a:ext cx="658476" cy="66373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373" b="-262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C4D60-1D28-41CF-8749-FF7FCFBE6F6A}"/>
              </a:ext>
            </a:extLst>
          </p:cNvPr>
          <p:cNvSpPr/>
          <p:nvPr/>
        </p:nvSpPr>
        <p:spPr>
          <a:xfrm>
            <a:off x="6365089" y="-16750225"/>
            <a:ext cx="5005275" cy="4505739"/>
          </a:xfrm>
          <a:prstGeom prst="roundRect">
            <a:avLst>
              <a:gd name="adj" fmla="val 695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F26560-A937-45A8-A250-44ADBF045F75}"/>
              </a:ext>
            </a:extLst>
          </p:cNvPr>
          <p:cNvGrpSpPr/>
          <p:nvPr/>
        </p:nvGrpSpPr>
        <p:grpSpPr>
          <a:xfrm>
            <a:off x="498488" y="-11771068"/>
            <a:ext cx="4710172" cy="1397480"/>
            <a:chOff x="1078302" y="1814423"/>
            <a:chExt cx="4326629" cy="139748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4A76CE4-F526-41C5-8DF2-308ED58C8E2A}"/>
                </a:ext>
              </a:extLst>
            </p:cNvPr>
            <p:cNvSpPr/>
            <p:nvPr/>
          </p:nvSpPr>
          <p:spPr>
            <a:xfrm>
              <a:off x="1078302" y="1814423"/>
              <a:ext cx="4326629" cy="1397480"/>
            </a:xfrm>
            <a:prstGeom prst="roundRect">
              <a:avLst>
                <a:gd name="adj" fmla="val 25502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40D3358-D42A-41E0-B2CE-D362190FFB28}"/>
                </a:ext>
              </a:extLst>
            </p:cNvPr>
            <p:cNvSpPr/>
            <p:nvPr/>
          </p:nvSpPr>
          <p:spPr>
            <a:xfrm>
              <a:off x="1257136" y="2060989"/>
              <a:ext cx="898152" cy="897147"/>
            </a:xfrm>
            <a:prstGeom prst="roundRect">
              <a:avLst>
                <a:gd name="adj" fmla="val 3686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3658" b="-136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rgbClr val="AB69D5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AD1F3E-A0CB-4F57-A8F1-5E6AFE1C471A}"/>
                </a:ext>
              </a:extLst>
            </p:cNvPr>
            <p:cNvSpPr txBox="1"/>
            <p:nvPr/>
          </p:nvSpPr>
          <p:spPr>
            <a:xfrm>
              <a:off x="2186022" y="2170286"/>
              <a:ext cx="2281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>
                  <a:solidFill>
                    <a:schemeClr val="bg1"/>
                  </a:solidFill>
                </a:rPr>
                <a:t>Chèn hình ảnh bạn thích </a:t>
              </a:r>
              <a:endParaRPr lang="en-MY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559F7B-8017-4E0C-8797-70E55969FC6F}"/>
              </a:ext>
            </a:extLst>
          </p:cNvPr>
          <p:cNvGrpSpPr/>
          <p:nvPr/>
        </p:nvGrpSpPr>
        <p:grpSpPr>
          <a:xfrm>
            <a:off x="485955" y="-10243683"/>
            <a:ext cx="2410430" cy="2648823"/>
            <a:chOff x="644482" y="3549683"/>
            <a:chExt cx="2410430" cy="305711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813AA07-1235-496D-9710-5D385C363200}"/>
                </a:ext>
              </a:extLst>
            </p:cNvPr>
            <p:cNvSpPr/>
            <p:nvPr/>
          </p:nvSpPr>
          <p:spPr>
            <a:xfrm>
              <a:off x="644482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69D63B-39B5-4905-8000-D7D24086F506}"/>
                </a:ext>
              </a:extLst>
            </p:cNvPr>
            <p:cNvSpPr/>
            <p:nvPr/>
          </p:nvSpPr>
          <p:spPr>
            <a:xfrm>
              <a:off x="830897" y="3781586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930302-8725-4A4F-B40E-F97FC7EED609}"/>
              </a:ext>
            </a:extLst>
          </p:cNvPr>
          <p:cNvGrpSpPr/>
          <p:nvPr/>
        </p:nvGrpSpPr>
        <p:grpSpPr>
          <a:xfrm>
            <a:off x="2947379" y="-10243683"/>
            <a:ext cx="2302273" cy="2648823"/>
            <a:chOff x="3169783" y="3549683"/>
            <a:chExt cx="2410430" cy="30571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9A94BD8-19D8-49D1-BCA4-5750E380D1C5}"/>
                </a:ext>
              </a:extLst>
            </p:cNvPr>
            <p:cNvSpPr/>
            <p:nvPr/>
          </p:nvSpPr>
          <p:spPr>
            <a:xfrm>
              <a:off x="3169783" y="3549683"/>
              <a:ext cx="2410430" cy="3057110"/>
            </a:xfrm>
            <a:prstGeom prst="roundRect">
              <a:avLst>
                <a:gd name="adj" fmla="val 5184"/>
              </a:avLst>
            </a:prstGeom>
            <a:solidFill>
              <a:srgbClr val="0CB5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0B8E23D-27A3-4A06-8BEF-7803964DE777}"/>
                </a:ext>
              </a:extLst>
            </p:cNvPr>
            <p:cNvSpPr/>
            <p:nvPr/>
          </p:nvSpPr>
          <p:spPr>
            <a:xfrm>
              <a:off x="3348702" y="3746494"/>
              <a:ext cx="2045203" cy="2572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Chèn ảnh 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13FEE6-717D-4193-ACE7-60C3AA956CA2}"/>
              </a:ext>
            </a:extLst>
          </p:cNvPr>
          <p:cNvGrpSpPr/>
          <p:nvPr/>
        </p:nvGrpSpPr>
        <p:grpSpPr>
          <a:xfrm>
            <a:off x="661712" y="879199"/>
            <a:ext cx="4913116" cy="5099601"/>
            <a:chOff x="6194155" y="889708"/>
            <a:chExt cx="4720801" cy="50996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1FC07F-2DD2-4EB8-ACCF-EB622F6151C2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58891D-0597-4DA8-9176-DBCF8FE5285D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Hình Bầu dục 38">
                <a:extLst>
                  <a:ext uri="{FF2B5EF4-FFF2-40B4-BE49-F238E27FC236}">
                    <a16:creationId xmlns:a16="http://schemas.microsoft.com/office/drawing/2014/main" id="{293B21AB-4864-4351-B202-89B9F66EA0E6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ình Bầu dục 38">
                <a:extLst>
                  <a:ext uri="{FF2B5EF4-FFF2-40B4-BE49-F238E27FC236}">
                    <a16:creationId xmlns:a16="http://schemas.microsoft.com/office/drawing/2014/main" id="{DEC893AA-8B9B-4BFE-A6B8-5BD040869CF0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ình Bầu dục 38">
                <a:extLst>
                  <a:ext uri="{FF2B5EF4-FFF2-40B4-BE49-F238E27FC236}">
                    <a16:creationId xmlns:a16="http://schemas.microsoft.com/office/drawing/2014/main" id="{27BFE3D3-AB94-4E83-AF58-A72F03A0B481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ình Bầu dục 38">
                <a:extLst>
                  <a:ext uri="{FF2B5EF4-FFF2-40B4-BE49-F238E27FC236}">
                    <a16:creationId xmlns:a16="http://schemas.microsoft.com/office/drawing/2014/main" id="{FA78ACE4-36A5-4563-9D05-CE15BFA00200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52A87A-AD61-4E16-A0B8-2A5BF111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60" name="Picture 5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0A60F31-D5A7-4F47-84C9-5D94B0F6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61" name="Picture 6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3C1E3B-FE99-4023-B5EF-742FB229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E5E849-E2D3-47FA-BEF3-2DB323EF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60D45965-56E6-46AD-8C93-84C4B6C4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6715" y="2266008"/>
            <a:ext cx="1602728" cy="1539992"/>
          </a:xfrm>
          <a:prstGeom prst="rect">
            <a:avLst/>
          </a:prstGeom>
        </p:spPr>
      </p:pic>
      <p:pic>
        <p:nvPicPr>
          <p:cNvPr id="69" name="Graphic 68" descr="Single gear with solid fill">
            <a:extLst>
              <a:ext uri="{FF2B5EF4-FFF2-40B4-BE49-F238E27FC236}">
                <a16:creationId xmlns:a16="http://schemas.microsoft.com/office/drawing/2014/main" id="{E93653D1-8393-4261-9E1A-AE79B5EBBA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11151" y="3266810"/>
            <a:ext cx="908723" cy="873153"/>
          </a:xfrm>
          <a:prstGeom prst="rect">
            <a:avLst/>
          </a:prstGeom>
        </p:spPr>
      </p:pic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210041E8-AFCF-4562-81F5-9D6D211865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51" y="3344090"/>
            <a:ext cx="1292563" cy="1241968"/>
          </a:xfrm>
          <a:prstGeom prst="rect">
            <a:avLst/>
          </a:prstGeom>
        </p:spPr>
      </p:pic>
      <p:pic>
        <p:nvPicPr>
          <p:cNvPr id="71" name="Graphic 70" descr="Single gear outline">
            <a:extLst>
              <a:ext uri="{FF2B5EF4-FFF2-40B4-BE49-F238E27FC236}">
                <a16:creationId xmlns:a16="http://schemas.microsoft.com/office/drawing/2014/main" id="{F0E71768-E36E-4C13-8ADC-50B807C2BB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97828" y="2060780"/>
            <a:ext cx="1602728" cy="1539992"/>
          </a:xfrm>
          <a:prstGeom prst="rect">
            <a:avLst/>
          </a:prstGeom>
        </p:spPr>
      </p:pic>
      <p:pic>
        <p:nvPicPr>
          <p:cNvPr id="72" name="Graphic 71" descr="Single gear outline">
            <a:extLst>
              <a:ext uri="{FF2B5EF4-FFF2-40B4-BE49-F238E27FC236}">
                <a16:creationId xmlns:a16="http://schemas.microsoft.com/office/drawing/2014/main" id="{4C5471D1-469E-4D4F-AC17-FC0FE125BC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23542" y="3102817"/>
            <a:ext cx="1602728" cy="15399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921D21-9282-4212-89FE-83E9749C6D70}"/>
              </a:ext>
            </a:extLst>
          </p:cNvPr>
          <p:cNvSpPr txBox="1"/>
          <p:nvPr/>
        </p:nvSpPr>
        <p:spPr>
          <a:xfrm>
            <a:off x="6115212" y="2677442"/>
            <a:ext cx="431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88129F-2D06-4543-9604-85BB817D30CB}"/>
              </a:ext>
            </a:extLst>
          </p:cNvPr>
          <p:cNvSpPr txBox="1"/>
          <p:nvPr/>
        </p:nvSpPr>
        <p:spPr>
          <a:xfrm>
            <a:off x="6447311" y="3503331"/>
            <a:ext cx="412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DA6FAA-3CC4-4595-89EF-A198E62B3407}"/>
              </a:ext>
            </a:extLst>
          </p:cNvPr>
          <p:cNvGrpSpPr/>
          <p:nvPr/>
        </p:nvGrpSpPr>
        <p:grpSpPr>
          <a:xfrm>
            <a:off x="2658460" y="7584220"/>
            <a:ext cx="8711904" cy="5457543"/>
            <a:chOff x="4413010" y="2746183"/>
            <a:chExt cx="5382955" cy="3648778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AA2723BA-E670-45C1-9582-DCDDB472F5DD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CF3F622-2CDB-46BF-AB20-51E9AA4EA381}"/>
                </a:ext>
              </a:extLst>
            </p:cNvPr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C672C31-DCEC-40ED-B3A9-BFA6E591B59E}"/>
              </a:ext>
            </a:extLst>
          </p:cNvPr>
          <p:cNvSpPr/>
          <p:nvPr/>
        </p:nvSpPr>
        <p:spPr>
          <a:xfrm>
            <a:off x="6344816" y="-21737375"/>
            <a:ext cx="4561907" cy="966981"/>
          </a:xfrm>
          <a:prstGeom prst="roundRect">
            <a:avLst/>
          </a:prstGeom>
          <a:solidFill>
            <a:srgbClr val="E5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311012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771148-1DBB-4457-B869-17A5A154DB24}"/>
              </a:ext>
            </a:extLst>
          </p:cNvPr>
          <p:cNvSpPr txBox="1"/>
          <p:nvPr/>
        </p:nvSpPr>
        <p:spPr>
          <a:xfrm>
            <a:off x="3713355" y="-13793576"/>
            <a:ext cx="475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8471140" y="-1819172"/>
            <a:ext cx="8121723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3040868" y="-1705724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2F2223-14DC-481C-9874-8EE4749EB993}"/>
              </a:ext>
            </a:extLst>
          </p:cNvPr>
          <p:cNvSpPr/>
          <p:nvPr/>
        </p:nvSpPr>
        <p:spPr>
          <a:xfrm>
            <a:off x="2724539" y="-13239902"/>
            <a:ext cx="414906" cy="337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D54A70E-B1B7-47F1-A65E-879BA6FAF4CC}"/>
              </a:ext>
            </a:extLst>
          </p:cNvPr>
          <p:cNvSpPr/>
          <p:nvPr/>
        </p:nvSpPr>
        <p:spPr>
          <a:xfrm flipH="1">
            <a:off x="2991848" y="-13511694"/>
            <a:ext cx="339075" cy="286309"/>
          </a:xfrm>
          <a:custGeom>
            <a:avLst/>
            <a:gdLst>
              <a:gd name="connsiteX0" fmla="*/ 209282 w 418564"/>
              <a:gd name="connsiteY0" fmla="*/ 0 h 419465"/>
              <a:gd name="connsiteX1" fmla="*/ 418564 w 418564"/>
              <a:gd name="connsiteY1" fmla="*/ 209282 h 419465"/>
              <a:gd name="connsiteX2" fmla="*/ 418563 w 418564"/>
              <a:gd name="connsiteY2" fmla="*/ 419465 h 419465"/>
              <a:gd name="connsiteX3" fmla="*/ 363827 w 418564"/>
              <a:gd name="connsiteY3" fmla="*/ 419465 h 419465"/>
              <a:gd name="connsiteX4" fmla="*/ 363828 w 418564"/>
              <a:gd name="connsiteY4" fmla="*/ 205236 h 419465"/>
              <a:gd name="connsiteX5" fmla="*/ 209281 w 418564"/>
              <a:gd name="connsiteY5" fmla="*/ 50689 h 419465"/>
              <a:gd name="connsiteX6" fmla="*/ 54734 w 418564"/>
              <a:gd name="connsiteY6" fmla="*/ 205236 h 419465"/>
              <a:gd name="connsiteX7" fmla="*/ 54734 w 418564"/>
              <a:gd name="connsiteY7" fmla="*/ 419465 h 419465"/>
              <a:gd name="connsiteX8" fmla="*/ 0 w 418564"/>
              <a:gd name="connsiteY8" fmla="*/ 419465 h 419465"/>
              <a:gd name="connsiteX9" fmla="*/ 0 w 418564"/>
              <a:gd name="connsiteY9" fmla="*/ 209282 h 419465"/>
              <a:gd name="connsiteX10" fmla="*/ 209282 w 418564"/>
              <a:gd name="connsiteY10" fmla="*/ 0 h 41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564" h="419465">
                <a:moveTo>
                  <a:pt x="209282" y="0"/>
                </a:moveTo>
                <a:cubicBezTo>
                  <a:pt x="324865" y="0"/>
                  <a:pt x="418564" y="93699"/>
                  <a:pt x="418564" y="209282"/>
                </a:cubicBezTo>
                <a:cubicBezTo>
                  <a:pt x="418564" y="279343"/>
                  <a:pt x="418563" y="349404"/>
                  <a:pt x="418563" y="419465"/>
                </a:cubicBezTo>
                <a:lnTo>
                  <a:pt x="363827" y="419465"/>
                </a:lnTo>
                <a:lnTo>
                  <a:pt x="363828" y="205236"/>
                </a:lnTo>
                <a:cubicBezTo>
                  <a:pt x="363828" y="119882"/>
                  <a:pt x="294635" y="50689"/>
                  <a:pt x="209281" y="50689"/>
                </a:cubicBezTo>
                <a:cubicBezTo>
                  <a:pt x="123927" y="50689"/>
                  <a:pt x="54734" y="119882"/>
                  <a:pt x="54734" y="205236"/>
                </a:cubicBezTo>
                <a:lnTo>
                  <a:pt x="54734" y="419465"/>
                </a:lnTo>
                <a:lnTo>
                  <a:pt x="0" y="419465"/>
                </a:lnTo>
                <a:lnTo>
                  <a:pt x="0" y="209282"/>
                </a:lnTo>
                <a:cubicBezTo>
                  <a:pt x="0" y="93699"/>
                  <a:pt x="93699" y="0"/>
                  <a:pt x="2092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DB26DF-D331-4D5C-929F-437A469DE6FB}"/>
              </a:ext>
            </a:extLst>
          </p:cNvPr>
          <p:cNvSpPr txBox="1"/>
          <p:nvPr/>
        </p:nvSpPr>
        <p:spPr>
          <a:xfrm>
            <a:off x="434326" y="-12799598"/>
            <a:ext cx="2742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19E944-8AAC-4BD8-851C-38BBB966B902}"/>
              </a:ext>
            </a:extLst>
          </p:cNvPr>
          <p:cNvSpPr/>
          <p:nvPr/>
        </p:nvSpPr>
        <p:spPr>
          <a:xfrm>
            <a:off x="3840157" y="-12737051"/>
            <a:ext cx="1618850" cy="80059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A6B537-31BA-40E6-A6D0-6804166518F8}"/>
              </a:ext>
            </a:extLst>
          </p:cNvPr>
          <p:cNvSpPr/>
          <p:nvPr/>
        </p:nvSpPr>
        <p:spPr>
          <a:xfrm>
            <a:off x="4746240" y="-12668622"/>
            <a:ext cx="658476" cy="66373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9373" b="-262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C4D60-1D28-41CF-8749-FF7FCFBE6F6A}"/>
              </a:ext>
            </a:extLst>
          </p:cNvPr>
          <p:cNvSpPr/>
          <p:nvPr/>
        </p:nvSpPr>
        <p:spPr>
          <a:xfrm>
            <a:off x="6365089" y="-16750225"/>
            <a:ext cx="5005275" cy="4505739"/>
          </a:xfrm>
          <a:prstGeom prst="roundRect">
            <a:avLst>
              <a:gd name="adj" fmla="val 695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13FEE6-717D-4193-ACE7-60C3AA956CA2}"/>
              </a:ext>
            </a:extLst>
          </p:cNvPr>
          <p:cNvGrpSpPr/>
          <p:nvPr/>
        </p:nvGrpSpPr>
        <p:grpSpPr>
          <a:xfrm rot="10800000">
            <a:off x="-2432470" y="879199"/>
            <a:ext cx="4913116" cy="5099601"/>
            <a:chOff x="6194155" y="889708"/>
            <a:chExt cx="4720801" cy="50996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1FC07F-2DD2-4EB8-ACCF-EB622F6151C2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58891D-0597-4DA8-9176-DBCF8FE5285D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76B4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Hình Bầu dục 38">
                <a:extLst>
                  <a:ext uri="{FF2B5EF4-FFF2-40B4-BE49-F238E27FC236}">
                    <a16:creationId xmlns:a16="http://schemas.microsoft.com/office/drawing/2014/main" id="{293B21AB-4864-4351-B202-89B9F66EA0E6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ình Bầu dục 38">
                <a:extLst>
                  <a:ext uri="{FF2B5EF4-FFF2-40B4-BE49-F238E27FC236}">
                    <a16:creationId xmlns:a16="http://schemas.microsoft.com/office/drawing/2014/main" id="{DEC893AA-8B9B-4BFE-A6B8-5BD040869CF0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ình Bầu dục 38">
                <a:extLst>
                  <a:ext uri="{FF2B5EF4-FFF2-40B4-BE49-F238E27FC236}">
                    <a16:creationId xmlns:a16="http://schemas.microsoft.com/office/drawing/2014/main" id="{27BFE3D3-AB94-4E83-AF58-A72F03A0B481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ình Bầu dục 38">
                <a:extLst>
                  <a:ext uri="{FF2B5EF4-FFF2-40B4-BE49-F238E27FC236}">
                    <a16:creationId xmlns:a16="http://schemas.microsoft.com/office/drawing/2014/main" id="{FA78ACE4-36A5-4563-9D05-CE15BFA00200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52A87A-AD61-4E16-A0B8-2A5BF111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60" name="Picture 5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0A60F31-D5A7-4F47-84C9-5D94B0F6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61" name="Picture 6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3C1E3B-FE99-4023-B5EF-742FB229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E5E849-E2D3-47FA-BEF3-2DB323EF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60D45965-56E6-46AD-8C93-84C4B6C45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-1387467" y="2266008"/>
            <a:ext cx="1602728" cy="1539992"/>
          </a:xfrm>
          <a:prstGeom prst="rect">
            <a:avLst/>
          </a:prstGeom>
        </p:spPr>
      </p:pic>
      <p:pic>
        <p:nvPicPr>
          <p:cNvPr id="69" name="Graphic 68" descr="Single gear with solid fill">
            <a:extLst>
              <a:ext uri="{FF2B5EF4-FFF2-40B4-BE49-F238E27FC236}">
                <a16:creationId xmlns:a16="http://schemas.microsoft.com/office/drawing/2014/main" id="{E93653D1-8393-4261-9E1A-AE79B5EBBA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-583031" y="3266810"/>
            <a:ext cx="908723" cy="873153"/>
          </a:xfrm>
          <a:prstGeom prst="rect">
            <a:avLst/>
          </a:prstGeom>
        </p:spPr>
      </p:pic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210041E8-AFCF-4562-81F5-9D6D211865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-1456531" y="3344090"/>
            <a:ext cx="1292563" cy="1241968"/>
          </a:xfrm>
          <a:prstGeom prst="rect">
            <a:avLst/>
          </a:prstGeom>
        </p:spPr>
      </p:pic>
      <p:pic>
        <p:nvPicPr>
          <p:cNvPr id="71" name="Graphic 70" descr="Single gear outline">
            <a:extLst>
              <a:ext uri="{FF2B5EF4-FFF2-40B4-BE49-F238E27FC236}">
                <a16:creationId xmlns:a16="http://schemas.microsoft.com/office/drawing/2014/main" id="{F0E71768-E36E-4C13-8ADC-50B807C2BB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-396354" y="2060780"/>
            <a:ext cx="1602728" cy="1539992"/>
          </a:xfrm>
          <a:prstGeom prst="rect">
            <a:avLst/>
          </a:prstGeom>
        </p:spPr>
      </p:pic>
      <p:pic>
        <p:nvPicPr>
          <p:cNvPr id="72" name="Graphic 71" descr="Single gear outline">
            <a:extLst>
              <a:ext uri="{FF2B5EF4-FFF2-40B4-BE49-F238E27FC236}">
                <a16:creationId xmlns:a16="http://schemas.microsoft.com/office/drawing/2014/main" id="{4C5471D1-469E-4D4F-AC17-FC0FE125BC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-70640" y="3102817"/>
            <a:ext cx="1602728" cy="15399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921D21-9282-4212-89FE-83E9749C6D70}"/>
              </a:ext>
            </a:extLst>
          </p:cNvPr>
          <p:cNvSpPr txBox="1"/>
          <p:nvPr/>
        </p:nvSpPr>
        <p:spPr>
          <a:xfrm>
            <a:off x="4746240" y="254001"/>
            <a:ext cx="431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9F631A-2C4C-4EA0-9E8E-DAD870DBB5AB}"/>
              </a:ext>
            </a:extLst>
          </p:cNvPr>
          <p:cNvGrpSpPr/>
          <p:nvPr/>
        </p:nvGrpSpPr>
        <p:grpSpPr>
          <a:xfrm>
            <a:off x="2658460" y="1248056"/>
            <a:ext cx="9182558" cy="5457543"/>
            <a:chOff x="4413010" y="2746183"/>
            <a:chExt cx="5382955" cy="364877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0C60FFF-7AE7-4776-94F7-384FFD74B095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97416C2-CCD9-495A-86A6-98B08288E825}"/>
                </a:ext>
              </a:extLst>
            </p:cNvPr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510C24A-1A86-4F56-ACA1-5260A2757A60}"/>
              </a:ext>
            </a:extLst>
          </p:cNvPr>
          <p:cNvSpPr txBox="1"/>
          <p:nvPr/>
        </p:nvSpPr>
        <p:spPr>
          <a:xfrm>
            <a:off x="5487925" y="11303905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1400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DF00FF-08B5-404B-BDEB-D380F025E6E7}"/>
              </a:ext>
            </a:extLst>
          </p:cNvPr>
          <p:cNvSpPr txBox="1"/>
          <p:nvPr/>
        </p:nvSpPr>
        <p:spPr>
          <a:xfrm>
            <a:off x="5627625" y="16922640"/>
            <a:ext cx="5722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Ghi chú nội dung 2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79849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7024895" y="-1318199"/>
            <a:ext cx="8121723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2794236" y="-2094681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13FEE6-717D-4193-ACE7-60C3AA956CA2}"/>
              </a:ext>
            </a:extLst>
          </p:cNvPr>
          <p:cNvGrpSpPr/>
          <p:nvPr/>
        </p:nvGrpSpPr>
        <p:grpSpPr>
          <a:xfrm>
            <a:off x="386930" y="879199"/>
            <a:ext cx="4913116" cy="5099601"/>
            <a:chOff x="6194155" y="889708"/>
            <a:chExt cx="4720801" cy="50996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1FC07F-2DD2-4EB8-ACCF-EB622F6151C2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58891D-0597-4DA8-9176-DBCF8FE5285D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Hình Bầu dục 38">
                <a:extLst>
                  <a:ext uri="{FF2B5EF4-FFF2-40B4-BE49-F238E27FC236}">
                    <a16:creationId xmlns:a16="http://schemas.microsoft.com/office/drawing/2014/main" id="{293B21AB-4864-4351-B202-89B9F66EA0E6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ình Bầu dục 38">
                <a:extLst>
                  <a:ext uri="{FF2B5EF4-FFF2-40B4-BE49-F238E27FC236}">
                    <a16:creationId xmlns:a16="http://schemas.microsoft.com/office/drawing/2014/main" id="{DEC893AA-8B9B-4BFE-A6B8-5BD040869CF0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ình Bầu dục 38">
                <a:extLst>
                  <a:ext uri="{FF2B5EF4-FFF2-40B4-BE49-F238E27FC236}">
                    <a16:creationId xmlns:a16="http://schemas.microsoft.com/office/drawing/2014/main" id="{27BFE3D3-AB94-4E83-AF58-A72F03A0B481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ình Bầu dục 38">
                <a:extLst>
                  <a:ext uri="{FF2B5EF4-FFF2-40B4-BE49-F238E27FC236}">
                    <a16:creationId xmlns:a16="http://schemas.microsoft.com/office/drawing/2014/main" id="{FA78ACE4-36A5-4563-9D05-CE15BFA00200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52A87A-AD61-4E16-A0B8-2A5BF111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60" name="Picture 5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0A60F31-D5A7-4F47-84C9-5D94B0F6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61" name="Picture 6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3C1E3B-FE99-4023-B5EF-742FB229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E5E849-E2D3-47FA-BEF3-2DB323EF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60D45965-56E6-46AD-8C93-84C4B6C45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1933" y="2266008"/>
            <a:ext cx="1602728" cy="1539992"/>
          </a:xfrm>
          <a:prstGeom prst="rect">
            <a:avLst/>
          </a:prstGeom>
        </p:spPr>
      </p:pic>
      <p:pic>
        <p:nvPicPr>
          <p:cNvPr id="69" name="Graphic 68" descr="Single gear with solid fill">
            <a:extLst>
              <a:ext uri="{FF2B5EF4-FFF2-40B4-BE49-F238E27FC236}">
                <a16:creationId xmlns:a16="http://schemas.microsoft.com/office/drawing/2014/main" id="{E93653D1-8393-4261-9E1A-AE79B5EBB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6369" y="3266810"/>
            <a:ext cx="908723" cy="873153"/>
          </a:xfrm>
          <a:prstGeom prst="rect">
            <a:avLst/>
          </a:prstGeom>
        </p:spPr>
      </p:pic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210041E8-AFCF-4562-81F5-9D6D21186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2869" y="3344090"/>
            <a:ext cx="1292563" cy="1241968"/>
          </a:xfrm>
          <a:prstGeom prst="rect">
            <a:avLst/>
          </a:prstGeom>
        </p:spPr>
      </p:pic>
      <p:pic>
        <p:nvPicPr>
          <p:cNvPr id="71" name="Graphic 70" descr="Single gear outline">
            <a:extLst>
              <a:ext uri="{FF2B5EF4-FFF2-40B4-BE49-F238E27FC236}">
                <a16:creationId xmlns:a16="http://schemas.microsoft.com/office/drawing/2014/main" id="{F0E71768-E36E-4C13-8ADC-50B807C2B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3046" y="2060780"/>
            <a:ext cx="1602728" cy="1539992"/>
          </a:xfrm>
          <a:prstGeom prst="rect">
            <a:avLst/>
          </a:prstGeom>
        </p:spPr>
      </p:pic>
      <p:pic>
        <p:nvPicPr>
          <p:cNvPr id="72" name="Graphic 71" descr="Single gear outline">
            <a:extLst>
              <a:ext uri="{FF2B5EF4-FFF2-40B4-BE49-F238E27FC236}">
                <a16:creationId xmlns:a16="http://schemas.microsoft.com/office/drawing/2014/main" id="{4C5471D1-469E-4D4F-AC17-FC0FE125BC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8760" y="3102817"/>
            <a:ext cx="1602728" cy="15399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921D21-9282-4212-89FE-83E9749C6D70}"/>
              </a:ext>
            </a:extLst>
          </p:cNvPr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9F631A-2C4C-4EA0-9E8E-DAD870DBB5AB}"/>
              </a:ext>
            </a:extLst>
          </p:cNvPr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0C60FFF-7AE7-4776-94F7-384FFD74B095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97416C2-CCD9-495A-86A6-98B08288E825}"/>
                </a:ext>
              </a:extLst>
            </p:cNvPr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11096F5-C23D-4344-84C1-B86BA19B51AF}"/>
              </a:ext>
            </a:extLst>
          </p:cNvPr>
          <p:cNvSpPr txBox="1"/>
          <p:nvPr/>
        </p:nvSpPr>
        <p:spPr>
          <a:xfrm>
            <a:off x="5487925" y="1702705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1400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8769D1-036B-4D7A-AA16-D8AB8353CD1D}"/>
              </a:ext>
            </a:extLst>
          </p:cNvPr>
          <p:cNvSpPr txBox="1"/>
          <p:nvPr/>
        </p:nvSpPr>
        <p:spPr>
          <a:xfrm>
            <a:off x="5627625" y="2834283"/>
            <a:ext cx="5722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Ghi chú nội dung 2</a:t>
            </a:r>
            <a:endParaRPr lang="en-MY" sz="24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FC24606-A3F8-4F2D-B1B8-0AEF6F05E368}"/>
              </a:ext>
            </a:extLst>
          </p:cNvPr>
          <p:cNvGrpSpPr/>
          <p:nvPr/>
        </p:nvGrpSpPr>
        <p:grpSpPr>
          <a:xfrm>
            <a:off x="16524766" y="1080189"/>
            <a:ext cx="9135940" cy="5518574"/>
            <a:chOff x="4353956" y="782166"/>
            <a:chExt cx="5639379" cy="1720965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BB9F396-A5E0-4146-ABE5-8EBFA6B85253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6A03AFF-0509-48D3-B193-AAA6E247B9B9}"/>
                </a:ext>
              </a:extLst>
            </p:cNvPr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73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9340626" y="-1347310"/>
            <a:ext cx="8121723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3518677" y="-3080887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13FEE6-717D-4193-ACE7-60C3AA956CA2}"/>
              </a:ext>
            </a:extLst>
          </p:cNvPr>
          <p:cNvGrpSpPr/>
          <p:nvPr/>
        </p:nvGrpSpPr>
        <p:grpSpPr>
          <a:xfrm rot="10800000">
            <a:off x="-2441111" y="879199"/>
            <a:ext cx="4913116" cy="5099601"/>
            <a:chOff x="6194155" y="889708"/>
            <a:chExt cx="4720801" cy="50996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1FC07F-2DD2-4EB8-ACCF-EB622F6151C2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58891D-0597-4DA8-9176-DBCF8FE5285D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Hình Bầu dục 38">
                <a:extLst>
                  <a:ext uri="{FF2B5EF4-FFF2-40B4-BE49-F238E27FC236}">
                    <a16:creationId xmlns:a16="http://schemas.microsoft.com/office/drawing/2014/main" id="{293B21AB-4864-4351-B202-89B9F66EA0E6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ình Bầu dục 38">
                <a:extLst>
                  <a:ext uri="{FF2B5EF4-FFF2-40B4-BE49-F238E27FC236}">
                    <a16:creationId xmlns:a16="http://schemas.microsoft.com/office/drawing/2014/main" id="{DEC893AA-8B9B-4BFE-A6B8-5BD040869CF0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ình Bầu dục 38">
                <a:extLst>
                  <a:ext uri="{FF2B5EF4-FFF2-40B4-BE49-F238E27FC236}">
                    <a16:creationId xmlns:a16="http://schemas.microsoft.com/office/drawing/2014/main" id="{27BFE3D3-AB94-4E83-AF58-A72F03A0B481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ình Bầu dục 38">
                <a:extLst>
                  <a:ext uri="{FF2B5EF4-FFF2-40B4-BE49-F238E27FC236}">
                    <a16:creationId xmlns:a16="http://schemas.microsoft.com/office/drawing/2014/main" id="{FA78ACE4-36A5-4563-9D05-CE15BFA00200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52A87A-AD61-4E16-A0B8-2A5BF111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60" name="Picture 5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0A60F31-D5A7-4F47-84C9-5D94B0F6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61" name="Picture 6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3C1E3B-FE99-4023-B5EF-742FB229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E5E849-E2D3-47FA-BEF3-2DB323EF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60D45965-56E6-46AD-8C93-84C4B6C45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-1396108" y="2266008"/>
            <a:ext cx="1602728" cy="1539992"/>
          </a:xfrm>
          <a:prstGeom prst="rect">
            <a:avLst/>
          </a:prstGeom>
        </p:spPr>
      </p:pic>
      <p:pic>
        <p:nvPicPr>
          <p:cNvPr id="69" name="Graphic 68" descr="Single gear with solid fill">
            <a:extLst>
              <a:ext uri="{FF2B5EF4-FFF2-40B4-BE49-F238E27FC236}">
                <a16:creationId xmlns:a16="http://schemas.microsoft.com/office/drawing/2014/main" id="{E93653D1-8393-4261-9E1A-AE79B5EBB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-591672" y="3266810"/>
            <a:ext cx="908723" cy="873153"/>
          </a:xfrm>
          <a:prstGeom prst="rect">
            <a:avLst/>
          </a:prstGeom>
        </p:spPr>
      </p:pic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210041E8-AFCF-4562-81F5-9D6D21186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-1465172" y="3344090"/>
            <a:ext cx="1292563" cy="1241968"/>
          </a:xfrm>
          <a:prstGeom prst="rect">
            <a:avLst/>
          </a:prstGeom>
        </p:spPr>
      </p:pic>
      <p:pic>
        <p:nvPicPr>
          <p:cNvPr id="71" name="Graphic 70" descr="Single gear outline">
            <a:extLst>
              <a:ext uri="{FF2B5EF4-FFF2-40B4-BE49-F238E27FC236}">
                <a16:creationId xmlns:a16="http://schemas.microsoft.com/office/drawing/2014/main" id="{F0E71768-E36E-4C13-8ADC-50B807C2B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-404995" y="2060780"/>
            <a:ext cx="1602728" cy="1539992"/>
          </a:xfrm>
          <a:prstGeom prst="rect">
            <a:avLst/>
          </a:prstGeom>
        </p:spPr>
      </p:pic>
      <p:pic>
        <p:nvPicPr>
          <p:cNvPr id="72" name="Graphic 71" descr="Single gear outline">
            <a:extLst>
              <a:ext uri="{FF2B5EF4-FFF2-40B4-BE49-F238E27FC236}">
                <a16:creationId xmlns:a16="http://schemas.microsoft.com/office/drawing/2014/main" id="{4C5471D1-469E-4D4F-AC17-FC0FE125BC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-79281" y="3102817"/>
            <a:ext cx="1602728" cy="15399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921D21-9282-4212-89FE-83E9749C6D70}"/>
              </a:ext>
            </a:extLst>
          </p:cNvPr>
          <p:cNvSpPr txBox="1"/>
          <p:nvPr/>
        </p:nvSpPr>
        <p:spPr>
          <a:xfrm>
            <a:off x="4746240" y="-18514961"/>
            <a:ext cx="431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59F631A-2C4C-4EA0-9E8E-DAD870DBB5AB}"/>
              </a:ext>
            </a:extLst>
          </p:cNvPr>
          <p:cNvGrpSpPr/>
          <p:nvPr/>
        </p:nvGrpSpPr>
        <p:grpSpPr>
          <a:xfrm>
            <a:off x="2658460" y="-11705944"/>
            <a:ext cx="9182558" cy="5457543"/>
            <a:chOff x="4413010" y="2746183"/>
            <a:chExt cx="5382955" cy="364877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0C60FFF-7AE7-4776-94F7-384FFD74B095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97416C2-CCD9-495A-86A6-98B08288E825}"/>
                </a:ext>
              </a:extLst>
            </p:cNvPr>
            <p:cNvSpPr/>
            <p:nvPr/>
          </p:nvSpPr>
          <p:spPr>
            <a:xfrm>
              <a:off x="4413010" y="2746183"/>
              <a:ext cx="5382955" cy="3580851"/>
            </a:xfrm>
            <a:prstGeom prst="roundRect">
              <a:avLst>
                <a:gd name="adj" fmla="val 5826"/>
              </a:avLst>
            </a:prstGeom>
            <a:solidFill>
              <a:srgbClr val="76B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11096F5-C23D-4344-84C1-B86BA19B51AF}"/>
              </a:ext>
            </a:extLst>
          </p:cNvPr>
          <p:cNvSpPr txBox="1"/>
          <p:nvPr/>
        </p:nvSpPr>
        <p:spPr>
          <a:xfrm>
            <a:off x="2839771" y="-27807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42F4E5-C08A-4FB4-855E-45D7A3EC070C}"/>
              </a:ext>
            </a:extLst>
          </p:cNvPr>
          <p:cNvGrpSpPr/>
          <p:nvPr/>
        </p:nvGrpSpPr>
        <p:grpSpPr>
          <a:xfrm>
            <a:off x="2705077" y="1080189"/>
            <a:ext cx="9135940" cy="5518574"/>
            <a:chOff x="4353956" y="782166"/>
            <a:chExt cx="5639379" cy="172096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99B2983-FC54-47AE-9F38-24950D0CC8A9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CEE2DCD-3909-47E9-9640-FB7FFFFF9995}"/>
                </a:ext>
              </a:extLst>
            </p:cNvPr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Nhóm 28">
            <a:extLst>
              <a:ext uri="{FF2B5EF4-FFF2-40B4-BE49-F238E27FC236}">
                <a16:creationId xmlns:a16="http://schemas.microsoft.com/office/drawing/2014/main" id="{30D88396-CF69-4667-9C20-9F34CADDF035}"/>
              </a:ext>
            </a:extLst>
          </p:cNvPr>
          <p:cNvGrpSpPr/>
          <p:nvPr/>
        </p:nvGrpSpPr>
        <p:grpSpPr>
          <a:xfrm>
            <a:off x="-937847" y="9191494"/>
            <a:ext cx="6489773" cy="8933289"/>
            <a:chOff x="4440782" y="391618"/>
            <a:chExt cx="3248025" cy="6430965"/>
          </a:xfrm>
        </p:grpSpPr>
        <p:grpSp>
          <p:nvGrpSpPr>
            <p:cNvPr id="38" name="Group 7">
              <a:extLst>
                <a:ext uri="{FF2B5EF4-FFF2-40B4-BE49-F238E27FC236}">
                  <a16:creationId xmlns:a16="http://schemas.microsoft.com/office/drawing/2014/main" id="{F39B2300-8EF4-4FD2-968F-260ECE4C90AA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1" name="Rectangle: Rounded Corners 8">
                <a:extLst>
                  <a:ext uri="{FF2B5EF4-FFF2-40B4-BE49-F238E27FC236}">
                    <a16:creationId xmlns:a16="http://schemas.microsoft.com/office/drawing/2014/main" id="{F4F1AE64-5237-48B1-BBB0-BA999FAF7F43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2" name="Rectangle: Rounded Corners 18">
                <a:extLst>
                  <a:ext uri="{FF2B5EF4-FFF2-40B4-BE49-F238E27FC236}">
                    <a16:creationId xmlns:a16="http://schemas.microsoft.com/office/drawing/2014/main" id="{723873B1-5EFB-4A6D-9AEA-0319395F6F5C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9" name="Hình chữ nhật: Góc Tròn 4">
              <a:extLst>
                <a:ext uri="{FF2B5EF4-FFF2-40B4-BE49-F238E27FC236}">
                  <a16:creationId xmlns:a16="http://schemas.microsoft.com/office/drawing/2014/main" id="{0090BC12-D747-44D0-A466-6219FE5282D0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ình chữ nhật: Góc Tròn 25">
              <a:extLst>
                <a:ext uri="{FF2B5EF4-FFF2-40B4-BE49-F238E27FC236}">
                  <a16:creationId xmlns:a16="http://schemas.microsoft.com/office/drawing/2014/main" id="{7D01A172-D2FD-48ED-8138-B518170FE554}"/>
                </a:ext>
              </a:extLst>
            </p:cNvPr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96903F-35DB-47F4-BDA2-AB35EF2D1E06}"/>
              </a:ext>
            </a:extLst>
          </p:cNvPr>
          <p:cNvSpPr/>
          <p:nvPr/>
        </p:nvSpPr>
        <p:spPr>
          <a:xfrm>
            <a:off x="244381" y="18887479"/>
            <a:ext cx="4913773" cy="1615044"/>
          </a:xfrm>
          <a:prstGeom prst="round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825" t="-299930" r="-10333" b="-2499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8CA1DBB-1DCC-428F-B8CC-B14ECF402518}"/>
              </a:ext>
            </a:extLst>
          </p:cNvPr>
          <p:cNvSpPr/>
          <p:nvPr/>
        </p:nvSpPr>
        <p:spPr>
          <a:xfrm>
            <a:off x="244381" y="22501541"/>
            <a:ext cx="2284334" cy="2494988"/>
          </a:xfrm>
          <a:prstGeom prst="roundRect">
            <a:avLst>
              <a:gd name="adj" fmla="val 10422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346" t="-73491" r="-163106" b="-295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04B967-D290-416A-8F0E-50A7423DFCE9}"/>
              </a:ext>
            </a:extLst>
          </p:cNvPr>
          <p:cNvSpPr/>
          <p:nvPr/>
        </p:nvSpPr>
        <p:spPr>
          <a:xfrm>
            <a:off x="2628960" y="26394162"/>
            <a:ext cx="2440204" cy="2489639"/>
          </a:xfrm>
          <a:prstGeom prst="roundRect">
            <a:avLst>
              <a:gd name="adj" fmla="val 10422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345" t="-326888" r="-151311" b="-551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B8B407-3FAA-4DBF-A0E7-FBC0CBA371E5}"/>
              </a:ext>
            </a:extLst>
          </p:cNvPr>
          <p:cNvSpPr txBox="1"/>
          <p:nvPr/>
        </p:nvSpPr>
        <p:spPr>
          <a:xfrm>
            <a:off x="5928164" y="16579714"/>
            <a:ext cx="43302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rgbClr val="6B51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38E8E7-738B-4803-9C59-D17E62C36DA5}"/>
              </a:ext>
            </a:extLst>
          </p:cNvPr>
          <p:cNvSpPr txBox="1"/>
          <p:nvPr/>
        </p:nvSpPr>
        <p:spPr>
          <a:xfrm>
            <a:off x="5927804" y="26364391"/>
            <a:ext cx="4330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6B51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</a:t>
            </a:r>
          </a:p>
        </p:txBody>
      </p:sp>
    </p:spTree>
    <p:extLst>
      <p:ext uri="{BB962C8B-B14F-4D97-AF65-F5344CB8AC3E}">
        <p14:creationId xmlns:p14="http://schemas.microsoft.com/office/powerpoint/2010/main" val="184171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B3C795D0-EB9D-4DB3-A0F5-BFB8DA0C17F7}"/>
              </a:ext>
            </a:extLst>
          </p:cNvPr>
          <p:cNvSpPr/>
          <p:nvPr/>
        </p:nvSpPr>
        <p:spPr>
          <a:xfrm>
            <a:off x="6946476" y="-2810586"/>
            <a:ext cx="8809311" cy="8766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71B909-62C8-4CF6-AD3C-94164EC46CC1}"/>
              </a:ext>
            </a:extLst>
          </p:cNvPr>
          <p:cNvSpPr/>
          <p:nvPr/>
        </p:nvSpPr>
        <p:spPr>
          <a:xfrm>
            <a:off x="-5558111" y="-4558948"/>
            <a:ext cx="5634007" cy="51281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13FEE6-717D-4193-ACE7-60C3AA956CA2}"/>
              </a:ext>
            </a:extLst>
          </p:cNvPr>
          <p:cNvGrpSpPr/>
          <p:nvPr/>
        </p:nvGrpSpPr>
        <p:grpSpPr>
          <a:xfrm>
            <a:off x="-7654224" y="879199"/>
            <a:ext cx="4913116" cy="5099601"/>
            <a:chOff x="6194155" y="889708"/>
            <a:chExt cx="4720801" cy="50996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1FC07F-2DD2-4EB8-ACCF-EB622F6151C2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58891D-0597-4DA8-9176-DBCF8FE5285D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7DD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Hình Bầu dục 38">
                <a:extLst>
                  <a:ext uri="{FF2B5EF4-FFF2-40B4-BE49-F238E27FC236}">
                    <a16:creationId xmlns:a16="http://schemas.microsoft.com/office/drawing/2014/main" id="{293B21AB-4864-4351-B202-89B9F66EA0E6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ình Bầu dục 38">
                <a:extLst>
                  <a:ext uri="{FF2B5EF4-FFF2-40B4-BE49-F238E27FC236}">
                    <a16:creationId xmlns:a16="http://schemas.microsoft.com/office/drawing/2014/main" id="{DEC893AA-8B9B-4BFE-A6B8-5BD040869CF0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ình Bầu dục 38">
                <a:extLst>
                  <a:ext uri="{FF2B5EF4-FFF2-40B4-BE49-F238E27FC236}">
                    <a16:creationId xmlns:a16="http://schemas.microsoft.com/office/drawing/2014/main" id="{27BFE3D3-AB94-4E83-AF58-A72F03A0B481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ình Bầu dục 38">
                <a:extLst>
                  <a:ext uri="{FF2B5EF4-FFF2-40B4-BE49-F238E27FC236}">
                    <a16:creationId xmlns:a16="http://schemas.microsoft.com/office/drawing/2014/main" id="{FA78ACE4-36A5-4563-9D05-CE15BFA00200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5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652A87A-AD61-4E16-A0B8-2A5BF1114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60" name="Picture 5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0A60F31-D5A7-4F47-84C9-5D94B0F6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61" name="Picture 6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3C1E3B-FE99-4023-B5EF-742FB2293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62" name="Picture 6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E5E849-E2D3-47FA-BEF3-2DB323EF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60D45965-56E6-46AD-8C93-84C4B6C45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6609221" y="2266008"/>
            <a:ext cx="1602728" cy="1539992"/>
          </a:xfrm>
          <a:prstGeom prst="rect">
            <a:avLst/>
          </a:prstGeom>
        </p:spPr>
      </p:pic>
      <p:pic>
        <p:nvPicPr>
          <p:cNvPr id="69" name="Graphic 68" descr="Single gear with solid fill">
            <a:extLst>
              <a:ext uri="{FF2B5EF4-FFF2-40B4-BE49-F238E27FC236}">
                <a16:creationId xmlns:a16="http://schemas.microsoft.com/office/drawing/2014/main" id="{E93653D1-8393-4261-9E1A-AE79B5EBB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804785" y="3266810"/>
            <a:ext cx="908723" cy="873153"/>
          </a:xfrm>
          <a:prstGeom prst="rect">
            <a:avLst/>
          </a:prstGeom>
        </p:spPr>
      </p:pic>
      <p:pic>
        <p:nvPicPr>
          <p:cNvPr id="70" name="Graphic 69" descr="Single gear with solid fill">
            <a:extLst>
              <a:ext uri="{FF2B5EF4-FFF2-40B4-BE49-F238E27FC236}">
                <a16:creationId xmlns:a16="http://schemas.microsoft.com/office/drawing/2014/main" id="{210041E8-AFCF-4562-81F5-9D6D211865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678285" y="3344090"/>
            <a:ext cx="1292563" cy="1241968"/>
          </a:xfrm>
          <a:prstGeom prst="rect">
            <a:avLst/>
          </a:prstGeom>
        </p:spPr>
      </p:pic>
      <p:pic>
        <p:nvPicPr>
          <p:cNvPr id="71" name="Graphic 70" descr="Single gear outline">
            <a:extLst>
              <a:ext uri="{FF2B5EF4-FFF2-40B4-BE49-F238E27FC236}">
                <a16:creationId xmlns:a16="http://schemas.microsoft.com/office/drawing/2014/main" id="{F0E71768-E36E-4C13-8ADC-50B807C2BB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618108" y="2060780"/>
            <a:ext cx="1602728" cy="1539992"/>
          </a:xfrm>
          <a:prstGeom prst="rect">
            <a:avLst/>
          </a:prstGeom>
        </p:spPr>
      </p:pic>
      <p:pic>
        <p:nvPicPr>
          <p:cNvPr id="72" name="Graphic 71" descr="Single gear outline">
            <a:extLst>
              <a:ext uri="{FF2B5EF4-FFF2-40B4-BE49-F238E27FC236}">
                <a16:creationId xmlns:a16="http://schemas.microsoft.com/office/drawing/2014/main" id="{4C5471D1-469E-4D4F-AC17-FC0FE125BC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292394" y="3102817"/>
            <a:ext cx="1602728" cy="15399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1096F5-C23D-4344-84C1-B86BA19B51AF}"/>
              </a:ext>
            </a:extLst>
          </p:cNvPr>
          <p:cNvSpPr txBox="1"/>
          <p:nvPr/>
        </p:nvSpPr>
        <p:spPr>
          <a:xfrm>
            <a:off x="2839771" y="-7801664"/>
            <a:ext cx="61767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42F4E5-C08A-4FB4-855E-45D7A3EC070C}"/>
              </a:ext>
            </a:extLst>
          </p:cNvPr>
          <p:cNvGrpSpPr/>
          <p:nvPr/>
        </p:nvGrpSpPr>
        <p:grpSpPr>
          <a:xfrm>
            <a:off x="22174813" y="1080189"/>
            <a:ext cx="9135940" cy="5518574"/>
            <a:chOff x="4353956" y="782166"/>
            <a:chExt cx="5639379" cy="172096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99B2983-FC54-47AE-9F38-24950D0CC8A9}"/>
                </a:ext>
              </a:extLst>
            </p:cNvPr>
            <p:cNvSpPr/>
            <p:nvPr/>
          </p:nvSpPr>
          <p:spPr>
            <a:xfrm>
              <a:off x="4424305" y="943238"/>
              <a:ext cx="5287760" cy="1559893"/>
            </a:xfrm>
            <a:prstGeom prst="roundRect">
              <a:avLst>
                <a:gd name="adj" fmla="val 11951"/>
              </a:avLst>
            </a:prstGeom>
            <a:solidFill>
              <a:srgbClr val="D872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CEE2DCD-3909-47E9-9640-FB7FFFFF9995}"/>
                </a:ext>
              </a:extLst>
            </p:cNvPr>
            <p:cNvSpPr/>
            <p:nvPr/>
          </p:nvSpPr>
          <p:spPr>
            <a:xfrm>
              <a:off x="4353956" y="782166"/>
              <a:ext cx="5639379" cy="1682896"/>
            </a:xfrm>
            <a:prstGeom prst="roundRect">
              <a:avLst>
                <a:gd name="adj" fmla="val 82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Nhóm 28">
            <a:extLst>
              <a:ext uri="{FF2B5EF4-FFF2-40B4-BE49-F238E27FC236}">
                <a16:creationId xmlns:a16="http://schemas.microsoft.com/office/drawing/2014/main" id="{EE4338A4-251E-4489-9B65-604A3C99C804}"/>
              </a:ext>
            </a:extLst>
          </p:cNvPr>
          <p:cNvGrpSpPr/>
          <p:nvPr/>
        </p:nvGrpSpPr>
        <p:grpSpPr>
          <a:xfrm>
            <a:off x="-937847" y="1252174"/>
            <a:ext cx="6489773" cy="8933289"/>
            <a:chOff x="4440782" y="391618"/>
            <a:chExt cx="3248025" cy="6430965"/>
          </a:xfrm>
        </p:grpSpPr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D3EB7079-3BE3-402A-B8AD-1CB77159944B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7" name="Rectangle: Rounded Corners 8">
                <a:extLst>
                  <a:ext uri="{FF2B5EF4-FFF2-40B4-BE49-F238E27FC236}">
                    <a16:creationId xmlns:a16="http://schemas.microsoft.com/office/drawing/2014/main" id="{2C54A8BA-08D2-43D5-8C18-78CFFA686255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8" name="Rectangle: Rounded Corners 18">
                <a:extLst>
                  <a:ext uri="{FF2B5EF4-FFF2-40B4-BE49-F238E27FC236}">
                    <a16:creationId xmlns:a16="http://schemas.microsoft.com/office/drawing/2014/main" id="{6A0F6560-7311-4A0A-9F4C-64488EE92BC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2" name="Hình chữ nhật: Góc Tròn 4">
              <a:extLst>
                <a:ext uri="{FF2B5EF4-FFF2-40B4-BE49-F238E27FC236}">
                  <a16:creationId xmlns:a16="http://schemas.microsoft.com/office/drawing/2014/main" id="{493246B5-CFBD-499C-8CE9-366551A0D7FF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ình chữ nhật: Góc Tròn 25">
              <a:extLst>
                <a:ext uri="{FF2B5EF4-FFF2-40B4-BE49-F238E27FC236}">
                  <a16:creationId xmlns:a16="http://schemas.microsoft.com/office/drawing/2014/main" id="{81D03A7F-5414-4E6D-994D-931696738A5D}"/>
                </a:ext>
              </a:extLst>
            </p:cNvPr>
            <p:cNvSpPr/>
            <p:nvPr/>
          </p:nvSpPr>
          <p:spPr>
            <a:xfrm>
              <a:off x="5361371" y="439103"/>
              <a:ext cx="1664740" cy="1444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72FD61-E5E5-43D9-9C67-421FE26247FA}"/>
              </a:ext>
            </a:extLst>
          </p:cNvPr>
          <p:cNvSpPr/>
          <p:nvPr/>
        </p:nvSpPr>
        <p:spPr>
          <a:xfrm>
            <a:off x="244381" y="2163394"/>
            <a:ext cx="4913773" cy="1615044"/>
          </a:xfrm>
          <a:prstGeom prst="round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825" t="-299930" r="-10333" b="-2499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A99C923-B262-4B3E-9C35-4532DC606189}"/>
              </a:ext>
            </a:extLst>
          </p:cNvPr>
          <p:cNvSpPr/>
          <p:nvPr/>
        </p:nvSpPr>
        <p:spPr>
          <a:xfrm>
            <a:off x="244381" y="4103775"/>
            <a:ext cx="2284334" cy="2494988"/>
          </a:xfrm>
          <a:prstGeom prst="roundRect">
            <a:avLst>
              <a:gd name="adj" fmla="val 10422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8346" t="-73491" r="-163106" b="-295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29E9CEA-05B4-42BF-B396-9D13A80BDB7B}"/>
              </a:ext>
            </a:extLst>
          </p:cNvPr>
          <p:cNvSpPr/>
          <p:nvPr/>
        </p:nvSpPr>
        <p:spPr>
          <a:xfrm>
            <a:off x="2628960" y="4126522"/>
            <a:ext cx="2440204" cy="2489639"/>
          </a:xfrm>
          <a:prstGeom prst="roundRect">
            <a:avLst>
              <a:gd name="adj" fmla="val 10422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345" t="-326888" r="-151311" b="-551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D8CF8-5C46-4CC1-BD0C-AF400B847AD0}"/>
              </a:ext>
            </a:extLst>
          </p:cNvPr>
          <p:cNvSpPr txBox="1"/>
          <p:nvPr/>
        </p:nvSpPr>
        <p:spPr>
          <a:xfrm>
            <a:off x="5928164" y="1165554"/>
            <a:ext cx="43302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DE0370-86AC-4507-AF6B-D958059D458B}"/>
              </a:ext>
            </a:extLst>
          </p:cNvPr>
          <p:cNvSpPr txBox="1"/>
          <p:nvPr/>
        </p:nvSpPr>
        <p:spPr>
          <a:xfrm>
            <a:off x="5927804" y="4222864"/>
            <a:ext cx="4330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0777F7-D8E3-4439-A414-563999189BC5}"/>
              </a:ext>
            </a:extLst>
          </p:cNvPr>
          <p:cNvSpPr txBox="1"/>
          <p:nvPr/>
        </p:nvSpPr>
        <p:spPr>
          <a:xfrm>
            <a:off x="394917" y="-2656204"/>
            <a:ext cx="8704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D87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ED1F79-7FEA-4772-B844-5A9A72E2FE1C}"/>
              </a:ext>
            </a:extLst>
          </p:cNvPr>
          <p:cNvSpPr/>
          <p:nvPr/>
        </p:nvSpPr>
        <p:spPr>
          <a:xfrm>
            <a:off x="14789434" y="326988"/>
            <a:ext cx="6096000" cy="2813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7A5E8A8-4551-4C53-9285-7D0256E0D643}"/>
              </a:ext>
            </a:extLst>
          </p:cNvPr>
          <p:cNvSpPr/>
          <p:nvPr/>
        </p:nvSpPr>
        <p:spPr>
          <a:xfrm>
            <a:off x="-8622513" y="6336011"/>
            <a:ext cx="6096000" cy="2813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E8BBD82-A510-49F7-B672-CE5F4DCFF788}"/>
              </a:ext>
            </a:extLst>
          </p:cNvPr>
          <p:cNvGrpSpPr/>
          <p:nvPr/>
        </p:nvGrpSpPr>
        <p:grpSpPr>
          <a:xfrm>
            <a:off x="14192669" y="829020"/>
            <a:ext cx="4571811" cy="5707759"/>
            <a:chOff x="7542162" y="1556573"/>
            <a:chExt cx="3347104" cy="428490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2C9C8E3-6D48-4AAE-BCD0-B80831FB6657}"/>
                </a:ext>
              </a:extLst>
            </p:cNvPr>
            <p:cNvSpPr/>
            <p:nvPr/>
          </p:nvSpPr>
          <p:spPr>
            <a:xfrm>
              <a:off x="7614115" y="1632874"/>
              <a:ext cx="3275151" cy="420860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32FE73D-B266-44F4-9BE6-E3DB46CC18B3}"/>
                </a:ext>
              </a:extLst>
            </p:cNvPr>
            <p:cNvSpPr/>
            <p:nvPr/>
          </p:nvSpPr>
          <p:spPr>
            <a:xfrm>
              <a:off x="7542162" y="1556573"/>
              <a:ext cx="3275151" cy="4208606"/>
            </a:xfrm>
            <a:prstGeom prst="rect">
              <a:avLst/>
            </a:prstGeom>
            <a:solidFill>
              <a:srgbClr val="E55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CCB8B70-9489-44BA-B7D2-835E2918B035}"/>
              </a:ext>
            </a:extLst>
          </p:cNvPr>
          <p:cNvSpPr/>
          <p:nvPr/>
        </p:nvSpPr>
        <p:spPr>
          <a:xfrm>
            <a:off x="-7785243" y="1167256"/>
            <a:ext cx="5997689" cy="2323007"/>
          </a:xfrm>
          <a:prstGeom prst="roundRect">
            <a:avLst>
              <a:gd name="adj" fmla="val 7971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52DC54B-2EEE-4619-BC12-BB1EF5A71057}"/>
              </a:ext>
            </a:extLst>
          </p:cNvPr>
          <p:cNvSpPr/>
          <p:nvPr/>
        </p:nvSpPr>
        <p:spPr>
          <a:xfrm>
            <a:off x="-11139547" y="3823367"/>
            <a:ext cx="5997688" cy="2323007"/>
          </a:xfrm>
          <a:prstGeom prst="roundRect">
            <a:avLst>
              <a:gd name="adj" fmla="val 7971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2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299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FNU LNU</cp:lastModifiedBy>
  <cp:revision>2</cp:revision>
  <dcterms:created xsi:type="dcterms:W3CDTF">2021-09-15T02:38:38Z</dcterms:created>
  <dcterms:modified xsi:type="dcterms:W3CDTF">2021-10-20T09:20:34Z</dcterms:modified>
</cp:coreProperties>
</file>