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971"/>
    <a:srgbClr val="FD739A"/>
    <a:srgbClr val="FEA4BE"/>
    <a:srgbClr val="FFD437"/>
    <a:srgbClr val="32E9F2"/>
    <a:srgbClr val="F6C100"/>
    <a:srgbClr val="75D0D5"/>
    <a:srgbClr val="6F69AC"/>
    <a:srgbClr val="0CB5BF"/>
    <a:srgbClr val="FF5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9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2994" y="64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7C10-675D-4F27-92C8-3FABE4FCD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0722E-4CAE-4C15-9A24-28D49101E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C5AE-2958-4D9C-B9B1-2146B28D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B828-F98D-411D-8AB8-1DAEF72D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6322-42C5-47B6-BA55-E931A318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0231-39C7-4992-A464-92C8253D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7E880-7DEC-4EEB-AE1B-6B724CD02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59C1-DB84-45FA-BE15-841A55D0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CE48-C24F-4C45-BE51-C23E78C1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626C-BBC0-497D-B3BC-7343043A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7D0F3-962A-43B5-A70C-8684CC823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E5A3C-50F6-44D3-A44C-305D81A2A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49E43-A309-46A1-8D07-59290978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2956-8936-48ED-8CA6-B9AE6F90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E7CD-A4E7-4D02-AB24-9C6E3116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068E-6C5A-48FE-8830-EBE43523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E1DD-F438-4894-A7C7-5B83C0ED3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5A3B-A55E-4AD0-80A4-9890209E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D2B5-5791-4F05-A9AA-EF915341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43F0-A498-4D1B-8852-2379FCD0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0F6F-6A4B-42A6-9B6F-8D61C387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88ACE-F993-4CA5-8625-4074F4E59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C5C4-6A74-4425-AF5B-08CDB119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30EF0-BAB0-493C-B0B5-F1097936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7A87-7D4F-46D9-B963-FF7448CE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6E3E-A32A-4D32-AF17-2109670D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3A57-FCC8-46C5-B84E-EF169B16F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47F25-B149-4E2E-8F78-50C9C020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13F45-9865-48CD-A2E1-C2149F00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4DC2-FF75-467A-A66D-88449C3F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CC311-6D73-4B9F-BCD4-FDA1E6D3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57AD-7934-44B9-BCA3-12489C96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D1C2-B743-4490-808C-CEDF9F63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DD3EE-B029-4518-A7D1-1D303CD36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3DDB0-9FF6-448A-A676-0900CDB68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DB335-0C33-4206-B273-2562B575D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0BD05-A45B-441D-8986-0E0EED02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005BA-FB47-42B4-A3AC-FFC80049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D4EC4-9EFC-49F7-BE95-2C3C641D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CDED-6CB0-4F92-8D73-6412B856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CC795-BD8A-428F-B2B0-0C9F611B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9D89F-A872-4F4A-BF21-9EE1554C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1142B-A849-44B2-A143-3936C4C2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C24D0-298E-4AE2-BA9E-63F7D320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5A416-25F7-4DBD-93D7-0EA14206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EF56-764C-47CC-9CC5-A729EFC8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A16A-78B3-4391-8655-71FDFE6D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B069-2DB9-4D4D-802A-0B44BD36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B2973-CEE6-4718-95AF-FD201A9E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F07F5-59CB-4377-832A-F4F1D5CD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5EF1E-0840-4DDB-9CF9-772487CD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25D66-97C9-48FA-BAF9-CEB43AD0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8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4039-646B-4B4C-9F93-D2E12F6B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D848B-0A48-4712-AFB6-486786D16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E84D5-60DE-4988-B226-AEBE0F853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82251-5344-41D6-AE4D-5AF95352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C9D8-B235-43FA-A3F2-47D3A514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C6D2E-F17F-45B4-85C0-006076EE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0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B0758-44C3-4DF3-9A2C-976E42DC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C6FA-DBA3-4885-AC0D-BF63952C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86FC-15F8-4FF7-A583-D4B5E62F2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3928-0472-4347-82DC-02D740C272EC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25EC8-9EA7-4402-9173-D285AB8E1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7BAD-168D-46E4-88C4-D411C3780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E7B3-2664-40F6-A7F7-9CA8BD6BE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0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5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9.jp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10.png"/><Relationship Id="rId5" Type="http://schemas.openxmlformats.org/officeDocument/2006/relationships/image" Target="../media/image3.jpg"/><Relationship Id="rId15" Type="http://schemas.openxmlformats.org/officeDocument/2006/relationships/image" Target="../media/image14.png"/><Relationship Id="rId10" Type="http://schemas.openxmlformats.org/officeDocument/2006/relationships/image" Target="../media/image8.jpg"/><Relationship Id="rId19" Type="http://schemas.openxmlformats.org/officeDocument/2006/relationships/image" Target="../media/image18.pn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21" Type="http://schemas.openxmlformats.org/officeDocument/2006/relationships/image" Target="../media/image21.sv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jpg"/><Relationship Id="rId9" Type="http://schemas.openxmlformats.org/officeDocument/2006/relationships/image" Target="../media/image22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, rectangle&#10;&#10;Description automatically generated with medium confidence">
            <a:extLst>
              <a:ext uri="{FF2B5EF4-FFF2-40B4-BE49-F238E27FC236}">
                <a16:creationId xmlns:a16="http://schemas.microsoft.com/office/drawing/2014/main" id="{E953FB27-8DDE-48A5-AC2A-2B59319BA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645" y="115614"/>
            <a:ext cx="669107" cy="381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D9CF98C-D44E-4FC4-8B40-3F172D653106}"/>
              </a:ext>
            </a:extLst>
          </p:cNvPr>
          <p:cNvSpPr/>
          <p:nvPr/>
        </p:nvSpPr>
        <p:spPr>
          <a:xfrm>
            <a:off x="4482369" y="6250734"/>
            <a:ext cx="3227261" cy="3149602"/>
          </a:xfrm>
          <a:prstGeom prst="ellipse">
            <a:avLst/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3E8C8-2C78-4B53-8466-CE234C00F9BA}"/>
              </a:ext>
            </a:extLst>
          </p:cNvPr>
          <p:cNvSpPr txBox="1"/>
          <p:nvPr/>
        </p:nvSpPr>
        <p:spPr>
          <a:xfrm>
            <a:off x="3810000" y="9823708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94EB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</p:spTree>
    <p:extLst>
      <p:ext uri="{BB962C8B-B14F-4D97-AF65-F5344CB8AC3E}">
        <p14:creationId xmlns:p14="http://schemas.microsoft.com/office/powerpoint/2010/main" val="28492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11858879" y="5850293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7330666" y="-6172722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E02281-B099-43FF-A31C-83B8EFD86C96}"/>
              </a:ext>
            </a:extLst>
          </p:cNvPr>
          <p:cNvGrpSpPr/>
          <p:nvPr/>
        </p:nvGrpSpPr>
        <p:grpSpPr>
          <a:xfrm>
            <a:off x="10360820" y="-7736038"/>
            <a:ext cx="3662360" cy="4179579"/>
            <a:chOff x="6383538" y="1604001"/>
            <a:chExt cx="3275263" cy="37473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CAC86D7-D5CB-49F4-8C5E-09F3A4DC550E}"/>
                </a:ext>
              </a:extLst>
            </p:cNvPr>
            <p:cNvSpPr/>
            <p:nvPr/>
          </p:nvSpPr>
          <p:spPr>
            <a:xfrm>
              <a:off x="6383538" y="1604001"/>
              <a:ext cx="3275263" cy="3747388"/>
            </a:xfrm>
            <a:prstGeom prst="roundRect">
              <a:avLst>
                <a:gd name="adj" fmla="val 9967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FA8EA32-AEEC-429F-8E54-AEF46FBC0B0A}"/>
                </a:ext>
              </a:extLst>
            </p:cNvPr>
            <p:cNvSpPr/>
            <p:nvPr/>
          </p:nvSpPr>
          <p:spPr>
            <a:xfrm>
              <a:off x="6634945" y="1840625"/>
              <a:ext cx="2772448" cy="3176749"/>
            </a:xfrm>
            <a:prstGeom prst="roundRect">
              <a:avLst>
                <a:gd name="adj" fmla="val 9967"/>
              </a:avLst>
            </a:prstGeom>
            <a:solidFill>
              <a:srgbClr val="32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8AB815E-9C1B-442C-8D88-79BC6DD1B8ED}"/>
              </a:ext>
            </a:extLst>
          </p:cNvPr>
          <p:cNvSpPr/>
          <p:nvPr/>
        </p:nvSpPr>
        <p:spPr>
          <a:xfrm>
            <a:off x="4514204" y="208659"/>
            <a:ext cx="3090568" cy="747306"/>
          </a:xfrm>
          <a:prstGeom prst="roundRect">
            <a:avLst>
              <a:gd name="adj" fmla="val 20348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4F4EBE-7BEC-4765-86D3-EAD904ABBADA}"/>
              </a:ext>
            </a:extLst>
          </p:cNvPr>
          <p:cNvGrpSpPr/>
          <p:nvPr/>
        </p:nvGrpSpPr>
        <p:grpSpPr>
          <a:xfrm>
            <a:off x="221674" y="1187253"/>
            <a:ext cx="11637205" cy="5462088"/>
            <a:chOff x="6134751" y="2641980"/>
            <a:chExt cx="11637205" cy="546208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3A7F0FE-1E07-4B71-9B14-1B35B400A6C2}"/>
                </a:ext>
              </a:extLst>
            </p:cNvPr>
            <p:cNvSpPr/>
            <p:nvPr/>
          </p:nvSpPr>
          <p:spPr>
            <a:xfrm>
              <a:off x="6134751" y="2641980"/>
              <a:ext cx="11637205" cy="5462088"/>
            </a:xfrm>
            <a:prstGeom prst="roundRect">
              <a:avLst>
                <a:gd name="adj" fmla="val 7020"/>
              </a:avLst>
            </a:prstGeom>
            <a:solidFill>
              <a:srgbClr val="FD73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483ECE-01D7-46FE-A633-CBF80588BC25}"/>
                </a:ext>
              </a:extLst>
            </p:cNvPr>
            <p:cNvSpPr txBox="1"/>
            <p:nvPr/>
          </p:nvSpPr>
          <p:spPr>
            <a:xfrm>
              <a:off x="6422744" y="2808235"/>
              <a:ext cx="21804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60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TITLE</a:t>
              </a:r>
              <a:r>
                <a:rPr lang="en-MY" sz="6000" dirty="0">
                  <a:latin typeface="Franklin Gothic Demi" panose="020B0703020102020204" pitchFamily="34" charset="0"/>
                </a:rPr>
                <a:t> </a:t>
              </a:r>
            </a:p>
          </p:txBody>
        </p:sp>
      </p:grpSp>
      <p:grpSp>
        <p:nvGrpSpPr>
          <p:cNvPr id="43" name="Nhóm 29">
            <a:extLst>
              <a:ext uri="{FF2B5EF4-FFF2-40B4-BE49-F238E27FC236}">
                <a16:creationId xmlns:a16="http://schemas.microsoft.com/office/drawing/2014/main" id="{DEDFCEAF-D915-4DEA-87BC-66C17C0B8C06}"/>
              </a:ext>
            </a:extLst>
          </p:cNvPr>
          <p:cNvGrpSpPr/>
          <p:nvPr/>
        </p:nvGrpSpPr>
        <p:grpSpPr>
          <a:xfrm rot="1548484">
            <a:off x="12301515" y="4374393"/>
            <a:ext cx="5622928" cy="8912198"/>
            <a:chOff x="4440782" y="391618"/>
            <a:chExt cx="3248025" cy="6430965"/>
          </a:xfrm>
        </p:grpSpPr>
        <p:grpSp>
          <p:nvGrpSpPr>
            <p:cNvPr id="45" name="Group 7">
              <a:extLst>
                <a:ext uri="{FF2B5EF4-FFF2-40B4-BE49-F238E27FC236}">
                  <a16:creationId xmlns:a16="http://schemas.microsoft.com/office/drawing/2014/main" id="{0B9A502C-D9C5-4DEF-968F-6CE9735B43CC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51" name="Rectangle: Rounded Corners 8">
                <a:extLst>
                  <a:ext uri="{FF2B5EF4-FFF2-40B4-BE49-F238E27FC236}">
                    <a16:creationId xmlns:a16="http://schemas.microsoft.com/office/drawing/2014/main" id="{6713EBC4-DB87-4A1C-BA49-7DEF8C7A3F9E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55" name="Rectangle: Rounded Corners 18">
                <a:extLst>
                  <a:ext uri="{FF2B5EF4-FFF2-40B4-BE49-F238E27FC236}">
                    <a16:creationId xmlns:a16="http://schemas.microsoft.com/office/drawing/2014/main" id="{DD426511-E2E3-471A-9475-52466CFD7021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47" name="Hình chữ nhật: Góc Tròn 32">
              <a:extLst>
                <a:ext uri="{FF2B5EF4-FFF2-40B4-BE49-F238E27FC236}">
                  <a16:creationId xmlns:a16="http://schemas.microsoft.com/office/drawing/2014/main" id="{FAEA8D47-DFBA-4CB9-9AA4-FACCA007256A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ình chữ nhật: Góc Tròn 33">
              <a:extLst>
                <a:ext uri="{FF2B5EF4-FFF2-40B4-BE49-F238E27FC236}">
                  <a16:creationId xmlns:a16="http://schemas.microsoft.com/office/drawing/2014/main" id="{7E08EA5B-6DA7-4314-8F6E-D3A5DCF951C3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9" name="Picture 68" descr="A plate with a fork and food on it&#10;&#10;Description automatically generated with low confidence">
            <a:extLst>
              <a:ext uri="{FF2B5EF4-FFF2-40B4-BE49-F238E27FC236}">
                <a16:creationId xmlns:a16="http://schemas.microsoft.com/office/drawing/2014/main" id="{542C238A-DA7C-4579-95C0-C93709208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7708">
            <a:off x="12718486" y="7912106"/>
            <a:ext cx="3153214" cy="3153214"/>
          </a:xfrm>
          <a:prstGeom prst="rect">
            <a:avLst/>
          </a:prstGeom>
        </p:spPr>
      </p:pic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567DC7B3-358B-4675-BCF4-538A242B7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7708">
            <a:off x="12782888" y="5128265"/>
            <a:ext cx="2758440" cy="2758440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483EC673-DD59-4B97-8A15-DC7FF3197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7708">
            <a:off x="15786038" y="9288655"/>
            <a:ext cx="2147716" cy="2147716"/>
          </a:xfrm>
          <a:prstGeom prst="rect">
            <a:avLst/>
          </a:prstGeom>
        </p:spPr>
      </p:pic>
      <p:pic>
        <p:nvPicPr>
          <p:cNvPr id="72" name="Picture 71" descr="A picture containing iPod&#10;&#10;Description automatically generated">
            <a:extLst>
              <a:ext uri="{FF2B5EF4-FFF2-40B4-BE49-F238E27FC236}">
                <a16:creationId xmlns:a16="http://schemas.microsoft.com/office/drawing/2014/main" id="{67AA8347-A0E4-46B3-8B2A-3D9F94D62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77708">
            <a:off x="15721260" y="5396850"/>
            <a:ext cx="2072563" cy="20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6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11858879" y="5850293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7330666" y="-6172722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8AB815E-9C1B-442C-8D88-79BC6DD1B8ED}"/>
              </a:ext>
            </a:extLst>
          </p:cNvPr>
          <p:cNvSpPr/>
          <p:nvPr/>
        </p:nvSpPr>
        <p:spPr>
          <a:xfrm>
            <a:off x="1418307" y="268303"/>
            <a:ext cx="3090568" cy="747306"/>
          </a:xfrm>
          <a:prstGeom prst="roundRect">
            <a:avLst>
              <a:gd name="adj" fmla="val 20348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4F4EBE-7BEC-4765-86D3-EAD904ABBADA}"/>
              </a:ext>
            </a:extLst>
          </p:cNvPr>
          <p:cNvGrpSpPr/>
          <p:nvPr/>
        </p:nvGrpSpPr>
        <p:grpSpPr>
          <a:xfrm>
            <a:off x="221675" y="1187253"/>
            <a:ext cx="5837814" cy="5462088"/>
            <a:chOff x="6134752" y="2641980"/>
            <a:chExt cx="5837814" cy="546208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3A7F0FE-1E07-4B71-9B14-1B35B400A6C2}"/>
                </a:ext>
              </a:extLst>
            </p:cNvPr>
            <p:cNvSpPr/>
            <p:nvPr/>
          </p:nvSpPr>
          <p:spPr>
            <a:xfrm>
              <a:off x="6134752" y="2641980"/>
              <a:ext cx="5837814" cy="5462088"/>
            </a:xfrm>
            <a:prstGeom prst="roundRect">
              <a:avLst>
                <a:gd name="adj" fmla="val 7020"/>
              </a:avLst>
            </a:prstGeom>
            <a:solidFill>
              <a:srgbClr val="FD73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483ECE-01D7-46FE-A633-CBF80588BC25}"/>
                </a:ext>
              </a:extLst>
            </p:cNvPr>
            <p:cNvSpPr txBox="1"/>
            <p:nvPr/>
          </p:nvSpPr>
          <p:spPr>
            <a:xfrm>
              <a:off x="6422744" y="2808235"/>
              <a:ext cx="21804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60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TITLE</a:t>
              </a:r>
              <a:r>
                <a:rPr lang="en-MY" sz="6000" dirty="0">
                  <a:latin typeface="Franklin Gothic Demi" panose="020B0703020102020204" pitchFamily="34" charset="0"/>
                </a:rPr>
                <a:t> </a:t>
              </a:r>
            </a:p>
          </p:txBody>
        </p:sp>
      </p:grpSp>
      <p:grpSp>
        <p:nvGrpSpPr>
          <p:cNvPr id="11" name="Nhóm 29">
            <a:extLst>
              <a:ext uri="{FF2B5EF4-FFF2-40B4-BE49-F238E27FC236}">
                <a16:creationId xmlns:a16="http://schemas.microsoft.com/office/drawing/2014/main" id="{7F136359-A50F-47C6-8519-095C3DC17C39}"/>
              </a:ext>
            </a:extLst>
          </p:cNvPr>
          <p:cNvGrpSpPr/>
          <p:nvPr/>
        </p:nvGrpSpPr>
        <p:grpSpPr>
          <a:xfrm>
            <a:off x="6347481" y="843964"/>
            <a:ext cx="5622928" cy="8912198"/>
            <a:chOff x="4440782" y="391618"/>
            <a:chExt cx="3248025" cy="6430965"/>
          </a:xfrm>
        </p:grpSpPr>
        <p:grpSp>
          <p:nvGrpSpPr>
            <p:cNvPr id="12" name="Group 7">
              <a:extLst>
                <a:ext uri="{FF2B5EF4-FFF2-40B4-BE49-F238E27FC236}">
                  <a16:creationId xmlns:a16="http://schemas.microsoft.com/office/drawing/2014/main" id="{67F5C5F1-B08F-40DA-88E7-E53ADE7915A0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15" name="Rectangle: Rounded Corners 8">
                <a:extLst>
                  <a:ext uri="{FF2B5EF4-FFF2-40B4-BE49-F238E27FC236}">
                    <a16:creationId xmlns:a16="http://schemas.microsoft.com/office/drawing/2014/main" id="{76AE25E7-1BDD-43AE-A9B1-64511C818B3B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6" name="Rectangle: Rounded Corners 18">
                <a:extLst>
                  <a:ext uri="{FF2B5EF4-FFF2-40B4-BE49-F238E27FC236}">
                    <a16:creationId xmlns:a16="http://schemas.microsoft.com/office/drawing/2014/main" id="{7A8EED6F-3F8E-43A6-AE64-58A91D9F4AAE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13" name="Hình chữ nhật: Góc Tròn 32">
              <a:extLst>
                <a:ext uri="{FF2B5EF4-FFF2-40B4-BE49-F238E27FC236}">
                  <a16:creationId xmlns:a16="http://schemas.microsoft.com/office/drawing/2014/main" id="{D57DFFEE-6914-4265-82EA-F4DE59A15A17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ình chữ nhật: Góc Tròn 33">
              <a:extLst>
                <a:ext uri="{FF2B5EF4-FFF2-40B4-BE49-F238E27FC236}">
                  <a16:creationId xmlns:a16="http://schemas.microsoft.com/office/drawing/2014/main" id="{D1BCB7D7-DE4C-4D8E-969C-6DB4A201A55E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late with a fork and food on it&#10;&#10;Description automatically generated with low confidence">
            <a:extLst>
              <a:ext uri="{FF2B5EF4-FFF2-40B4-BE49-F238E27FC236}">
                <a16:creationId xmlns:a16="http://schemas.microsoft.com/office/drawing/2014/main" id="{35539332-DFD3-43B8-B472-6D82A040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01" y="3992372"/>
            <a:ext cx="3153214" cy="315321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2D9FA52-53D6-44DA-8B42-5329657CD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703" y="1208531"/>
            <a:ext cx="2758440" cy="275844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791ED52-30B6-4062-8D45-0D685E4C6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3" y="5368921"/>
            <a:ext cx="2147716" cy="2147716"/>
          </a:xfrm>
          <a:prstGeom prst="rect">
            <a:avLst/>
          </a:prstGeom>
        </p:spPr>
      </p:pic>
      <p:pic>
        <p:nvPicPr>
          <p:cNvPr id="17" name="Picture 16" descr="A picture containing iPod&#10;&#10;Description automatically generated">
            <a:extLst>
              <a:ext uri="{FF2B5EF4-FFF2-40B4-BE49-F238E27FC236}">
                <a16:creationId xmlns:a16="http://schemas.microsoft.com/office/drawing/2014/main" id="{243E6445-98D3-4DF3-ABA5-4C0195D18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75" y="1477116"/>
            <a:ext cx="2072563" cy="20725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B97284-F866-4CCF-B6CD-CC9E2DBC43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9001">
            <a:off x="5572953" y="11911963"/>
            <a:ext cx="973070" cy="9730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4F6FFB-7122-4D94-B26A-BE7CF0B56AD7}"/>
              </a:ext>
            </a:extLst>
          </p:cNvPr>
          <p:cNvSpPr txBox="1"/>
          <p:nvPr/>
        </p:nvSpPr>
        <p:spPr>
          <a:xfrm>
            <a:off x="3981034" y="15722376"/>
            <a:ext cx="4156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60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6000" b="1" dirty="0">
              <a:solidFill>
                <a:srgbClr val="FD39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84598-E1C5-415A-90DC-AB957DA6F3F9}"/>
              </a:ext>
            </a:extLst>
          </p:cNvPr>
          <p:cNvSpPr txBox="1"/>
          <p:nvPr/>
        </p:nvSpPr>
        <p:spPr>
          <a:xfrm>
            <a:off x="4488783" y="19842618"/>
            <a:ext cx="3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</p:spTree>
    <p:extLst>
      <p:ext uri="{BB962C8B-B14F-4D97-AF65-F5344CB8AC3E}">
        <p14:creationId xmlns:p14="http://schemas.microsoft.com/office/powerpoint/2010/main" val="329010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9461069" y="3018603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4905210" y="-3587686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8AB815E-9C1B-442C-8D88-79BC6DD1B8ED}"/>
              </a:ext>
            </a:extLst>
          </p:cNvPr>
          <p:cNvSpPr/>
          <p:nvPr/>
        </p:nvSpPr>
        <p:spPr>
          <a:xfrm>
            <a:off x="1418307" y="-15124097"/>
            <a:ext cx="3090568" cy="747306"/>
          </a:xfrm>
          <a:prstGeom prst="roundRect">
            <a:avLst>
              <a:gd name="adj" fmla="val 20348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4F4EBE-7BEC-4765-86D3-EAD904ABBADA}"/>
              </a:ext>
            </a:extLst>
          </p:cNvPr>
          <p:cNvGrpSpPr/>
          <p:nvPr/>
        </p:nvGrpSpPr>
        <p:grpSpPr>
          <a:xfrm>
            <a:off x="221675" y="-10141147"/>
            <a:ext cx="5837814" cy="5462088"/>
            <a:chOff x="6134752" y="2641980"/>
            <a:chExt cx="5837814" cy="546208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3A7F0FE-1E07-4B71-9B14-1B35B400A6C2}"/>
                </a:ext>
              </a:extLst>
            </p:cNvPr>
            <p:cNvSpPr/>
            <p:nvPr/>
          </p:nvSpPr>
          <p:spPr>
            <a:xfrm>
              <a:off x="6134752" y="2641980"/>
              <a:ext cx="5837814" cy="5462088"/>
            </a:xfrm>
            <a:prstGeom prst="roundRect">
              <a:avLst>
                <a:gd name="adj" fmla="val 7020"/>
              </a:avLst>
            </a:prstGeom>
            <a:solidFill>
              <a:srgbClr val="FD73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483ECE-01D7-46FE-A633-CBF80588BC25}"/>
                </a:ext>
              </a:extLst>
            </p:cNvPr>
            <p:cNvSpPr txBox="1"/>
            <p:nvPr/>
          </p:nvSpPr>
          <p:spPr>
            <a:xfrm>
              <a:off x="6422744" y="2808235"/>
              <a:ext cx="21804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60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TITLE</a:t>
              </a:r>
              <a:r>
                <a:rPr lang="en-MY" sz="6000" dirty="0">
                  <a:latin typeface="Franklin Gothic Demi" panose="020B0703020102020204" pitchFamily="34" charset="0"/>
                </a:rPr>
                <a:t> </a:t>
              </a:r>
            </a:p>
          </p:txBody>
        </p:sp>
      </p:grpSp>
      <p:grpSp>
        <p:nvGrpSpPr>
          <p:cNvPr id="11" name="Nhóm 29">
            <a:extLst>
              <a:ext uri="{FF2B5EF4-FFF2-40B4-BE49-F238E27FC236}">
                <a16:creationId xmlns:a16="http://schemas.microsoft.com/office/drawing/2014/main" id="{7F136359-A50F-47C6-8519-095C3DC17C39}"/>
              </a:ext>
            </a:extLst>
          </p:cNvPr>
          <p:cNvGrpSpPr/>
          <p:nvPr/>
        </p:nvGrpSpPr>
        <p:grpSpPr>
          <a:xfrm>
            <a:off x="6347481" y="-14548436"/>
            <a:ext cx="5622928" cy="8912198"/>
            <a:chOff x="4440782" y="391618"/>
            <a:chExt cx="3248025" cy="6430965"/>
          </a:xfrm>
        </p:grpSpPr>
        <p:grpSp>
          <p:nvGrpSpPr>
            <p:cNvPr id="12" name="Group 7">
              <a:extLst>
                <a:ext uri="{FF2B5EF4-FFF2-40B4-BE49-F238E27FC236}">
                  <a16:creationId xmlns:a16="http://schemas.microsoft.com/office/drawing/2014/main" id="{67F5C5F1-B08F-40DA-88E7-E53ADE7915A0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15" name="Rectangle: Rounded Corners 8">
                <a:extLst>
                  <a:ext uri="{FF2B5EF4-FFF2-40B4-BE49-F238E27FC236}">
                    <a16:creationId xmlns:a16="http://schemas.microsoft.com/office/drawing/2014/main" id="{76AE25E7-1BDD-43AE-A9B1-64511C818B3B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16" name="Rectangle: Rounded Corners 18">
                <a:extLst>
                  <a:ext uri="{FF2B5EF4-FFF2-40B4-BE49-F238E27FC236}">
                    <a16:creationId xmlns:a16="http://schemas.microsoft.com/office/drawing/2014/main" id="{7A8EED6F-3F8E-43A6-AE64-58A91D9F4AAE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13" name="Hình chữ nhật: Góc Tròn 32">
              <a:extLst>
                <a:ext uri="{FF2B5EF4-FFF2-40B4-BE49-F238E27FC236}">
                  <a16:creationId xmlns:a16="http://schemas.microsoft.com/office/drawing/2014/main" id="{D57DFFEE-6914-4265-82EA-F4DE59A15A17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Hình chữ nhật: Góc Tròn 33">
              <a:extLst>
                <a:ext uri="{FF2B5EF4-FFF2-40B4-BE49-F238E27FC236}">
                  <a16:creationId xmlns:a16="http://schemas.microsoft.com/office/drawing/2014/main" id="{D1BCB7D7-DE4C-4D8E-969C-6DB4A201A55E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late with a fork and food on it&#10;&#10;Description automatically generated with low confidence">
            <a:extLst>
              <a:ext uri="{FF2B5EF4-FFF2-40B4-BE49-F238E27FC236}">
                <a16:creationId xmlns:a16="http://schemas.microsoft.com/office/drawing/2014/main" id="{35539332-DFD3-43B8-B472-6D82A040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01" y="-11400028"/>
            <a:ext cx="3153214" cy="3153214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72D9FA52-53D6-44DA-8B42-5329657CD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703" y="-14183869"/>
            <a:ext cx="2758440" cy="275844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791ED52-30B6-4062-8D45-0D685E4C6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853" y="-10023479"/>
            <a:ext cx="2147716" cy="2147716"/>
          </a:xfrm>
          <a:prstGeom prst="rect">
            <a:avLst/>
          </a:prstGeom>
        </p:spPr>
      </p:pic>
      <p:pic>
        <p:nvPicPr>
          <p:cNvPr id="17" name="Picture 16" descr="A picture containing iPod&#10;&#10;Description automatically generated">
            <a:extLst>
              <a:ext uri="{FF2B5EF4-FFF2-40B4-BE49-F238E27FC236}">
                <a16:creationId xmlns:a16="http://schemas.microsoft.com/office/drawing/2014/main" id="{243E6445-98D3-4DF3-ABA5-4C0195D18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75" y="-13915284"/>
            <a:ext cx="2072563" cy="2072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2C6BE7-7A5B-4A88-81A6-2629B6C081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539" y="464290"/>
            <a:ext cx="3229897" cy="32298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8729A8-0002-4613-86EE-7669E076C828}"/>
              </a:ext>
            </a:extLst>
          </p:cNvPr>
          <p:cNvSpPr txBox="1"/>
          <p:nvPr/>
        </p:nvSpPr>
        <p:spPr>
          <a:xfrm>
            <a:off x="3981034" y="3801741"/>
            <a:ext cx="4156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60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6000" b="1" dirty="0">
              <a:solidFill>
                <a:srgbClr val="FD39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6C84F-BD91-4EB4-85D2-27869CE0F62D}"/>
              </a:ext>
            </a:extLst>
          </p:cNvPr>
          <p:cNvSpPr txBox="1"/>
          <p:nvPr/>
        </p:nvSpPr>
        <p:spPr>
          <a:xfrm>
            <a:off x="4488783" y="4865965"/>
            <a:ext cx="3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075C5C-B0CF-4338-83E1-34A6092726F7}"/>
              </a:ext>
            </a:extLst>
          </p:cNvPr>
          <p:cNvSpPr/>
          <p:nvPr/>
        </p:nvSpPr>
        <p:spPr>
          <a:xfrm>
            <a:off x="6865991" y="-6164244"/>
            <a:ext cx="7500729" cy="5246996"/>
          </a:xfrm>
          <a:prstGeom prst="roundRect">
            <a:avLst>
              <a:gd name="adj" fmla="val 5046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7C7555-2BAE-432F-B36D-0BA7C6492319}"/>
              </a:ext>
            </a:extLst>
          </p:cNvPr>
          <p:cNvSpPr txBox="1"/>
          <p:nvPr/>
        </p:nvSpPr>
        <p:spPr>
          <a:xfrm>
            <a:off x="-3443614" y="1894572"/>
            <a:ext cx="3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ý nội dung 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0A212FE-3F87-4C4E-93D6-7B7FE034E431}"/>
              </a:ext>
            </a:extLst>
          </p:cNvPr>
          <p:cNvSpPr/>
          <p:nvPr/>
        </p:nvSpPr>
        <p:spPr>
          <a:xfrm>
            <a:off x="13809015" y="-12266999"/>
            <a:ext cx="7500729" cy="5246996"/>
          </a:xfrm>
          <a:prstGeom prst="roundRect">
            <a:avLst>
              <a:gd name="adj" fmla="val 5046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59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10918809" y="4330569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6813523" y="-6340505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C6BE7-7A5B-4A88-81A6-2629B6C0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9" y="291869"/>
            <a:ext cx="1126434" cy="11264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8729A8-0002-4613-86EE-7669E076C828}"/>
              </a:ext>
            </a:extLst>
          </p:cNvPr>
          <p:cNvSpPr txBox="1"/>
          <p:nvPr/>
        </p:nvSpPr>
        <p:spPr>
          <a:xfrm>
            <a:off x="1417983" y="291869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6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3600" b="1" dirty="0">
              <a:solidFill>
                <a:srgbClr val="FD39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6C84F-BD91-4EB4-85D2-27869CE0F62D}"/>
              </a:ext>
            </a:extLst>
          </p:cNvPr>
          <p:cNvSpPr txBox="1"/>
          <p:nvPr/>
        </p:nvSpPr>
        <p:spPr>
          <a:xfrm>
            <a:off x="854766" y="886376"/>
            <a:ext cx="3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CE5642-79F7-4CAF-B7BC-0EBBE7CF5337}"/>
              </a:ext>
            </a:extLst>
          </p:cNvPr>
          <p:cNvSpPr/>
          <p:nvPr/>
        </p:nvSpPr>
        <p:spPr>
          <a:xfrm>
            <a:off x="4399722" y="1071042"/>
            <a:ext cx="7500729" cy="5246996"/>
          </a:xfrm>
          <a:prstGeom prst="roundRect">
            <a:avLst>
              <a:gd name="adj" fmla="val 5046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5251D-1DAB-4EA6-8E4F-86852CD55C10}"/>
              </a:ext>
            </a:extLst>
          </p:cNvPr>
          <p:cNvSpPr txBox="1"/>
          <p:nvPr/>
        </p:nvSpPr>
        <p:spPr>
          <a:xfrm>
            <a:off x="291549" y="1850215"/>
            <a:ext cx="3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ý nội dung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75AF4D-1C2B-4AF1-8C9D-454E732AF5F2}"/>
              </a:ext>
            </a:extLst>
          </p:cNvPr>
          <p:cNvSpPr/>
          <p:nvPr/>
        </p:nvSpPr>
        <p:spPr>
          <a:xfrm>
            <a:off x="6245147" y="-6608132"/>
            <a:ext cx="7500729" cy="5246996"/>
          </a:xfrm>
          <a:prstGeom prst="roundRect">
            <a:avLst>
              <a:gd name="adj" fmla="val 5046"/>
            </a:avLst>
          </a:prstGeom>
          <a:solidFill>
            <a:srgbClr val="FD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31C37-5395-4453-9BB1-4E73F313178A}"/>
              </a:ext>
            </a:extLst>
          </p:cNvPr>
          <p:cNvSpPr txBox="1"/>
          <p:nvPr/>
        </p:nvSpPr>
        <p:spPr>
          <a:xfrm>
            <a:off x="-4922992" y="1850215"/>
            <a:ext cx="3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ý nội dung 2</a:t>
            </a:r>
          </a:p>
        </p:txBody>
      </p:sp>
    </p:spTree>
    <p:extLst>
      <p:ext uri="{BB962C8B-B14F-4D97-AF65-F5344CB8AC3E}">
        <p14:creationId xmlns:p14="http://schemas.microsoft.com/office/powerpoint/2010/main" val="2209061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9501489" y="3065649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5777203" y="-4907945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C6BE7-7A5B-4A88-81A6-2629B6C0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9" y="291869"/>
            <a:ext cx="1126434" cy="11264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8729A8-0002-4613-86EE-7669E076C828}"/>
              </a:ext>
            </a:extLst>
          </p:cNvPr>
          <p:cNvSpPr txBox="1"/>
          <p:nvPr/>
        </p:nvSpPr>
        <p:spPr>
          <a:xfrm>
            <a:off x="1417983" y="291869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6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3600" b="1" dirty="0">
              <a:solidFill>
                <a:srgbClr val="FD39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6C84F-BD91-4EB4-85D2-27869CE0F62D}"/>
              </a:ext>
            </a:extLst>
          </p:cNvPr>
          <p:cNvSpPr txBox="1"/>
          <p:nvPr/>
        </p:nvSpPr>
        <p:spPr>
          <a:xfrm>
            <a:off x="854766" y="886376"/>
            <a:ext cx="3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CE5642-79F7-4CAF-B7BC-0EBBE7CF5337}"/>
              </a:ext>
            </a:extLst>
          </p:cNvPr>
          <p:cNvSpPr/>
          <p:nvPr/>
        </p:nvSpPr>
        <p:spPr>
          <a:xfrm>
            <a:off x="6807642" y="7410882"/>
            <a:ext cx="7500729" cy="5246996"/>
          </a:xfrm>
          <a:prstGeom prst="roundRect">
            <a:avLst>
              <a:gd name="adj" fmla="val 5046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5251D-1DAB-4EA6-8E4F-86852CD55C10}"/>
              </a:ext>
            </a:extLst>
          </p:cNvPr>
          <p:cNvSpPr txBox="1"/>
          <p:nvPr/>
        </p:nvSpPr>
        <p:spPr>
          <a:xfrm>
            <a:off x="291549" y="8953391"/>
            <a:ext cx="3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ý nội dung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3C7AE0-8CFF-4894-910A-97CF25CA2309}"/>
              </a:ext>
            </a:extLst>
          </p:cNvPr>
          <p:cNvSpPr/>
          <p:nvPr/>
        </p:nvSpPr>
        <p:spPr>
          <a:xfrm>
            <a:off x="4399722" y="1255708"/>
            <a:ext cx="7500729" cy="5246996"/>
          </a:xfrm>
          <a:prstGeom prst="roundRect">
            <a:avLst>
              <a:gd name="adj" fmla="val 5046"/>
            </a:avLst>
          </a:prstGeom>
          <a:solidFill>
            <a:srgbClr val="FD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B2372-A0D7-4BC5-86DD-ECF24E18EA85}"/>
              </a:ext>
            </a:extLst>
          </p:cNvPr>
          <p:cNvSpPr txBox="1"/>
          <p:nvPr/>
        </p:nvSpPr>
        <p:spPr>
          <a:xfrm>
            <a:off x="458464" y="1820707"/>
            <a:ext cx="3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ý nội dung 2</a:t>
            </a:r>
          </a:p>
        </p:txBody>
      </p:sp>
      <p:sp>
        <p:nvSpPr>
          <p:cNvPr id="11" name="Hình chữ nhật: Góc Tròn 41">
            <a:extLst>
              <a:ext uri="{FF2B5EF4-FFF2-40B4-BE49-F238E27FC236}">
                <a16:creationId xmlns:a16="http://schemas.microsoft.com/office/drawing/2014/main" id="{760C67DC-3329-4B33-A8FB-5B969423062B}"/>
              </a:ext>
            </a:extLst>
          </p:cNvPr>
          <p:cNvSpPr/>
          <p:nvPr/>
        </p:nvSpPr>
        <p:spPr>
          <a:xfrm>
            <a:off x="-6206206" y="249055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97494-6761-4B7F-973C-1F6F8213B15F}"/>
              </a:ext>
            </a:extLst>
          </p:cNvPr>
          <p:cNvSpPr txBox="1"/>
          <p:nvPr/>
        </p:nvSpPr>
        <p:spPr>
          <a:xfrm>
            <a:off x="-5583936" y="2636609"/>
            <a:ext cx="288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</p:spTree>
    <p:extLst>
      <p:ext uri="{BB962C8B-B14F-4D97-AF65-F5344CB8AC3E}">
        <p14:creationId xmlns:p14="http://schemas.microsoft.com/office/powerpoint/2010/main" val="3625840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9044289" y="2108741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4898080" y="-3182846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C6BE7-7A5B-4A88-81A6-2629B6C0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55" y="-1613131"/>
            <a:ext cx="1126434" cy="11264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8729A8-0002-4613-86EE-7669E076C828}"/>
              </a:ext>
            </a:extLst>
          </p:cNvPr>
          <p:cNvSpPr txBox="1"/>
          <p:nvPr/>
        </p:nvSpPr>
        <p:spPr>
          <a:xfrm>
            <a:off x="2268589" y="-1613131"/>
            <a:ext cx="256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en-MY" sz="3600" b="1" dirty="0">
              <a:solidFill>
                <a:srgbClr val="FD39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6C84F-BD91-4EB4-85D2-27869CE0F62D}"/>
              </a:ext>
            </a:extLst>
          </p:cNvPr>
          <p:cNvSpPr txBox="1"/>
          <p:nvPr/>
        </p:nvSpPr>
        <p:spPr>
          <a:xfrm>
            <a:off x="1705372" y="-1018624"/>
            <a:ext cx="3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3C7AE0-8CFF-4894-910A-97CF25CA2309}"/>
              </a:ext>
            </a:extLst>
          </p:cNvPr>
          <p:cNvSpPr/>
          <p:nvPr/>
        </p:nvSpPr>
        <p:spPr>
          <a:xfrm>
            <a:off x="14610522" y="1255708"/>
            <a:ext cx="7500729" cy="5246996"/>
          </a:xfrm>
          <a:prstGeom prst="roundRect">
            <a:avLst>
              <a:gd name="adj" fmla="val 5046"/>
            </a:avLst>
          </a:prstGeom>
          <a:solidFill>
            <a:srgbClr val="FD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B2372-A0D7-4BC5-86DD-ECF24E18EA85}"/>
              </a:ext>
            </a:extLst>
          </p:cNvPr>
          <p:cNvSpPr txBox="1"/>
          <p:nvPr/>
        </p:nvSpPr>
        <p:spPr>
          <a:xfrm>
            <a:off x="458464" y="11117107"/>
            <a:ext cx="31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ý nội dung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2C4C4C-E801-4D5C-B3C6-C8C236989B96}"/>
              </a:ext>
            </a:extLst>
          </p:cNvPr>
          <p:cNvSpPr/>
          <p:nvPr/>
        </p:nvSpPr>
        <p:spPr>
          <a:xfrm>
            <a:off x="6807642" y="7410882"/>
            <a:ext cx="7500729" cy="5246996"/>
          </a:xfrm>
          <a:prstGeom prst="roundRect">
            <a:avLst>
              <a:gd name="adj" fmla="val 5046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: Góc Tròn 41">
            <a:extLst>
              <a:ext uri="{FF2B5EF4-FFF2-40B4-BE49-F238E27FC236}">
                <a16:creationId xmlns:a16="http://schemas.microsoft.com/office/drawing/2014/main" id="{279F5AA4-E31E-4F15-A757-B0AC6F4EEF3C}"/>
              </a:ext>
            </a:extLst>
          </p:cNvPr>
          <p:cNvSpPr/>
          <p:nvPr/>
        </p:nvSpPr>
        <p:spPr>
          <a:xfrm>
            <a:off x="4108226" y="249055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FEC4E-813B-4F6F-B296-78D18FD84377}"/>
              </a:ext>
            </a:extLst>
          </p:cNvPr>
          <p:cNvSpPr txBox="1"/>
          <p:nvPr/>
        </p:nvSpPr>
        <p:spPr>
          <a:xfrm>
            <a:off x="4730496" y="2636609"/>
            <a:ext cx="288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D550BD-D121-4881-BF9D-1C9A6A78B06C}"/>
              </a:ext>
            </a:extLst>
          </p:cNvPr>
          <p:cNvGrpSpPr/>
          <p:nvPr/>
        </p:nvGrpSpPr>
        <p:grpSpPr>
          <a:xfrm>
            <a:off x="13765673" y="652489"/>
            <a:ext cx="8345578" cy="6004560"/>
            <a:chOff x="3632816" y="671342"/>
            <a:chExt cx="8067278" cy="530961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3566A96-40C5-41C0-ACA4-7E3B44C7A01A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7A46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F3AFA4-B94C-41B8-A982-E1C1013EF857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E2B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FA3FF-A6A7-4400-BB7F-8EF789B1A45B}"/>
              </a:ext>
            </a:extLst>
          </p:cNvPr>
          <p:cNvSpPr/>
          <p:nvPr/>
        </p:nvSpPr>
        <p:spPr>
          <a:xfrm>
            <a:off x="-6069842" y="1207305"/>
            <a:ext cx="3271520" cy="4720128"/>
          </a:xfrm>
          <a:prstGeom prst="rect">
            <a:avLst/>
          </a:prstGeom>
          <a:solidFill>
            <a:srgbClr val="463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4BDC6D43-FE34-45B6-BE19-E1A4DFF26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8594" y="1409697"/>
            <a:ext cx="2849024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12192000" y="6071141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7242695" y="-5855707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Hình chữ nhật: Góc Tròn 41">
            <a:extLst>
              <a:ext uri="{FF2B5EF4-FFF2-40B4-BE49-F238E27FC236}">
                <a16:creationId xmlns:a16="http://schemas.microsoft.com/office/drawing/2014/main" id="{279F5AA4-E31E-4F15-A757-B0AC6F4EEF3C}"/>
              </a:ext>
            </a:extLst>
          </p:cNvPr>
          <p:cNvSpPr/>
          <p:nvPr/>
        </p:nvSpPr>
        <p:spPr>
          <a:xfrm>
            <a:off x="-586154" y="-398585"/>
            <a:ext cx="13739446" cy="7995138"/>
          </a:xfrm>
          <a:prstGeom prst="roundRect">
            <a:avLst>
              <a:gd name="adj" fmla="val 16770"/>
            </a:avLst>
          </a:prstGeom>
          <a:solidFill>
            <a:srgbClr val="FFD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FEC4E-813B-4F6F-B296-78D18FD84377}"/>
              </a:ext>
            </a:extLst>
          </p:cNvPr>
          <p:cNvSpPr txBox="1"/>
          <p:nvPr/>
        </p:nvSpPr>
        <p:spPr>
          <a:xfrm>
            <a:off x="509019" y="485422"/>
            <a:ext cx="288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1D9F6B-6C2E-4DAB-8737-5744610620BE}"/>
              </a:ext>
            </a:extLst>
          </p:cNvPr>
          <p:cNvGrpSpPr/>
          <p:nvPr/>
        </p:nvGrpSpPr>
        <p:grpSpPr>
          <a:xfrm>
            <a:off x="3692601" y="679646"/>
            <a:ext cx="8345578" cy="6004560"/>
            <a:chOff x="3632816" y="671342"/>
            <a:chExt cx="8067278" cy="530961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59EFC2-FDC8-4336-8E2C-D4590CBB26A1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1B560C1-68D3-4661-9C99-4AB62C419BE7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FD73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066E5-3C0C-4FA4-B80A-27618906D088}"/>
              </a:ext>
            </a:extLst>
          </p:cNvPr>
          <p:cNvSpPr/>
          <p:nvPr/>
        </p:nvSpPr>
        <p:spPr>
          <a:xfrm>
            <a:off x="297771" y="1294705"/>
            <a:ext cx="3271520" cy="4720128"/>
          </a:xfrm>
          <a:prstGeom prst="rect">
            <a:avLst/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9871C0E3-CD1B-4BDE-91D3-00CD3E111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0" t="29792" r="23045" b="25063"/>
          <a:stretch/>
        </p:blipFill>
        <p:spPr>
          <a:xfrm>
            <a:off x="509019" y="1497097"/>
            <a:ext cx="2849024" cy="431596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417F398-ADA1-4684-BA44-AFD183B985D0}"/>
              </a:ext>
            </a:extLst>
          </p:cNvPr>
          <p:cNvGrpSpPr/>
          <p:nvPr/>
        </p:nvGrpSpPr>
        <p:grpSpPr>
          <a:xfrm>
            <a:off x="4775241" y="9162551"/>
            <a:ext cx="8345578" cy="2560208"/>
            <a:chOff x="3632816" y="671342"/>
            <a:chExt cx="8067278" cy="530961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E079DD7-C162-4313-97DC-B97A5849273B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767D2B9-65BA-434B-883D-EC89AD8234F3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3687"/>
              </a:avLst>
            </a:prstGeom>
            <a:solidFill>
              <a:srgbClr val="FEA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B429C2-7CA1-4D9C-BCE8-B36A973149FE}"/>
              </a:ext>
            </a:extLst>
          </p:cNvPr>
          <p:cNvGrpSpPr/>
          <p:nvPr/>
        </p:nvGrpSpPr>
        <p:grpSpPr>
          <a:xfrm>
            <a:off x="4775241" y="12078626"/>
            <a:ext cx="8345578" cy="2560208"/>
            <a:chOff x="3632816" y="671342"/>
            <a:chExt cx="8067278" cy="530961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DA91A45-8DD2-4717-B610-531D88E8817A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7C43D33-AA2E-4F73-8421-57489D4B16E3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3687"/>
              </a:avLst>
            </a:prstGeom>
            <a:solidFill>
              <a:srgbClr val="FEA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650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12207109" y="6014833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7242695" y="-5855707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Hình chữ nhật: Góc Tròn 41">
            <a:extLst>
              <a:ext uri="{FF2B5EF4-FFF2-40B4-BE49-F238E27FC236}">
                <a16:creationId xmlns:a16="http://schemas.microsoft.com/office/drawing/2014/main" id="{279F5AA4-E31E-4F15-A757-B0AC6F4EEF3C}"/>
              </a:ext>
            </a:extLst>
          </p:cNvPr>
          <p:cNvSpPr/>
          <p:nvPr/>
        </p:nvSpPr>
        <p:spPr>
          <a:xfrm>
            <a:off x="-586154" y="-398585"/>
            <a:ext cx="13739446" cy="7995138"/>
          </a:xfrm>
          <a:prstGeom prst="roundRect">
            <a:avLst>
              <a:gd name="adj" fmla="val 16770"/>
            </a:avLst>
          </a:prstGeom>
          <a:solidFill>
            <a:srgbClr val="FFD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FEC4E-813B-4F6F-B296-78D18FD84377}"/>
              </a:ext>
            </a:extLst>
          </p:cNvPr>
          <p:cNvSpPr txBox="1"/>
          <p:nvPr/>
        </p:nvSpPr>
        <p:spPr>
          <a:xfrm>
            <a:off x="509019" y="485422"/>
            <a:ext cx="288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1D9F6B-6C2E-4DAB-8737-5744610620BE}"/>
              </a:ext>
            </a:extLst>
          </p:cNvPr>
          <p:cNvGrpSpPr/>
          <p:nvPr/>
        </p:nvGrpSpPr>
        <p:grpSpPr>
          <a:xfrm>
            <a:off x="7407553" y="-7188004"/>
            <a:ext cx="8345578" cy="6004560"/>
            <a:chOff x="3632816" y="671342"/>
            <a:chExt cx="8067278" cy="530961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59EFC2-FDC8-4336-8E2C-D4590CBB26A1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1B560C1-68D3-4661-9C99-4AB62C419BE7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5946"/>
              </a:avLst>
            </a:prstGeom>
            <a:solidFill>
              <a:srgbClr val="FD73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066E5-3C0C-4FA4-B80A-27618906D088}"/>
              </a:ext>
            </a:extLst>
          </p:cNvPr>
          <p:cNvSpPr/>
          <p:nvPr/>
        </p:nvSpPr>
        <p:spPr>
          <a:xfrm>
            <a:off x="297771" y="1294705"/>
            <a:ext cx="3271520" cy="4720128"/>
          </a:xfrm>
          <a:prstGeom prst="rect">
            <a:avLst/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9871C0E3-CD1B-4BDE-91D3-00CD3E111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4" t="14474" r="16721" b="10981"/>
          <a:stretch/>
        </p:blipFill>
        <p:spPr>
          <a:xfrm>
            <a:off x="509019" y="1497097"/>
            <a:ext cx="2849024" cy="431596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360F05A-E640-4F9E-8028-A9DA873A7133}"/>
              </a:ext>
            </a:extLst>
          </p:cNvPr>
          <p:cNvGrpSpPr/>
          <p:nvPr/>
        </p:nvGrpSpPr>
        <p:grpSpPr>
          <a:xfrm>
            <a:off x="3715411" y="1047433"/>
            <a:ext cx="8345578" cy="2560208"/>
            <a:chOff x="3632816" y="671342"/>
            <a:chExt cx="8067278" cy="530961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C733478-BC51-4035-8491-A532278F95BA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FED614F-1CC9-44AB-9704-4BF573220BB3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3687"/>
              </a:avLst>
            </a:prstGeom>
            <a:solidFill>
              <a:srgbClr val="FEA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6465F7-D859-45E5-91FE-746ABA048875}"/>
              </a:ext>
            </a:extLst>
          </p:cNvPr>
          <p:cNvGrpSpPr/>
          <p:nvPr/>
        </p:nvGrpSpPr>
        <p:grpSpPr>
          <a:xfrm>
            <a:off x="3715411" y="3963508"/>
            <a:ext cx="8345578" cy="2560208"/>
            <a:chOff x="3632816" y="671342"/>
            <a:chExt cx="8067278" cy="530961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C3F8AF-51B3-4ED3-A46D-3DE6FE478BB9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0EE72AD-77B5-41BA-BA1A-290EBD8ABE34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3687"/>
              </a:avLst>
            </a:prstGeom>
            <a:solidFill>
              <a:srgbClr val="FEA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1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9123148" y="4293141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4850839" y="-3587686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066E5-3C0C-4FA4-B80A-27618906D088}"/>
              </a:ext>
            </a:extLst>
          </p:cNvPr>
          <p:cNvSpPr/>
          <p:nvPr/>
        </p:nvSpPr>
        <p:spPr>
          <a:xfrm>
            <a:off x="-8744629" y="1294705"/>
            <a:ext cx="3271520" cy="4720128"/>
          </a:xfrm>
          <a:prstGeom prst="rect">
            <a:avLst/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wall, person, indoor&#10;&#10;Description automatically generated">
            <a:extLst>
              <a:ext uri="{FF2B5EF4-FFF2-40B4-BE49-F238E27FC236}">
                <a16:creationId xmlns:a16="http://schemas.microsoft.com/office/drawing/2014/main" id="{9871C0E3-CD1B-4BDE-91D3-00CD3E111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4" t="14474" r="16721" b="10981"/>
          <a:stretch/>
        </p:blipFill>
        <p:spPr>
          <a:xfrm>
            <a:off x="-8533381" y="1497097"/>
            <a:ext cx="2849024" cy="431596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360F05A-E640-4F9E-8028-A9DA873A7133}"/>
              </a:ext>
            </a:extLst>
          </p:cNvPr>
          <p:cNvGrpSpPr/>
          <p:nvPr/>
        </p:nvGrpSpPr>
        <p:grpSpPr>
          <a:xfrm>
            <a:off x="16009011" y="1047433"/>
            <a:ext cx="8345578" cy="2560208"/>
            <a:chOff x="3632816" y="671342"/>
            <a:chExt cx="8067278" cy="530961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C733478-BC51-4035-8491-A532278F95BA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FED614F-1CC9-44AB-9704-4BF573220BB3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3687"/>
              </a:avLst>
            </a:prstGeom>
            <a:solidFill>
              <a:srgbClr val="FEA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6465F7-D859-45E5-91FE-746ABA048875}"/>
              </a:ext>
            </a:extLst>
          </p:cNvPr>
          <p:cNvGrpSpPr/>
          <p:nvPr/>
        </p:nvGrpSpPr>
        <p:grpSpPr>
          <a:xfrm>
            <a:off x="16009011" y="3963508"/>
            <a:ext cx="8345578" cy="2560208"/>
            <a:chOff x="3632816" y="671342"/>
            <a:chExt cx="8067278" cy="530961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5C3F8AF-51B3-4ED3-A46D-3DE6FE478BB9}"/>
                </a:ext>
              </a:extLst>
            </p:cNvPr>
            <p:cNvSpPr/>
            <p:nvPr/>
          </p:nvSpPr>
          <p:spPr>
            <a:xfrm>
              <a:off x="3733100" y="877041"/>
              <a:ext cx="7902429" cy="5103917"/>
            </a:xfrm>
            <a:prstGeom prst="roundRect">
              <a:avLst>
                <a:gd name="adj" fmla="val 5946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0EE72AD-77B5-41BA-BA1A-290EBD8ABE34}"/>
                </a:ext>
              </a:extLst>
            </p:cNvPr>
            <p:cNvSpPr/>
            <p:nvPr/>
          </p:nvSpPr>
          <p:spPr>
            <a:xfrm>
              <a:off x="3632816" y="671342"/>
              <a:ext cx="8067278" cy="5103917"/>
            </a:xfrm>
            <a:prstGeom prst="roundRect">
              <a:avLst>
                <a:gd name="adj" fmla="val 13687"/>
              </a:avLst>
            </a:prstGeom>
            <a:solidFill>
              <a:srgbClr val="FEA4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Hình chữ nhật: Góc Tròn 41">
            <a:extLst>
              <a:ext uri="{FF2B5EF4-FFF2-40B4-BE49-F238E27FC236}">
                <a16:creationId xmlns:a16="http://schemas.microsoft.com/office/drawing/2014/main" id="{61F69606-4BAB-416D-9FB7-00B921C17C26}"/>
              </a:ext>
            </a:extLst>
          </p:cNvPr>
          <p:cNvSpPr/>
          <p:nvPr/>
        </p:nvSpPr>
        <p:spPr>
          <a:xfrm>
            <a:off x="4108226" y="249055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4C52AF-FC64-4895-8003-4A97C13A6589}"/>
              </a:ext>
            </a:extLst>
          </p:cNvPr>
          <p:cNvSpPr txBox="1"/>
          <p:nvPr/>
        </p:nvSpPr>
        <p:spPr>
          <a:xfrm>
            <a:off x="4730496" y="2636609"/>
            <a:ext cx="288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D7DE51-1036-463D-B023-5F252E5690AA}"/>
              </a:ext>
            </a:extLst>
          </p:cNvPr>
          <p:cNvGrpSpPr/>
          <p:nvPr/>
        </p:nvGrpSpPr>
        <p:grpSpPr>
          <a:xfrm>
            <a:off x="4505331" y="7857713"/>
            <a:ext cx="3108314" cy="3551830"/>
            <a:chOff x="4498223" y="1470546"/>
            <a:chExt cx="3108314" cy="35518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3CD57C-1A29-4AF9-885D-188509BA67F6}"/>
                </a:ext>
              </a:extLst>
            </p:cNvPr>
            <p:cNvSpPr/>
            <p:nvPr/>
          </p:nvSpPr>
          <p:spPr>
            <a:xfrm>
              <a:off x="4498223" y="1470546"/>
              <a:ext cx="3108314" cy="3551830"/>
            </a:xfrm>
            <a:prstGeom prst="rect">
              <a:avLst/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A6BBC5-E953-446A-9C19-B29E61569608}"/>
                </a:ext>
              </a:extLst>
            </p:cNvPr>
            <p:cNvSpPr/>
            <p:nvPr/>
          </p:nvSpPr>
          <p:spPr>
            <a:xfrm>
              <a:off x="4831189" y="1959056"/>
              <a:ext cx="2456597" cy="251741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D19260-489A-4E47-A93D-3050AA7D71A6}"/>
              </a:ext>
            </a:extLst>
          </p:cNvPr>
          <p:cNvSpPr txBox="1"/>
          <p:nvPr/>
        </p:nvSpPr>
        <p:spPr>
          <a:xfrm>
            <a:off x="4781628" y="13759152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6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sz="3600" b="1" dirty="0">
              <a:solidFill>
                <a:srgbClr val="FD39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4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9605748" y="4572541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5384239" y="-5057630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Hình chữ nhật: Góc Tròn 41">
            <a:extLst>
              <a:ext uri="{FF2B5EF4-FFF2-40B4-BE49-F238E27FC236}">
                <a16:creationId xmlns:a16="http://schemas.microsoft.com/office/drawing/2014/main" id="{61F69606-4BAB-416D-9FB7-00B921C17C26}"/>
              </a:ext>
            </a:extLst>
          </p:cNvPr>
          <p:cNvSpPr/>
          <p:nvPr/>
        </p:nvSpPr>
        <p:spPr>
          <a:xfrm>
            <a:off x="4108226" y="-302125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4C52AF-FC64-4895-8003-4A97C13A6589}"/>
              </a:ext>
            </a:extLst>
          </p:cNvPr>
          <p:cNvSpPr txBox="1"/>
          <p:nvPr/>
        </p:nvSpPr>
        <p:spPr>
          <a:xfrm>
            <a:off x="4730496" y="-2875191"/>
            <a:ext cx="288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8959C4-33EE-47D8-9997-EC7F20721D60}"/>
              </a:ext>
            </a:extLst>
          </p:cNvPr>
          <p:cNvGrpSpPr/>
          <p:nvPr/>
        </p:nvGrpSpPr>
        <p:grpSpPr>
          <a:xfrm>
            <a:off x="4505331" y="1497841"/>
            <a:ext cx="3108314" cy="3551830"/>
            <a:chOff x="4498223" y="1470546"/>
            <a:chExt cx="3108314" cy="35518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220BCA0-3438-4905-9578-9B9E9F75060B}"/>
                </a:ext>
              </a:extLst>
            </p:cNvPr>
            <p:cNvSpPr/>
            <p:nvPr/>
          </p:nvSpPr>
          <p:spPr>
            <a:xfrm>
              <a:off x="4498223" y="1470546"/>
              <a:ext cx="3108314" cy="3551830"/>
            </a:xfrm>
            <a:prstGeom prst="rect">
              <a:avLst/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9BE2F4-6C50-495C-B41D-9E4EB22FE652}"/>
                </a:ext>
              </a:extLst>
            </p:cNvPr>
            <p:cNvSpPr/>
            <p:nvPr/>
          </p:nvSpPr>
          <p:spPr>
            <a:xfrm>
              <a:off x="4831189" y="1959056"/>
              <a:ext cx="2456597" cy="251741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422472-42E3-4E92-9485-D036BFF1FAAF}"/>
              </a:ext>
            </a:extLst>
          </p:cNvPr>
          <p:cNvSpPr/>
          <p:nvPr/>
        </p:nvSpPr>
        <p:spPr>
          <a:xfrm>
            <a:off x="4207143" y="7701098"/>
            <a:ext cx="2866209" cy="5712768"/>
          </a:xfrm>
          <a:prstGeom prst="roundRect">
            <a:avLst>
              <a:gd name="adj" fmla="val 9039"/>
            </a:avLst>
          </a:prstGeom>
          <a:solidFill>
            <a:srgbClr val="FD739A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65D0F1-67CD-4812-86DA-4A088CAF778F}"/>
              </a:ext>
            </a:extLst>
          </p:cNvPr>
          <p:cNvSpPr/>
          <p:nvPr/>
        </p:nvSpPr>
        <p:spPr>
          <a:xfrm>
            <a:off x="-3560274" y="658836"/>
            <a:ext cx="2866209" cy="2770164"/>
          </a:xfrm>
          <a:prstGeom prst="roundRect">
            <a:avLst>
              <a:gd name="adj" fmla="val 7773"/>
            </a:avLst>
          </a:prstGeom>
          <a:solidFill>
            <a:srgbClr val="FD739A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D1642A-59F0-4787-AB62-F51F93A8416E}"/>
              </a:ext>
            </a:extLst>
          </p:cNvPr>
          <p:cNvSpPr/>
          <p:nvPr/>
        </p:nvSpPr>
        <p:spPr>
          <a:xfrm>
            <a:off x="-7238270" y="3601440"/>
            <a:ext cx="2866209" cy="2770164"/>
          </a:xfrm>
          <a:prstGeom prst="roundRect">
            <a:avLst>
              <a:gd name="adj" fmla="val 10237"/>
            </a:avLst>
          </a:prstGeom>
          <a:solidFill>
            <a:srgbClr val="FD739A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176395-2A02-4367-8EC0-B86B9C94D3CA}"/>
              </a:ext>
            </a:extLst>
          </p:cNvPr>
          <p:cNvSpPr txBox="1"/>
          <p:nvPr/>
        </p:nvSpPr>
        <p:spPr>
          <a:xfrm>
            <a:off x="4781628" y="5405888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6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sz="3600" b="1" dirty="0">
              <a:solidFill>
                <a:srgbClr val="FD39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97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, rectangle&#10;&#10;Description automatically generated with medium confidence">
            <a:extLst>
              <a:ext uri="{FF2B5EF4-FFF2-40B4-BE49-F238E27FC236}">
                <a16:creationId xmlns:a16="http://schemas.microsoft.com/office/drawing/2014/main" id="{E953FB27-8DDE-48A5-AC2A-2B59319BA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5645" y="115614"/>
            <a:ext cx="669107" cy="3810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D9CF98C-D44E-4FC4-8B40-3F172D653106}"/>
              </a:ext>
            </a:extLst>
          </p:cNvPr>
          <p:cNvSpPr/>
          <p:nvPr/>
        </p:nvSpPr>
        <p:spPr>
          <a:xfrm>
            <a:off x="-3211484" y="-6248707"/>
            <a:ext cx="18287999" cy="17746133"/>
          </a:xfrm>
          <a:prstGeom prst="ellipse">
            <a:avLst/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EBC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C60B4-9B8F-498F-852A-C25102F428B1}"/>
              </a:ext>
            </a:extLst>
          </p:cNvPr>
          <p:cNvSpPr txBox="1"/>
          <p:nvPr/>
        </p:nvSpPr>
        <p:spPr>
          <a:xfrm>
            <a:off x="3810000" y="3540893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94EB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476331-6AA7-4438-98F0-46F5F5C59B44}"/>
              </a:ext>
            </a:extLst>
          </p:cNvPr>
          <p:cNvSpPr/>
          <p:nvPr/>
        </p:nvSpPr>
        <p:spPr>
          <a:xfrm>
            <a:off x="17932399" y="10871199"/>
            <a:ext cx="1632011" cy="1744631"/>
          </a:xfrm>
          <a:prstGeom prst="ellipse">
            <a:avLst/>
          </a:prstGeom>
          <a:solidFill>
            <a:srgbClr val="FD6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FE1B8-72D8-415D-A443-976720206937}"/>
              </a:ext>
            </a:extLst>
          </p:cNvPr>
          <p:cNvSpPr txBox="1"/>
          <p:nvPr/>
        </p:nvSpPr>
        <p:spPr>
          <a:xfrm>
            <a:off x="-17424416" y="1045028"/>
            <a:ext cx="7148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DB0341"/>
                </a:solidFill>
                <a:latin typeface="iCiel Cadena" panose="02000503000000020004" pitchFamily="50" charset="0"/>
              </a:rPr>
              <a:t>Thành Viên Trong Nhóm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909106-9026-481F-B002-283A4338B1F0}"/>
              </a:ext>
            </a:extLst>
          </p:cNvPr>
          <p:cNvSpPr/>
          <p:nvPr/>
        </p:nvSpPr>
        <p:spPr>
          <a:xfrm>
            <a:off x="-3985846" y="-1148862"/>
            <a:ext cx="2262071" cy="2323859"/>
          </a:xfrm>
          <a:prstGeom prst="ellipse">
            <a:avLst/>
          </a:prstGeom>
          <a:solidFill>
            <a:srgbClr val="FD6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25BEF8-E35B-4146-AAE0-2D241651B730}"/>
              </a:ext>
            </a:extLst>
          </p:cNvPr>
          <p:cNvGrpSpPr/>
          <p:nvPr/>
        </p:nvGrpSpPr>
        <p:grpSpPr>
          <a:xfrm>
            <a:off x="759684" y="9640217"/>
            <a:ext cx="2394409" cy="1225485"/>
            <a:chOff x="759684" y="2609462"/>
            <a:chExt cx="2394409" cy="122548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55E5507-42A4-426E-8ED4-16CF5D4DCF4B}"/>
                </a:ext>
              </a:extLst>
            </p:cNvPr>
            <p:cNvSpPr/>
            <p:nvPr/>
          </p:nvSpPr>
          <p:spPr>
            <a:xfrm>
              <a:off x="759684" y="2609462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AFA594-B858-4B62-A3C8-7CC2C909A4EA}"/>
                </a:ext>
              </a:extLst>
            </p:cNvPr>
            <p:cNvSpPr/>
            <p:nvPr/>
          </p:nvSpPr>
          <p:spPr>
            <a:xfrm>
              <a:off x="1008668" y="2831872"/>
              <a:ext cx="754144" cy="78066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5692" r="-456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E9E2B4-EC42-4620-8E46-BCA4C79922BB}"/>
                </a:ext>
              </a:extLst>
            </p:cNvPr>
            <p:cNvSpPr txBox="1"/>
            <p:nvPr/>
          </p:nvSpPr>
          <p:spPr>
            <a:xfrm>
              <a:off x="1767041" y="2836975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099855-0A4C-4F72-9AEE-7BBDC9B509D7}"/>
                </a:ext>
              </a:extLst>
            </p:cNvPr>
            <p:cNvSpPr txBox="1"/>
            <p:nvPr/>
          </p:nvSpPr>
          <p:spPr>
            <a:xfrm>
              <a:off x="1771270" y="3183531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943FC4-9906-4646-914A-1D4D8A8D790E}"/>
              </a:ext>
            </a:extLst>
          </p:cNvPr>
          <p:cNvGrpSpPr/>
          <p:nvPr/>
        </p:nvGrpSpPr>
        <p:grpSpPr>
          <a:xfrm>
            <a:off x="3533266" y="11669041"/>
            <a:ext cx="2394409" cy="1225485"/>
            <a:chOff x="3533266" y="2609461"/>
            <a:chExt cx="2394409" cy="122548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2AA9F9C-8E60-47C3-99B8-D0FF0A2310B8}"/>
                </a:ext>
              </a:extLst>
            </p:cNvPr>
            <p:cNvSpPr/>
            <p:nvPr/>
          </p:nvSpPr>
          <p:spPr>
            <a:xfrm>
              <a:off x="3533266" y="2609461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1DBFD0-4B29-4E57-A226-74F504B6A7A7}"/>
                </a:ext>
              </a:extLst>
            </p:cNvPr>
            <p:cNvSpPr/>
            <p:nvPr/>
          </p:nvSpPr>
          <p:spPr>
            <a:xfrm>
              <a:off x="3708011" y="2826939"/>
              <a:ext cx="754144" cy="78066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16DEDF9-C279-4CFD-8756-0BE69351FA88}"/>
                </a:ext>
              </a:extLst>
            </p:cNvPr>
            <p:cNvSpPr txBox="1"/>
            <p:nvPr/>
          </p:nvSpPr>
          <p:spPr>
            <a:xfrm>
              <a:off x="4503800" y="2874111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5288A2-909B-4D99-8506-F9A80AC8EF97}"/>
                </a:ext>
              </a:extLst>
            </p:cNvPr>
            <p:cNvSpPr txBox="1"/>
            <p:nvPr/>
          </p:nvSpPr>
          <p:spPr>
            <a:xfrm>
              <a:off x="4508029" y="3220667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DC8D64E-00F4-4769-B0ED-B67F9D14AC18}"/>
              </a:ext>
            </a:extLst>
          </p:cNvPr>
          <p:cNvGrpSpPr/>
          <p:nvPr/>
        </p:nvGrpSpPr>
        <p:grpSpPr>
          <a:xfrm>
            <a:off x="6306848" y="13012065"/>
            <a:ext cx="2394409" cy="1225485"/>
            <a:chOff x="6306848" y="2609460"/>
            <a:chExt cx="2394409" cy="122548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EF52263-0267-4C5B-B715-3F9357B0052C}"/>
                </a:ext>
              </a:extLst>
            </p:cNvPr>
            <p:cNvSpPr/>
            <p:nvPr/>
          </p:nvSpPr>
          <p:spPr>
            <a:xfrm>
              <a:off x="6306848" y="2609460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CB0163-480D-44F6-BEE8-D90048E5808E}"/>
                </a:ext>
              </a:extLst>
            </p:cNvPr>
            <p:cNvSpPr/>
            <p:nvPr/>
          </p:nvSpPr>
          <p:spPr>
            <a:xfrm>
              <a:off x="6568588" y="2836229"/>
              <a:ext cx="754144" cy="78066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48638E-7436-431A-82D6-D30C8AD7B939}"/>
                </a:ext>
              </a:extLst>
            </p:cNvPr>
            <p:cNvSpPr txBox="1"/>
            <p:nvPr/>
          </p:nvSpPr>
          <p:spPr>
            <a:xfrm>
              <a:off x="7314205" y="2881320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46C190-E174-46D5-8094-4BC7A8060E92}"/>
                </a:ext>
              </a:extLst>
            </p:cNvPr>
            <p:cNvSpPr txBox="1"/>
            <p:nvPr/>
          </p:nvSpPr>
          <p:spPr>
            <a:xfrm>
              <a:off x="7318434" y="3227876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B66C56-5D37-41EA-8FD9-739CE43D6BDE}"/>
              </a:ext>
            </a:extLst>
          </p:cNvPr>
          <p:cNvGrpSpPr/>
          <p:nvPr/>
        </p:nvGrpSpPr>
        <p:grpSpPr>
          <a:xfrm>
            <a:off x="9080430" y="14555115"/>
            <a:ext cx="2394409" cy="1225485"/>
            <a:chOff x="9080430" y="2609460"/>
            <a:chExt cx="2394409" cy="1225485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8DB2A58-22E0-45FB-BEBB-CDBC9DBA6689}"/>
                </a:ext>
              </a:extLst>
            </p:cNvPr>
            <p:cNvSpPr/>
            <p:nvPr/>
          </p:nvSpPr>
          <p:spPr>
            <a:xfrm>
              <a:off x="9080430" y="2609460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C7B6C69-BF58-4FC3-968D-05B2E075731B}"/>
                </a:ext>
              </a:extLst>
            </p:cNvPr>
            <p:cNvSpPr/>
            <p:nvPr/>
          </p:nvSpPr>
          <p:spPr>
            <a:xfrm>
              <a:off x="9288815" y="2744476"/>
              <a:ext cx="754144" cy="780660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690656-A574-4105-98D1-025B1B4A6760}"/>
                </a:ext>
              </a:extLst>
            </p:cNvPr>
            <p:cNvSpPr txBox="1"/>
            <p:nvPr/>
          </p:nvSpPr>
          <p:spPr>
            <a:xfrm>
              <a:off x="10042959" y="2843750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94D70F-41AB-4D15-974A-9D655586334B}"/>
                </a:ext>
              </a:extLst>
            </p:cNvPr>
            <p:cNvSpPr txBox="1"/>
            <p:nvPr/>
          </p:nvSpPr>
          <p:spPr>
            <a:xfrm>
              <a:off x="10047188" y="3190306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357DE0-FAB3-4D75-A36B-7A49BE674669}"/>
              </a:ext>
            </a:extLst>
          </p:cNvPr>
          <p:cNvGrpSpPr/>
          <p:nvPr/>
        </p:nvGrpSpPr>
        <p:grpSpPr>
          <a:xfrm>
            <a:off x="7738124" y="27587280"/>
            <a:ext cx="2394409" cy="1225485"/>
            <a:chOff x="7738124" y="4326768"/>
            <a:chExt cx="2394409" cy="122548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E9E573C-A217-4ECD-A8FD-82A6E4A087B4}"/>
                </a:ext>
              </a:extLst>
            </p:cNvPr>
            <p:cNvSpPr/>
            <p:nvPr/>
          </p:nvSpPr>
          <p:spPr>
            <a:xfrm>
              <a:off x="7738124" y="4326768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996EE1-ABDC-45C5-B57E-30A0AC92FFF8}"/>
                </a:ext>
              </a:extLst>
            </p:cNvPr>
            <p:cNvSpPr/>
            <p:nvPr/>
          </p:nvSpPr>
          <p:spPr>
            <a:xfrm>
              <a:off x="7947113" y="4537703"/>
              <a:ext cx="754144" cy="780660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7637" r="-2763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001647-2131-45DF-92E3-1EB9EB719A12}"/>
                </a:ext>
              </a:extLst>
            </p:cNvPr>
            <p:cNvSpPr txBox="1"/>
            <p:nvPr/>
          </p:nvSpPr>
          <p:spPr>
            <a:xfrm>
              <a:off x="8701257" y="4570755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FEC8E5-BCAC-4B17-A2F6-A12A0C07C3C9}"/>
                </a:ext>
              </a:extLst>
            </p:cNvPr>
            <p:cNvSpPr txBox="1"/>
            <p:nvPr/>
          </p:nvSpPr>
          <p:spPr>
            <a:xfrm>
              <a:off x="8705486" y="4917311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C24468D-0F54-46E9-9C10-988D3B32F80E}"/>
              </a:ext>
            </a:extLst>
          </p:cNvPr>
          <p:cNvGrpSpPr/>
          <p:nvPr/>
        </p:nvGrpSpPr>
        <p:grpSpPr>
          <a:xfrm>
            <a:off x="4964542" y="21766154"/>
            <a:ext cx="2394409" cy="1225485"/>
            <a:chOff x="4964542" y="4326769"/>
            <a:chExt cx="2394409" cy="1225485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7D58F17-26CA-4FF6-95F5-25661A379575}"/>
                </a:ext>
              </a:extLst>
            </p:cNvPr>
            <p:cNvSpPr/>
            <p:nvPr/>
          </p:nvSpPr>
          <p:spPr>
            <a:xfrm>
              <a:off x="4964542" y="4326769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D9FE4FC-8CEB-4399-A05A-B523B9901893}"/>
                </a:ext>
              </a:extLst>
            </p:cNvPr>
            <p:cNvSpPr/>
            <p:nvPr/>
          </p:nvSpPr>
          <p:spPr>
            <a:xfrm>
              <a:off x="5153944" y="4549180"/>
              <a:ext cx="754144" cy="78066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817E377-E80C-40AF-A4F7-C29F4EF927C8}"/>
                </a:ext>
              </a:extLst>
            </p:cNvPr>
            <p:cNvSpPr txBox="1"/>
            <p:nvPr/>
          </p:nvSpPr>
          <p:spPr>
            <a:xfrm>
              <a:off x="5935680" y="4570755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967E62-E4C5-4DB3-8B8C-11F2AD623BC3}"/>
                </a:ext>
              </a:extLst>
            </p:cNvPr>
            <p:cNvSpPr txBox="1"/>
            <p:nvPr/>
          </p:nvSpPr>
          <p:spPr>
            <a:xfrm>
              <a:off x="5939909" y="4917311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73512F-7D7E-4E38-BA0C-5B263B72715F}"/>
              </a:ext>
            </a:extLst>
          </p:cNvPr>
          <p:cNvGrpSpPr/>
          <p:nvPr/>
        </p:nvGrpSpPr>
        <p:grpSpPr>
          <a:xfrm>
            <a:off x="2190960" y="17594205"/>
            <a:ext cx="2394409" cy="1225485"/>
            <a:chOff x="2190960" y="4326770"/>
            <a:chExt cx="2394409" cy="1225485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DEB28EC-82AB-4351-ACF0-B288B47B1356}"/>
                </a:ext>
              </a:extLst>
            </p:cNvPr>
            <p:cNvSpPr/>
            <p:nvPr/>
          </p:nvSpPr>
          <p:spPr>
            <a:xfrm>
              <a:off x="2190960" y="4326770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744F17-0F1B-499A-AF02-8AC47B6F1D38}"/>
                </a:ext>
              </a:extLst>
            </p:cNvPr>
            <p:cNvSpPr/>
            <p:nvPr/>
          </p:nvSpPr>
          <p:spPr>
            <a:xfrm>
              <a:off x="2399949" y="4549180"/>
              <a:ext cx="754144" cy="780660"/>
            </a:xfrm>
            <a:prstGeom prst="ellipse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DFC74E-080C-47B9-83C2-3C042241AB1A}"/>
                </a:ext>
              </a:extLst>
            </p:cNvPr>
            <p:cNvSpPr txBox="1"/>
            <p:nvPr/>
          </p:nvSpPr>
          <p:spPr>
            <a:xfrm>
              <a:off x="3158405" y="4629923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EE1EFAF-7CAF-4D08-9E52-D0860E3781F6}"/>
                </a:ext>
              </a:extLst>
            </p:cNvPr>
            <p:cNvSpPr txBox="1"/>
            <p:nvPr/>
          </p:nvSpPr>
          <p:spPr>
            <a:xfrm>
              <a:off x="3162634" y="4976479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778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10410420" y="5614957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6170623" y="-6060369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Hình chữ nhật: Góc Tròn 41">
            <a:extLst>
              <a:ext uri="{FF2B5EF4-FFF2-40B4-BE49-F238E27FC236}">
                <a16:creationId xmlns:a16="http://schemas.microsoft.com/office/drawing/2014/main" id="{61F69606-4BAB-416D-9FB7-00B921C17C26}"/>
              </a:ext>
            </a:extLst>
          </p:cNvPr>
          <p:cNvSpPr/>
          <p:nvPr/>
        </p:nvSpPr>
        <p:spPr>
          <a:xfrm>
            <a:off x="4108226" y="-302125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4C52AF-FC64-4895-8003-4A97C13A6589}"/>
              </a:ext>
            </a:extLst>
          </p:cNvPr>
          <p:cNvSpPr txBox="1"/>
          <p:nvPr/>
        </p:nvSpPr>
        <p:spPr>
          <a:xfrm>
            <a:off x="4730496" y="-2875191"/>
            <a:ext cx="288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8959C4-33EE-47D8-9997-EC7F20721D60}"/>
              </a:ext>
            </a:extLst>
          </p:cNvPr>
          <p:cNvGrpSpPr/>
          <p:nvPr/>
        </p:nvGrpSpPr>
        <p:grpSpPr>
          <a:xfrm>
            <a:off x="8445277" y="1497841"/>
            <a:ext cx="2569935" cy="2909567"/>
            <a:chOff x="4498223" y="1470546"/>
            <a:chExt cx="3108314" cy="35518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220BCA0-3438-4905-9578-9B9E9F75060B}"/>
                </a:ext>
              </a:extLst>
            </p:cNvPr>
            <p:cNvSpPr/>
            <p:nvPr/>
          </p:nvSpPr>
          <p:spPr>
            <a:xfrm>
              <a:off x="4498223" y="1470546"/>
              <a:ext cx="3108314" cy="3551830"/>
            </a:xfrm>
            <a:prstGeom prst="rect">
              <a:avLst/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9BE2F4-6C50-495C-B41D-9E4EB22FE652}"/>
                </a:ext>
              </a:extLst>
            </p:cNvPr>
            <p:cNvSpPr/>
            <p:nvPr/>
          </p:nvSpPr>
          <p:spPr>
            <a:xfrm>
              <a:off x="4831189" y="1959056"/>
              <a:ext cx="2456597" cy="251741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422472-42E3-4E92-9485-D036BFF1FAAF}"/>
              </a:ext>
            </a:extLst>
          </p:cNvPr>
          <p:cNvSpPr/>
          <p:nvPr/>
        </p:nvSpPr>
        <p:spPr>
          <a:xfrm>
            <a:off x="4207143" y="623642"/>
            <a:ext cx="2866209" cy="5712768"/>
          </a:xfrm>
          <a:prstGeom prst="roundRect">
            <a:avLst>
              <a:gd name="adj" fmla="val 9039"/>
            </a:avLst>
          </a:prstGeom>
          <a:solidFill>
            <a:srgbClr val="FD397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65D0F1-67CD-4812-86DA-4A088CAF778F}"/>
              </a:ext>
            </a:extLst>
          </p:cNvPr>
          <p:cNvSpPr/>
          <p:nvPr/>
        </p:nvSpPr>
        <p:spPr>
          <a:xfrm>
            <a:off x="975150" y="658836"/>
            <a:ext cx="2866209" cy="2770164"/>
          </a:xfrm>
          <a:prstGeom prst="roundRect">
            <a:avLst>
              <a:gd name="adj" fmla="val 7773"/>
            </a:avLst>
          </a:prstGeom>
          <a:solidFill>
            <a:srgbClr val="FD397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D1642A-59F0-4787-AB62-F51F93A8416E}"/>
              </a:ext>
            </a:extLst>
          </p:cNvPr>
          <p:cNvSpPr/>
          <p:nvPr/>
        </p:nvSpPr>
        <p:spPr>
          <a:xfrm>
            <a:off x="968241" y="3566246"/>
            <a:ext cx="2866209" cy="2770164"/>
          </a:xfrm>
          <a:prstGeom prst="roundRect">
            <a:avLst>
              <a:gd name="adj" fmla="val 10237"/>
            </a:avLst>
          </a:prstGeom>
          <a:solidFill>
            <a:srgbClr val="FD397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176395-2A02-4367-8EC0-B86B9C94D3CA}"/>
              </a:ext>
            </a:extLst>
          </p:cNvPr>
          <p:cNvSpPr txBox="1"/>
          <p:nvPr/>
        </p:nvSpPr>
        <p:spPr>
          <a:xfrm>
            <a:off x="8445278" y="845953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6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sz="3600" b="1" dirty="0">
              <a:solidFill>
                <a:srgbClr val="FD39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4C3B8C-913A-437A-898C-2A0E5782C517}"/>
              </a:ext>
            </a:extLst>
          </p:cNvPr>
          <p:cNvSpPr/>
          <p:nvPr/>
        </p:nvSpPr>
        <p:spPr>
          <a:xfrm>
            <a:off x="13460805" y="956316"/>
            <a:ext cx="7296075" cy="5380093"/>
          </a:xfrm>
          <a:prstGeom prst="roundRect">
            <a:avLst>
              <a:gd name="adj" fmla="val 5300"/>
            </a:avLst>
          </a:prstGeom>
          <a:solidFill>
            <a:srgbClr val="FD397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303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10410420" y="5614957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6170623" y="-6060369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Hình chữ nhật: Góc Tròn 41">
            <a:extLst>
              <a:ext uri="{FF2B5EF4-FFF2-40B4-BE49-F238E27FC236}">
                <a16:creationId xmlns:a16="http://schemas.microsoft.com/office/drawing/2014/main" id="{61F69606-4BAB-416D-9FB7-00B921C17C26}"/>
              </a:ext>
            </a:extLst>
          </p:cNvPr>
          <p:cNvSpPr/>
          <p:nvPr/>
        </p:nvSpPr>
        <p:spPr>
          <a:xfrm>
            <a:off x="4108226" y="-302125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4C52AF-FC64-4895-8003-4A97C13A6589}"/>
              </a:ext>
            </a:extLst>
          </p:cNvPr>
          <p:cNvSpPr txBox="1"/>
          <p:nvPr/>
        </p:nvSpPr>
        <p:spPr>
          <a:xfrm>
            <a:off x="4730496" y="-2875191"/>
            <a:ext cx="288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8959C4-33EE-47D8-9997-EC7F20721D60}"/>
              </a:ext>
            </a:extLst>
          </p:cNvPr>
          <p:cNvGrpSpPr/>
          <p:nvPr/>
        </p:nvGrpSpPr>
        <p:grpSpPr>
          <a:xfrm>
            <a:off x="731521" y="1497841"/>
            <a:ext cx="3206236" cy="3842255"/>
            <a:chOff x="4498223" y="1470546"/>
            <a:chExt cx="3108314" cy="35518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220BCA0-3438-4905-9578-9B9E9F75060B}"/>
                </a:ext>
              </a:extLst>
            </p:cNvPr>
            <p:cNvSpPr/>
            <p:nvPr/>
          </p:nvSpPr>
          <p:spPr>
            <a:xfrm>
              <a:off x="4498223" y="1470546"/>
              <a:ext cx="3108314" cy="3551830"/>
            </a:xfrm>
            <a:prstGeom prst="rect">
              <a:avLst/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9BE2F4-6C50-495C-B41D-9E4EB22FE652}"/>
                </a:ext>
              </a:extLst>
            </p:cNvPr>
            <p:cNvSpPr/>
            <p:nvPr/>
          </p:nvSpPr>
          <p:spPr>
            <a:xfrm>
              <a:off x="4831189" y="1959056"/>
              <a:ext cx="2456597" cy="251741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735" r="-373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D422472-42E3-4E92-9485-D036BFF1FAAF}"/>
              </a:ext>
            </a:extLst>
          </p:cNvPr>
          <p:cNvSpPr/>
          <p:nvPr/>
        </p:nvSpPr>
        <p:spPr>
          <a:xfrm>
            <a:off x="-3583545" y="623642"/>
            <a:ext cx="2866209" cy="5712768"/>
          </a:xfrm>
          <a:prstGeom prst="roundRect">
            <a:avLst>
              <a:gd name="adj" fmla="val 9039"/>
            </a:avLst>
          </a:prstGeom>
          <a:solidFill>
            <a:srgbClr val="FD397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65D0F1-67CD-4812-86DA-4A088CAF778F}"/>
              </a:ext>
            </a:extLst>
          </p:cNvPr>
          <p:cNvSpPr/>
          <p:nvPr/>
        </p:nvSpPr>
        <p:spPr>
          <a:xfrm>
            <a:off x="-9302706" y="658836"/>
            <a:ext cx="2866209" cy="2770164"/>
          </a:xfrm>
          <a:prstGeom prst="roundRect">
            <a:avLst>
              <a:gd name="adj" fmla="val 7773"/>
            </a:avLst>
          </a:prstGeom>
          <a:solidFill>
            <a:srgbClr val="FD397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6D1642A-59F0-4787-AB62-F51F93A8416E}"/>
              </a:ext>
            </a:extLst>
          </p:cNvPr>
          <p:cNvSpPr/>
          <p:nvPr/>
        </p:nvSpPr>
        <p:spPr>
          <a:xfrm>
            <a:off x="-14430255" y="3566246"/>
            <a:ext cx="2866209" cy="2770164"/>
          </a:xfrm>
          <a:prstGeom prst="roundRect">
            <a:avLst>
              <a:gd name="adj" fmla="val 10237"/>
            </a:avLst>
          </a:prstGeom>
          <a:solidFill>
            <a:srgbClr val="FD397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176395-2A02-4367-8EC0-B86B9C94D3CA}"/>
              </a:ext>
            </a:extLst>
          </p:cNvPr>
          <p:cNvSpPr txBox="1"/>
          <p:nvPr/>
        </p:nvSpPr>
        <p:spPr>
          <a:xfrm>
            <a:off x="9125453" y="198425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6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sz="3600" b="1" dirty="0">
              <a:solidFill>
                <a:srgbClr val="FD39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3C422B-F1AD-4FC1-8446-F250798F4041}"/>
              </a:ext>
            </a:extLst>
          </p:cNvPr>
          <p:cNvSpPr/>
          <p:nvPr/>
        </p:nvSpPr>
        <p:spPr>
          <a:xfrm>
            <a:off x="4572837" y="956316"/>
            <a:ext cx="7296075" cy="5380093"/>
          </a:xfrm>
          <a:prstGeom prst="roundRect">
            <a:avLst>
              <a:gd name="adj" fmla="val 5300"/>
            </a:avLst>
          </a:prstGeom>
          <a:solidFill>
            <a:srgbClr val="FD397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3511E8-5F10-4ADF-874F-82D63C8CC51C}"/>
              </a:ext>
            </a:extLst>
          </p:cNvPr>
          <p:cNvSpPr/>
          <p:nvPr/>
        </p:nvSpPr>
        <p:spPr>
          <a:xfrm>
            <a:off x="4482369" y="8993932"/>
            <a:ext cx="3227261" cy="3149602"/>
          </a:xfrm>
          <a:prstGeom prst="ellipse">
            <a:avLst/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C190F7-8413-4B1A-8E63-994CAB4F5BE7}"/>
              </a:ext>
            </a:extLst>
          </p:cNvPr>
          <p:cNvSpPr/>
          <p:nvPr/>
        </p:nvSpPr>
        <p:spPr>
          <a:xfrm>
            <a:off x="5313287" y="6921044"/>
            <a:ext cx="1565425" cy="150450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4C5F6-D9DC-4542-881C-FB02544762B4}"/>
              </a:ext>
            </a:extLst>
          </p:cNvPr>
          <p:cNvSpPr txBox="1"/>
          <p:nvPr/>
        </p:nvSpPr>
        <p:spPr>
          <a:xfrm>
            <a:off x="3810000" y="9925373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8815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959C4-33EE-47D8-9997-EC7F20721D60}"/>
              </a:ext>
            </a:extLst>
          </p:cNvPr>
          <p:cNvGrpSpPr/>
          <p:nvPr/>
        </p:nvGrpSpPr>
        <p:grpSpPr>
          <a:xfrm>
            <a:off x="731521" y="-14398643"/>
            <a:ext cx="3206236" cy="3842255"/>
            <a:chOff x="4498223" y="1470546"/>
            <a:chExt cx="3108314" cy="35518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220BCA0-3438-4905-9578-9B9E9F75060B}"/>
                </a:ext>
              </a:extLst>
            </p:cNvPr>
            <p:cNvSpPr/>
            <p:nvPr/>
          </p:nvSpPr>
          <p:spPr>
            <a:xfrm>
              <a:off x="4498223" y="1470546"/>
              <a:ext cx="3108314" cy="3551830"/>
            </a:xfrm>
            <a:prstGeom prst="rect">
              <a:avLst/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9BE2F4-6C50-495C-B41D-9E4EB22FE652}"/>
                </a:ext>
              </a:extLst>
            </p:cNvPr>
            <p:cNvSpPr/>
            <p:nvPr/>
          </p:nvSpPr>
          <p:spPr>
            <a:xfrm>
              <a:off x="4831189" y="1959056"/>
              <a:ext cx="2456597" cy="251741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735" r="-3735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C176395-2A02-4367-8EC0-B86B9C94D3CA}"/>
              </a:ext>
            </a:extLst>
          </p:cNvPr>
          <p:cNvSpPr txBox="1"/>
          <p:nvPr/>
        </p:nvSpPr>
        <p:spPr>
          <a:xfrm>
            <a:off x="9125453" y="-13939599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36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en-MY" sz="3600" b="1" dirty="0">
              <a:solidFill>
                <a:srgbClr val="FD39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3C422B-F1AD-4FC1-8446-F250798F4041}"/>
              </a:ext>
            </a:extLst>
          </p:cNvPr>
          <p:cNvSpPr/>
          <p:nvPr/>
        </p:nvSpPr>
        <p:spPr>
          <a:xfrm>
            <a:off x="4572837" y="-8047002"/>
            <a:ext cx="7296075" cy="5380093"/>
          </a:xfrm>
          <a:prstGeom prst="roundRect">
            <a:avLst>
              <a:gd name="adj" fmla="val 5300"/>
            </a:avLst>
          </a:prstGeom>
          <a:solidFill>
            <a:srgbClr val="FD3971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rgbClr val="C0A47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B0423A-243D-46FC-8BA7-C434D25F4174}"/>
              </a:ext>
            </a:extLst>
          </p:cNvPr>
          <p:cNvSpPr/>
          <p:nvPr/>
        </p:nvSpPr>
        <p:spPr>
          <a:xfrm>
            <a:off x="4482369" y="6250734"/>
            <a:ext cx="3227261" cy="3149602"/>
          </a:xfrm>
          <a:prstGeom prst="ellipse">
            <a:avLst/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C3AEA4-AF0A-47B0-8A2D-CA73485B1F83}"/>
              </a:ext>
            </a:extLst>
          </p:cNvPr>
          <p:cNvSpPr/>
          <p:nvPr/>
        </p:nvSpPr>
        <p:spPr>
          <a:xfrm>
            <a:off x="13716328" y="7825535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590BAC-321A-4032-87B6-6C11E486ADD3}"/>
              </a:ext>
            </a:extLst>
          </p:cNvPr>
          <p:cNvSpPr/>
          <p:nvPr/>
        </p:nvSpPr>
        <p:spPr>
          <a:xfrm>
            <a:off x="-7314271" y="-7016686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D47CE5-7D22-4844-B70E-AF808C5E30BE}"/>
              </a:ext>
            </a:extLst>
          </p:cNvPr>
          <p:cNvSpPr/>
          <p:nvPr/>
        </p:nvSpPr>
        <p:spPr>
          <a:xfrm>
            <a:off x="5313287" y="1924493"/>
            <a:ext cx="1565425" cy="1504507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58AF5A-B20E-4376-8E4A-F86BA33C4D8D}"/>
              </a:ext>
            </a:extLst>
          </p:cNvPr>
          <p:cNvSpPr txBox="1"/>
          <p:nvPr/>
        </p:nvSpPr>
        <p:spPr>
          <a:xfrm>
            <a:off x="3810000" y="3540893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09296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BD9CF98C-D44E-4FC4-8B40-3F172D653106}"/>
              </a:ext>
            </a:extLst>
          </p:cNvPr>
          <p:cNvSpPr/>
          <p:nvPr/>
        </p:nvSpPr>
        <p:spPr>
          <a:xfrm>
            <a:off x="13678512" y="-3282011"/>
            <a:ext cx="4062151" cy="3725026"/>
          </a:xfrm>
          <a:prstGeom prst="ellipse">
            <a:avLst/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EBCD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D59958-B048-4563-B160-54DF7BDD3002}"/>
              </a:ext>
            </a:extLst>
          </p:cNvPr>
          <p:cNvSpPr/>
          <p:nvPr/>
        </p:nvSpPr>
        <p:spPr>
          <a:xfrm>
            <a:off x="5313287" y="-7136025"/>
            <a:ext cx="1565425" cy="150450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C60B4-9B8F-498F-852A-C25102F428B1}"/>
              </a:ext>
            </a:extLst>
          </p:cNvPr>
          <p:cNvSpPr txBox="1"/>
          <p:nvPr/>
        </p:nvSpPr>
        <p:spPr>
          <a:xfrm>
            <a:off x="3809999" y="11198129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94EB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</a:p>
        </p:txBody>
      </p:sp>
      <p:pic>
        <p:nvPicPr>
          <p:cNvPr id="5" name="Picture 4" descr="Background pattern, rectangle&#10;&#10;Description automatically generated with medium confidence">
            <a:extLst>
              <a:ext uri="{FF2B5EF4-FFF2-40B4-BE49-F238E27FC236}">
                <a16:creationId xmlns:a16="http://schemas.microsoft.com/office/drawing/2014/main" id="{E953FB27-8DDE-48A5-AC2A-2B59319BA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9759" y="3686128"/>
            <a:ext cx="669107" cy="3810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91BA815-D69D-4653-A311-9E067A344416}"/>
              </a:ext>
            </a:extLst>
          </p:cNvPr>
          <p:cNvSpPr/>
          <p:nvPr/>
        </p:nvSpPr>
        <p:spPr>
          <a:xfrm>
            <a:off x="9169400" y="2826939"/>
            <a:ext cx="7033246" cy="7423704"/>
          </a:xfrm>
          <a:prstGeom prst="ellipse">
            <a:avLst/>
          </a:prstGeom>
          <a:solidFill>
            <a:srgbClr val="FD6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D3CC2-0500-42D5-B869-5A6302FDA0C7}"/>
              </a:ext>
            </a:extLst>
          </p:cNvPr>
          <p:cNvSpPr txBox="1"/>
          <p:nvPr/>
        </p:nvSpPr>
        <p:spPr>
          <a:xfrm>
            <a:off x="2732704" y="453263"/>
            <a:ext cx="7148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DB0341"/>
                </a:solidFill>
                <a:latin typeface="iCiel Cadena" panose="02000503000000020004" pitchFamily="50" charset="0"/>
              </a:rPr>
              <a:t>Thành Viên Trong Nhóm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AE4DF7-CEFB-43C2-978F-3E3D44589E23}"/>
              </a:ext>
            </a:extLst>
          </p:cNvPr>
          <p:cNvSpPr/>
          <p:nvPr/>
        </p:nvSpPr>
        <p:spPr>
          <a:xfrm>
            <a:off x="-5435600" y="-3292714"/>
            <a:ext cx="7533852" cy="7423704"/>
          </a:xfrm>
          <a:prstGeom prst="ellipse">
            <a:avLst/>
          </a:prstGeom>
          <a:solidFill>
            <a:srgbClr val="FD6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324A66-BE50-462D-8DDF-02B5AA69FB4B}"/>
              </a:ext>
            </a:extLst>
          </p:cNvPr>
          <p:cNvGrpSpPr/>
          <p:nvPr/>
        </p:nvGrpSpPr>
        <p:grpSpPr>
          <a:xfrm>
            <a:off x="759684" y="2609462"/>
            <a:ext cx="2394409" cy="1225485"/>
            <a:chOff x="759684" y="2609462"/>
            <a:chExt cx="2394409" cy="122548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7AFFC0-0501-4E66-81F7-2BDC9751B38C}"/>
                </a:ext>
              </a:extLst>
            </p:cNvPr>
            <p:cNvSpPr/>
            <p:nvPr/>
          </p:nvSpPr>
          <p:spPr>
            <a:xfrm>
              <a:off x="759684" y="2609462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C30F75A-D3EA-4A6F-A7E6-361AA6057C16}"/>
                </a:ext>
              </a:extLst>
            </p:cNvPr>
            <p:cNvSpPr/>
            <p:nvPr/>
          </p:nvSpPr>
          <p:spPr>
            <a:xfrm>
              <a:off x="1008668" y="2831872"/>
              <a:ext cx="754144" cy="78066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5692" r="-456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6BF9D3-08CA-4577-8C6E-57E69672CC9F}"/>
                </a:ext>
              </a:extLst>
            </p:cNvPr>
            <p:cNvSpPr txBox="1"/>
            <p:nvPr/>
          </p:nvSpPr>
          <p:spPr>
            <a:xfrm>
              <a:off x="1767041" y="2836975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B29343-0D1D-4750-BBBA-EF94D055F01A}"/>
                </a:ext>
              </a:extLst>
            </p:cNvPr>
            <p:cNvSpPr txBox="1"/>
            <p:nvPr/>
          </p:nvSpPr>
          <p:spPr>
            <a:xfrm>
              <a:off x="1771270" y="3183531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612E88-D157-429D-879B-FD87F00B84EA}"/>
              </a:ext>
            </a:extLst>
          </p:cNvPr>
          <p:cNvGrpSpPr/>
          <p:nvPr/>
        </p:nvGrpSpPr>
        <p:grpSpPr>
          <a:xfrm>
            <a:off x="3533266" y="2609461"/>
            <a:ext cx="2394409" cy="1225485"/>
            <a:chOff x="3533266" y="2609461"/>
            <a:chExt cx="2394409" cy="122548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97DDF30-64CA-471C-AF8B-6585C8271972}"/>
                </a:ext>
              </a:extLst>
            </p:cNvPr>
            <p:cNvSpPr/>
            <p:nvPr/>
          </p:nvSpPr>
          <p:spPr>
            <a:xfrm>
              <a:off x="3533266" y="2609461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E897228-5633-44DD-AB3F-28ED11FCEBEB}"/>
                </a:ext>
              </a:extLst>
            </p:cNvPr>
            <p:cNvSpPr/>
            <p:nvPr/>
          </p:nvSpPr>
          <p:spPr>
            <a:xfrm>
              <a:off x="3708011" y="2826939"/>
              <a:ext cx="754144" cy="78066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0A0B2C-F797-4617-A183-61D9D2CECDC4}"/>
                </a:ext>
              </a:extLst>
            </p:cNvPr>
            <p:cNvSpPr txBox="1"/>
            <p:nvPr/>
          </p:nvSpPr>
          <p:spPr>
            <a:xfrm>
              <a:off x="4503800" y="2874111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B01D20-ACD4-4A33-A3BF-F8F1341B6DEE}"/>
                </a:ext>
              </a:extLst>
            </p:cNvPr>
            <p:cNvSpPr txBox="1"/>
            <p:nvPr/>
          </p:nvSpPr>
          <p:spPr>
            <a:xfrm>
              <a:off x="4508029" y="3220667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BB30A5-EE34-4971-B710-ECA673ECBF61}"/>
              </a:ext>
            </a:extLst>
          </p:cNvPr>
          <p:cNvGrpSpPr/>
          <p:nvPr/>
        </p:nvGrpSpPr>
        <p:grpSpPr>
          <a:xfrm>
            <a:off x="6306848" y="2609460"/>
            <a:ext cx="2394409" cy="1225485"/>
            <a:chOff x="6306848" y="2609460"/>
            <a:chExt cx="2394409" cy="122548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DF87FA9-5075-426E-AAF1-2277F472E0F7}"/>
                </a:ext>
              </a:extLst>
            </p:cNvPr>
            <p:cNvSpPr/>
            <p:nvPr/>
          </p:nvSpPr>
          <p:spPr>
            <a:xfrm>
              <a:off x="6306848" y="2609460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DFF66B-D652-477C-8347-A63AF9995D2D}"/>
                </a:ext>
              </a:extLst>
            </p:cNvPr>
            <p:cNvSpPr/>
            <p:nvPr/>
          </p:nvSpPr>
          <p:spPr>
            <a:xfrm>
              <a:off x="6568588" y="2836229"/>
              <a:ext cx="754144" cy="780660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20C69D-DF5A-4BAF-B8DA-6F4EF2667393}"/>
                </a:ext>
              </a:extLst>
            </p:cNvPr>
            <p:cNvSpPr txBox="1"/>
            <p:nvPr/>
          </p:nvSpPr>
          <p:spPr>
            <a:xfrm>
              <a:off x="7314205" y="2881320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4DEC84-7F4E-44B3-846E-54208B572230}"/>
                </a:ext>
              </a:extLst>
            </p:cNvPr>
            <p:cNvSpPr txBox="1"/>
            <p:nvPr/>
          </p:nvSpPr>
          <p:spPr>
            <a:xfrm>
              <a:off x="7318434" y="3227876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18CEBD-587E-4B22-A0E9-194C58393F9A}"/>
              </a:ext>
            </a:extLst>
          </p:cNvPr>
          <p:cNvGrpSpPr/>
          <p:nvPr/>
        </p:nvGrpSpPr>
        <p:grpSpPr>
          <a:xfrm>
            <a:off x="9080430" y="2609460"/>
            <a:ext cx="2394409" cy="1225485"/>
            <a:chOff x="9080430" y="2609460"/>
            <a:chExt cx="2394409" cy="122548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3CD8BA-1FBB-4DE6-BE84-0C9660D36A45}"/>
                </a:ext>
              </a:extLst>
            </p:cNvPr>
            <p:cNvSpPr/>
            <p:nvPr/>
          </p:nvSpPr>
          <p:spPr>
            <a:xfrm>
              <a:off x="9080430" y="2609460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6E3B2E-F54A-4021-A97D-FC4E4B34B36E}"/>
                </a:ext>
              </a:extLst>
            </p:cNvPr>
            <p:cNvSpPr/>
            <p:nvPr/>
          </p:nvSpPr>
          <p:spPr>
            <a:xfrm>
              <a:off x="9288815" y="2744476"/>
              <a:ext cx="754144" cy="780660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4947EB-661A-4D6E-8D4A-3EB014F1E3D4}"/>
                </a:ext>
              </a:extLst>
            </p:cNvPr>
            <p:cNvSpPr txBox="1"/>
            <p:nvPr/>
          </p:nvSpPr>
          <p:spPr>
            <a:xfrm>
              <a:off x="10042959" y="2843750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B09F78-4D54-4151-9B81-659F41A4497D}"/>
                </a:ext>
              </a:extLst>
            </p:cNvPr>
            <p:cNvSpPr txBox="1"/>
            <p:nvPr/>
          </p:nvSpPr>
          <p:spPr>
            <a:xfrm>
              <a:off x="10047188" y="3190306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9C8399-CF0A-4254-B7D7-9677DE4AED28}"/>
              </a:ext>
            </a:extLst>
          </p:cNvPr>
          <p:cNvGrpSpPr/>
          <p:nvPr/>
        </p:nvGrpSpPr>
        <p:grpSpPr>
          <a:xfrm>
            <a:off x="7738124" y="4326768"/>
            <a:ext cx="2394409" cy="1225485"/>
            <a:chOff x="7738124" y="4326768"/>
            <a:chExt cx="2394409" cy="12254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7063032-5A01-49AD-B7DB-8493E35CA0BA}"/>
                </a:ext>
              </a:extLst>
            </p:cNvPr>
            <p:cNvSpPr/>
            <p:nvPr/>
          </p:nvSpPr>
          <p:spPr>
            <a:xfrm>
              <a:off x="7738124" y="4326768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A9C1481-3291-455C-B686-446C7100C975}"/>
                </a:ext>
              </a:extLst>
            </p:cNvPr>
            <p:cNvSpPr/>
            <p:nvPr/>
          </p:nvSpPr>
          <p:spPr>
            <a:xfrm>
              <a:off x="7947113" y="4537703"/>
              <a:ext cx="754144" cy="78066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7637" r="-2763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E4B0C4-008A-4B1B-B532-028610F91AC0}"/>
                </a:ext>
              </a:extLst>
            </p:cNvPr>
            <p:cNvSpPr txBox="1"/>
            <p:nvPr/>
          </p:nvSpPr>
          <p:spPr>
            <a:xfrm>
              <a:off x="8701257" y="4570755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C8D503-E44C-4924-B729-D1B890F16485}"/>
                </a:ext>
              </a:extLst>
            </p:cNvPr>
            <p:cNvSpPr txBox="1"/>
            <p:nvPr/>
          </p:nvSpPr>
          <p:spPr>
            <a:xfrm>
              <a:off x="8705486" y="4917311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8574D2-FFA8-416A-805D-D2B084AA56F5}"/>
              </a:ext>
            </a:extLst>
          </p:cNvPr>
          <p:cNvGrpSpPr/>
          <p:nvPr/>
        </p:nvGrpSpPr>
        <p:grpSpPr>
          <a:xfrm>
            <a:off x="4964542" y="4326769"/>
            <a:ext cx="2394409" cy="1225485"/>
            <a:chOff x="4964542" y="4326769"/>
            <a:chExt cx="2394409" cy="122548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1224B6E-E0D2-4FBB-B3D7-D56D50401BDB}"/>
                </a:ext>
              </a:extLst>
            </p:cNvPr>
            <p:cNvSpPr/>
            <p:nvPr/>
          </p:nvSpPr>
          <p:spPr>
            <a:xfrm>
              <a:off x="4964542" y="4326769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D87A8F-84BC-43DB-9287-2DB1B38F720A}"/>
                </a:ext>
              </a:extLst>
            </p:cNvPr>
            <p:cNvSpPr/>
            <p:nvPr/>
          </p:nvSpPr>
          <p:spPr>
            <a:xfrm>
              <a:off x="5153944" y="4549180"/>
              <a:ext cx="754144" cy="780660"/>
            </a:xfrm>
            <a:prstGeom prst="ellipse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DF3C7C-AAD2-49C3-8C51-BC7111AFA116}"/>
                </a:ext>
              </a:extLst>
            </p:cNvPr>
            <p:cNvSpPr txBox="1"/>
            <p:nvPr/>
          </p:nvSpPr>
          <p:spPr>
            <a:xfrm>
              <a:off x="5935680" y="4570755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8484E6-508A-418A-95AE-A41B2B712565}"/>
                </a:ext>
              </a:extLst>
            </p:cNvPr>
            <p:cNvSpPr txBox="1"/>
            <p:nvPr/>
          </p:nvSpPr>
          <p:spPr>
            <a:xfrm>
              <a:off x="5939909" y="4917311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556371-89AE-4FDD-86C4-7EE8FE0379B8}"/>
              </a:ext>
            </a:extLst>
          </p:cNvPr>
          <p:cNvGrpSpPr/>
          <p:nvPr/>
        </p:nvGrpSpPr>
        <p:grpSpPr>
          <a:xfrm>
            <a:off x="2190960" y="4326770"/>
            <a:ext cx="2394409" cy="1225485"/>
            <a:chOff x="2190960" y="4326770"/>
            <a:chExt cx="2394409" cy="1225485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5DB4E1C-3398-42DA-A665-6188710DCA54}"/>
                </a:ext>
              </a:extLst>
            </p:cNvPr>
            <p:cNvSpPr/>
            <p:nvPr/>
          </p:nvSpPr>
          <p:spPr>
            <a:xfrm>
              <a:off x="2190960" y="4326770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0CFF0A-8216-462C-9E94-244D5A2D34AB}"/>
                </a:ext>
              </a:extLst>
            </p:cNvPr>
            <p:cNvSpPr/>
            <p:nvPr/>
          </p:nvSpPr>
          <p:spPr>
            <a:xfrm>
              <a:off x="2399949" y="4549180"/>
              <a:ext cx="754144" cy="780660"/>
            </a:xfrm>
            <a:prstGeom prst="ellipse">
              <a:avLst/>
            </a:prstGeom>
            <a:blipFill dpi="0"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3CB91C3-5E3D-43B2-877C-795B5309F226}"/>
                </a:ext>
              </a:extLst>
            </p:cNvPr>
            <p:cNvSpPr txBox="1"/>
            <p:nvPr/>
          </p:nvSpPr>
          <p:spPr>
            <a:xfrm>
              <a:off x="3158405" y="4629923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307BBB-BAA0-4606-8C77-D6E041DC4229}"/>
                </a:ext>
              </a:extLst>
            </p:cNvPr>
            <p:cNvSpPr txBox="1"/>
            <p:nvPr/>
          </p:nvSpPr>
          <p:spPr>
            <a:xfrm>
              <a:off x="3162634" y="4976479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68CF76-ABC0-42EF-AB74-02DA5C6273F6}"/>
              </a:ext>
            </a:extLst>
          </p:cNvPr>
          <p:cNvGrpSpPr/>
          <p:nvPr/>
        </p:nvGrpSpPr>
        <p:grpSpPr>
          <a:xfrm rot="10800000">
            <a:off x="15014011" y="889708"/>
            <a:ext cx="4720801" cy="5099601"/>
            <a:chOff x="6194155" y="889708"/>
            <a:chExt cx="4720801" cy="509960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5B017D-2371-4FDB-972E-A065899F276B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05C400C-DB20-4840-95C5-E81A9F2AA20B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Hình Bầu dục 38">
                <a:extLst>
                  <a:ext uri="{FF2B5EF4-FFF2-40B4-BE49-F238E27FC236}">
                    <a16:creationId xmlns:a16="http://schemas.microsoft.com/office/drawing/2014/main" id="{9C736A54-257B-419E-9352-A2393DC2197B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Hình Bầu dục 38">
                <a:extLst>
                  <a:ext uri="{FF2B5EF4-FFF2-40B4-BE49-F238E27FC236}">
                    <a16:creationId xmlns:a16="http://schemas.microsoft.com/office/drawing/2014/main" id="{9597DF24-6D81-4C0D-88C4-C51677CD9C13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Hình Bầu dục 38">
                <a:extLst>
                  <a:ext uri="{FF2B5EF4-FFF2-40B4-BE49-F238E27FC236}">
                    <a16:creationId xmlns:a16="http://schemas.microsoft.com/office/drawing/2014/main" id="{66C651E0-104E-4EA8-AEF0-F5E09DDD15FB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Hình Bầu dục 38">
                <a:extLst>
                  <a:ext uri="{FF2B5EF4-FFF2-40B4-BE49-F238E27FC236}">
                    <a16:creationId xmlns:a16="http://schemas.microsoft.com/office/drawing/2014/main" id="{71B742DF-999C-49F1-A45B-E6817F896977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2" name="Picture 51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71156066-52E7-4810-A321-DC7BD05EA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53" name="Picture 5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6AADEFD-97E1-464E-A92A-9899C7C1B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54" name="Picture 5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9B17576-D90A-485E-8282-3591C3CA7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55" name="Picture 5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809F1E6-1BDE-48AC-B382-9755C21FF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1" name="Graphic 60" descr="Single gear outline">
            <a:extLst>
              <a:ext uri="{FF2B5EF4-FFF2-40B4-BE49-F238E27FC236}">
                <a16:creationId xmlns:a16="http://schemas.microsoft.com/office/drawing/2014/main" id="{908BD3FC-5B7F-4CE5-8597-D9325EFBAF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0800000">
            <a:off x="16059014" y="2276517"/>
            <a:ext cx="1539992" cy="1539992"/>
          </a:xfrm>
          <a:prstGeom prst="rect">
            <a:avLst/>
          </a:prstGeom>
        </p:spPr>
      </p:pic>
      <p:pic>
        <p:nvPicPr>
          <p:cNvPr id="62" name="Graphic 61" descr="Single gear with solid fill">
            <a:extLst>
              <a:ext uri="{FF2B5EF4-FFF2-40B4-BE49-F238E27FC236}">
                <a16:creationId xmlns:a16="http://schemas.microsoft.com/office/drawing/2014/main" id="{5F925B77-1EE2-4416-A0BD-B54891BDEF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0800000">
            <a:off x="16863450" y="3277319"/>
            <a:ext cx="873153" cy="873153"/>
          </a:xfrm>
          <a:prstGeom prst="rect">
            <a:avLst/>
          </a:prstGeom>
        </p:spPr>
      </p:pic>
      <p:pic>
        <p:nvPicPr>
          <p:cNvPr id="63" name="Graphic 62" descr="Single gear with solid fill">
            <a:extLst>
              <a:ext uri="{FF2B5EF4-FFF2-40B4-BE49-F238E27FC236}">
                <a16:creationId xmlns:a16="http://schemas.microsoft.com/office/drawing/2014/main" id="{C5B0756D-BC30-4054-94FF-F9C7F660D18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15989951" y="3354599"/>
            <a:ext cx="1241968" cy="1241968"/>
          </a:xfrm>
          <a:prstGeom prst="rect">
            <a:avLst/>
          </a:prstGeom>
        </p:spPr>
      </p:pic>
      <p:pic>
        <p:nvPicPr>
          <p:cNvPr id="64" name="Graphic 63" descr="Single gear outline">
            <a:extLst>
              <a:ext uri="{FF2B5EF4-FFF2-40B4-BE49-F238E27FC236}">
                <a16:creationId xmlns:a16="http://schemas.microsoft.com/office/drawing/2014/main" id="{06B7F1A0-7BFA-45EA-B2E1-9B545F385B2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17050127" y="2071289"/>
            <a:ext cx="1539992" cy="1539992"/>
          </a:xfrm>
          <a:prstGeom prst="rect">
            <a:avLst/>
          </a:prstGeom>
        </p:spPr>
      </p:pic>
      <p:pic>
        <p:nvPicPr>
          <p:cNvPr id="65" name="Graphic 64" descr="Single gear outline">
            <a:extLst>
              <a:ext uri="{FF2B5EF4-FFF2-40B4-BE49-F238E27FC236}">
                <a16:creationId xmlns:a16="http://schemas.microsoft.com/office/drawing/2014/main" id="{23371876-695F-47D4-8FC2-240A114BC9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17375841" y="3113326"/>
            <a:ext cx="1539992" cy="1539992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A7D93CAD-BE7E-4303-86A6-8299A4BE2750}"/>
              </a:ext>
            </a:extLst>
          </p:cNvPr>
          <p:cNvSpPr/>
          <p:nvPr/>
        </p:nvSpPr>
        <p:spPr>
          <a:xfrm>
            <a:off x="-4139075" y="8835009"/>
            <a:ext cx="1022839" cy="932711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4803960-D643-43FC-8871-70C6282E86B5}"/>
              </a:ext>
            </a:extLst>
          </p:cNvPr>
          <p:cNvSpPr/>
          <p:nvPr/>
        </p:nvSpPr>
        <p:spPr>
          <a:xfrm>
            <a:off x="13986164" y="-3281056"/>
            <a:ext cx="1022839" cy="932711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Hình chữ nhật: Góc Tròn 39">
            <a:extLst>
              <a:ext uri="{FF2B5EF4-FFF2-40B4-BE49-F238E27FC236}">
                <a16:creationId xmlns:a16="http://schemas.microsoft.com/office/drawing/2014/main" id="{7DA8ACFD-F4AA-4DB1-9004-145BAC33A2FB}"/>
              </a:ext>
            </a:extLst>
          </p:cNvPr>
          <p:cNvSpPr/>
          <p:nvPr/>
        </p:nvSpPr>
        <p:spPr>
          <a:xfrm>
            <a:off x="-6335348" y="1411305"/>
            <a:ext cx="4121495" cy="1058781"/>
          </a:xfrm>
          <a:prstGeom prst="roundRect">
            <a:avLst>
              <a:gd name="adj" fmla="val 44186"/>
            </a:avLst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6" name="Hình chữ nhật: Góc Tròn 40">
            <a:extLst>
              <a:ext uri="{FF2B5EF4-FFF2-40B4-BE49-F238E27FC236}">
                <a16:creationId xmlns:a16="http://schemas.microsoft.com/office/drawing/2014/main" id="{08E7F23B-90D8-4B2C-80D8-6A71B9B556F7}"/>
              </a:ext>
            </a:extLst>
          </p:cNvPr>
          <p:cNvSpPr/>
          <p:nvPr/>
        </p:nvSpPr>
        <p:spPr>
          <a:xfrm>
            <a:off x="-10907348" y="2823847"/>
            <a:ext cx="4121495" cy="1058781"/>
          </a:xfrm>
          <a:prstGeom prst="roundRect">
            <a:avLst>
              <a:gd name="adj" fmla="val 39813"/>
            </a:avLst>
          </a:prstGeom>
          <a:solidFill>
            <a:srgbClr val="75D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8" name="Hình chữ nhật: Góc Tròn 41">
            <a:extLst>
              <a:ext uri="{FF2B5EF4-FFF2-40B4-BE49-F238E27FC236}">
                <a16:creationId xmlns:a16="http://schemas.microsoft.com/office/drawing/2014/main" id="{45CE48D3-441E-4F8A-92CF-F9DC6ED4B3CE}"/>
              </a:ext>
            </a:extLst>
          </p:cNvPr>
          <p:cNvSpPr/>
          <p:nvPr/>
        </p:nvSpPr>
        <p:spPr>
          <a:xfrm>
            <a:off x="-15621813" y="421234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49" name="Hình chữ nhật: Góc Tròn 42">
            <a:extLst>
              <a:ext uri="{FF2B5EF4-FFF2-40B4-BE49-F238E27FC236}">
                <a16:creationId xmlns:a16="http://schemas.microsoft.com/office/drawing/2014/main" id="{5763AC4D-EC27-45D1-AA09-C6AFE9A961FE}"/>
              </a:ext>
            </a:extLst>
          </p:cNvPr>
          <p:cNvSpPr/>
          <p:nvPr/>
        </p:nvSpPr>
        <p:spPr>
          <a:xfrm>
            <a:off x="-19378756" y="5531765"/>
            <a:ext cx="4121495" cy="905666"/>
          </a:xfrm>
          <a:prstGeom prst="roundRect">
            <a:avLst>
              <a:gd name="adj" fmla="val 38397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AE4EFD0-E0B4-498B-91A7-BD5AF5CFB3F6}"/>
              </a:ext>
            </a:extLst>
          </p:cNvPr>
          <p:cNvSpPr/>
          <p:nvPr/>
        </p:nvSpPr>
        <p:spPr>
          <a:xfrm>
            <a:off x="1475389" y="-1692018"/>
            <a:ext cx="2165591" cy="536555"/>
          </a:xfrm>
          <a:prstGeom prst="roundRect">
            <a:avLst>
              <a:gd name="adj" fmla="val 44951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04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591BA815-D69D-4653-A311-9E067A344416}"/>
              </a:ext>
            </a:extLst>
          </p:cNvPr>
          <p:cNvSpPr/>
          <p:nvPr/>
        </p:nvSpPr>
        <p:spPr>
          <a:xfrm>
            <a:off x="19202400" y="11258549"/>
            <a:ext cx="932166" cy="1066113"/>
          </a:xfrm>
          <a:prstGeom prst="ellipse">
            <a:avLst/>
          </a:prstGeom>
          <a:solidFill>
            <a:srgbClr val="FD6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D3CC2-0500-42D5-B869-5A6302FDA0C7}"/>
              </a:ext>
            </a:extLst>
          </p:cNvPr>
          <p:cNvSpPr txBox="1"/>
          <p:nvPr/>
        </p:nvSpPr>
        <p:spPr>
          <a:xfrm>
            <a:off x="2526290" y="-3581870"/>
            <a:ext cx="7148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DB0341"/>
                </a:solidFill>
                <a:latin typeface="iCiel Cadena" panose="02000503000000020004" pitchFamily="50" charset="0"/>
              </a:rPr>
              <a:t>Thành Viên Trong Nhóm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AE4DF7-CEFB-43C2-978F-3E3D44589E23}"/>
              </a:ext>
            </a:extLst>
          </p:cNvPr>
          <p:cNvSpPr/>
          <p:nvPr/>
        </p:nvSpPr>
        <p:spPr>
          <a:xfrm>
            <a:off x="-7977632" y="-5719416"/>
            <a:ext cx="1433957" cy="1376016"/>
          </a:xfrm>
          <a:prstGeom prst="ellipse">
            <a:avLst/>
          </a:prstGeom>
          <a:solidFill>
            <a:srgbClr val="FD6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66926F-AF7F-4BBF-B81F-E3A53C10B950}"/>
              </a:ext>
            </a:extLst>
          </p:cNvPr>
          <p:cNvGrpSpPr/>
          <p:nvPr/>
        </p:nvGrpSpPr>
        <p:grpSpPr>
          <a:xfrm>
            <a:off x="759684" y="8976387"/>
            <a:ext cx="2394409" cy="1225485"/>
            <a:chOff x="759684" y="2609462"/>
            <a:chExt cx="2394409" cy="122548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53737CF-3D55-4D0C-BD97-90D0D281B4B3}"/>
                </a:ext>
              </a:extLst>
            </p:cNvPr>
            <p:cNvSpPr/>
            <p:nvPr/>
          </p:nvSpPr>
          <p:spPr>
            <a:xfrm>
              <a:off x="759684" y="2609462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B4AE93-A941-412E-990C-77DA3D1B1183}"/>
                </a:ext>
              </a:extLst>
            </p:cNvPr>
            <p:cNvSpPr/>
            <p:nvPr/>
          </p:nvSpPr>
          <p:spPr>
            <a:xfrm>
              <a:off x="1008668" y="2831872"/>
              <a:ext cx="754144" cy="78066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45692" r="-456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435CF3-FE87-4DD6-B7D7-D3B6DBB70B90}"/>
                </a:ext>
              </a:extLst>
            </p:cNvPr>
            <p:cNvSpPr txBox="1"/>
            <p:nvPr/>
          </p:nvSpPr>
          <p:spPr>
            <a:xfrm>
              <a:off x="1767041" y="2836975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D4B05F-E99B-409E-9488-B1E1C16EA10B}"/>
                </a:ext>
              </a:extLst>
            </p:cNvPr>
            <p:cNvSpPr txBox="1"/>
            <p:nvPr/>
          </p:nvSpPr>
          <p:spPr>
            <a:xfrm>
              <a:off x="1771270" y="3183531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CD681D-8617-4134-8953-189595974B71}"/>
              </a:ext>
            </a:extLst>
          </p:cNvPr>
          <p:cNvGrpSpPr/>
          <p:nvPr/>
        </p:nvGrpSpPr>
        <p:grpSpPr>
          <a:xfrm>
            <a:off x="3533266" y="10302266"/>
            <a:ext cx="2394409" cy="1225485"/>
            <a:chOff x="3533266" y="2609461"/>
            <a:chExt cx="2394409" cy="122548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6CBD4F4-019B-42F0-B9B3-75FD5A5A4338}"/>
                </a:ext>
              </a:extLst>
            </p:cNvPr>
            <p:cNvSpPr/>
            <p:nvPr/>
          </p:nvSpPr>
          <p:spPr>
            <a:xfrm>
              <a:off x="3533266" y="2609461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DCC493A-1DCD-4D8C-9E6A-76A2AF2C9E4B}"/>
                </a:ext>
              </a:extLst>
            </p:cNvPr>
            <p:cNvSpPr/>
            <p:nvPr/>
          </p:nvSpPr>
          <p:spPr>
            <a:xfrm>
              <a:off x="3708011" y="2826939"/>
              <a:ext cx="754144" cy="78066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6871A9-6CB4-4078-A01C-01A651E9F44D}"/>
                </a:ext>
              </a:extLst>
            </p:cNvPr>
            <p:cNvSpPr txBox="1"/>
            <p:nvPr/>
          </p:nvSpPr>
          <p:spPr>
            <a:xfrm>
              <a:off x="4503800" y="2874111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AD0883-DCF1-46E1-8183-30A066AA49AC}"/>
                </a:ext>
              </a:extLst>
            </p:cNvPr>
            <p:cNvSpPr txBox="1"/>
            <p:nvPr/>
          </p:nvSpPr>
          <p:spPr>
            <a:xfrm>
              <a:off x="4508029" y="3220667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F6EEAB-283B-4ADC-9CBB-4849A6F76B6F}"/>
              </a:ext>
            </a:extLst>
          </p:cNvPr>
          <p:cNvGrpSpPr/>
          <p:nvPr/>
        </p:nvGrpSpPr>
        <p:grpSpPr>
          <a:xfrm>
            <a:off x="6306848" y="11651005"/>
            <a:ext cx="2394409" cy="1225485"/>
            <a:chOff x="6306848" y="2609460"/>
            <a:chExt cx="2394409" cy="122548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44BDDC-9526-4365-9267-048532970F93}"/>
                </a:ext>
              </a:extLst>
            </p:cNvPr>
            <p:cNvSpPr/>
            <p:nvPr/>
          </p:nvSpPr>
          <p:spPr>
            <a:xfrm>
              <a:off x="6306848" y="2609460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9B031B-1736-4DC8-92DE-372A4CC7C77B}"/>
                </a:ext>
              </a:extLst>
            </p:cNvPr>
            <p:cNvSpPr/>
            <p:nvPr/>
          </p:nvSpPr>
          <p:spPr>
            <a:xfrm>
              <a:off x="6568588" y="2836229"/>
              <a:ext cx="754144" cy="78066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373BA7-E9BA-4369-9470-F31D3DF05198}"/>
                </a:ext>
              </a:extLst>
            </p:cNvPr>
            <p:cNvSpPr txBox="1"/>
            <p:nvPr/>
          </p:nvSpPr>
          <p:spPr>
            <a:xfrm>
              <a:off x="7314205" y="2881320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F699C2-A79E-49CA-9982-737D8C039EC0}"/>
                </a:ext>
              </a:extLst>
            </p:cNvPr>
            <p:cNvSpPr txBox="1"/>
            <p:nvPr/>
          </p:nvSpPr>
          <p:spPr>
            <a:xfrm>
              <a:off x="7318434" y="3227876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D4CB5E-5D43-4A8E-96F9-EA70ADB9F171}"/>
              </a:ext>
            </a:extLst>
          </p:cNvPr>
          <p:cNvGrpSpPr/>
          <p:nvPr/>
        </p:nvGrpSpPr>
        <p:grpSpPr>
          <a:xfrm>
            <a:off x="9080430" y="12451105"/>
            <a:ext cx="2394409" cy="1225485"/>
            <a:chOff x="9080430" y="2609460"/>
            <a:chExt cx="2394409" cy="122548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9DAAF11-3010-4A89-A796-118F5597650D}"/>
                </a:ext>
              </a:extLst>
            </p:cNvPr>
            <p:cNvSpPr/>
            <p:nvPr/>
          </p:nvSpPr>
          <p:spPr>
            <a:xfrm>
              <a:off x="9080430" y="2609460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EC2778-AE7E-4455-9D02-337A1986D037}"/>
                </a:ext>
              </a:extLst>
            </p:cNvPr>
            <p:cNvSpPr/>
            <p:nvPr/>
          </p:nvSpPr>
          <p:spPr>
            <a:xfrm>
              <a:off x="9288815" y="2744476"/>
              <a:ext cx="754144" cy="78066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968F21-42FC-4CBB-BA72-5B5ECCB650F8}"/>
                </a:ext>
              </a:extLst>
            </p:cNvPr>
            <p:cNvSpPr txBox="1"/>
            <p:nvPr/>
          </p:nvSpPr>
          <p:spPr>
            <a:xfrm>
              <a:off x="10042959" y="2843750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EBD66-DB9F-4AC1-A54F-BE3C9AC41BC9}"/>
                </a:ext>
              </a:extLst>
            </p:cNvPr>
            <p:cNvSpPr txBox="1"/>
            <p:nvPr/>
          </p:nvSpPr>
          <p:spPr>
            <a:xfrm>
              <a:off x="10047188" y="3190306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FEA0CA-D747-4909-9A07-CC25AC132034}"/>
              </a:ext>
            </a:extLst>
          </p:cNvPr>
          <p:cNvGrpSpPr/>
          <p:nvPr/>
        </p:nvGrpSpPr>
        <p:grpSpPr>
          <a:xfrm>
            <a:off x="7738124" y="18772583"/>
            <a:ext cx="2394409" cy="1225485"/>
            <a:chOff x="7738124" y="4326768"/>
            <a:chExt cx="2394409" cy="122548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0941317-FD1C-45DB-B9B4-64885B68D48B}"/>
                </a:ext>
              </a:extLst>
            </p:cNvPr>
            <p:cNvSpPr/>
            <p:nvPr/>
          </p:nvSpPr>
          <p:spPr>
            <a:xfrm>
              <a:off x="7738124" y="4326768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D438D41-D5AF-4600-A6BD-BF163ED8469A}"/>
                </a:ext>
              </a:extLst>
            </p:cNvPr>
            <p:cNvSpPr/>
            <p:nvPr/>
          </p:nvSpPr>
          <p:spPr>
            <a:xfrm>
              <a:off x="7947113" y="4537703"/>
              <a:ext cx="754144" cy="780660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7637" r="-2763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FD686E-CBAD-416F-BED0-27BAAF62A40B}"/>
                </a:ext>
              </a:extLst>
            </p:cNvPr>
            <p:cNvSpPr txBox="1"/>
            <p:nvPr/>
          </p:nvSpPr>
          <p:spPr>
            <a:xfrm>
              <a:off x="8701257" y="4570755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A1620B-4B37-41AD-966B-C5ABCF1DC718}"/>
                </a:ext>
              </a:extLst>
            </p:cNvPr>
            <p:cNvSpPr txBox="1"/>
            <p:nvPr/>
          </p:nvSpPr>
          <p:spPr>
            <a:xfrm>
              <a:off x="8705486" y="4917311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293AE00-2B05-41A9-A862-1E80085700EA}"/>
              </a:ext>
            </a:extLst>
          </p:cNvPr>
          <p:cNvGrpSpPr/>
          <p:nvPr/>
        </p:nvGrpSpPr>
        <p:grpSpPr>
          <a:xfrm>
            <a:off x="4964542" y="16143684"/>
            <a:ext cx="2394409" cy="1225485"/>
            <a:chOff x="4964542" y="4326769"/>
            <a:chExt cx="2394409" cy="122548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B4E244C-9962-41C8-87D9-983D2D177533}"/>
                </a:ext>
              </a:extLst>
            </p:cNvPr>
            <p:cNvSpPr/>
            <p:nvPr/>
          </p:nvSpPr>
          <p:spPr>
            <a:xfrm>
              <a:off x="4964542" y="4326769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69B793-D88F-461C-8BC4-2B316C1D7DF1}"/>
                </a:ext>
              </a:extLst>
            </p:cNvPr>
            <p:cNvSpPr/>
            <p:nvPr/>
          </p:nvSpPr>
          <p:spPr>
            <a:xfrm>
              <a:off x="5153944" y="4549180"/>
              <a:ext cx="754144" cy="780660"/>
            </a:xfrm>
            <a:prstGeom prst="ellipse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A96D80-8991-4B6B-B8CD-533801084833}"/>
                </a:ext>
              </a:extLst>
            </p:cNvPr>
            <p:cNvSpPr txBox="1"/>
            <p:nvPr/>
          </p:nvSpPr>
          <p:spPr>
            <a:xfrm>
              <a:off x="5935680" y="4570755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517B9E-10C6-48EB-B738-57921DDAE490}"/>
                </a:ext>
              </a:extLst>
            </p:cNvPr>
            <p:cNvSpPr txBox="1"/>
            <p:nvPr/>
          </p:nvSpPr>
          <p:spPr>
            <a:xfrm>
              <a:off x="5939909" y="4917311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7FB434-8DCE-44A9-A648-3A70A6ADE0AD}"/>
              </a:ext>
            </a:extLst>
          </p:cNvPr>
          <p:cNvGrpSpPr/>
          <p:nvPr/>
        </p:nvGrpSpPr>
        <p:grpSpPr>
          <a:xfrm>
            <a:off x="2190960" y="14520625"/>
            <a:ext cx="2394409" cy="1225485"/>
            <a:chOff x="2190960" y="4326770"/>
            <a:chExt cx="2394409" cy="1225485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402AB2B-633C-487E-8818-03A7D8FB2AE3}"/>
                </a:ext>
              </a:extLst>
            </p:cNvPr>
            <p:cNvSpPr/>
            <p:nvPr/>
          </p:nvSpPr>
          <p:spPr>
            <a:xfrm>
              <a:off x="2190960" y="4326770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2AEDE87-D5E9-43D5-ADF9-CAAC638C4117}"/>
                </a:ext>
              </a:extLst>
            </p:cNvPr>
            <p:cNvSpPr/>
            <p:nvPr/>
          </p:nvSpPr>
          <p:spPr>
            <a:xfrm>
              <a:off x="2399949" y="4549180"/>
              <a:ext cx="754144" cy="780660"/>
            </a:xfrm>
            <a:prstGeom prst="ellipse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A2A6C6E-3E60-4F69-A777-6245469AB561}"/>
                </a:ext>
              </a:extLst>
            </p:cNvPr>
            <p:cNvSpPr txBox="1"/>
            <p:nvPr/>
          </p:nvSpPr>
          <p:spPr>
            <a:xfrm>
              <a:off x="3158405" y="4629923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9B5B73-4DAA-4D32-BF6A-70E35D36CA29}"/>
                </a:ext>
              </a:extLst>
            </p:cNvPr>
            <p:cNvSpPr txBox="1"/>
            <p:nvPr/>
          </p:nvSpPr>
          <p:spPr>
            <a:xfrm>
              <a:off x="3162634" y="4976479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5F67ABE-1A25-4E9C-8450-10F2493C38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961" y="1345415"/>
            <a:ext cx="3810000" cy="3810000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-2740829" y="4475339"/>
            <a:ext cx="5634007" cy="5128163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9374996" y="-3281056"/>
            <a:ext cx="5634007" cy="5128163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Hình chữ nhật: Góc Tròn 39">
            <a:extLst>
              <a:ext uri="{FF2B5EF4-FFF2-40B4-BE49-F238E27FC236}">
                <a16:creationId xmlns:a16="http://schemas.microsoft.com/office/drawing/2014/main" id="{A2EE07EC-0CD7-421C-BFAE-EC06F8422D64}"/>
              </a:ext>
            </a:extLst>
          </p:cNvPr>
          <p:cNvSpPr/>
          <p:nvPr/>
        </p:nvSpPr>
        <p:spPr>
          <a:xfrm>
            <a:off x="540940" y="1411305"/>
            <a:ext cx="4121495" cy="1058781"/>
          </a:xfrm>
          <a:prstGeom prst="roundRect">
            <a:avLst>
              <a:gd name="adj" fmla="val 44186"/>
            </a:avLst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6" name="Hình chữ nhật: Góc Tròn 40">
            <a:extLst>
              <a:ext uri="{FF2B5EF4-FFF2-40B4-BE49-F238E27FC236}">
                <a16:creationId xmlns:a16="http://schemas.microsoft.com/office/drawing/2014/main" id="{4D315E98-7472-49B0-BDEA-92CFCA561562}"/>
              </a:ext>
            </a:extLst>
          </p:cNvPr>
          <p:cNvSpPr/>
          <p:nvPr/>
        </p:nvSpPr>
        <p:spPr>
          <a:xfrm>
            <a:off x="540940" y="2823847"/>
            <a:ext cx="4121495" cy="1058781"/>
          </a:xfrm>
          <a:prstGeom prst="roundRect">
            <a:avLst>
              <a:gd name="adj" fmla="val 39813"/>
            </a:avLst>
          </a:prstGeom>
          <a:solidFill>
            <a:srgbClr val="75D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8" name="Hình chữ nhật: Góc Tròn 41">
            <a:extLst>
              <a:ext uri="{FF2B5EF4-FFF2-40B4-BE49-F238E27FC236}">
                <a16:creationId xmlns:a16="http://schemas.microsoft.com/office/drawing/2014/main" id="{22284CC2-CCC5-4E9F-83BD-53B5838DBD0B}"/>
              </a:ext>
            </a:extLst>
          </p:cNvPr>
          <p:cNvSpPr/>
          <p:nvPr/>
        </p:nvSpPr>
        <p:spPr>
          <a:xfrm>
            <a:off x="540940" y="421234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50" name="Hình chữ nhật: Góc Tròn 42">
            <a:extLst>
              <a:ext uri="{FF2B5EF4-FFF2-40B4-BE49-F238E27FC236}">
                <a16:creationId xmlns:a16="http://schemas.microsoft.com/office/drawing/2014/main" id="{791B1FFD-C372-43E1-8261-ED1841240112}"/>
              </a:ext>
            </a:extLst>
          </p:cNvPr>
          <p:cNvSpPr/>
          <p:nvPr/>
        </p:nvSpPr>
        <p:spPr>
          <a:xfrm>
            <a:off x="497438" y="5531765"/>
            <a:ext cx="4121495" cy="905666"/>
          </a:xfrm>
          <a:prstGeom prst="roundRect">
            <a:avLst>
              <a:gd name="adj" fmla="val 38397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6EDF4F4-84EB-4A11-B8A3-CBA9856C2E26}"/>
              </a:ext>
            </a:extLst>
          </p:cNvPr>
          <p:cNvSpPr/>
          <p:nvPr/>
        </p:nvSpPr>
        <p:spPr>
          <a:xfrm>
            <a:off x="1475389" y="465966"/>
            <a:ext cx="2165591" cy="536555"/>
          </a:xfrm>
          <a:prstGeom prst="roundRect">
            <a:avLst>
              <a:gd name="adj" fmla="val 44951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BBB0E7-DE57-4751-ABB8-4ACA85CE64BB}"/>
              </a:ext>
            </a:extLst>
          </p:cNvPr>
          <p:cNvGrpSpPr/>
          <p:nvPr/>
        </p:nvGrpSpPr>
        <p:grpSpPr>
          <a:xfrm>
            <a:off x="7078785" y="10548327"/>
            <a:ext cx="5382955" cy="3648778"/>
            <a:chOff x="4413010" y="2746183"/>
            <a:chExt cx="5382955" cy="3648778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AB267219-8D07-48DE-A4B8-A0E893F9A45B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F8D817D8-A146-4B7F-9D2C-8165A20A70CE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6F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EC66FDE2-2A59-46D0-B802-4D9CCC25945E}"/>
              </a:ext>
            </a:extLst>
          </p:cNvPr>
          <p:cNvSpPr txBox="1"/>
          <p:nvPr/>
        </p:nvSpPr>
        <p:spPr>
          <a:xfrm>
            <a:off x="6874180" y="8820033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96A3EE-FC13-4DDC-B3B1-2B33093E2F4A}"/>
              </a:ext>
            </a:extLst>
          </p:cNvPr>
          <p:cNvGrpSpPr/>
          <p:nvPr/>
        </p:nvGrpSpPr>
        <p:grpSpPr>
          <a:xfrm>
            <a:off x="6194155" y="889708"/>
            <a:ext cx="4720801" cy="5099601"/>
            <a:chOff x="6194155" y="889708"/>
            <a:chExt cx="4720801" cy="509960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283D59-7900-411A-8B3C-6054ADD2502C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A035682-914A-4BE2-A721-147845185ED8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E550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Hình Bầu dục 38">
                <a:extLst>
                  <a:ext uri="{FF2B5EF4-FFF2-40B4-BE49-F238E27FC236}">
                    <a16:creationId xmlns:a16="http://schemas.microsoft.com/office/drawing/2014/main" id="{78B966E5-7C1F-47F2-8A16-22DA27703290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Hình Bầu dục 38">
                <a:extLst>
                  <a:ext uri="{FF2B5EF4-FFF2-40B4-BE49-F238E27FC236}">
                    <a16:creationId xmlns:a16="http://schemas.microsoft.com/office/drawing/2014/main" id="{6707D441-08ED-44EF-A970-205C63AA677C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Hình Bầu dục 38">
                <a:extLst>
                  <a:ext uri="{FF2B5EF4-FFF2-40B4-BE49-F238E27FC236}">
                    <a16:creationId xmlns:a16="http://schemas.microsoft.com/office/drawing/2014/main" id="{3FBF9A20-77B8-4542-8580-27024E7CB7B7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Hình Bầu dục 38">
                <a:extLst>
                  <a:ext uri="{FF2B5EF4-FFF2-40B4-BE49-F238E27FC236}">
                    <a16:creationId xmlns:a16="http://schemas.microsoft.com/office/drawing/2014/main" id="{6B5979DF-F7ED-4359-92CA-95924F38F4E1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4" name="Picture 5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9C66D63-C3B8-4F8D-B819-EE114F92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56" name="Picture 5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5522BF-4445-4A53-9117-E68F2A49B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57" name="Picture 5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7AA926-56AB-4B9F-96FC-603ED69F7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58" name="Picture 5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0FFB364-4D7F-4E2A-91B7-5D9B61785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4" name="Graphic 63" descr="Single gear outline">
            <a:extLst>
              <a:ext uri="{FF2B5EF4-FFF2-40B4-BE49-F238E27FC236}">
                <a16:creationId xmlns:a16="http://schemas.microsoft.com/office/drawing/2014/main" id="{1ACAFF1A-A79C-4DC4-A876-D4810A0958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39158" y="2276517"/>
            <a:ext cx="1539992" cy="1539992"/>
          </a:xfrm>
          <a:prstGeom prst="rect">
            <a:avLst/>
          </a:prstGeom>
        </p:spPr>
      </p:pic>
      <p:pic>
        <p:nvPicPr>
          <p:cNvPr id="65" name="Graphic 64" descr="Single gear with solid fill">
            <a:extLst>
              <a:ext uri="{FF2B5EF4-FFF2-40B4-BE49-F238E27FC236}">
                <a16:creationId xmlns:a16="http://schemas.microsoft.com/office/drawing/2014/main" id="{B937C302-265C-4053-9871-91E3AE3181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3594" y="3277319"/>
            <a:ext cx="873153" cy="873153"/>
          </a:xfrm>
          <a:prstGeom prst="rect">
            <a:avLst/>
          </a:prstGeom>
        </p:spPr>
      </p:pic>
      <p:pic>
        <p:nvPicPr>
          <p:cNvPr id="66" name="Graphic 65" descr="Single gear with solid fill">
            <a:extLst>
              <a:ext uri="{FF2B5EF4-FFF2-40B4-BE49-F238E27FC236}">
                <a16:creationId xmlns:a16="http://schemas.microsoft.com/office/drawing/2014/main" id="{28DC04A8-FDC2-47E6-A4B4-042112DA32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70095" y="3354599"/>
            <a:ext cx="1241968" cy="1241968"/>
          </a:xfrm>
          <a:prstGeom prst="rect">
            <a:avLst/>
          </a:prstGeom>
        </p:spPr>
      </p:pic>
      <p:pic>
        <p:nvPicPr>
          <p:cNvPr id="67" name="Graphic 66" descr="Single gear outline">
            <a:extLst>
              <a:ext uri="{FF2B5EF4-FFF2-40B4-BE49-F238E27FC236}">
                <a16:creationId xmlns:a16="http://schemas.microsoft.com/office/drawing/2014/main" id="{3D2AA865-7A86-43AA-82C4-0868FA0342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30271" y="2071289"/>
            <a:ext cx="1539992" cy="1539992"/>
          </a:xfrm>
          <a:prstGeom prst="rect">
            <a:avLst/>
          </a:prstGeom>
        </p:spPr>
      </p:pic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F9F34710-0D5D-4AD3-B5E8-94A1BB029A1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55985" y="3113326"/>
            <a:ext cx="1539992" cy="15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9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5FEA0CA-D747-4909-9A07-CC25AC132034}"/>
              </a:ext>
            </a:extLst>
          </p:cNvPr>
          <p:cNvGrpSpPr/>
          <p:nvPr/>
        </p:nvGrpSpPr>
        <p:grpSpPr>
          <a:xfrm>
            <a:off x="7738124" y="18772583"/>
            <a:ext cx="2394409" cy="1225485"/>
            <a:chOff x="7738124" y="4326768"/>
            <a:chExt cx="2394409" cy="122548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0941317-FD1C-45DB-B9B4-64885B68D48B}"/>
                </a:ext>
              </a:extLst>
            </p:cNvPr>
            <p:cNvSpPr/>
            <p:nvPr/>
          </p:nvSpPr>
          <p:spPr>
            <a:xfrm>
              <a:off x="7738124" y="4326768"/>
              <a:ext cx="2394409" cy="1225485"/>
            </a:xfrm>
            <a:prstGeom prst="roundRect">
              <a:avLst/>
            </a:prstGeom>
            <a:solidFill>
              <a:srgbClr val="FC3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D438D41-D5AF-4600-A6BD-BF163ED8469A}"/>
                </a:ext>
              </a:extLst>
            </p:cNvPr>
            <p:cNvSpPr/>
            <p:nvPr/>
          </p:nvSpPr>
          <p:spPr>
            <a:xfrm>
              <a:off x="7947113" y="4537703"/>
              <a:ext cx="754144" cy="78066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7637" r="-2763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FD686E-CBAD-416F-BED0-27BAAF62A40B}"/>
                </a:ext>
              </a:extLst>
            </p:cNvPr>
            <p:cNvSpPr txBox="1"/>
            <p:nvPr/>
          </p:nvSpPr>
          <p:spPr>
            <a:xfrm>
              <a:off x="8701257" y="4570755"/>
              <a:ext cx="1265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A1620B-4B37-41AD-966B-C5ABCF1DC718}"/>
                </a:ext>
              </a:extLst>
            </p:cNvPr>
            <p:cNvSpPr txBox="1"/>
            <p:nvPr/>
          </p:nvSpPr>
          <p:spPr>
            <a:xfrm>
              <a:off x="8705486" y="4917311"/>
              <a:ext cx="126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EFF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SV</a:t>
              </a: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-4381648" y="5174103"/>
            <a:ext cx="5634007" cy="5128163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10398791" y="-4006151"/>
            <a:ext cx="5634007" cy="5128163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Hình chữ nhật: Góc Tròn 39">
            <a:extLst>
              <a:ext uri="{FF2B5EF4-FFF2-40B4-BE49-F238E27FC236}">
                <a16:creationId xmlns:a16="http://schemas.microsoft.com/office/drawing/2014/main" id="{A2EE07EC-0CD7-421C-BFAE-EC06F8422D64}"/>
              </a:ext>
            </a:extLst>
          </p:cNvPr>
          <p:cNvSpPr/>
          <p:nvPr/>
        </p:nvSpPr>
        <p:spPr>
          <a:xfrm>
            <a:off x="388540" y="1411305"/>
            <a:ext cx="4121495" cy="1058781"/>
          </a:xfrm>
          <a:prstGeom prst="roundRect">
            <a:avLst>
              <a:gd name="adj" fmla="val 44186"/>
            </a:avLst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6" name="Hình chữ nhật: Góc Tròn 40">
            <a:extLst>
              <a:ext uri="{FF2B5EF4-FFF2-40B4-BE49-F238E27FC236}">
                <a16:creationId xmlns:a16="http://schemas.microsoft.com/office/drawing/2014/main" id="{4D315E98-7472-49B0-BDEA-92CFCA561562}"/>
              </a:ext>
            </a:extLst>
          </p:cNvPr>
          <p:cNvSpPr/>
          <p:nvPr/>
        </p:nvSpPr>
        <p:spPr>
          <a:xfrm>
            <a:off x="83740" y="2823847"/>
            <a:ext cx="4121495" cy="1058781"/>
          </a:xfrm>
          <a:prstGeom prst="roundRect">
            <a:avLst>
              <a:gd name="adj" fmla="val 39813"/>
            </a:avLst>
          </a:prstGeom>
          <a:solidFill>
            <a:srgbClr val="75D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8" name="Hình chữ nhật: Góc Tròn 41">
            <a:extLst>
              <a:ext uri="{FF2B5EF4-FFF2-40B4-BE49-F238E27FC236}">
                <a16:creationId xmlns:a16="http://schemas.microsoft.com/office/drawing/2014/main" id="{22284CC2-CCC5-4E9F-83BD-53B5838DBD0B}"/>
              </a:ext>
            </a:extLst>
          </p:cNvPr>
          <p:cNvSpPr/>
          <p:nvPr/>
        </p:nvSpPr>
        <p:spPr>
          <a:xfrm>
            <a:off x="83740" y="421234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50" name="Hình chữ nhật: Góc Tròn 42">
            <a:extLst>
              <a:ext uri="{FF2B5EF4-FFF2-40B4-BE49-F238E27FC236}">
                <a16:creationId xmlns:a16="http://schemas.microsoft.com/office/drawing/2014/main" id="{791B1FFD-C372-43E1-8261-ED1841240112}"/>
              </a:ext>
            </a:extLst>
          </p:cNvPr>
          <p:cNvSpPr/>
          <p:nvPr/>
        </p:nvSpPr>
        <p:spPr>
          <a:xfrm>
            <a:off x="40238" y="5531765"/>
            <a:ext cx="4121495" cy="905666"/>
          </a:xfrm>
          <a:prstGeom prst="roundRect">
            <a:avLst>
              <a:gd name="adj" fmla="val 38397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6EDF4F4-84EB-4A11-B8A3-CBA9856C2E26}"/>
              </a:ext>
            </a:extLst>
          </p:cNvPr>
          <p:cNvSpPr/>
          <p:nvPr/>
        </p:nvSpPr>
        <p:spPr>
          <a:xfrm>
            <a:off x="1475389" y="465966"/>
            <a:ext cx="2165591" cy="536555"/>
          </a:xfrm>
          <a:prstGeom prst="roundRect">
            <a:avLst>
              <a:gd name="adj" fmla="val 44951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39E7D2-4184-4AA1-8F00-E852A0929E38}"/>
              </a:ext>
            </a:extLst>
          </p:cNvPr>
          <p:cNvGrpSpPr/>
          <p:nvPr/>
        </p:nvGrpSpPr>
        <p:grpSpPr>
          <a:xfrm>
            <a:off x="4616405" y="1795217"/>
            <a:ext cx="5382955" cy="3648778"/>
            <a:chOff x="4413010" y="2746183"/>
            <a:chExt cx="5382955" cy="3648778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51DAD3C-1936-4947-9CC7-62CD61E94B85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974BFD4-D07F-4D44-B50C-8E9EA0FDAA8B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6F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5A4204-1A76-4B20-95B3-6580386C20F1}"/>
              </a:ext>
            </a:extLst>
          </p:cNvPr>
          <p:cNvSpPr txBox="1"/>
          <p:nvPr/>
        </p:nvSpPr>
        <p:spPr>
          <a:xfrm>
            <a:off x="5406540" y="810068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 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19A4FC6-0A32-4F66-AECC-C373C96275CC}"/>
              </a:ext>
            </a:extLst>
          </p:cNvPr>
          <p:cNvGrpSpPr/>
          <p:nvPr/>
        </p:nvGrpSpPr>
        <p:grpSpPr>
          <a:xfrm>
            <a:off x="6703704" y="12009998"/>
            <a:ext cx="5382955" cy="3648778"/>
            <a:chOff x="4413010" y="2746183"/>
            <a:chExt cx="5382955" cy="3648778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4E03FDC-60A8-4FB7-A5DC-E75013069ADF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4EDA2B09-F3EA-4D58-A9A1-F0AF3A386610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75D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1AB0D200-B2A4-4A02-80A4-64A1C2121928}"/>
              </a:ext>
            </a:extLst>
          </p:cNvPr>
          <p:cNvSpPr txBox="1"/>
          <p:nvPr/>
        </p:nvSpPr>
        <p:spPr>
          <a:xfrm>
            <a:off x="7876807" y="10421566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96A3EE-FC13-4DDC-B3B1-2B33093E2F4A}"/>
              </a:ext>
            </a:extLst>
          </p:cNvPr>
          <p:cNvGrpSpPr/>
          <p:nvPr/>
        </p:nvGrpSpPr>
        <p:grpSpPr>
          <a:xfrm rot="10800000">
            <a:off x="10132533" y="1224973"/>
            <a:ext cx="4516695" cy="4408053"/>
            <a:chOff x="6194155" y="889708"/>
            <a:chExt cx="4720801" cy="509960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283D59-7900-411A-8B3C-6054ADD2502C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A035682-914A-4BE2-A721-147845185ED8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6F69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Hình Bầu dục 38">
                <a:extLst>
                  <a:ext uri="{FF2B5EF4-FFF2-40B4-BE49-F238E27FC236}">
                    <a16:creationId xmlns:a16="http://schemas.microsoft.com/office/drawing/2014/main" id="{78B966E5-7C1F-47F2-8A16-22DA27703290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Hình Bầu dục 38">
                <a:extLst>
                  <a:ext uri="{FF2B5EF4-FFF2-40B4-BE49-F238E27FC236}">
                    <a16:creationId xmlns:a16="http://schemas.microsoft.com/office/drawing/2014/main" id="{6707D441-08ED-44EF-A970-205C63AA677C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Hình Bầu dục 38">
                <a:extLst>
                  <a:ext uri="{FF2B5EF4-FFF2-40B4-BE49-F238E27FC236}">
                    <a16:creationId xmlns:a16="http://schemas.microsoft.com/office/drawing/2014/main" id="{3FBF9A20-77B8-4542-8580-27024E7CB7B7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Hình Bầu dục 38">
                <a:extLst>
                  <a:ext uri="{FF2B5EF4-FFF2-40B4-BE49-F238E27FC236}">
                    <a16:creationId xmlns:a16="http://schemas.microsoft.com/office/drawing/2014/main" id="{6B5979DF-F7ED-4359-92CA-95924F38F4E1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4" name="Picture 5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9C66D63-C3B8-4F8D-B819-EE114F92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56" name="Picture 5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5522BF-4445-4A53-9117-E68F2A49B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57" name="Picture 5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7AA926-56AB-4B9F-96FC-603ED69F7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58" name="Picture 5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0FFB364-4D7F-4E2A-91B7-5D9B61785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4" name="Graphic 63" descr="Single gear outline">
            <a:extLst>
              <a:ext uri="{FF2B5EF4-FFF2-40B4-BE49-F238E27FC236}">
                <a16:creationId xmlns:a16="http://schemas.microsoft.com/office/drawing/2014/main" id="{1ACAFF1A-A79C-4DC4-A876-D4810A095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1040013" y="1986817"/>
            <a:ext cx="1473410" cy="1473410"/>
          </a:xfrm>
          <a:prstGeom prst="rect">
            <a:avLst/>
          </a:prstGeom>
        </p:spPr>
      </p:pic>
      <p:pic>
        <p:nvPicPr>
          <p:cNvPr id="65" name="Graphic 64" descr="Single gear with solid fill">
            <a:extLst>
              <a:ext uri="{FF2B5EF4-FFF2-40B4-BE49-F238E27FC236}">
                <a16:creationId xmlns:a16="http://schemas.microsoft.com/office/drawing/2014/main" id="{B937C302-265C-4053-9871-91E3AE318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11815617" y="2958787"/>
            <a:ext cx="835402" cy="835402"/>
          </a:xfrm>
          <a:prstGeom prst="rect">
            <a:avLst/>
          </a:prstGeom>
        </p:spPr>
      </p:pic>
      <p:pic>
        <p:nvPicPr>
          <p:cNvPr id="66" name="Graphic 65" descr="Single gear with solid fill">
            <a:extLst>
              <a:ext uri="{FF2B5EF4-FFF2-40B4-BE49-F238E27FC236}">
                <a16:creationId xmlns:a16="http://schemas.microsoft.com/office/drawing/2014/main" id="{28DC04A8-FDC2-47E6-A4B4-042112DA3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10958064" y="3052013"/>
            <a:ext cx="1188271" cy="1188271"/>
          </a:xfrm>
          <a:prstGeom prst="rect">
            <a:avLst/>
          </a:prstGeom>
        </p:spPr>
      </p:pic>
      <p:pic>
        <p:nvPicPr>
          <p:cNvPr id="67" name="Graphic 66" descr="Single gear outline">
            <a:extLst>
              <a:ext uri="{FF2B5EF4-FFF2-40B4-BE49-F238E27FC236}">
                <a16:creationId xmlns:a16="http://schemas.microsoft.com/office/drawing/2014/main" id="{3D2AA865-7A86-43AA-82C4-0868FA0342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12031126" y="1781589"/>
            <a:ext cx="1473410" cy="1473410"/>
          </a:xfrm>
          <a:prstGeom prst="rect">
            <a:avLst/>
          </a:prstGeom>
        </p:spPr>
      </p:pic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F9F34710-0D5D-4AD3-B5E8-94A1BB029A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0800000">
            <a:off x="12356840" y="2823626"/>
            <a:ext cx="1473410" cy="14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1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-2953053" y="3882628"/>
            <a:ext cx="5634007" cy="5128163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10142581" y="-2656765"/>
            <a:ext cx="5634007" cy="5128163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Hình chữ nhật: Góc Tròn 39">
            <a:extLst>
              <a:ext uri="{FF2B5EF4-FFF2-40B4-BE49-F238E27FC236}">
                <a16:creationId xmlns:a16="http://schemas.microsoft.com/office/drawing/2014/main" id="{A2EE07EC-0CD7-421C-BFAE-EC06F8422D64}"/>
              </a:ext>
            </a:extLst>
          </p:cNvPr>
          <p:cNvSpPr/>
          <p:nvPr/>
        </p:nvSpPr>
        <p:spPr>
          <a:xfrm>
            <a:off x="20049" y="1411305"/>
            <a:ext cx="4121495" cy="1058781"/>
          </a:xfrm>
          <a:prstGeom prst="roundRect">
            <a:avLst>
              <a:gd name="adj" fmla="val 44186"/>
            </a:avLst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6" name="Hình chữ nhật: Góc Tròn 40">
            <a:extLst>
              <a:ext uri="{FF2B5EF4-FFF2-40B4-BE49-F238E27FC236}">
                <a16:creationId xmlns:a16="http://schemas.microsoft.com/office/drawing/2014/main" id="{4D315E98-7472-49B0-BDEA-92CFCA561562}"/>
              </a:ext>
            </a:extLst>
          </p:cNvPr>
          <p:cNvSpPr/>
          <p:nvPr/>
        </p:nvSpPr>
        <p:spPr>
          <a:xfrm>
            <a:off x="315754" y="2823847"/>
            <a:ext cx="4121495" cy="1058781"/>
          </a:xfrm>
          <a:prstGeom prst="roundRect">
            <a:avLst>
              <a:gd name="adj" fmla="val 39813"/>
            </a:avLst>
          </a:prstGeom>
          <a:solidFill>
            <a:srgbClr val="75D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8" name="Hình chữ nhật: Góc Tròn 41">
            <a:extLst>
              <a:ext uri="{FF2B5EF4-FFF2-40B4-BE49-F238E27FC236}">
                <a16:creationId xmlns:a16="http://schemas.microsoft.com/office/drawing/2014/main" id="{22284CC2-CCC5-4E9F-83BD-53B5838DBD0B}"/>
              </a:ext>
            </a:extLst>
          </p:cNvPr>
          <p:cNvSpPr/>
          <p:nvPr/>
        </p:nvSpPr>
        <p:spPr>
          <a:xfrm>
            <a:off x="83740" y="421234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50" name="Hình chữ nhật: Góc Tròn 42">
            <a:extLst>
              <a:ext uri="{FF2B5EF4-FFF2-40B4-BE49-F238E27FC236}">
                <a16:creationId xmlns:a16="http://schemas.microsoft.com/office/drawing/2014/main" id="{791B1FFD-C372-43E1-8261-ED1841240112}"/>
              </a:ext>
            </a:extLst>
          </p:cNvPr>
          <p:cNvSpPr/>
          <p:nvPr/>
        </p:nvSpPr>
        <p:spPr>
          <a:xfrm>
            <a:off x="40238" y="5531765"/>
            <a:ext cx="4121495" cy="905666"/>
          </a:xfrm>
          <a:prstGeom prst="roundRect">
            <a:avLst>
              <a:gd name="adj" fmla="val 38397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6EDF4F4-84EB-4A11-B8A3-CBA9856C2E26}"/>
              </a:ext>
            </a:extLst>
          </p:cNvPr>
          <p:cNvSpPr/>
          <p:nvPr/>
        </p:nvSpPr>
        <p:spPr>
          <a:xfrm>
            <a:off x="1475389" y="465966"/>
            <a:ext cx="2165591" cy="536555"/>
          </a:xfrm>
          <a:prstGeom prst="roundRect">
            <a:avLst>
              <a:gd name="adj" fmla="val 44951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39E7D2-4184-4AA1-8F00-E852A0929E38}"/>
              </a:ext>
            </a:extLst>
          </p:cNvPr>
          <p:cNvGrpSpPr/>
          <p:nvPr/>
        </p:nvGrpSpPr>
        <p:grpSpPr>
          <a:xfrm>
            <a:off x="6973885" y="-4918315"/>
            <a:ext cx="5382955" cy="3648778"/>
            <a:chOff x="4413010" y="2746183"/>
            <a:chExt cx="5382955" cy="3648778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51DAD3C-1936-4947-9CC7-62CD61E94B85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974BFD4-D07F-4D44-B50C-8E9EA0FDAA8B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6F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5A4204-1A76-4B20-95B3-6580386C20F1}"/>
              </a:ext>
            </a:extLst>
          </p:cNvPr>
          <p:cNvSpPr txBox="1"/>
          <p:nvPr/>
        </p:nvSpPr>
        <p:spPr>
          <a:xfrm>
            <a:off x="9075924" y="-7161143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084CC0-9D5C-47D0-B06B-8EE846444292}"/>
              </a:ext>
            </a:extLst>
          </p:cNvPr>
          <p:cNvGrpSpPr/>
          <p:nvPr/>
        </p:nvGrpSpPr>
        <p:grpSpPr>
          <a:xfrm>
            <a:off x="4627612" y="1624207"/>
            <a:ext cx="5382955" cy="3648778"/>
            <a:chOff x="4413010" y="2746183"/>
            <a:chExt cx="5382955" cy="364877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B5842F4-BEC3-4A1B-9018-61146646A596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CCD6899-AFE6-4F7F-A0AB-1B9559F31FC0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75D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A2C051A-258F-4A2E-BEB4-A89FBC438CBC}"/>
              </a:ext>
            </a:extLst>
          </p:cNvPr>
          <p:cNvSpPr txBox="1"/>
          <p:nvPr/>
        </p:nvSpPr>
        <p:spPr>
          <a:xfrm>
            <a:off x="5335336" y="647125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6FD92C-0C86-46D2-BC09-FAB1A896ECF2}"/>
              </a:ext>
            </a:extLst>
          </p:cNvPr>
          <p:cNvGrpSpPr/>
          <p:nvPr/>
        </p:nvGrpSpPr>
        <p:grpSpPr>
          <a:xfrm>
            <a:off x="5589404" y="10501007"/>
            <a:ext cx="5382955" cy="3648778"/>
            <a:chOff x="4413010" y="2746183"/>
            <a:chExt cx="5382955" cy="364877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95651F9-8767-43F1-B883-7EB2BF88BD68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138D7DE-B393-41D6-85B2-31119C7B50E8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6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31A3BD0-E78D-4C4B-885C-608C525DD1EB}"/>
              </a:ext>
            </a:extLst>
          </p:cNvPr>
          <p:cNvSpPr txBox="1"/>
          <p:nvPr/>
        </p:nvSpPr>
        <p:spPr>
          <a:xfrm>
            <a:off x="6297128" y="9523925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96A3EE-FC13-4DDC-B3B1-2B33093E2F4A}"/>
              </a:ext>
            </a:extLst>
          </p:cNvPr>
          <p:cNvGrpSpPr/>
          <p:nvPr/>
        </p:nvGrpSpPr>
        <p:grpSpPr>
          <a:xfrm rot="5400000">
            <a:off x="10132533" y="1224973"/>
            <a:ext cx="4516695" cy="4408053"/>
            <a:chOff x="6194155" y="889708"/>
            <a:chExt cx="4720801" cy="509960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283D59-7900-411A-8B3C-6054ADD2502C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A035682-914A-4BE2-A721-147845185ED8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75D0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Hình Bầu dục 38">
                <a:extLst>
                  <a:ext uri="{FF2B5EF4-FFF2-40B4-BE49-F238E27FC236}">
                    <a16:creationId xmlns:a16="http://schemas.microsoft.com/office/drawing/2014/main" id="{78B966E5-7C1F-47F2-8A16-22DA27703290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Hình Bầu dục 38">
                <a:extLst>
                  <a:ext uri="{FF2B5EF4-FFF2-40B4-BE49-F238E27FC236}">
                    <a16:creationId xmlns:a16="http://schemas.microsoft.com/office/drawing/2014/main" id="{6707D441-08ED-44EF-A970-205C63AA677C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Hình Bầu dục 38">
                <a:extLst>
                  <a:ext uri="{FF2B5EF4-FFF2-40B4-BE49-F238E27FC236}">
                    <a16:creationId xmlns:a16="http://schemas.microsoft.com/office/drawing/2014/main" id="{3FBF9A20-77B8-4542-8580-27024E7CB7B7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Hình Bầu dục 38">
                <a:extLst>
                  <a:ext uri="{FF2B5EF4-FFF2-40B4-BE49-F238E27FC236}">
                    <a16:creationId xmlns:a16="http://schemas.microsoft.com/office/drawing/2014/main" id="{6B5979DF-F7ED-4359-92CA-95924F38F4E1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4" name="Picture 5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9C66D63-C3B8-4F8D-B819-EE114F92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56" name="Picture 5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5522BF-4445-4A53-9117-E68F2A49B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57" name="Picture 5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7AA926-56AB-4B9F-96FC-603ED69F7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58" name="Picture 5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0FFB364-4D7F-4E2A-91B7-5D9B61785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4" name="Graphic 63" descr="Single gear outline">
            <a:extLst>
              <a:ext uri="{FF2B5EF4-FFF2-40B4-BE49-F238E27FC236}">
                <a16:creationId xmlns:a16="http://schemas.microsoft.com/office/drawing/2014/main" id="{1ACAFF1A-A79C-4DC4-A876-D4810A095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1040013" y="1986817"/>
            <a:ext cx="1473410" cy="1473410"/>
          </a:xfrm>
          <a:prstGeom prst="rect">
            <a:avLst/>
          </a:prstGeom>
        </p:spPr>
      </p:pic>
      <p:pic>
        <p:nvPicPr>
          <p:cNvPr id="65" name="Graphic 64" descr="Single gear with solid fill">
            <a:extLst>
              <a:ext uri="{FF2B5EF4-FFF2-40B4-BE49-F238E27FC236}">
                <a16:creationId xmlns:a16="http://schemas.microsoft.com/office/drawing/2014/main" id="{B937C302-265C-4053-9871-91E3AE318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1815617" y="2958787"/>
            <a:ext cx="835402" cy="835402"/>
          </a:xfrm>
          <a:prstGeom prst="rect">
            <a:avLst/>
          </a:prstGeom>
        </p:spPr>
      </p:pic>
      <p:pic>
        <p:nvPicPr>
          <p:cNvPr id="66" name="Graphic 65" descr="Single gear with solid fill">
            <a:extLst>
              <a:ext uri="{FF2B5EF4-FFF2-40B4-BE49-F238E27FC236}">
                <a16:creationId xmlns:a16="http://schemas.microsoft.com/office/drawing/2014/main" id="{28DC04A8-FDC2-47E6-A4B4-042112DA3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10958064" y="3052013"/>
            <a:ext cx="1188271" cy="1188271"/>
          </a:xfrm>
          <a:prstGeom prst="rect">
            <a:avLst/>
          </a:prstGeom>
        </p:spPr>
      </p:pic>
      <p:pic>
        <p:nvPicPr>
          <p:cNvPr id="67" name="Graphic 66" descr="Single gear outline">
            <a:extLst>
              <a:ext uri="{FF2B5EF4-FFF2-40B4-BE49-F238E27FC236}">
                <a16:creationId xmlns:a16="http://schemas.microsoft.com/office/drawing/2014/main" id="{3D2AA865-7A86-43AA-82C4-0868FA034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12031126" y="1781589"/>
            <a:ext cx="1473410" cy="1473410"/>
          </a:xfrm>
          <a:prstGeom prst="rect">
            <a:avLst/>
          </a:prstGeom>
        </p:spPr>
      </p:pic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F9F34710-0D5D-4AD3-B5E8-94A1BB029A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12356840" y="2823626"/>
            <a:ext cx="1473410" cy="14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45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3503126" y="5446695"/>
            <a:ext cx="5634007" cy="5128163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3503126" y="-3959421"/>
            <a:ext cx="5634007" cy="5128163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Hình chữ nhật: Góc Tròn 39">
            <a:extLst>
              <a:ext uri="{FF2B5EF4-FFF2-40B4-BE49-F238E27FC236}">
                <a16:creationId xmlns:a16="http://schemas.microsoft.com/office/drawing/2014/main" id="{A2EE07EC-0CD7-421C-BFAE-EC06F8422D64}"/>
              </a:ext>
            </a:extLst>
          </p:cNvPr>
          <p:cNvSpPr/>
          <p:nvPr/>
        </p:nvSpPr>
        <p:spPr>
          <a:xfrm>
            <a:off x="20049" y="1411305"/>
            <a:ext cx="4121495" cy="1058781"/>
          </a:xfrm>
          <a:prstGeom prst="roundRect">
            <a:avLst>
              <a:gd name="adj" fmla="val 44186"/>
            </a:avLst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6" name="Hình chữ nhật: Góc Tròn 40">
            <a:extLst>
              <a:ext uri="{FF2B5EF4-FFF2-40B4-BE49-F238E27FC236}">
                <a16:creationId xmlns:a16="http://schemas.microsoft.com/office/drawing/2014/main" id="{4D315E98-7472-49B0-BDEA-92CFCA561562}"/>
              </a:ext>
            </a:extLst>
          </p:cNvPr>
          <p:cNvSpPr/>
          <p:nvPr/>
        </p:nvSpPr>
        <p:spPr>
          <a:xfrm>
            <a:off x="-18075" y="2823847"/>
            <a:ext cx="4121495" cy="1058781"/>
          </a:xfrm>
          <a:prstGeom prst="roundRect">
            <a:avLst>
              <a:gd name="adj" fmla="val 39813"/>
            </a:avLst>
          </a:prstGeom>
          <a:solidFill>
            <a:srgbClr val="75D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8" name="Hình chữ nhật: Góc Tròn 41">
            <a:extLst>
              <a:ext uri="{FF2B5EF4-FFF2-40B4-BE49-F238E27FC236}">
                <a16:creationId xmlns:a16="http://schemas.microsoft.com/office/drawing/2014/main" id="{22284CC2-CCC5-4E9F-83BD-53B5838DBD0B}"/>
              </a:ext>
            </a:extLst>
          </p:cNvPr>
          <p:cNvSpPr/>
          <p:nvPr/>
        </p:nvSpPr>
        <p:spPr>
          <a:xfrm>
            <a:off x="344997" y="421234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50" name="Hình chữ nhật: Góc Tròn 42">
            <a:extLst>
              <a:ext uri="{FF2B5EF4-FFF2-40B4-BE49-F238E27FC236}">
                <a16:creationId xmlns:a16="http://schemas.microsoft.com/office/drawing/2014/main" id="{791B1FFD-C372-43E1-8261-ED1841240112}"/>
              </a:ext>
            </a:extLst>
          </p:cNvPr>
          <p:cNvSpPr/>
          <p:nvPr/>
        </p:nvSpPr>
        <p:spPr>
          <a:xfrm>
            <a:off x="40238" y="5531765"/>
            <a:ext cx="4121495" cy="905666"/>
          </a:xfrm>
          <a:prstGeom prst="roundRect">
            <a:avLst>
              <a:gd name="adj" fmla="val 38397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6EDF4F4-84EB-4A11-B8A3-CBA9856C2E26}"/>
              </a:ext>
            </a:extLst>
          </p:cNvPr>
          <p:cNvSpPr/>
          <p:nvPr/>
        </p:nvSpPr>
        <p:spPr>
          <a:xfrm>
            <a:off x="1475389" y="465966"/>
            <a:ext cx="2165591" cy="536555"/>
          </a:xfrm>
          <a:prstGeom prst="roundRect">
            <a:avLst>
              <a:gd name="adj" fmla="val 44951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39E7D2-4184-4AA1-8F00-E852A0929E38}"/>
              </a:ext>
            </a:extLst>
          </p:cNvPr>
          <p:cNvGrpSpPr/>
          <p:nvPr/>
        </p:nvGrpSpPr>
        <p:grpSpPr>
          <a:xfrm>
            <a:off x="13830250" y="-7063111"/>
            <a:ext cx="5382955" cy="3648778"/>
            <a:chOff x="4413010" y="2746183"/>
            <a:chExt cx="5382955" cy="3648778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51DAD3C-1936-4947-9CC7-62CD61E94B85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974BFD4-D07F-4D44-B50C-8E9EA0FDAA8B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6F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5A4204-1A76-4B20-95B3-6580386C20F1}"/>
              </a:ext>
            </a:extLst>
          </p:cNvPr>
          <p:cNvSpPr txBox="1"/>
          <p:nvPr/>
        </p:nvSpPr>
        <p:spPr>
          <a:xfrm>
            <a:off x="15932289" y="-9305939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084CC0-9D5C-47D0-B06B-8EE846444292}"/>
              </a:ext>
            </a:extLst>
          </p:cNvPr>
          <p:cNvGrpSpPr/>
          <p:nvPr/>
        </p:nvGrpSpPr>
        <p:grpSpPr>
          <a:xfrm>
            <a:off x="5768145" y="-5111216"/>
            <a:ext cx="5382955" cy="3648778"/>
            <a:chOff x="4413010" y="2746183"/>
            <a:chExt cx="5382955" cy="364877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B5842F4-BEC3-4A1B-9018-61146646A596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CCD6899-AFE6-4F7F-A0AB-1B9559F31FC0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75D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A2C051A-258F-4A2E-BEB4-A89FBC438CBC}"/>
              </a:ext>
            </a:extLst>
          </p:cNvPr>
          <p:cNvSpPr txBox="1"/>
          <p:nvPr/>
        </p:nvSpPr>
        <p:spPr>
          <a:xfrm>
            <a:off x="6475869" y="-6088298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A8719A-CEC2-4EF1-A3F7-CDF63577E6FE}"/>
              </a:ext>
            </a:extLst>
          </p:cNvPr>
          <p:cNvGrpSpPr/>
          <p:nvPr/>
        </p:nvGrpSpPr>
        <p:grpSpPr>
          <a:xfrm>
            <a:off x="4627612" y="1624207"/>
            <a:ext cx="5382955" cy="3648778"/>
            <a:chOff x="4413010" y="2746183"/>
            <a:chExt cx="5382955" cy="364877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8FA2DC2-E543-4353-845D-E8732AEAD1E6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CDCE5C5-2E30-4977-91ED-5891F40C9678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6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7EF6AAA-B918-4E41-834D-7F44B6654967}"/>
              </a:ext>
            </a:extLst>
          </p:cNvPr>
          <p:cNvSpPr txBox="1"/>
          <p:nvPr/>
        </p:nvSpPr>
        <p:spPr>
          <a:xfrm>
            <a:off x="5335336" y="647125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0A423C-654A-4D45-87ED-DC89F78258BF}"/>
              </a:ext>
            </a:extLst>
          </p:cNvPr>
          <p:cNvGrpSpPr/>
          <p:nvPr/>
        </p:nvGrpSpPr>
        <p:grpSpPr>
          <a:xfrm>
            <a:off x="5982297" y="9593296"/>
            <a:ext cx="5382955" cy="3648778"/>
            <a:chOff x="4413010" y="2746183"/>
            <a:chExt cx="5382955" cy="364877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4BB44EF-ADFB-4390-B19E-384DFB0D973F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4EB4E3F-CA9A-45E7-AF9A-6856720AED0A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9A464D8-0E95-4A8D-985B-DB8F3B135D40}"/>
              </a:ext>
            </a:extLst>
          </p:cNvPr>
          <p:cNvSpPr txBox="1"/>
          <p:nvPr/>
        </p:nvSpPr>
        <p:spPr>
          <a:xfrm>
            <a:off x="6395318" y="8677994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96A3EE-FC13-4DDC-B3B1-2B33093E2F4A}"/>
              </a:ext>
            </a:extLst>
          </p:cNvPr>
          <p:cNvGrpSpPr/>
          <p:nvPr/>
        </p:nvGrpSpPr>
        <p:grpSpPr>
          <a:xfrm>
            <a:off x="9955248" y="1224973"/>
            <a:ext cx="4516695" cy="4408053"/>
            <a:chOff x="6194155" y="889708"/>
            <a:chExt cx="4720801" cy="509960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283D59-7900-411A-8B3C-6054ADD2502C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A035682-914A-4BE2-A721-147845185ED8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6C1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Hình Bầu dục 38">
                <a:extLst>
                  <a:ext uri="{FF2B5EF4-FFF2-40B4-BE49-F238E27FC236}">
                    <a16:creationId xmlns:a16="http://schemas.microsoft.com/office/drawing/2014/main" id="{78B966E5-7C1F-47F2-8A16-22DA27703290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Hình Bầu dục 38">
                <a:extLst>
                  <a:ext uri="{FF2B5EF4-FFF2-40B4-BE49-F238E27FC236}">
                    <a16:creationId xmlns:a16="http://schemas.microsoft.com/office/drawing/2014/main" id="{6707D441-08ED-44EF-A970-205C63AA677C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Hình Bầu dục 38">
                <a:extLst>
                  <a:ext uri="{FF2B5EF4-FFF2-40B4-BE49-F238E27FC236}">
                    <a16:creationId xmlns:a16="http://schemas.microsoft.com/office/drawing/2014/main" id="{3FBF9A20-77B8-4542-8580-27024E7CB7B7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Hình Bầu dục 38">
                <a:extLst>
                  <a:ext uri="{FF2B5EF4-FFF2-40B4-BE49-F238E27FC236}">
                    <a16:creationId xmlns:a16="http://schemas.microsoft.com/office/drawing/2014/main" id="{6B5979DF-F7ED-4359-92CA-95924F38F4E1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4" name="Picture 5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9C66D63-C3B8-4F8D-B819-EE114F92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56" name="Picture 5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5522BF-4445-4A53-9117-E68F2A49B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57" name="Picture 5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7AA926-56AB-4B9F-96FC-603ED69F7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58" name="Picture 5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0FFB364-4D7F-4E2A-91B7-5D9B61785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4" name="Graphic 63" descr="Single gear outline">
            <a:extLst>
              <a:ext uri="{FF2B5EF4-FFF2-40B4-BE49-F238E27FC236}">
                <a16:creationId xmlns:a16="http://schemas.microsoft.com/office/drawing/2014/main" id="{1ACAFF1A-A79C-4DC4-A876-D4810A095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62728" y="1986817"/>
            <a:ext cx="1473410" cy="1473410"/>
          </a:xfrm>
          <a:prstGeom prst="rect">
            <a:avLst/>
          </a:prstGeom>
        </p:spPr>
      </p:pic>
      <p:pic>
        <p:nvPicPr>
          <p:cNvPr id="65" name="Graphic 64" descr="Single gear with solid fill">
            <a:extLst>
              <a:ext uri="{FF2B5EF4-FFF2-40B4-BE49-F238E27FC236}">
                <a16:creationId xmlns:a16="http://schemas.microsoft.com/office/drawing/2014/main" id="{B937C302-265C-4053-9871-91E3AE318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8332" y="2958787"/>
            <a:ext cx="835402" cy="835402"/>
          </a:xfrm>
          <a:prstGeom prst="rect">
            <a:avLst/>
          </a:prstGeom>
        </p:spPr>
      </p:pic>
      <p:pic>
        <p:nvPicPr>
          <p:cNvPr id="66" name="Graphic 65" descr="Single gear with solid fill">
            <a:extLst>
              <a:ext uri="{FF2B5EF4-FFF2-40B4-BE49-F238E27FC236}">
                <a16:creationId xmlns:a16="http://schemas.microsoft.com/office/drawing/2014/main" id="{28DC04A8-FDC2-47E6-A4B4-042112DA3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80779" y="3052013"/>
            <a:ext cx="1188271" cy="1188271"/>
          </a:xfrm>
          <a:prstGeom prst="rect">
            <a:avLst/>
          </a:prstGeom>
        </p:spPr>
      </p:pic>
      <p:pic>
        <p:nvPicPr>
          <p:cNvPr id="67" name="Graphic 66" descr="Single gear outline">
            <a:extLst>
              <a:ext uri="{FF2B5EF4-FFF2-40B4-BE49-F238E27FC236}">
                <a16:creationId xmlns:a16="http://schemas.microsoft.com/office/drawing/2014/main" id="{3D2AA865-7A86-43AA-82C4-0868FA034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53841" y="1781589"/>
            <a:ext cx="1473410" cy="1473410"/>
          </a:xfrm>
          <a:prstGeom prst="rect">
            <a:avLst/>
          </a:prstGeom>
        </p:spPr>
      </p:pic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F9F34710-0D5D-4AD3-B5E8-94A1BB029A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79555" y="2823626"/>
            <a:ext cx="1473410" cy="14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13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9773542" y="5467458"/>
            <a:ext cx="5634007" cy="5128163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3024189" y="-4012763"/>
            <a:ext cx="5634007" cy="5128163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Hình chữ nhật: Góc Tròn 39">
            <a:extLst>
              <a:ext uri="{FF2B5EF4-FFF2-40B4-BE49-F238E27FC236}">
                <a16:creationId xmlns:a16="http://schemas.microsoft.com/office/drawing/2014/main" id="{A2EE07EC-0CD7-421C-BFAE-EC06F8422D64}"/>
              </a:ext>
            </a:extLst>
          </p:cNvPr>
          <p:cNvSpPr/>
          <p:nvPr/>
        </p:nvSpPr>
        <p:spPr>
          <a:xfrm>
            <a:off x="20049" y="1411305"/>
            <a:ext cx="4121495" cy="1058781"/>
          </a:xfrm>
          <a:prstGeom prst="roundRect">
            <a:avLst>
              <a:gd name="adj" fmla="val 44186"/>
            </a:avLst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6" name="Hình chữ nhật: Góc Tròn 40">
            <a:extLst>
              <a:ext uri="{FF2B5EF4-FFF2-40B4-BE49-F238E27FC236}">
                <a16:creationId xmlns:a16="http://schemas.microsoft.com/office/drawing/2014/main" id="{4D315E98-7472-49B0-BDEA-92CFCA561562}"/>
              </a:ext>
            </a:extLst>
          </p:cNvPr>
          <p:cNvSpPr/>
          <p:nvPr/>
        </p:nvSpPr>
        <p:spPr>
          <a:xfrm>
            <a:off x="-18075" y="2823847"/>
            <a:ext cx="4121495" cy="1058781"/>
          </a:xfrm>
          <a:prstGeom prst="roundRect">
            <a:avLst>
              <a:gd name="adj" fmla="val 39813"/>
            </a:avLst>
          </a:prstGeom>
          <a:solidFill>
            <a:srgbClr val="75D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8" name="Hình chữ nhật: Góc Tròn 41">
            <a:extLst>
              <a:ext uri="{FF2B5EF4-FFF2-40B4-BE49-F238E27FC236}">
                <a16:creationId xmlns:a16="http://schemas.microsoft.com/office/drawing/2014/main" id="{22284CC2-CCC5-4E9F-83BD-53B5838DBD0B}"/>
              </a:ext>
            </a:extLst>
          </p:cNvPr>
          <p:cNvSpPr/>
          <p:nvPr/>
        </p:nvSpPr>
        <p:spPr>
          <a:xfrm>
            <a:off x="30672" y="421234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50" name="Hình chữ nhật: Góc Tròn 42">
            <a:extLst>
              <a:ext uri="{FF2B5EF4-FFF2-40B4-BE49-F238E27FC236}">
                <a16:creationId xmlns:a16="http://schemas.microsoft.com/office/drawing/2014/main" id="{791B1FFD-C372-43E1-8261-ED1841240112}"/>
              </a:ext>
            </a:extLst>
          </p:cNvPr>
          <p:cNvSpPr/>
          <p:nvPr/>
        </p:nvSpPr>
        <p:spPr>
          <a:xfrm>
            <a:off x="297413" y="5531765"/>
            <a:ext cx="4121495" cy="905666"/>
          </a:xfrm>
          <a:prstGeom prst="roundRect">
            <a:avLst>
              <a:gd name="adj" fmla="val 38397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6EDF4F4-84EB-4A11-B8A3-CBA9856C2E26}"/>
              </a:ext>
            </a:extLst>
          </p:cNvPr>
          <p:cNvSpPr/>
          <p:nvPr/>
        </p:nvSpPr>
        <p:spPr>
          <a:xfrm>
            <a:off x="1475389" y="465966"/>
            <a:ext cx="2165591" cy="536555"/>
          </a:xfrm>
          <a:prstGeom prst="roundRect">
            <a:avLst>
              <a:gd name="adj" fmla="val 44951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A8719A-CEC2-4EF1-A3F7-CDF63577E6FE}"/>
              </a:ext>
            </a:extLst>
          </p:cNvPr>
          <p:cNvGrpSpPr/>
          <p:nvPr/>
        </p:nvGrpSpPr>
        <p:grpSpPr>
          <a:xfrm>
            <a:off x="7524581" y="-6630102"/>
            <a:ext cx="5382955" cy="3648778"/>
            <a:chOff x="4413010" y="2746183"/>
            <a:chExt cx="5382955" cy="364877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8FA2DC2-E543-4353-845D-E8732AEAD1E6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CDCE5C5-2E30-4977-91ED-5891F40C9678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6C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7EF6AAA-B918-4E41-834D-7F44B6654967}"/>
              </a:ext>
            </a:extLst>
          </p:cNvPr>
          <p:cNvSpPr txBox="1"/>
          <p:nvPr/>
        </p:nvSpPr>
        <p:spPr>
          <a:xfrm>
            <a:off x="8232305" y="-7607184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A76033-278C-45C3-A39A-D5B4C8439C47}"/>
              </a:ext>
            </a:extLst>
          </p:cNvPr>
          <p:cNvGrpSpPr/>
          <p:nvPr/>
        </p:nvGrpSpPr>
        <p:grpSpPr>
          <a:xfrm>
            <a:off x="4514590" y="1846081"/>
            <a:ext cx="5382955" cy="3648778"/>
            <a:chOff x="4413010" y="2746183"/>
            <a:chExt cx="5382955" cy="364877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DC1E483-8FFF-42D1-8BBE-27F432077B3A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6D53544-9675-4D8F-9BE1-B13D9D214D56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341B893-D860-4247-987E-4E03C6DA38C8}"/>
              </a:ext>
            </a:extLst>
          </p:cNvPr>
          <p:cNvSpPr txBox="1"/>
          <p:nvPr/>
        </p:nvSpPr>
        <p:spPr>
          <a:xfrm>
            <a:off x="4927611" y="930779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96A3EE-FC13-4DDC-B3B1-2B33093E2F4A}"/>
              </a:ext>
            </a:extLst>
          </p:cNvPr>
          <p:cNvGrpSpPr/>
          <p:nvPr/>
        </p:nvGrpSpPr>
        <p:grpSpPr>
          <a:xfrm rot="16200000">
            <a:off x="9955248" y="1224973"/>
            <a:ext cx="4516695" cy="4408053"/>
            <a:chOff x="6194155" y="889708"/>
            <a:chExt cx="4720801" cy="509960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283D59-7900-411A-8B3C-6054ADD2502C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A035682-914A-4BE2-A721-147845185ED8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D39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Hình Bầu dục 38">
                <a:extLst>
                  <a:ext uri="{FF2B5EF4-FFF2-40B4-BE49-F238E27FC236}">
                    <a16:creationId xmlns:a16="http://schemas.microsoft.com/office/drawing/2014/main" id="{78B966E5-7C1F-47F2-8A16-22DA27703290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Hình Bầu dục 38">
                <a:extLst>
                  <a:ext uri="{FF2B5EF4-FFF2-40B4-BE49-F238E27FC236}">
                    <a16:creationId xmlns:a16="http://schemas.microsoft.com/office/drawing/2014/main" id="{6707D441-08ED-44EF-A970-205C63AA677C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Hình Bầu dục 38">
                <a:extLst>
                  <a:ext uri="{FF2B5EF4-FFF2-40B4-BE49-F238E27FC236}">
                    <a16:creationId xmlns:a16="http://schemas.microsoft.com/office/drawing/2014/main" id="{3FBF9A20-77B8-4542-8580-27024E7CB7B7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Hình Bầu dục 38">
                <a:extLst>
                  <a:ext uri="{FF2B5EF4-FFF2-40B4-BE49-F238E27FC236}">
                    <a16:creationId xmlns:a16="http://schemas.microsoft.com/office/drawing/2014/main" id="{6B5979DF-F7ED-4359-92CA-95924F38F4E1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4" name="Picture 5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9C66D63-C3B8-4F8D-B819-EE114F92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56" name="Picture 5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5522BF-4445-4A53-9117-E68F2A49B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57" name="Picture 5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7AA926-56AB-4B9F-96FC-603ED69F7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58" name="Picture 5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0FFB364-4D7F-4E2A-91B7-5D9B61785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4" name="Graphic 63" descr="Single gear outline">
            <a:extLst>
              <a:ext uri="{FF2B5EF4-FFF2-40B4-BE49-F238E27FC236}">
                <a16:creationId xmlns:a16="http://schemas.microsoft.com/office/drawing/2014/main" id="{1ACAFF1A-A79C-4DC4-A876-D4810A095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0862728" y="1986817"/>
            <a:ext cx="1473410" cy="1473410"/>
          </a:xfrm>
          <a:prstGeom prst="rect">
            <a:avLst/>
          </a:prstGeom>
        </p:spPr>
      </p:pic>
      <p:pic>
        <p:nvPicPr>
          <p:cNvPr id="65" name="Graphic 64" descr="Single gear with solid fill">
            <a:extLst>
              <a:ext uri="{FF2B5EF4-FFF2-40B4-BE49-F238E27FC236}">
                <a16:creationId xmlns:a16="http://schemas.microsoft.com/office/drawing/2014/main" id="{B937C302-265C-4053-9871-91E3AE318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11638332" y="2958787"/>
            <a:ext cx="835402" cy="835402"/>
          </a:xfrm>
          <a:prstGeom prst="rect">
            <a:avLst/>
          </a:prstGeom>
        </p:spPr>
      </p:pic>
      <p:pic>
        <p:nvPicPr>
          <p:cNvPr id="66" name="Graphic 65" descr="Single gear with solid fill">
            <a:extLst>
              <a:ext uri="{FF2B5EF4-FFF2-40B4-BE49-F238E27FC236}">
                <a16:creationId xmlns:a16="http://schemas.microsoft.com/office/drawing/2014/main" id="{28DC04A8-FDC2-47E6-A4B4-042112DA3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>
            <a:off x="10780779" y="3052013"/>
            <a:ext cx="1188271" cy="1188271"/>
          </a:xfrm>
          <a:prstGeom prst="rect">
            <a:avLst/>
          </a:prstGeom>
        </p:spPr>
      </p:pic>
      <p:pic>
        <p:nvPicPr>
          <p:cNvPr id="67" name="Graphic 66" descr="Single gear outline">
            <a:extLst>
              <a:ext uri="{FF2B5EF4-FFF2-40B4-BE49-F238E27FC236}">
                <a16:creationId xmlns:a16="http://schemas.microsoft.com/office/drawing/2014/main" id="{3D2AA865-7A86-43AA-82C4-0868FA034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1853841" y="1781589"/>
            <a:ext cx="1473410" cy="1473410"/>
          </a:xfrm>
          <a:prstGeom prst="rect">
            <a:avLst/>
          </a:prstGeom>
        </p:spPr>
      </p:pic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F9F34710-0D5D-4AD3-B5E8-94A1BB029A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12179555" y="2823626"/>
            <a:ext cx="1473410" cy="147341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5A378CA-D359-46BE-9DBC-826447AC11E0}"/>
              </a:ext>
            </a:extLst>
          </p:cNvPr>
          <p:cNvGrpSpPr/>
          <p:nvPr/>
        </p:nvGrpSpPr>
        <p:grpSpPr>
          <a:xfrm>
            <a:off x="6594732" y="12345188"/>
            <a:ext cx="3662360" cy="4179579"/>
            <a:chOff x="6383538" y="1604001"/>
            <a:chExt cx="3275263" cy="374738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079E342-0716-4A6D-A0CA-CFD606AFD696}"/>
                </a:ext>
              </a:extLst>
            </p:cNvPr>
            <p:cNvSpPr/>
            <p:nvPr/>
          </p:nvSpPr>
          <p:spPr>
            <a:xfrm>
              <a:off x="6383538" y="1604001"/>
              <a:ext cx="3275263" cy="3747388"/>
            </a:xfrm>
            <a:prstGeom prst="roundRect">
              <a:avLst>
                <a:gd name="adj" fmla="val 9967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73098E5-2021-4D30-A8E5-72A7347894DF}"/>
                </a:ext>
              </a:extLst>
            </p:cNvPr>
            <p:cNvSpPr/>
            <p:nvPr/>
          </p:nvSpPr>
          <p:spPr>
            <a:xfrm>
              <a:off x="6634945" y="1840625"/>
              <a:ext cx="2772448" cy="3176749"/>
            </a:xfrm>
            <a:prstGeom prst="roundRect">
              <a:avLst>
                <a:gd name="adj" fmla="val 9967"/>
              </a:avLst>
            </a:prstGeom>
            <a:solidFill>
              <a:srgbClr val="32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418E092-8853-4940-BF3C-28BA2CC1FDD9}"/>
              </a:ext>
            </a:extLst>
          </p:cNvPr>
          <p:cNvSpPr/>
          <p:nvPr/>
        </p:nvSpPr>
        <p:spPr>
          <a:xfrm>
            <a:off x="1922795" y="9450010"/>
            <a:ext cx="3891383" cy="957567"/>
          </a:xfrm>
          <a:prstGeom prst="roundRect">
            <a:avLst>
              <a:gd name="adj" fmla="val 20348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1D390C-38AA-41B8-8E9C-C83064846D28}"/>
              </a:ext>
            </a:extLst>
          </p:cNvPr>
          <p:cNvSpPr txBox="1"/>
          <p:nvPr/>
        </p:nvSpPr>
        <p:spPr>
          <a:xfrm>
            <a:off x="1217884" y="12114355"/>
            <a:ext cx="437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FEC45B-48A1-4C33-8410-D4E98DA08E1C}"/>
              </a:ext>
            </a:extLst>
          </p:cNvPr>
          <p:cNvGrpSpPr/>
          <p:nvPr/>
        </p:nvGrpSpPr>
        <p:grpSpPr>
          <a:xfrm>
            <a:off x="15949996" y="-9016602"/>
            <a:ext cx="5382955" cy="3648778"/>
            <a:chOff x="4413010" y="2746183"/>
            <a:chExt cx="5382955" cy="3648778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84CF7A0-761B-4101-BEA4-23BD8F083F57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8B720A4F-F89B-4095-A2A7-2C4063A6D364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6F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21B6B27-531A-4B9E-83FE-A1DE0C7FC4F3}"/>
              </a:ext>
            </a:extLst>
          </p:cNvPr>
          <p:cNvSpPr txBox="1"/>
          <p:nvPr/>
        </p:nvSpPr>
        <p:spPr>
          <a:xfrm>
            <a:off x="18052035" y="-11259430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 </a:t>
            </a:r>
          </a:p>
        </p:txBody>
      </p:sp>
    </p:spTree>
    <p:extLst>
      <p:ext uri="{BB962C8B-B14F-4D97-AF65-F5344CB8AC3E}">
        <p14:creationId xmlns:p14="http://schemas.microsoft.com/office/powerpoint/2010/main" val="50643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D2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76">
            <a:extLst>
              <a:ext uri="{FF2B5EF4-FFF2-40B4-BE49-F238E27FC236}">
                <a16:creationId xmlns:a16="http://schemas.microsoft.com/office/drawing/2014/main" id="{464A3994-6A24-45C1-9E64-35806CEEB36F}"/>
              </a:ext>
            </a:extLst>
          </p:cNvPr>
          <p:cNvSpPr/>
          <p:nvPr/>
        </p:nvSpPr>
        <p:spPr>
          <a:xfrm>
            <a:off x="8021170" y="2248112"/>
            <a:ext cx="7122263" cy="656730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687313-241D-4425-AE84-EEBCEE5A6CCE}"/>
              </a:ext>
            </a:extLst>
          </p:cNvPr>
          <p:cNvSpPr/>
          <p:nvPr/>
        </p:nvSpPr>
        <p:spPr>
          <a:xfrm>
            <a:off x="-3451393" y="-3556459"/>
            <a:ext cx="8045792" cy="7016686"/>
          </a:xfrm>
          <a:prstGeom prst="ellipse">
            <a:avLst/>
          </a:prstGeom>
          <a:solidFill>
            <a:srgbClr val="F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Hình chữ nhật: Góc Tròn 39">
            <a:extLst>
              <a:ext uri="{FF2B5EF4-FFF2-40B4-BE49-F238E27FC236}">
                <a16:creationId xmlns:a16="http://schemas.microsoft.com/office/drawing/2014/main" id="{A2EE07EC-0CD7-421C-BFAE-EC06F8422D64}"/>
              </a:ext>
            </a:extLst>
          </p:cNvPr>
          <p:cNvSpPr/>
          <p:nvPr/>
        </p:nvSpPr>
        <p:spPr>
          <a:xfrm>
            <a:off x="-5866401" y="1411305"/>
            <a:ext cx="4121495" cy="1058781"/>
          </a:xfrm>
          <a:prstGeom prst="roundRect">
            <a:avLst>
              <a:gd name="adj" fmla="val 44186"/>
            </a:avLst>
          </a:prstGeom>
          <a:solidFill>
            <a:srgbClr val="6F6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</a:p>
        </p:txBody>
      </p:sp>
      <p:sp>
        <p:nvSpPr>
          <p:cNvPr id="46" name="Hình chữ nhật: Góc Tròn 40">
            <a:extLst>
              <a:ext uri="{FF2B5EF4-FFF2-40B4-BE49-F238E27FC236}">
                <a16:creationId xmlns:a16="http://schemas.microsoft.com/office/drawing/2014/main" id="{4D315E98-7472-49B0-BDEA-92CFCA561562}"/>
              </a:ext>
            </a:extLst>
          </p:cNvPr>
          <p:cNvSpPr/>
          <p:nvPr/>
        </p:nvSpPr>
        <p:spPr>
          <a:xfrm>
            <a:off x="-8762025" y="2823847"/>
            <a:ext cx="4121495" cy="1058781"/>
          </a:xfrm>
          <a:prstGeom prst="roundRect">
            <a:avLst>
              <a:gd name="adj" fmla="val 39813"/>
            </a:avLst>
          </a:prstGeom>
          <a:solidFill>
            <a:srgbClr val="75D0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</a:p>
        </p:txBody>
      </p:sp>
      <p:sp>
        <p:nvSpPr>
          <p:cNvPr id="48" name="Hình chữ nhật: Góc Tròn 41">
            <a:extLst>
              <a:ext uri="{FF2B5EF4-FFF2-40B4-BE49-F238E27FC236}">
                <a16:creationId xmlns:a16="http://schemas.microsoft.com/office/drawing/2014/main" id="{22284CC2-CCC5-4E9F-83BD-53B5838DBD0B}"/>
              </a:ext>
            </a:extLst>
          </p:cNvPr>
          <p:cNvSpPr/>
          <p:nvPr/>
        </p:nvSpPr>
        <p:spPr>
          <a:xfrm>
            <a:off x="-12713778" y="4212340"/>
            <a:ext cx="4121495" cy="938450"/>
          </a:xfrm>
          <a:prstGeom prst="roundRect">
            <a:avLst>
              <a:gd name="adj" fmla="val 40150"/>
            </a:avLst>
          </a:prstGeom>
          <a:solidFill>
            <a:srgbClr val="F6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</a:p>
        </p:txBody>
      </p:sp>
      <p:sp>
        <p:nvSpPr>
          <p:cNvPr id="50" name="Hình chữ nhật: Góc Tròn 42">
            <a:extLst>
              <a:ext uri="{FF2B5EF4-FFF2-40B4-BE49-F238E27FC236}">
                <a16:creationId xmlns:a16="http://schemas.microsoft.com/office/drawing/2014/main" id="{791B1FFD-C372-43E1-8261-ED1841240112}"/>
              </a:ext>
            </a:extLst>
          </p:cNvPr>
          <p:cNvSpPr/>
          <p:nvPr/>
        </p:nvSpPr>
        <p:spPr>
          <a:xfrm>
            <a:off x="-17019037" y="5531765"/>
            <a:ext cx="4121495" cy="905666"/>
          </a:xfrm>
          <a:prstGeom prst="roundRect">
            <a:avLst>
              <a:gd name="adj" fmla="val 38397"/>
            </a:avLst>
          </a:prstGeom>
          <a:solidFill>
            <a:srgbClr val="FD3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6EDF4F4-84EB-4A11-B8A3-CBA9856C2E26}"/>
              </a:ext>
            </a:extLst>
          </p:cNvPr>
          <p:cNvSpPr/>
          <p:nvPr/>
        </p:nvSpPr>
        <p:spPr>
          <a:xfrm>
            <a:off x="1475389" y="-2648709"/>
            <a:ext cx="2165591" cy="536555"/>
          </a:xfrm>
          <a:prstGeom prst="roundRect">
            <a:avLst>
              <a:gd name="adj" fmla="val 44951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96A3EE-FC13-4DDC-B3B1-2B33093E2F4A}"/>
              </a:ext>
            </a:extLst>
          </p:cNvPr>
          <p:cNvGrpSpPr/>
          <p:nvPr/>
        </p:nvGrpSpPr>
        <p:grpSpPr>
          <a:xfrm rot="5400000">
            <a:off x="18984948" y="1224973"/>
            <a:ext cx="4516695" cy="4408053"/>
            <a:chOff x="6194155" y="889708"/>
            <a:chExt cx="4720801" cy="509960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283D59-7900-411A-8B3C-6054ADD2502C}"/>
                </a:ext>
              </a:extLst>
            </p:cNvPr>
            <p:cNvGrpSpPr/>
            <p:nvPr/>
          </p:nvGrpSpPr>
          <p:grpSpPr>
            <a:xfrm rot="16200000">
              <a:off x="6004755" y="1079108"/>
              <a:ext cx="5099601" cy="4720801"/>
              <a:chOff x="6206014" y="996988"/>
              <a:chExt cx="5140945" cy="4727483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A035682-914A-4BE2-A721-147845185ED8}"/>
                  </a:ext>
                </a:extLst>
              </p:cNvPr>
              <p:cNvSpPr/>
              <p:nvPr/>
            </p:nvSpPr>
            <p:spPr>
              <a:xfrm>
                <a:off x="6871068" y="1571664"/>
                <a:ext cx="3882972" cy="3719108"/>
              </a:xfrm>
              <a:custGeom>
                <a:avLst/>
                <a:gdLst>
                  <a:gd name="connsiteX0" fmla="*/ 2532709 w 3882972"/>
                  <a:gd name="connsiteY0" fmla="*/ 0 h 3719108"/>
                  <a:gd name="connsiteX1" fmla="*/ 2547184 w 3882972"/>
                  <a:gd name="connsiteY1" fmla="*/ 3734 h 3719108"/>
                  <a:gd name="connsiteX2" fmla="*/ 3817235 w 3882972"/>
                  <a:gd name="connsiteY2" fmla="*/ 1101866 h 3719108"/>
                  <a:gd name="connsiteX3" fmla="*/ 3876475 w 3882972"/>
                  <a:gd name="connsiteY3" fmla="*/ 1256220 h 3719108"/>
                  <a:gd name="connsiteX4" fmla="*/ 3796480 w 3882972"/>
                  <a:gd name="connsiteY4" fmla="*/ 1264298 h 3719108"/>
                  <a:gd name="connsiteX5" fmla="*/ 3321122 w 3882972"/>
                  <a:gd name="connsiteY5" fmla="*/ 1848544 h 3719108"/>
                  <a:gd name="connsiteX6" fmla="*/ 3796480 w 3882972"/>
                  <a:gd name="connsiteY6" fmla="*/ 2432790 h 3719108"/>
                  <a:gd name="connsiteX7" fmla="*/ 3882972 w 3882972"/>
                  <a:gd name="connsiteY7" fmla="*/ 2441524 h 3719108"/>
                  <a:gd name="connsiteX8" fmla="*/ 3817235 w 3882972"/>
                  <a:gd name="connsiteY8" fmla="*/ 2612806 h 3719108"/>
                  <a:gd name="connsiteX9" fmla="*/ 2688234 w 3882972"/>
                  <a:gd name="connsiteY9" fmla="*/ 3663571 h 3719108"/>
                  <a:gd name="connsiteX10" fmla="*/ 2549135 w 3882972"/>
                  <a:gd name="connsiteY10" fmla="*/ 3710283 h 3719108"/>
                  <a:gd name="connsiteX11" fmla="*/ 2554506 w 3882972"/>
                  <a:gd name="connsiteY11" fmla="*/ 3657697 h 3719108"/>
                  <a:gd name="connsiteX12" fmla="*/ 1959166 w 3882972"/>
                  <a:gd name="connsiteY12" fmla="*/ 3070126 h 3719108"/>
                  <a:gd name="connsiteX13" fmla="*/ 1363826 w 3882972"/>
                  <a:gd name="connsiteY13" fmla="*/ 3657697 h 3719108"/>
                  <a:gd name="connsiteX14" fmla="*/ 1370099 w 3882972"/>
                  <a:gd name="connsiteY14" fmla="*/ 3719108 h 3719108"/>
                  <a:gd name="connsiteX15" fmla="*/ 1336780 w 3882972"/>
                  <a:gd name="connsiteY15" fmla="*/ 3710938 h 3719108"/>
                  <a:gd name="connsiteX16" fmla="*/ 13727 w 3882972"/>
                  <a:gd name="connsiteY16" fmla="*/ 2479826 h 3719108"/>
                  <a:gd name="connsiteX17" fmla="*/ 0 w 3882972"/>
                  <a:gd name="connsiteY17" fmla="*/ 2435298 h 3719108"/>
                  <a:gd name="connsiteX18" fmla="*/ 24325 w 3882972"/>
                  <a:gd name="connsiteY18" fmla="*/ 2432791 h 3719108"/>
                  <a:gd name="connsiteX19" fmla="*/ 489975 w 3882972"/>
                  <a:gd name="connsiteY19" fmla="*/ 1848545 h 3719108"/>
                  <a:gd name="connsiteX20" fmla="*/ 24325 w 3882972"/>
                  <a:gd name="connsiteY20" fmla="*/ 1264299 h 3719108"/>
                  <a:gd name="connsiteX21" fmla="*/ 5148 w 3882972"/>
                  <a:gd name="connsiteY21" fmla="*/ 1262322 h 3719108"/>
                  <a:gd name="connsiteX22" fmla="*/ 66730 w 3882972"/>
                  <a:gd name="connsiteY22" fmla="*/ 1101866 h 3719108"/>
                  <a:gd name="connsiteX23" fmla="*/ 1336780 w 3882972"/>
                  <a:gd name="connsiteY23" fmla="*/ 3734 h 3719108"/>
                  <a:gd name="connsiteX24" fmla="*/ 1351253 w 3882972"/>
                  <a:gd name="connsiteY24" fmla="*/ 0 h 3719108"/>
                  <a:gd name="connsiteX25" fmla="*/ 1358737 w 3882972"/>
                  <a:gd name="connsiteY25" fmla="*/ 73266 h 3719108"/>
                  <a:gd name="connsiteX26" fmla="*/ 1941981 w 3882972"/>
                  <a:gd name="connsiteY26" fmla="*/ 542421 h 3719108"/>
                  <a:gd name="connsiteX27" fmla="*/ 2525226 w 3882972"/>
                  <a:gd name="connsiteY27" fmla="*/ 73266 h 3719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82972" h="3719108">
                    <a:moveTo>
                      <a:pt x="2532709" y="0"/>
                    </a:moveTo>
                    <a:lnTo>
                      <a:pt x="2547184" y="3734"/>
                    </a:lnTo>
                    <a:cubicBezTo>
                      <a:pt x="3120734" y="173859"/>
                      <a:pt x="3585516" y="579414"/>
                      <a:pt x="3817235" y="1101866"/>
                    </a:cubicBezTo>
                    <a:lnTo>
                      <a:pt x="3876475" y="1256220"/>
                    </a:lnTo>
                    <a:lnTo>
                      <a:pt x="3796480" y="1264298"/>
                    </a:lnTo>
                    <a:cubicBezTo>
                      <a:pt x="3525194" y="1319907"/>
                      <a:pt x="3321122" y="1560352"/>
                      <a:pt x="3321122" y="1848544"/>
                    </a:cubicBezTo>
                    <a:cubicBezTo>
                      <a:pt x="3321122" y="2136736"/>
                      <a:pt x="3525194" y="2377182"/>
                      <a:pt x="3796480" y="2432790"/>
                    </a:cubicBezTo>
                    <a:lnTo>
                      <a:pt x="3882972" y="2441524"/>
                    </a:lnTo>
                    <a:lnTo>
                      <a:pt x="3817235" y="2612806"/>
                    </a:lnTo>
                    <a:cubicBezTo>
                      <a:pt x="3604826" y="3091721"/>
                      <a:pt x="3196579" y="3472410"/>
                      <a:pt x="2688234" y="3663571"/>
                    </a:cubicBezTo>
                    <a:lnTo>
                      <a:pt x="2549135" y="3710283"/>
                    </a:lnTo>
                    <a:lnTo>
                      <a:pt x="2554506" y="3657697"/>
                    </a:lnTo>
                    <a:cubicBezTo>
                      <a:pt x="2554506" y="3333190"/>
                      <a:pt x="2287963" y="3070126"/>
                      <a:pt x="1959166" y="3070126"/>
                    </a:cubicBezTo>
                    <a:cubicBezTo>
                      <a:pt x="1630369" y="3070126"/>
                      <a:pt x="1363826" y="3333190"/>
                      <a:pt x="1363826" y="3657697"/>
                    </a:cubicBezTo>
                    <a:lnTo>
                      <a:pt x="1370099" y="3719108"/>
                    </a:lnTo>
                    <a:lnTo>
                      <a:pt x="1336780" y="3710938"/>
                    </a:lnTo>
                    <a:cubicBezTo>
                      <a:pt x="715434" y="3526637"/>
                      <a:pt x="221740" y="3066032"/>
                      <a:pt x="13727" y="2479826"/>
                    </a:cubicBezTo>
                    <a:lnTo>
                      <a:pt x="0" y="2435298"/>
                    </a:lnTo>
                    <a:lnTo>
                      <a:pt x="24325" y="2432791"/>
                    </a:lnTo>
                    <a:cubicBezTo>
                      <a:pt x="290071" y="2377182"/>
                      <a:pt x="489975" y="2136736"/>
                      <a:pt x="489975" y="1848545"/>
                    </a:cubicBezTo>
                    <a:cubicBezTo>
                      <a:pt x="489975" y="1560353"/>
                      <a:pt x="290071" y="1319907"/>
                      <a:pt x="24325" y="1264299"/>
                    </a:cubicBezTo>
                    <a:lnTo>
                      <a:pt x="5148" y="1262322"/>
                    </a:lnTo>
                    <a:lnTo>
                      <a:pt x="66730" y="1101866"/>
                    </a:lnTo>
                    <a:cubicBezTo>
                      <a:pt x="298448" y="579414"/>
                      <a:pt x="763230" y="173859"/>
                      <a:pt x="1336780" y="3734"/>
                    </a:cubicBezTo>
                    <a:lnTo>
                      <a:pt x="1351253" y="0"/>
                    </a:lnTo>
                    <a:lnTo>
                      <a:pt x="1358737" y="73266"/>
                    </a:lnTo>
                    <a:cubicBezTo>
                      <a:pt x="1414250" y="341013"/>
                      <a:pt x="1654284" y="542421"/>
                      <a:pt x="1941981" y="542421"/>
                    </a:cubicBezTo>
                    <a:cubicBezTo>
                      <a:pt x="2229678" y="542421"/>
                      <a:pt x="2469713" y="341013"/>
                      <a:pt x="2525226" y="73266"/>
                    </a:cubicBezTo>
                    <a:close/>
                  </a:path>
                </a:pathLst>
              </a:custGeom>
              <a:solidFill>
                <a:srgbClr val="FD39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Hình Bầu dục 38">
                <a:extLst>
                  <a:ext uri="{FF2B5EF4-FFF2-40B4-BE49-F238E27FC236}">
                    <a16:creationId xmlns:a16="http://schemas.microsoft.com/office/drawing/2014/main" id="{78B966E5-7C1F-47F2-8A16-22DA27703290}"/>
                  </a:ext>
                </a:extLst>
              </p:cNvPr>
              <p:cNvSpPr/>
              <p:nvPr/>
            </p:nvSpPr>
            <p:spPr>
              <a:xfrm>
                <a:off x="8265739" y="996988"/>
                <a:ext cx="1093629" cy="106445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Hình Bầu dục 38">
                <a:extLst>
                  <a:ext uri="{FF2B5EF4-FFF2-40B4-BE49-F238E27FC236}">
                    <a16:creationId xmlns:a16="http://schemas.microsoft.com/office/drawing/2014/main" id="{6707D441-08ED-44EF-A970-205C63AA677C}"/>
                  </a:ext>
                </a:extLst>
              </p:cNvPr>
              <p:cNvSpPr/>
              <p:nvPr/>
            </p:nvSpPr>
            <p:spPr>
              <a:xfrm rot="5400000">
                <a:off x="6225255" y="2852271"/>
                <a:ext cx="1080376" cy="1118858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Hình Bầu dục 38">
                <a:extLst>
                  <a:ext uri="{FF2B5EF4-FFF2-40B4-BE49-F238E27FC236}">
                    <a16:creationId xmlns:a16="http://schemas.microsoft.com/office/drawing/2014/main" id="{3FBF9A20-77B8-4542-8580-27024E7CB7B7}"/>
                  </a:ext>
                </a:extLst>
              </p:cNvPr>
              <p:cNvSpPr/>
              <p:nvPr/>
            </p:nvSpPr>
            <p:spPr>
              <a:xfrm>
                <a:off x="10228100" y="2871509"/>
                <a:ext cx="1118859" cy="108037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Hình Bầu dục 38">
                <a:extLst>
                  <a:ext uri="{FF2B5EF4-FFF2-40B4-BE49-F238E27FC236}">
                    <a16:creationId xmlns:a16="http://schemas.microsoft.com/office/drawing/2014/main" id="{6B5979DF-F7ED-4359-92CA-95924F38F4E1}"/>
                  </a:ext>
                </a:extLst>
              </p:cNvPr>
              <p:cNvSpPr/>
              <p:nvPr/>
            </p:nvSpPr>
            <p:spPr>
              <a:xfrm>
                <a:off x="8283419" y="4690681"/>
                <a:ext cx="1093629" cy="103379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4" name="Picture 5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9C66D63-C3B8-4F8D-B819-EE114F92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498295" y="3176396"/>
              <a:ext cx="454668" cy="454668"/>
            </a:xfrm>
            <a:prstGeom prst="rect">
              <a:avLst/>
            </a:prstGeom>
          </p:spPr>
        </p:pic>
        <p:pic>
          <p:nvPicPr>
            <p:cNvPr id="56" name="Picture 5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5522BF-4445-4A53-9117-E68F2A49B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876" y="1176063"/>
              <a:ext cx="537151" cy="537151"/>
            </a:xfrm>
            <a:prstGeom prst="rect">
              <a:avLst/>
            </a:prstGeom>
          </p:spPr>
        </p:pic>
        <p:pic>
          <p:nvPicPr>
            <p:cNvPr id="57" name="Picture 5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B7AA926-56AB-4B9F-96FC-603ED69F7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224" y="3185432"/>
              <a:ext cx="487135" cy="487135"/>
            </a:xfrm>
            <a:prstGeom prst="rect">
              <a:avLst/>
            </a:prstGeom>
          </p:spPr>
        </p:pic>
        <p:pic>
          <p:nvPicPr>
            <p:cNvPr id="58" name="Picture 5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0FFB364-4D7F-4E2A-91B7-5D9B61785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862" y="5203164"/>
              <a:ext cx="526164" cy="526164"/>
            </a:xfrm>
            <a:prstGeom prst="rect">
              <a:avLst/>
            </a:prstGeom>
          </p:spPr>
        </p:pic>
      </p:grpSp>
      <p:pic>
        <p:nvPicPr>
          <p:cNvPr id="64" name="Graphic 63" descr="Single gear outline">
            <a:extLst>
              <a:ext uri="{FF2B5EF4-FFF2-40B4-BE49-F238E27FC236}">
                <a16:creationId xmlns:a16="http://schemas.microsoft.com/office/drawing/2014/main" id="{1ACAFF1A-A79C-4DC4-A876-D4810A095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9892428" y="1986817"/>
            <a:ext cx="1473410" cy="1473410"/>
          </a:xfrm>
          <a:prstGeom prst="rect">
            <a:avLst/>
          </a:prstGeom>
        </p:spPr>
      </p:pic>
      <p:pic>
        <p:nvPicPr>
          <p:cNvPr id="65" name="Graphic 64" descr="Single gear with solid fill">
            <a:extLst>
              <a:ext uri="{FF2B5EF4-FFF2-40B4-BE49-F238E27FC236}">
                <a16:creationId xmlns:a16="http://schemas.microsoft.com/office/drawing/2014/main" id="{B937C302-265C-4053-9871-91E3AE318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20668032" y="2958787"/>
            <a:ext cx="835402" cy="835402"/>
          </a:xfrm>
          <a:prstGeom prst="rect">
            <a:avLst/>
          </a:prstGeom>
        </p:spPr>
      </p:pic>
      <p:pic>
        <p:nvPicPr>
          <p:cNvPr id="66" name="Graphic 65" descr="Single gear with solid fill">
            <a:extLst>
              <a:ext uri="{FF2B5EF4-FFF2-40B4-BE49-F238E27FC236}">
                <a16:creationId xmlns:a16="http://schemas.microsoft.com/office/drawing/2014/main" id="{28DC04A8-FDC2-47E6-A4B4-042112DA32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19810479" y="3052013"/>
            <a:ext cx="1188271" cy="1188271"/>
          </a:xfrm>
          <a:prstGeom prst="rect">
            <a:avLst/>
          </a:prstGeom>
        </p:spPr>
      </p:pic>
      <p:pic>
        <p:nvPicPr>
          <p:cNvPr id="67" name="Graphic 66" descr="Single gear outline">
            <a:extLst>
              <a:ext uri="{FF2B5EF4-FFF2-40B4-BE49-F238E27FC236}">
                <a16:creationId xmlns:a16="http://schemas.microsoft.com/office/drawing/2014/main" id="{3D2AA865-7A86-43AA-82C4-0868FA0342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0883541" y="1781589"/>
            <a:ext cx="1473410" cy="1473410"/>
          </a:xfrm>
          <a:prstGeom prst="rect">
            <a:avLst/>
          </a:prstGeom>
        </p:spPr>
      </p:pic>
      <p:pic>
        <p:nvPicPr>
          <p:cNvPr id="68" name="Graphic 67" descr="Single gear outline">
            <a:extLst>
              <a:ext uri="{FF2B5EF4-FFF2-40B4-BE49-F238E27FC236}">
                <a16:creationId xmlns:a16="http://schemas.microsoft.com/office/drawing/2014/main" id="{F9F34710-0D5D-4AD3-B5E8-94A1BB029A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21209255" y="2823626"/>
            <a:ext cx="1473410" cy="147341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2A76033-278C-45C3-A39A-D5B4C8439C47}"/>
              </a:ext>
            </a:extLst>
          </p:cNvPr>
          <p:cNvGrpSpPr/>
          <p:nvPr/>
        </p:nvGrpSpPr>
        <p:grpSpPr>
          <a:xfrm>
            <a:off x="9162363" y="-6456706"/>
            <a:ext cx="5382955" cy="3648778"/>
            <a:chOff x="4413010" y="2746183"/>
            <a:chExt cx="5382955" cy="3648778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DC1E483-8FFF-42D1-8BBE-27F432077B3A}"/>
                </a:ext>
              </a:extLst>
            </p:cNvPr>
            <p:cNvSpPr/>
            <p:nvPr/>
          </p:nvSpPr>
          <p:spPr>
            <a:xfrm>
              <a:off x="4531177" y="2746184"/>
              <a:ext cx="5108216" cy="3648777"/>
            </a:xfrm>
            <a:prstGeom prst="roundRect">
              <a:avLst>
                <a:gd name="adj" fmla="val 7941"/>
              </a:avLst>
            </a:prstGeom>
            <a:solidFill>
              <a:srgbClr val="F56E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6D53544-9675-4D8F-9BE1-B13D9D214D56}"/>
                </a:ext>
              </a:extLst>
            </p:cNvPr>
            <p:cNvSpPr/>
            <p:nvPr/>
          </p:nvSpPr>
          <p:spPr>
            <a:xfrm>
              <a:off x="4413010" y="2746183"/>
              <a:ext cx="5382955" cy="3502917"/>
            </a:xfrm>
            <a:prstGeom prst="roundRect">
              <a:avLst>
                <a:gd name="adj" fmla="val 7941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341B893-D860-4247-987E-4E03C6DA38C8}"/>
              </a:ext>
            </a:extLst>
          </p:cNvPr>
          <p:cNvSpPr txBox="1"/>
          <p:nvPr/>
        </p:nvSpPr>
        <p:spPr>
          <a:xfrm>
            <a:off x="9575384" y="-7372008"/>
            <a:ext cx="3764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E02281-B099-43FF-A31C-83B8EFD86C96}"/>
              </a:ext>
            </a:extLst>
          </p:cNvPr>
          <p:cNvGrpSpPr/>
          <p:nvPr/>
        </p:nvGrpSpPr>
        <p:grpSpPr>
          <a:xfrm>
            <a:off x="6405008" y="1604000"/>
            <a:ext cx="3662360" cy="4179579"/>
            <a:chOff x="6383538" y="1604001"/>
            <a:chExt cx="3275263" cy="37473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CAC86D7-D5CB-49F4-8C5E-09F3A4DC550E}"/>
                </a:ext>
              </a:extLst>
            </p:cNvPr>
            <p:cNvSpPr/>
            <p:nvPr/>
          </p:nvSpPr>
          <p:spPr>
            <a:xfrm>
              <a:off x="6383538" y="1604001"/>
              <a:ext cx="3275263" cy="3747388"/>
            </a:xfrm>
            <a:prstGeom prst="roundRect">
              <a:avLst>
                <a:gd name="adj" fmla="val 9967"/>
              </a:avLst>
            </a:prstGeom>
            <a:solidFill>
              <a:srgbClr val="FD39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FA8EA32-AEEC-429F-8E54-AEF46FBC0B0A}"/>
                </a:ext>
              </a:extLst>
            </p:cNvPr>
            <p:cNvSpPr/>
            <p:nvPr/>
          </p:nvSpPr>
          <p:spPr>
            <a:xfrm>
              <a:off x="6634945" y="1840625"/>
              <a:ext cx="2772448" cy="3176749"/>
            </a:xfrm>
            <a:prstGeom prst="roundRect">
              <a:avLst>
                <a:gd name="adj" fmla="val 9967"/>
              </a:avLst>
            </a:prstGeom>
            <a:solidFill>
              <a:srgbClr val="32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8AB815E-9C1B-442C-8D88-79BC6DD1B8ED}"/>
              </a:ext>
            </a:extLst>
          </p:cNvPr>
          <p:cNvSpPr/>
          <p:nvPr/>
        </p:nvSpPr>
        <p:spPr>
          <a:xfrm>
            <a:off x="2179642" y="1708858"/>
            <a:ext cx="3891383" cy="957567"/>
          </a:xfrm>
          <a:prstGeom prst="roundRect">
            <a:avLst>
              <a:gd name="adj" fmla="val 20348"/>
            </a:avLst>
          </a:prstGeom>
          <a:solidFill>
            <a:srgbClr val="7E3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b="1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en-MY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C6972-4A05-49E1-9CCB-F16D4F0A83DD}"/>
              </a:ext>
            </a:extLst>
          </p:cNvPr>
          <p:cNvSpPr txBox="1"/>
          <p:nvPr/>
        </p:nvSpPr>
        <p:spPr>
          <a:xfrm>
            <a:off x="1637334" y="2844339"/>
            <a:ext cx="4379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rgbClr val="FD39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4D9FD6-D5E4-45A2-A775-F3127123E640}"/>
              </a:ext>
            </a:extLst>
          </p:cNvPr>
          <p:cNvGrpSpPr/>
          <p:nvPr/>
        </p:nvGrpSpPr>
        <p:grpSpPr>
          <a:xfrm>
            <a:off x="867525" y="8599713"/>
            <a:ext cx="11637205" cy="5462088"/>
            <a:chOff x="6134751" y="2641980"/>
            <a:chExt cx="11637205" cy="546208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31213F0-0FF2-4127-847F-F41FC6F9BDAD}"/>
                </a:ext>
              </a:extLst>
            </p:cNvPr>
            <p:cNvSpPr/>
            <p:nvPr/>
          </p:nvSpPr>
          <p:spPr>
            <a:xfrm>
              <a:off x="6134751" y="2641980"/>
              <a:ext cx="11637205" cy="5462088"/>
            </a:xfrm>
            <a:prstGeom prst="roundRect">
              <a:avLst>
                <a:gd name="adj" fmla="val 7020"/>
              </a:avLst>
            </a:prstGeom>
            <a:solidFill>
              <a:srgbClr val="FEB0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7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142A3FF-51D5-4D6E-8916-BD3DC6FE1C3B}"/>
                </a:ext>
              </a:extLst>
            </p:cNvPr>
            <p:cNvSpPr txBox="1"/>
            <p:nvPr/>
          </p:nvSpPr>
          <p:spPr>
            <a:xfrm>
              <a:off x="6422744" y="2808235"/>
              <a:ext cx="218040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60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TITLE</a:t>
              </a:r>
              <a:r>
                <a:rPr lang="en-MY" sz="6000" dirty="0">
                  <a:latin typeface="Franklin Gothic Demi" panose="020B0703020102020204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116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428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Franklin Gothic Demi</vt:lpstr>
      <vt:lpstr>iCiel Cadena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FNU LNU</cp:lastModifiedBy>
  <cp:revision>6</cp:revision>
  <dcterms:created xsi:type="dcterms:W3CDTF">2021-09-20T12:10:15Z</dcterms:created>
  <dcterms:modified xsi:type="dcterms:W3CDTF">2021-10-20T09:26:19Z</dcterms:modified>
</cp:coreProperties>
</file>