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54121"/>
    <a:srgbClr val="E27C60"/>
    <a:srgbClr val="586868"/>
    <a:srgbClr val="B4C0C0"/>
    <a:srgbClr val="202020"/>
    <a:srgbClr val="4C602E"/>
    <a:srgbClr val="A3BF7B"/>
    <a:srgbClr val="716937"/>
    <a:srgbClr val="5A532C"/>
    <a:srgbClr val="CCC5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122" autoAdjust="0"/>
    <p:restoredTop sz="94660"/>
  </p:normalViewPr>
  <p:slideViewPr>
    <p:cSldViewPr snapToGrid="0" showGuides="1">
      <p:cViewPr varScale="1">
        <p:scale>
          <a:sx n="83" d="100"/>
          <a:sy n="83" d="100"/>
        </p:scale>
        <p:origin x="1254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9F071-D8DF-4651-831F-FFB228F50B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480795-DD47-4A0A-AF8C-480F55AE6B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97C8B2-4F95-4362-867C-40DACB122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1141C-9541-430B-818C-FF49545EA17E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184314-3626-45EB-837B-926EBC02A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A8EF8E-9340-4060-81FC-EE07E83D5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D7687-CD2B-46AF-8F3A-D879002C4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291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A66CD-6D35-40F4-BA41-9039616CF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CB8068-10A5-4868-B413-F855FADF10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DBF6E9-281C-4550-A9E1-CA77B90F7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1141C-9541-430B-818C-FF49545EA17E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A04ED9-569E-421D-8B38-3BDF36AC6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38D213-624B-40C2-B58B-2B4DAE9EF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D7687-CD2B-46AF-8F3A-D879002C4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926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86E697-ACD2-4260-A709-BC5C8844BF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6A95B9-D0C9-42AB-90F6-DC77D4A4E4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486AF5-5902-47AE-A056-443398B65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1141C-9541-430B-818C-FF49545EA17E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5AD28-D585-40A5-BED7-0F426354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FFC17A-A800-418A-BB90-D46170528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D7687-CD2B-46AF-8F3A-D879002C4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831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0A502-EE21-4168-B9FE-0D315FEB0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4AC096-8C72-4E3F-BF63-8D8221722E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5CA5EC-AC2B-4BA0-A9E0-49B5685CA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1141C-9541-430B-818C-FF49545EA17E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BEE68E-5769-47E0-B21C-4B1E13D63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9F0D79-237C-4EB2-9449-AD1052EB6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D7687-CD2B-46AF-8F3A-D879002C4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983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0A683-6D35-47DB-A3F3-FA01189E8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B4AB20-69B8-403F-B35B-7AF5EDD9D9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527C18-42E6-4296-9DE7-1A9519C65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1141C-9541-430B-818C-FF49545EA17E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FECD72-2805-457B-BE03-D5436A178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76D6B-0E4B-4916-986C-58EBF20F4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D7687-CD2B-46AF-8F3A-D879002C4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624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7D031-EA29-4482-AB73-35975D8BB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E68EE1-0233-47EA-AFE4-4FAB128ABD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E47FCA-00BA-4308-B64C-7C539A9D91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176E2E-9450-4FF4-8FD5-AEE013F0E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1141C-9541-430B-818C-FF49545EA17E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47E32A-A83D-45F5-8A97-119F1EFEA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3862D0-815F-4882-A9E9-83F2C26EB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D7687-CD2B-46AF-8F3A-D879002C4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712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6DCCB-8448-496E-B432-B45F91370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282BF4-0225-43AB-A006-5FCFA8F989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364740-41A6-4B63-AACB-61C0E626C3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F0DFAC-F470-4B2A-862F-B3B24E0432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B0901A-7F1A-41C1-922B-D4536360C7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5558F0-7898-43D8-A14E-F7C87FFD2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1141C-9541-430B-818C-FF49545EA17E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68B836-379B-4CB1-A8E3-D74D2046C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AA8C82-FC68-46D9-81E4-810DE5A60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D7687-CD2B-46AF-8F3A-D879002C4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989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6050C-5543-40B5-AAEE-6457FF3A3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7741AB-14B1-4414-9F50-F37D5F90F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1141C-9541-430B-818C-FF49545EA17E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A959FE-1508-441C-A78D-5531ADEE9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F5021D-4C11-4996-922C-B37511514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D7687-CD2B-46AF-8F3A-D879002C4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80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29ED2A-EEB6-47FA-B669-B23C62C36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1141C-9541-430B-818C-FF49545EA17E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66D1F2-8A49-4FE3-B565-F496D3172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204A8E-EB97-4D8F-9424-0097398FF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D7687-CD2B-46AF-8F3A-D879002C4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72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4E396-39D0-4336-8C58-D12E04874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24EED9-751E-4294-B6B5-4322B41B94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CA37AD-DC54-4400-82DE-C041F26C66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5E24CA-1C6A-47D2-ADD1-ABD142096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1141C-9541-430B-818C-FF49545EA17E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C1F575-D5EA-4B04-AC5E-4411120A7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845E2A-8FD6-4F1F-9435-8174E3A14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D7687-CD2B-46AF-8F3A-D879002C4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32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D5F68-7DB3-45B4-ABF4-ED6387B48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D09F0F-5D97-4970-8EB8-639BBD6C71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A5F597-227B-4864-9CCA-9E34B44613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B2BE7E-333A-435F-83D6-E9E4594A6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1141C-9541-430B-818C-FF49545EA17E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C5182A-A3FD-4108-B6FB-588BEB454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F89F43-876F-48F1-B846-A9A538B18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D7687-CD2B-46AF-8F3A-D879002C4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764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ECC92A-62CD-4E44-991B-77DAA52F6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98693D-D413-425B-AA7D-300D18C148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220C24-00B6-403F-A201-5FD1341FB2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31141C-9541-430B-818C-FF49545EA17E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CFE714-4CF9-4B54-A366-75CC327729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E65AA0-E58B-4313-82CF-14B46EF109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3D7687-CD2B-46AF-8F3A-D879002C4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250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fif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jfi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fif"/><Relationship Id="rId7" Type="http://schemas.openxmlformats.org/officeDocument/2006/relationships/image" Target="../media/image15.jfif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jfif"/><Relationship Id="rId5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2.jf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jfif"/><Relationship Id="rId5" Type="http://schemas.openxmlformats.org/officeDocument/2006/relationships/image" Target="../media/image14.jfif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2.jf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jfif"/><Relationship Id="rId5" Type="http://schemas.openxmlformats.org/officeDocument/2006/relationships/image" Target="../media/image14.jfif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g"/><Relationship Id="rId3" Type="http://schemas.openxmlformats.org/officeDocument/2006/relationships/image" Target="../media/image7.png"/><Relationship Id="rId7" Type="http://schemas.openxmlformats.org/officeDocument/2006/relationships/image" Target="../media/image3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g"/><Relationship Id="rId5" Type="http://schemas.openxmlformats.org/officeDocument/2006/relationships/image" Target="../media/image1.jfif"/><Relationship Id="rId10" Type="http://schemas.openxmlformats.org/officeDocument/2006/relationships/image" Target="../media/image9.jpg"/><Relationship Id="rId4" Type="http://schemas.openxmlformats.org/officeDocument/2006/relationships/image" Target="../media/image8.svg"/><Relationship Id="rId9" Type="http://schemas.openxmlformats.org/officeDocument/2006/relationships/image" Target="../media/image5.jfi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2.jf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jfif"/><Relationship Id="rId5" Type="http://schemas.openxmlformats.org/officeDocument/2006/relationships/image" Target="../media/image14.jfif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2.jf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jfif"/><Relationship Id="rId5" Type="http://schemas.openxmlformats.org/officeDocument/2006/relationships/image" Target="../media/image14.jfif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6.jpg"/><Relationship Id="rId2" Type="http://schemas.openxmlformats.org/officeDocument/2006/relationships/image" Target="../media/image12.jf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jfif"/><Relationship Id="rId5" Type="http://schemas.openxmlformats.org/officeDocument/2006/relationships/image" Target="../media/image14.jfif"/><Relationship Id="rId4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6.jpg"/><Relationship Id="rId2" Type="http://schemas.openxmlformats.org/officeDocument/2006/relationships/image" Target="../media/image12.jf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jfif"/><Relationship Id="rId5" Type="http://schemas.openxmlformats.org/officeDocument/2006/relationships/image" Target="../media/image14.jfif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963E068-BFF6-435D-AF4D-5258F0F81ED3}"/>
              </a:ext>
            </a:extLst>
          </p:cNvPr>
          <p:cNvSpPr txBox="1"/>
          <p:nvPr/>
        </p:nvSpPr>
        <p:spPr>
          <a:xfrm>
            <a:off x="4315047" y="1766772"/>
            <a:ext cx="35619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644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Group Name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1D521A2-D598-4147-95A8-B1B74B937F62}"/>
              </a:ext>
            </a:extLst>
          </p:cNvPr>
          <p:cNvSpPr/>
          <p:nvPr/>
        </p:nvSpPr>
        <p:spPr>
          <a:xfrm>
            <a:off x="291353" y="233082"/>
            <a:ext cx="11609294" cy="6391836"/>
          </a:xfrm>
          <a:prstGeom prst="rect">
            <a:avLst/>
          </a:prstGeom>
          <a:noFill/>
          <a:ln w="762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7812624-DB6A-4215-BD59-097B8AC0F36A}"/>
              </a:ext>
            </a:extLst>
          </p:cNvPr>
          <p:cNvSpPr/>
          <p:nvPr/>
        </p:nvSpPr>
        <p:spPr>
          <a:xfrm>
            <a:off x="422032" y="398585"/>
            <a:ext cx="11301046" cy="6107723"/>
          </a:xfrm>
          <a:prstGeom prst="rect">
            <a:avLst/>
          </a:prstGeom>
          <a:noFill/>
          <a:ln>
            <a:solidFill>
              <a:srgbClr val="644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5AF1CEF-FD16-40C6-BC47-9933FD804CE8}"/>
              </a:ext>
            </a:extLst>
          </p:cNvPr>
          <p:cNvGrpSpPr/>
          <p:nvPr/>
        </p:nvGrpSpPr>
        <p:grpSpPr>
          <a:xfrm>
            <a:off x="878030" y="8325466"/>
            <a:ext cx="2866502" cy="1151626"/>
            <a:chOff x="878030" y="3429000"/>
            <a:chExt cx="2866502" cy="1151626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26C4422-128C-4E9B-ADA6-C83663B42CC7}"/>
                </a:ext>
              </a:extLst>
            </p:cNvPr>
            <p:cNvSpPr/>
            <p:nvPr/>
          </p:nvSpPr>
          <p:spPr>
            <a:xfrm>
              <a:off x="878030" y="3429000"/>
              <a:ext cx="2866502" cy="1151626"/>
            </a:xfrm>
            <a:prstGeom prst="rect">
              <a:avLst/>
            </a:prstGeom>
            <a:solidFill>
              <a:srgbClr val="644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57C05324-A9DE-4A4D-A067-D3E9099EE867}"/>
                </a:ext>
              </a:extLst>
            </p:cNvPr>
            <p:cNvSpPr/>
            <p:nvPr/>
          </p:nvSpPr>
          <p:spPr>
            <a:xfrm>
              <a:off x="996220" y="3561773"/>
              <a:ext cx="879075" cy="858343"/>
            </a:xfrm>
            <a:prstGeom prst="ellipse">
              <a:avLst/>
            </a:prstGeom>
            <a:blipFill dpi="0"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FA09D37-FF0A-4C4C-B075-D6B6E2618323}"/>
                </a:ext>
              </a:extLst>
            </p:cNvPr>
            <p:cNvSpPr txBox="1"/>
            <p:nvPr/>
          </p:nvSpPr>
          <p:spPr>
            <a:xfrm>
              <a:off x="1858182" y="3606114"/>
              <a:ext cx="14568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>
                  <a:solidFill>
                    <a:schemeClr val="accent4">
                      <a:lumMod val="20000"/>
                      <a:lumOff val="8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Họ và Tên 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7ED2201-1188-4C23-9CF7-5F07BF1E49C3}"/>
                </a:ext>
              </a:extLst>
            </p:cNvPr>
            <p:cNvSpPr txBox="1"/>
            <p:nvPr/>
          </p:nvSpPr>
          <p:spPr>
            <a:xfrm>
              <a:off x="1861129" y="4019787"/>
              <a:ext cx="15891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solidFill>
                    <a:schemeClr val="accent4">
                      <a:lumMod val="20000"/>
                      <a:lumOff val="8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Mã Sinh Viên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DCA9C5A-9C4C-4AD2-A683-F7F57E316B6A}"/>
              </a:ext>
            </a:extLst>
          </p:cNvPr>
          <p:cNvGrpSpPr/>
          <p:nvPr/>
        </p:nvGrpSpPr>
        <p:grpSpPr>
          <a:xfrm>
            <a:off x="4494990" y="12779483"/>
            <a:ext cx="2866502" cy="1151626"/>
            <a:chOff x="878030" y="3429000"/>
            <a:chExt cx="2866502" cy="1151626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D1CD6B2-C802-45F9-990E-558E88E39D46}"/>
                </a:ext>
              </a:extLst>
            </p:cNvPr>
            <p:cNvSpPr/>
            <p:nvPr/>
          </p:nvSpPr>
          <p:spPr>
            <a:xfrm>
              <a:off x="878030" y="3429000"/>
              <a:ext cx="2866502" cy="1151626"/>
            </a:xfrm>
            <a:prstGeom prst="rect">
              <a:avLst/>
            </a:prstGeom>
            <a:solidFill>
              <a:srgbClr val="644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B241077-FA3D-4FDA-855A-7CF386C83894}"/>
                </a:ext>
              </a:extLst>
            </p:cNvPr>
            <p:cNvSpPr/>
            <p:nvPr/>
          </p:nvSpPr>
          <p:spPr>
            <a:xfrm>
              <a:off x="996220" y="3561773"/>
              <a:ext cx="879075" cy="858343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5686AE7-3133-4013-99A0-96D370971673}"/>
                </a:ext>
              </a:extLst>
            </p:cNvPr>
            <p:cNvSpPr txBox="1"/>
            <p:nvPr/>
          </p:nvSpPr>
          <p:spPr>
            <a:xfrm>
              <a:off x="1858182" y="3606114"/>
              <a:ext cx="14568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>
                  <a:solidFill>
                    <a:schemeClr val="accent4">
                      <a:lumMod val="20000"/>
                      <a:lumOff val="8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Họ và Tên 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66EA8F0-7115-48D9-A50D-6C5EBE94F9F2}"/>
                </a:ext>
              </a:extLst>
            </p:cNvPr>
            <p:cNvSpPr txBox="1"/>
            <p:nvPr/>
          </p:nvSpPr>
          <p:spPr>
            <a:xfrm>
              <a:off x="1861129" y="4019787"/>
              <a:ext cx="15891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solidFill>
                    <a:schemeClr val="accent4">
                      <a:lumMod val="20000"/>
                      <a:lumOff val="8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Mã Sinh Viên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0AE0D3F-DF6A-40A9-A9F8-BBC47C6BE7B8}"/>
              </a:ext>
            </a:extLst>
          </p:cNvPr>
          <p:cNvGrpSpPr/>
          <p:nvPr/>
        </p:nvGrpSpPr>
        <p:grpSpPr>
          <a:xfrm>
            <a:off x="8111950" y="17066441"/>
            <a:ext cx="2866502" cy="1151626"/>
            <a:chOff x="878030" y="3429000"/>
            <a:chExt cx="2866502" cy="1151626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EEF238FC-CA57-4DB4-933C-6950590320F7}"/>
                </a:ext>
              </a:extLst>
            </p:cNvPr>
            <p:cNvSpPr/>
            <p:nvPr/>
          </p:nvSpPr>
          <p:spPr>
            <a:xfrm>
              <a:off x="878030" y="3429000"/>
              <a:ext cx="2866502" cy="1151626"/>
            </a:xfrm>
            <a:prstGeom prst="rect">
              <a:avLst/>
            </a:prstGeom>
            <a:solidFill>
              <a:srgbClr val="644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1E47FDF-AB43-497B-8586-DBB4539C319B}"/>
                </a:ext>
              </a:extLst>
            </p:cNvPr>
            <p:cNvSpPr/>
            <p:nvPr/>
          </p:nvSpPr>
          <p:spPr>
            <a:xfrm>
              <a:off x="996220" y="3561773"/>
              <a:ext cx="879075" cy="858343"/>
            </a:xfrm>
            <a:prstGeom prst="ellipse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l="-353" t="-72803" r="353" b="1331"/>
              </a:stretch>
            </a:blipFill>
            <a:ln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365AB5D-8A42-4D95-ACF3-DCB2EEE019EA}"/>
                </a:ext>
              </a:extLst>
            </p:cNvPr>
            <p:cNvSpPr txBox="1"/>
            <p:nvPr/>
          </p:nvSpPr>
          <p:spPr>
            <a:xfrm>
              <a:off x="1858182" y="3606114"/>
              <a:ext cx="14568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>
                  <a:solidFill>
                    <a:schemeClr val="accent4">
                      <a:lumMod val="20000"/>
                      <a:lumOff val="8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Họ và Tên 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C557472-A540-47E2-B1FA-FB625382F266}"/>
                </a:ext>
              </a:extLst>
            </p:cNvPr>
            <p:cNvSpPr txBox="1"/>
            <p:nvPr/>
          </p:nvSpPr>
          <p:spPr>
            <a:xfrm>
              <a:off x="1861129" y="4019787"/>
              <a:ext cx="15891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solidFill>
                    <a:schemeClr val="accent4">
                      <a:lumMod val="20000"/>
                      <a:lumOff val="8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Mã Sinh Viên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480CD78-7845-48AE-A316-E7912808B1F6}"/>
              </a:ext>
            </a:extLst>
          </p:cNvPr>
          <p:cNvGrpSpPr/>
          <p:nvPr/>
        </p:nvGrpSpPr>
        <p:grpSpPr>
          <a:xfrm>
            <a:off x="2577577" y="19496985"/>
            <a:ext cx="2866502" cy="1151626"/>
            <a:chOff x="878030" y="3429000"/>
            <a:chExt cx="2866502" cy="1151626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A424505-3241-470A-8D07-FA2F9F52EECE}"/>
                </a:ext>
              </a:extLst>
            </p:cNvPr>
            <p:cNvSpPr/>
            <p:nvPr/>
          </p:nvSpPr>
          <p:spPr>
            <a:xfrm>
              <a:off x="878030" y="3429000"/>
              <a:ext cx="2866502" cy="1151626"/>
            </a:xfrm>
            <a:prstGeom prst="rect">
              <a:avLst/>
            </a:prstGeom>
            <a:solidFill>
              <a:srgbClr val="644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FD4F2D9E-7D94-4B0E-A674-7FB429D86154}"/>
                </a:ext>
              </a:extLst>
            </p:cNvPr>
            <p:cNvSpPr/>
            <p:nvPr/>
          </p:nvSpPr>
          <p:spPr>
            <a:xfrm>
              <a:off x="996220" y="3561773"/>
              <a:ext cx="879075" cy="858343"/>
            </a:xfrm>
            <a:prstGeom prst="ellipse">
              <a:avLst/>
            </a:prstGeom>
            <a:blipFill dpi="0"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4E8C9FE-7C59-4C84-BEF7-CEFDD650F5EC}"/>
                </a:ext>
              </a:extLst>
            </p:cNvPr>
            <p:cNvSpPr txBox="1"/>
            <p:nvPr/>
          </p:nvSpPr>
          <p:spPr>
            <a:xfrm>
              <a:off x="1858182" y="3606114"/>
              <a:ext cx="14568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>
                  <a:solidFill>
                    <a:schemeClr val="accent4">
                      <a:lumMod val="20000"/>
                      <a:lumOff val="8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Họ và Tên 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4A36F75-E159-461C-9A8C-18BBD5AE2381}"/>
                </a:ext>
              </a:extLst>
            </p:cNvPr>
            <p:cNvSpPr txBox="1"/>
            <p:nvPr/>
          </p:nvSpPr>
          <p:spPr>
            <a:xfrm>
              <a:off x="1861129" y="4019787"/>
              <a:ext cx="15891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solidFill>
                    <a:schemeClr val="accent4">
                      <a:lumMod val="20000"/>
                      <a:lumOff val="8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Mã Sinh Viên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60F21C2-774D-4869-B047-330B570BC264}"/>
              </a:ext>
            </a:extLst>
          </p:cNvPr>
          <p:cNvGrpSpPr/>
          <p:nvPr/>
        </p:nvGrpSpPr>
        <p:grpSpPr>
          <a:xfrm>
            <a:off x="6539977" y="23887799"/>
            <a:ext cx="2866502" cy="1151626"/>
            <a:chOff x="878030" y="3429000"/>
            <a:chExt cx="2866502" cy="1151626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4E501A2-81D4-4469-92B1-7AECA0397C0D}"/>
                </a:ext>
              </a:extLst>
            </p:cNvPr>
            <p:cNvSpPr/>
            <p:nvPr/>
          </p:nvSpPr>
          <p:spPr>
            <a:xfrm>
              <a:off x="878030" y="3429000"/>
              <a:ext cx="2866502" cy="1151626"/>
            </a:xfrm>
            <a:prstGeom prst="rect">
              <a:avLst/>
            </a:prstGeom>
            <a:solidFill>
              <a:srgbClr val="644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2C5D294F-08C7-4C2B-9838-6A572C2D6B97}"/>
                </a:ext>
              </a:extLst>
            </p:cNvPr>
            <p:cNvSpPr/>
            <p:nvPr/>
          </p:nvSpPr>
          <p:spPr>
            <a:xfrm>
              <a:off x="996220" y="3561773"/>
              <a:ext cx="879075" cy="858343"/>
            </a:xfrm>
            <a:prstGeom prst="ellipse">
              <a:avLst/>
            </a:prstGeom>
            <a:blipFill dpi="0"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l="-24304" r="-24304"/>
              </a:stretch>
            </a:blipFill>
            <a:ln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7CC551D-7B13-4CCF-A8E3-CA9D892D46B9}"/>
                </a:ext>
              </a:extLst>
            </p:cNvPr>
            <p:cNvSpPr txBox="1"/>
            <p:nvPr/>
          </p:nvSpPr>
          <p:spPr>
            <a:xfrm>
              <a:off x="1858182" y="3606114"/>
              <a:ext cx="14568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>
                  <a:solidFill>
                    <a:schemeClr val="accent4">
                      <a:lumMod val="20000"/>
                      <a:lumOff val="8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Họ và Tên 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4B7E1E6-2815-4B1A-98B4-80EAA059006D}"/>
                </a:ext>
              </a:extLst>
            </p:cNvPr>
            <p:cNvSpPr txBox="1"/>
            <p:nvPr/>
          </p:nvSpPr>
          <p:spPr>
            <a:xfrm>
              <a:off x="1861129" y="4019787"/>
              <a:ext cx="15891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solidFill>
                    <a:schemeClr val="accent4">
                      <a:lumMod val="20000"/>
                      <a:lumOff val="8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Mã Sinh Viên</a:t>
              </a:r>
            </a:p>
          </p:txBody>
        </p:sp>
      </p:grp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1AA7B0B7-7A55-4722-B67B-912000A31C1E}"/>
              </a:ext>
            </a:extLst>
          </p:cNvPr>
          <p:cNvSpPr/>
          <p:nvPr/>
        </p:nvSpPr>
        <p:spPr>
          <a:xfrm rot="9059847">
            <a:off x="-3009826" y="-612929"/>
            <a:ext cx="1687398" cy="1225855"/>
          </a:xfrm>
          <a:prstGeom prst="triangle">
            <a:avLst/>
          </a:prstGeom>
          <a:solidFill>
            <a:srgbClr val="644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8D2AF047-8264-42AD-BEAD-F87BF1FB7707}"/>
              </a:ext>
            </a:extLst>
          </p:cNvPr>
          <p:cNvSpPr/>
          <p:nvPr/>
        </p:nvSpPr>
        <p:spPr>
          <a:xfrm rot="6770617">
            <a:off x="13010551" y="-812575"/>
            <a:ext cx="1219201" cy="1004047"/>
          </a:xfrm>
          <a:prstGeom prst="triangl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AC8D9EEC-0278-432E-ABBC-6275C8DF508C}"/>
              </a:ext>
            </a:extLst>
          </p:cNvPr>
          <p:cNvSpPr/>
          <p:nvPr/>
        </p:nvSpPr>
        <p:spPr>
          <a:xfrm rot="19069305">
            <a:off x="14730055" y="-1030719"/>
            <a:ext cx="1219201" cy="1004047"/>
          </a:xfrm>
          <a:prstGeom prst="triangle">
            <a:avLst/>
          </a:prstGeom>
          <a:solidFill>
            <a:srgbClr val="644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Isosceles Triangle 35">
            <a:extLst>
              <a:ext uri="{FF2B5EF4-FFF2-40B4-BE49-F238E27FC236}">
                <a16:creationId xmlns:a16="http://schemas.microsoft.com/office/drawing/2014/main" id="{505C4163-B99C-4424-928A-C73FB65E5047}"/>
              </a:ext>
            </a:extLst>
          </p:cNvPr>
          <p:cNvSpPr/>
          <p:nvPr/>
        </p:nvSpPr>
        <p:spPr>
          <a:xfrm rot="3176710">
            <a:off x="-2568289" y="6289320"/>
            <a:ext cx="1219201" cy="1004047"/>
          </a:xfrm>
          <a:prstGeom prst="triangl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Isosceles Triangle 36">
            <a:extLst>
              <a:ext uri="{FF2B5EF4-FFF2-40B4-BE49-F238E27FC236}">
                <a16:creationId xmlns:a16="http://schemas.microsoft.com/office/drawing/2014/main" id="{E0E0F74B-725B-4EDC-AAEC-2289989B88A0}"/>
              </a:ext>
            </a:extLst>
          </p:cNvPr>
          <p:cNvSpPr/>
          <p:nvPr/>
        </p:nvSpPr>
        <p:spPr>
          <a:xfrm rot="15973477">
            <a:off x="-3976040" y="6714693"/>
            <a:ext cx="1219201" cy="1004047"/>
          </a:xfrm>
          <a:prstGeom prst="triangle">
            <a:avLst/>
          </a:prstGeom>
          <a:solidFill>
            <a:srgbClr val="644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Isosceles Triangle 37">
            <a:extLst>
              <a:ext uri="{FF2B5EF4-FFF2-40B4-BE49-F238E27FC236}">
                <a16:creationId xmlns:a16="http://schemas.microsoft.com/office/drawing/2014/main" id="{B545667C-4BB2-43BC-9298-A0E2D3FAE971}"/>
              </a:ext>
            </a:extLst>
          </p:cNvPr>
          <p:cNvSpPr/>
          <p:nvPr/>
        </p:nvSpPr>
        <p:spPr>
          <a:xfrm rot="5654449">
            <a:off x="14780203" y="5053445"/>
            <a:ext cx="1219201" cy="1004047"/>
          </a:xfrm>
          <a:prstGeom prst="triangle">
            <a:avLst/>
          </a:prstGeom>
          <a:solidFill>
            <a:srgbClr val="644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039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B5BCA20-B718-405B-B7C6-4345529447C7}"/>
              </a:ext>
            </a:extLst>
          </p:cNvPr>
          <p:cNvSpPr/>
          <p:nvPr/>
        </p:nvSpPr>
        <p:spPr>
          <a:xfrm>
            <a:off x="4592399" y="-1964166"/>
            <a:ext cx="10774018" cy="10058401"/>
          </a:xfrm>
          <a:prstGeom prst="roundRect">
            <a:avLst>
              <a:gd name="adj" fmla="val 50000"/>
            </a:avLst>
          </a:prstGeom>
          <a:solidFill>
            <a:srgbClr val="644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1B1C295-4E66-43F4-B42D-39D56B2EE977}"/>
              </a:ext>
            </a:extLst>
          </p:cNvPr>
          <p:cNvSpPr/>
          <p:nvPr/>
        </p:nvSpPr>
        <p:spPr>
          <a:xfrm>
            <a:off x="-1139063" y="-3256256"/>
            <a:ext cx="3945702" cy="3852672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D39B4AC-CFD0-4C7E-9663-90A9F39850A9}"/>
              </a:ext>
            </a:extLst>
          </p:cNvPr>
          <p:cNvSpPr/>
          <p:nvPr/>
        </p:nvSpPr>
        <p:spPr>
          <a:xfrm>
            <a:off x="-4144080" y="999952"/>
            <a:ext cx="4822201" cy="4315968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2DB179F-50B7-4463-A580-E02AD33802D7}"/>
              </a:ext>
            </a:extLst>
          </p:cNvPr>
          <p:cNvSpPr/>
          <p:nvPr/>
        </p:nvSpPr>
        <p:spPr>
          <a:xfrm>
            <a:off x="-1927533" y="6024635"/>
            <a:ext cx="6330563" cy="530961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EE81A7C-1E2F-47D8-8D27-00539FA7B6F8}"/>
              </a:ext>
            </a:extLst>
          </p:cNvPr>
          <p:cNvSpPr txBox="1"/>
          <p:nvPr/>
        </p:nvSpPr>
        <p:spPr>
          <a:xfrm>
            <a:off x="7666455" y="-16161198"/>
            <a:ext cx="34847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>
                <a:solidFill>
                  <a:schemeClr val="accent4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 dung 2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531F9E1-7D28-4B67-9DE9-3600F50E016F}"/>
              </a:ext>
            </a:extLst>
          </p:cNvPr>
          <p:cNvSpPr/>
          <p:nvPr/>
        </p:nvSpPr>
        <p:spPr>
          <a:xfrm>
            <a:off x="4281463" y="-12196082"/>
            <a:ext cx="3189644" cy="3474489"/>
          </a:xfrm>
          <a:prstGeom prst="roundRect">
            <a:avLst>
              <a:gd name="adj" fmla="val 6973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32528F-70E2-4488-9554-CB2598344235}"/>
              </a:ext>
            </a:extLst>
          </p:cNvPr>
          <p:cNvSpPr txBox="1"/>
          <p:nvPr/>
        </p:nvSpPr>
        <p:spPr>
          <a:xfrm>
            <a:off x="7666455" y="-4978237"/>
            <a:ext cx="31896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rgbClr val="FFD9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Ghi chú nội dung 2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BB46C2C-1F3B-462D-875E-B49E7F00DEFF}"/>
              </a:ext>
            </a:extLst>
          </p:cNvPr>
          <p:cNvGrpSpPr/>
          <p:nvPr/>
        </p:nvGrpSpPr>
        <p:grpSpPr>
          <a:xfrm>
            <a:off x="3548398" y="487680"/>
            <a:ext cx="8345578" cy="6004560"/>
            <a:chOff x="3632816" y="671342"/>
            <a:chExt cx="8067278" cy="5309616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8D1F5F11-9CC8-4455-AC7B-82BDADF03136}"/>
                </a:ext>
              </a:extLst>
            </p:cNvPr>
            <p:cNvSpPr/>
            <p:nvPr/>
          </p:nvSpPr>
          <p:spPr>
            <a:xfrm>
              <a:off x="3733100" y="877041"/>
              <a:ext cx="7902429" cy="5103917"/>
            </a:xfrm>
            <a:prstGeom prst="roundRect">
              <a:avLst>
                <a:gd name="adj" fmla="val 5946"/>
              </a:avLst>
            </a:prstGeom>
            <a:solidFill>
              <a:srgbClr val="7A46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99FC4FDD-7919-418E-B683-F9B12A0FC82E}"/>
                </a:ext>
              </a:extLst>
            </p:cNvPr>
            <p:cNvSpPr/>
            <p:nvPr/>
          </p:nvSpPr>
          <p:spPr>
            <a:xfrm>
              <a:off x="3632816" y="671342"/>
              <a:ext cx="8067278" cy="5103917"/>
            </a:xfrm>
            <a:prstGeom prst="roundRect">
              <a:avLst>
                <a:gd name="adj" fmla="val 5946"/>
              </a:avLst>
            </a:prstGeom>
            <a:solidFill>
              <a:srgbClr val="E2B2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86362ED2-05C3-45A7-AB29-C85421509120}"/>
              </a:ext>
            </a:extLst>
          </p:cNvPr>
          <p:cNvSpPr/>
          <p:nvPr/>
        </p:nvSpPr>
        <p:spPr>
          <a:xfrm>
            <a:off x="153568" y="1102739"/>
            <a:ext cx="3271520" cy="4720128"/>
          </a:xfrm>
          <a:prstGeom prst="rect">
            <a:avLst/>
          </a:prstGeom>
          <a:solidFill>
            <a:srgbClr val="463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 descr="A picture containing wall, person, indoor&#10;&#10;Description automatically generated">
            <a:extLst>
              <a:ext uri="{FF2B5EF4-FFF2-40B4-BE49-F238E27FC236}">
                <a16:creationId xmlns:a16="http://schemas.microsoft.com/office/drawing/2014/main" id="{D4F41F84-A5D9-4736-9ED2-FA5904C27A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816" y="1305131"/>
            <a:ext cx="2849024" cy="4315968"/>
          </a:xfrm>
          <a:prstGeom prst="rect">
            <a:avLst/>
          </a:pr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5D1828FD-43BE-461F-97CD-E3A5063A2087}"/>
              </a:ext>
            </a:extLst>
          </p:cNvPr>
          <p:cNvGrpSpPr/>
          <p:nvPr/>
        </p:nvGrpSpPr>
        <p:grpSpPr>
          <a:xfrm>
            <a:off x="4345792" y="17098459"/>
            <a:ext cx="7481804" cy="2439545"/>
            <a:chOff x="3632816" y="671342"/>
            <a:chExt cx="8067278" cy="5309616"/>
          </a:xfrm>
        </p:grpSpPr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913710EC-2BBA-4107-8F95-951CAC25F8DF}"/>
                </a:ext>
              </a:extLst>
            </p:cNvPr>
            <p:cNvSpPr/>
            <p:nvPr/>
          </p:nvSpPr>
          <p:spPr>
            <a:xfrm>
              <a:off x="3733100" y="877041"/>
              <a:ext cx="7902429" cy="5103917"/>
            </a:xfrm>
            <a:prstGeom prst="roundRect">
              <a:avLst>
                <a:gd name="adj" fmla="val 5946"/>
              </a:avLst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4CAB1F8E-F26B-4FF5-A078-DD323AE6AA4E}"/>
                </a:ext>
              </a:extLst>
            </p:cNvPr>
            <p:cNvSpPr/>
            <p:nvPr/>
          </p:nvSpPr>
          <p:spPr>
            <a:xfrm>
              <a:off x="3632816" y="671342"/>
              <a:ext cx="8067278" cy="5103917"/>
            </a:xfrm>
            <a:prstGeom prst="roundRect">
              <a:avLst>
                <a:gd name="adj" fmla="val 12259"/>
              </a:avLst>
            </a:prstGeom>
            <a:solidFill>
              <a:srgbClr val="E2B2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BAB9414-21D2-4137-8164-B5217C93BD61}"/>
              </a:ext>
            </a:extLst>
          </p:cNvPr>
          <p:cNvGrpSpPr/>
          <p:nvPr/>
        </p:nvGrpSpPr>
        <p:grpSpPr>
          <a:xfrm>
            <a:off x="4362355" y="25345364"/>
            <a:ext cx="7481804" cy="2439545"/>
            <a:chOff x="3632816" y="671342"/>
            <a:chExt cx="8067278" cy="5309616"/>
          </a:xfrm>
        </p:grpSpPr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5750E2AE-2245-4620-835E-D8254B03CB18}"/>
                </a:ext>
              </a:extLst>
            </p:cNvPr>
            <p:cNvSpPr/>
            <p:nvPr/>
          </p:nvSpPr>
          <p:spPr>
            <a:xfrm>
              <a:off x="3733100" y="877041"/>
              <a:ext cx="7902429" cy="5103917"/>
            </a:xfrm>
            <a:prstGeom prst="roundRect">
              <a:avLst>
                <a:gd name="adj" fmla="val 5946"/>
              </a:avLst>
            </a:prstGeom>
            <a:solidFill>
              <a:srgbClr val="7A46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2BBBB83D-60DC-4AA8-9FB2-99D614C00897}"/>
                </a:ext>
              </a:extLst>
            </p:cNvPr>
            <p:cNvSpPr/>
            <p:nvPr/>
          </p:nvSpPr>
          <p:spPr>
            <a:xfrm>
              <a:off x="3632816" y="671342"/>
              <a:ext cx="8067278" cy="5103917"/>
            </a:xfrm>
            <a:prstGeom prst="roundRect">
              <a:avLst>
                <a:gd name="adj" fmla="val 12259"/>
              </a:avLst>
            </a:prstGeom>
            <a:solidFill>
              <a:srgbClr val="E2B2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8A086F09-A8D0-41C8-824E-61CA4C283990}"/>
              </a:ext>
            </a:extLst>
          </p:cNvPr>
          <p:cNvSpPr txBox="1"/>
          <p:nvPr/>
        </p:nvSpPr>
        <p:spPr>
          <a:xfrm>
            <a:off x="6258069" y="8303657"/>
            <a:ext cx="34847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>
                <a:solidFill>
                  <a:schemeClr val="accent4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 dung 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B7B18CC-9081-44C5-A326-0334AFD003BC}"/>
              </a:ext>
            </a:extLst>
          </p:cNvPr>
          <p:cNvSpPr txBox="1"/>
          <p:nvPr/>
        </p:nvSpPr>
        <p:spPr>
          <a:xfrm>
            <a:off x="7588677" y="-6171856"/>
            <a:ext cx="34847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>
                <a:solidFill>
                  <a:schemeClr val="accent4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 dung 2</a:t>
            </a:r>
          </a:p>
        </p:txBody>
      </p:sp>
    </p:spTree>
    <p:extLst>
      <p:ext uri="{BB962C8B-B14F-4D97-AF65-F5344CB8AC3E}">
        <p14:creationId xmlns:p14="http://schemas.microsoft.com/office/powerpoint/2010/main" val="26904279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B5BCA20-B718-405B-B7C6-4345529447C7}"/>
              </a:ext>
            </a:extLst>
          </p:cNvPr>
          <p:cNvSpPr/>
          <p:nvPr/>
        </p:nvSpPr>
        <p:spPr>
          <a:xfrm>
            <a:off x="5153416" y="-2008524"/>
            <a:ext cx="10774018" cy="10058401"/>
          </a:xfrm>
          <a:prstGeom prst="roundRect">
            <a:avLst>
              <a:gd name="adj" fmla="val 50000"/>
            </a:avLst>
          </a:prstGeom>
          <a:solidFill>
            <a:srgbClr val="644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1B1C295-4E66-43F4-B42D-39D56B2EE977}"/>
              </a:ext>
            </a:extLst>
          </p:cNvPr>
          <p:cNvSpPr/>
          <p:nvPr/>
        </p:nvSpPr>
        <p:spPr>
          <a:xfrm>
            <a:off x="646697" y="-2934660"/>
            <a:ext cx="3945702" cy="3852672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D39B4AC-CFD0-4C7E-9663-90A9F39850A9}"/>
              </a:ext>
            </a:extLst>
          </p:cNvPr>
          <p:cNvSpPr/>
          <p:nvPr/>
        </p:nvSpPr>
        <p:spPr>
          <a:xfrm>
            <a:off x="-3988413" y="2050271"/>
            <a:ext cx="4822201" cy="4315968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2DB179F-50B7-4463-A580-E02AD33802D7}"/>
              </a:ext>
            </a:extLst>
          </p:cNvPr>
          <p:cNvSpPr/>
          <p:nvPr/>
        </p:nvSpPr>
        <p:spPr>
          <a:xfrm>
            <a:off x="-234563" y="6117293"/>
            <a:ext cx="6330563" cy="530961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EE81A7C-1E2F-47D8-8D27-00539FA7B6F8}"/>
              </a:ext>
            </a:extLst>
          </p:cNvPr>
          <p:cNvSpPr txBox="1"/>
          <p:nvPr/>
        </p:nvSpPr>
        <p:spPr>
          <a:xfrm>
            <a:off x="7666455" y="-16161198"/>
            <a:ext cx="34847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>
                <a:solidFill>
                  <a:schemeClr val="accent4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 dung 2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531F9E1-7D28-4B67-9DE9-3600F50E016F}"/>
              </a:ext>
            </a:extLst>
          </p:cNvPr>
          <p:cNvSpPr/>
          <p:nvPr/>
        </p:nvSpPr>
        <p:spPr>
          <a:xfrm>
            <a:off x="4281463" y="-12196082"/>
            <a:ext cx="3189644" cy="3474489"/>
          </a:xfrm>
          <a:prstGeom prst="roundRect">
            <a:avLst>
              <a:gd name="adj" fmla="val 6973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32528F-70E2-4488-9554-CB2598344235}"/>
              </a:ext>
            </a:extLst>
          </p:cNvPr>
          <p:cNvSpPr txBox="1"/>
          <p:nvPr/>
        </p:nvSpPr>
        <p:spPr>
          <a:xfrm>
            <a:off x="7666455" y="-4978237"/>
            <a:ext cx="31896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rgbClr val="FFD9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Ghi chú nội dung 2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BB46C2C-1F3B-462D-875E-B49E7F00DEFF}"/>
              </a:ext>
            </a:extLst>
          </p:cNvPr>
          <p:cNvGrpSpPr/>
          <p:nvPr/>
        </p:nvGrpSpPr>
        <p:grpSpPr>
          <a:xfrm>
            <a:off x="5236048" y="-7780462"/>
            <a:ext cx="8345578" cy="6004560"/>
            <a:chOff x="3632816" y="671342"/>
            <a:chExt cx="8067278" cy="5309616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8D1F5F11-9CC8-4455-AC7B-82BDADF03136}"/>
                </a:ext>
              </a:extLst>
            </p:cNvPr>
            <p:cNvSpPr/>
            <p:nvPr/>
          </p:nvSpPr>
          <p:spPr>
            <a:xfrm>
              <a:off x="3733100" y="877041"/>
              <a:ext cx="7902429" cy="5103917"/>
            </a:xfrm>
            <a:prstGeom prst="roundRect">
              <a:avLst>
                <a:gd name="adj" fmla="val 5946"/>
              </a:avLst>
            </a:prstGeom>
            <a:solidFill>
              <a:srgbClr val="7A46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99FC4FDD-7919-418E-B683-F9B12A0FC82E}"/>
                </a:ext>
              </a:extLst>
            </p:cNvPr>
            <p:cNvSpPr/>
            <p:nvPr/>
          </p:nvSpPr>
          <p:spPr>
            <a:xfrm>
              <a:off x="3632816" y="671342"/>
              <a:ext cx="8067278" cy="5103917"/>
            </a:xfrm>
            <a:prstGeom prst="roundRect">
              <a:avLst>
                <a:gd name="adj" fmla="val 5946"/>
              </a:avLst>
            </a:prstGeom>
            <a:solidFill>
              <a:srgbClr val="E2B2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86362ED2-05C3-45A7-AB29-C85421509120}"/>
              </a:ext>
            </a:extLst>
          </p:cNvPr>
          <p:cNvSpPr/>
          <p:nvPr/>
        </p:nvSpPr>
        <p:spPr>
          <a:xfrm>
            <a:off x="716963" y="1088283"/>
            <a:ext cx="3271520" cy="4720128"/>
          </a:xfrm>
          <a:prstGeom prst="rect">
            <a:avLst/>
          </a:prstGeom>
          <a:solidFill>
            <a:srgbClr val="463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 descr="A picture containing wall, person, indoor&#10;&#10;Description automatically generated">
            <a:extLst>
              <a:ext uri="{FF2B5EF4-FFF2-40B4-BE49-F238E27FC236}">
                <a16:creationId xmlns:a16="http://schemas.microsoft.com/office/drawing/2014/main" id="{D4F41F84-A5D9-4736-9ED2-FA5904C27A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15" t="29127" r="21425" b="30413"/>
          <a:stretch/>
        </p:blipFill>
        <p:spPr>
          <a:xfrm>
            <a:off x="928211" y="1290675"/>
            <a:ext cx="2849024" cy="4315968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43C1D112-D854-4FA3-87E3-3419BF0B7F44}"/>
              </a:ext>
            </a:extLst>
          </p:cNvPr>
          <p:cNvGrpSpPr/>
          <p:nvPr/>
        </p:nvGrpSpPr>
        <p:grpSpPr>
          <a:xfrm>
            <a:off x="4345792" y="1386755"/>
            <a:ext cx="7481804" cy="2439545"/>
            <a:chOff x="3632816" y="671342"/>
            <a:chExt cx="8067278" cy="5309616"/>
          </a:xfrm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C21A5DC0-5C41-4657-8881-8127A20563BD}"/>
                </a:ext>
              </a:extLst>
            </p:cNvPr>
            <p:cNvSpPr/>
            <p:nvPr/>
          </p:nvSpPr>
          <p:spPr>
            <a:xfrm>
              <a:off x="3733100" y="877041"/>
              <a:ext cx="7902429" cy="5103917"/>
            </a:xfrm>
            <a:prstGeom prst="roundRect">
              <a:avLst>
                <a:gd name="adj" fmla="val 5946"/>
              </a:avLst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D9C7525B-EB81-48A3-9AB1-80C7117EEF56}"/>
                </a:ext>
              </a:extLst>
            </p:cNvPr>
            <p:cNvSpPr/>
            <p:nvPr/>
          </p:nvSpPr>
          <p:spPr>
            <a:xfrm>
              <a:off x="3632816" y="671342"/>
              <a:ext cx="8067278" cy="5103917"/>
            </a:xfrm>
            <a:prstGeom prst="roundRect">
              <a:avLst>
                <a:gd name="adj" fmla="val 12259"/>
              </a:avLst>
            </a:prstGeom>
            <a:solidFill>
              <a:srgbClr val="E2B2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3B93C61-89DB-4E54-80E7-9512DFF1680A}"/>
              </a:ext>
            </a:extLst>
          </p:cNvPr>
          <p:cNvGrpSpPr/>
          <p:nvPr/>
        </p:nvGrpSpPr>
        <p:grpSpPr>
          <a:xfrm>
            <a:off x="4362355" y="4080669"/>
            <a:ext cx="7481804" cy="2439545"/>
            <a:chOff x="3632816" y="671342"/>
            <a:chExt cx="8067278" cy="5309616"/>
          </a:xfrm>
        </p:grpSpPr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C983137E-13CD-4EFB-A476-141B97094FA1}"/>
                </a:ext>
              </a:extLst>
            </p:cNvPr>
            <p:cNvSpPr/>
            <p:nvPr/>
          </p:nvSpPr>
          <p:spPr>
            <a:xfrm>
              <a:off x="3733100" y="877041"/>
              <a:ext cx="7902429" cy="5103917"/>
            </a:xfrm>
            <a:prstGeom prst="roundRect">
              <a:avLst>
                <a:gd name="adj" fmla="val 5946"/>
              </a:avLst>
            </a:prstGeom>
            <a:solidFill>
              <a:srgbClr val="7A46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34F28F9F-D5B6-43E5-94C0-330E96EF5B9F}"/>
                </a:ext>
              </a:extLst>
            </p:cNvPr>
            <p:cNvSpPr/>
            <p:nvPr/>
          </p:nvSpPr>
          <p:spPr>
            <a:xfrm>
              <a:off x="3632816" y="671342"/>
              <a:ext cx="8067278" cy="5103917"/>
            </a:xfrm>
            <a:prstGeom prst="roundRect">
              <a:avLst>
                <a:gd name="adj" fmla="val 12259"/>
              </a:avLst>
            </a:prstGeom>
            <a:solidFill>
              <a:srgbClr val="E2B2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66D6491E-876E-4094-AC5D-E04F321D9009}"/>
              </a:ext>
            </a:extLst>
          </p:cNvPr>
          <p:cNvSpPr txBox="1"/>
          <p:nvPr/>
        </p:nvSpPr>
        <p:spPr>
          <a:xfrm>
            <a:off x="6258069" y="481132"/>
            <a:ext cx="34847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>
                <a:solidFill>
                  <a:schemeClr val="accent4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 dung 2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733B49B-9A43-4C1C-A928-7C43BFAD66FC}"/>
              </a:ext>
            </a:extLst>
          </p:cNvPr>
          <p:cNvSpPr/>
          <p:nvPr/>
        </p:nvSpPr>
        <p:spPr>
          <a:xfrm>
            <a:off x="5288255" y="-8105353"/>
            <a:ext cx="1620795" cy="1637270"/>
          </a:xfrm>
          <a:prstGeom prst="ellipse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37994" b="-37994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79ED955-E185-43EC-B299-4A7A3227C3D3}"/>
              </a:ext>
            </a:extLst>
          </p:cNvPr>
          <p:cNvSpPr txBox="1"/>
          <p:nvPr/>
        </p:nvSpPr>
        <p:spPr>
          <a:xfrm>
            <a:off x="4565036" y="9632572"/>
            <a:ext cx="3064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rgbClr val="644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 dung 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79E74E8-A82F-42FF-ACC1-146971AA9938}"/>
              </a:ext>
            </a:extLst>
          </p:cNvPr>
          <p:cNvSpPr txBox="1"/>
          <p:nvPr/>
        </p:nvSpPr>
        <p:spPr>
          <a:xfrm>
            <a:off x="3637918" y="13147607"/>
            <a:ext cx="4916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solidFill>
                  <a:srgbClr val="644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Ghi chú nội dung 3</a:t>
            </a: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F991E5FE-5E49-4A75-800F-152C2B153DDF}"/>
              </a:ext>
            </a:extLst>
          </p:cNvPr>
          <p:cNvSpPr/>
          <p:nvPr/>
        </p:nvSpPr>
        <p:spPr>
          <a:xfrm>
            <a:off x="-19051937" y="315913"/>
            <a:ext cx="11756356" cy="6267450"/>
          </a:xfrm>
          <a:custGeom>
            <a:avLst/>
            <a:gdLst>
              <a:gd name="connsiteX0" fmla="*/ 403624 w 11756356"/>
              <a:gd name="connsiteY0" fmla="*/ 0 h 6267450"/>
              <a:gd name="connsiteX1" fmla="*/ 10645376 w 11756356"/>
              <a:gd name="connsiteY1" fmla="*/ 0 h 6267450"/>
              <a:gd name="connsiteX2" fmla="*/ 11040800 w 11756356"/>
              <a:gd name="connsiteY2" fmla="*/ 322280 h 6267450"/>
              <a:gd name="connsiteX3" fmla="*/ 11041697 w 11756356"/>
              <a:gd name="connsiteY3" fmla="*/ 331182 h 6267450"/>
              <a:gd name="connsiteX4" fmla="*/ 11541611 w 11756356"/>
              <a:gd name="connsiteY4" fmla="*/ 331182 h 6267450"/>
              <a:gd name="connsiteX5" fmla="*/ 11756356 w 11756356"/>
              <a:gd name="connsiteY5" fmla="*/ 545927 h 6267450"/>
              <a:gd name="connsiteX6" fmla="*/ 11756356 w 11756356"/>
              <a:gd name="connsiteY6" fmla="*/ 802544 h 6267450"/>
              <a:gd name="connsiteX7" fmla="*/ 11541611 w 11756356"/>
              <a:gd name="connsiteY7" fmla="*/ 1017289 h 6267450"/>
              <a:gd name="connsiteX8" fmla="*/ 11049000 w 11756356"/>
              <a:gd name="connsiteY8" fmla="*/ 1017289 h 6267450"/>
              <a:gd name="connsiteX9" fmla="*/ 11049000 w 11756356"/>
              <a:gd name="connsiteY9" fmla="*/ 5863826 h 6267450"/>
              <a:gd name="connsiteX10" fmla="*/ 10645376 w 11756356"/>
              <a:gd name="connsiteY10" fmla="*/ 6267450 h 6267450"/>
              <a:gd name="connsiteX11" fmla="*/ 403624 w 11756356"/>
              <a:gd name="connsiteY11" fmla="*/ 6267450 h 6267450"/>
              <a:gd name="connsiteX12" fmla="*/ 0 w 11756356"/>
              <a:gd name="connsiteY12" fmla="*/ 5863826 h 6267450"/>
              <a:gd name="connsiteX13" fmla="*/ 0 w 11756356"/>
              <a:gd name="connsiteY13" fmla="*/ 403624 h 6267450"/>
              <a:gd name="connsiteX14" fmla="*/ 403624 w 11756356"/>
              <a:gd name="connsiteY14" fmla="*/ 0 h 6267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756356" h="6267450">
                <a:moveTo>
                  <a:pt x="403624" y="0"/>
                </a:moveTo>
                <a:lnTo>
                  <a:pt x="10645376" y="0"/>
                </a:lnTo>
                <a:cubicBezTo>
                  <a:pt x="10840427" y="0"/>
                  <a:pt x="11003163" y="138355"/>
                  <a:pt x="11040800" y="322280"/>
                </a:cubicBezTo>
                <a:lnTo>
                  <a:pt x="11041697" y="331182"/>
                </a:lnTo>
                <a:lnTo>
                  <a:pt x="11541611" y="331182"/>
                </a:lnTo>
                <a:cubicBezTo>
                  <a:pt x="11660211" y="331182"/>
                  <a:pt x="11756356" y="427327"/>
                  <a:pt x="11756356" y="545927"/>
                </a:cubicBezTo>
                <a:lnTo>
                  <a:pt x="11756356" y="802544"/>
                </a:lnTo>
                <a:cubicBezTo>
                  <a:pt x="11756356" y="921144"/>
                  <a:pt x="11660211" y="1017289"/>
                  <a:pt x="11541611" y="1017289"/>
                </a:cubicBezTo>
                <a:lnTo>
                  <a:pt x="11049000" y="1017289"/>
                </a:lnTo>
                <a:lnTo>
                  <a:pt x="11049000" y="5863826"/>
                </a:lnTo>
                <a:cubicBezTo>
                  <a:pt x="11049000" y="6086741"/>
                  <a:pt x="10868291" y="6267450"/>
                  <a:pt x="10645376" y="6267450"/>
                </a:cubicBezTo>
                <a:lnTo>
                  <a:pt x="403624" y="6267450"/>
                </a:lnTo>
                <a:cubicBezTo>
                  <a:pt x="180709" y="6267450"/>
                  <a:pt x="0" y="6086741"/>
                  <a:pt x="0" y="5863826"/>
                </a:cubicBezTo>
                <a:lnTo>
                  <a:pt x="0" y="403624"/>
                </a:lnTo>
                <a:cubicBezTo>
                  <a:pt x="0" y="180709"/>
                  <a:pt x="180709" y="0"/>
                  <a:pt x="403624" y="0"/>
                </a:cubicBezTo>
                <a:close/>
              </a:path>
            </a:pathLst>
          </a:custGeom>
          <a:solidFill>
            <a:srgbClr val="51453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C8473AB6-086D-4862-BE21-B6CA00FA4333}"/>
              </a:ext>
            </a:extLst>
          </p:cNvPr>
          <p:cNvSpPr/>
          <p:nvPr/>
        </p:nvSpPr>
        <p:spPr>
          <a:xfrm>
            <a:off x="-28938247" y="315913"/>
            <a:ext cx="11771661" cy="6261100"/>
          </a:xfrm>
          <a:custGeom>
            <a:avLst/>
            <a:gdLst>
              <a:gd name="connsiteX0" fmla="*/ 383117 w 11771661"/>
              <a:gd name="connsiteY0" fmla="*/ 0 h 6261100"/>
              <a:gd name="connsiteX1" fmla="*/ 10665883 w 11771661"/>
              <a:gd name="connsiteY1" fmla="*/ 0 h 6261100"/>
              <a:gd name="connsiteX2" fmla="*/ 11049000 w 11771661"/>
              <a:gd name="connsiteY2" fmla="*/ 383117 h 6261100"/>
              <a:gd name="connsiteX3" fmla="*/ 11049000 w 11771661"/>
              <a:gd name="connsiteY3" fmla="*/ 1200331 h 6261100"/>
              <a:gd name="connsiteX4" fmla="*/ 11578425 w 11771661"/>
              <a:gd name="connsiteY4" fmla="*/ 1200331 h 6261100"/>
              <a:gd name="connsiteX5" fmla="*/ 11771661 w 11771661"/>
              <a:gd name="connsiteY5" fmla="*/ 1393567 h 6261100"/>
              <a:gd name="connsiteX6" fmla="*/ 11771661 w 11771661"/>
              <a:gd name="connsiteY6" fmla="*/ 1674462 h 6261100"/>
              <a:gd name="connsiteX7" fmla="*/ 11578425 w 11771661"/>
              <a:gd name="connsiteY7" fmla="*/ 1867698 h 6261100"/>
              <a:gd name="connsiteX8" fmla="*/ 11049000 w 11771661"/>
              <a:gd name="connsiteY8" fmla="*/ 1867698 h 6261100"/>
              <a:gd name="connsiteX9" fmla="*/ 11049000 w 11771661"/>
              <a:gd name="connsiteY9" fmla="*/ 5877983 h 6261100"/>
              <a:gd name="connsiteX10" fmla="*/ 10665883 w 11771661"/>
              <a:gd name="connsiteY10" fmla="*/ 6261100 h 6261100"/>
              <a:gd name="connsiteX11" fmla="*/ 383117 w 11771661"/>
              <a:gd name="connsiteY11" fmla="*/ 6261100 h 6261100"/>
              <a:gd name="connsiteX12" fmla="*/ 0 w 11771661"/>
              <a:gd name="connsiteY12" fmla="*/ 5877983 h 6261100"/>
              <a:gd name="connsiteX13" fmla="*/ 0 w 11771661"/>
              <a:gd name="connsiteY13" fmla="*/ 383117 h 6261100"/>
              <a:gd name="connsiteX14" fmla="*/ 383117 w 11771661"/>
              <a:gd name="connsiteY14" fmla="*/ 0 h 626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771661" h="6261100">
                <a:moveTo>
                  <a:pt x="383117" y="0"/>
                </a:moveTo>
                <a:lnTo>
                  <a:pt x="10665883" y="0"/>
                </a:lnTo>
                <a:cubicBezTo>
                  <a:pt x="10877473" y="0"/>
                  <a:pt x="11049000" y="171527"/>
                  <a:pt x="11049000" y="383117"/>
                </a:cubicBezTo>
                <a:lnTo>
                  <a:pt x="11049000" y="1200331"/>
                </a:lnTo>
                <a:lnTo>
                  <a:pt x="11578425" y="1200331"/>
                </a:lnTo>
                <a:cubicBezTo>
                  <a:pt x="11685146" y="1200331"/>
                  <a:pt x="11771661" y="1286846"/>
                  <a:pt x="11771661" y="1393567"/>
                </a:cubicBezTo>
                <a:lnTo>
                  <a:pt x="11771661" y="1674462"/>
                </a:lnTo>
                <a:cubicBezTo>
                  <a:pt x="11771661" y="1781183"/>
                  <a:pt x="11685146" y="1867698"/>
                  <a:pt x="11578425" y="1867698"/>
                </a:cubicBezTo>
                <a:lnTo>
                  <a:pt x="11049000" y="1867698"/>
                </a:lnTo>
                <a:lnTo>
                  <a:pt x="11049000" y="5877983"/>
                </a:lnTo>
                <a:cubicBezTo>
                  <a:pt x="11049000" y="6089573"/>
                  <a:pt x="10877473" y="6261100"/>
                  <a:pt x="10665883" y="6261100"/>
                </a:cubicBezTo>
                <a:lnTo>
                  <a:pt x="383117" y="6261100"/>
                </a:lnTo>
                <a:cubicBezTo>
                  <a:pt x="171527" y="6261100"/>
                  <a:pt x="0" y="6089573"/>
                  <a:pt x="0" y="5877983"/>
                </a:cubicBezTo>
                <a:lnTo>
                  <a:pt x="0" y="383117"/>
                </a:lnTo>
                <a:cubicBezTo>
                  <a:pt x="0" y="171527"/>
                  <a:pt x="171527" y="0"/>
                  <a:pt x="383117" y="0"/>
                </a:cubicBezTo>
                <a:close/>
              </a:path>
            </a:pathLst>
          </a:custGeom>
          <a:solidFill>
            <a:srgbClr val="926C6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ABFA0893-114B-4004-85A0-9A6B8AFC4304}"/>
              </a:ext>
            </a:extLst>
          </p:cNvPr>
          <p:cNvSpPr/>
          <p:nvPr/>
        </p:nvSpPr>
        <p:spPr>
          <a:xfrm>
            <a:off x="-33817492" y="325438"/>
            <a:ext cx="11772512" cy="6261100"/>
          </a:xfrm>
          <a:custGeom>
            <a:avLst/>
            <a:gdLst>
              <a:gd name="connsiteX0" fmla="*/ 383117 w 11772512"/>
              <a:gd name="connsiteY0" fmla="*/ 0 h 6261100"/>
              <a:gd name="connsiteX1" fmla="*/ 10665883 w 11772512"/>
              <a:gd name="connsiteY1" fmla="*/ 0 h 6261100"/>
              <a:gd name="connsiteX2" fmla="*/ 11049000 w 11772512"/>
              <a:gd name="connsiteY2" fmla="*/ 383117 h 6261100"/>
              <a:gd name="connsiteX3" fmla="*/ 11049000 w 11772512"/>
              <a:gd name="connsiteY3" fmla="*/ 2189325 h 6261100"/>
              <a:gd name="connsiteX4" fmla="*/ 11579276 w 11772512"/>
              <a:gd name="connsiteY4" fmla="*/ 2189325 h 6261100"/>
              <a:gd name="connsiteX5" fmla="*/ 11772512 w 11772512"/>
              <a:gd name="connsiteY5" fmla="*/ 2382561 h 6261100"/>
              <a:gd name="connsiteX6" fmla="*/ 11772512 w 11772512"/>
              <a:gd name="connsiteY6" fmla="*/ 2663456 h 6261100"/>
              <a:gd name="connsiteX7" fmla="*/ 11579276 w 11772512"/>
              <a:gd name="connsiteY7" fmla="*/ 2856692 h 6261100"/>
              <a:gd name="connsiteX8" fmla="*/ 11049000 w 11772512"/>
              <a:gd name="connsiteY8" fmla="*/ 2856692 h 6261100"/>
              <a:gd name="connsiteX9" fmla="*/ 11049000 w 11772512"/>
              <a:gd name="connsiteY9" fmla="*/ 5877983 h 6261100"/>
              <a:gd name="connsiteX10" fmla="*/ 10665883 w 11772512"/>
              <a:gd name="connsiteY10" fmla="*/ 6261100 h 6261100"/>
              <a:gd name="connsiteX11" fmla="*/ 383117 w 11772512"/>
              <a:gd name="connsiteY11" fmla="*/ 6261100 h 6261100"/>
              <a:gd name="connsiteX12" fmla="*/ 0 w 11772512"/>
              <a:gd name="connsiteY12" fmla="*/ 5877983 h 6261100"/>
              <a:gd name="connsiteX13" fmla="*/ 0 w 11772512"/>
              <a:gd name="connsiteY13" fmla="*/ 383117 h 6261100"/>
              <a:gd name="connsiteX14" fmla="*/ 383117 w 11772512"/>
              <a:gd name="connsiteY14" fmla="*/ 0 h 626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772512" h="6261100">
                <a:moveTo>
                  <a:pt x="383117" y="0"/>
                </a:moveTo>
                <a:lnTo>
                  <a:pt x="10665883" y="0"/>
                </a:lnTo>
                <a:cubicBezTo>
                  <a:pt x="10877473" y="0"/>
                  <a:pt x="11049000" y="171527"/>
                  <a:pt x="11049000" y="383117"/>
                </a:cubicBezTo>
                <a:lnTo>
                  <a:pt x="11049000" y="2189325"/>
                </a:lnTo>
                <a:lnTo>
                  <a:pt x="11579276" y="2189325"/>
                </a:lnTo>
                <a:cubicBezTo>
                  <a:pt x="11685997" y="2189325"/>
                  <a:pt x="11772512" y="2275840"/>
                  <a:pt x="11772512" y="2382561"/>
                </a:cubicBezTo>
                <a:lnTo>
                  <a:pt x="11772512" y="2663456"/>
                </a:lnTo>
                <a:cubicBezTo>
                  <a:pt x="11772512" y="2770177"/>
                  <a:pt x="11685997" y="2856692"/>
                  <a:pt x="11579276" y="2856692"/>
                </a:cubicBezTo>
                <a:lnTo>
                  <a:pt x="11049000" y="2856692"/>
                </a:lnTo>
                <a:lnTo>
                  <a:pt x="11049000" y="5877983"/>
                </a:lnTo>
                <a:cubicBezTo>
                  <a:pt x="11049000" y="6089573"/>
                  <a:pt x="10877473" y="6261100"/>
                  <a:pt x="10665883" y="6261100"/>
                </a:cubicBezTo>
                <a:lnTo>
                  <a:pt x="383117" y="6261100"/>
                </a:lnTo>
                <a:cubicBezTo>
                  <a:pt x="171527" y="6261100"/>
                  <a:pt x="0" y="6089573"/>
                  <a:pt x="0" y="5877983"/>
                </a:cubicBezTo>
                <a:lnTo>
                  <a:pt x="0" y="383117"/>
                </a:lnTo>
                <a:cubicBezTo>
                  <a:pt x="0" y="171527"/>
                  <a:pt x="171527" y="0"/>
                  <a:pt x="383117" y="0"/>
                </a:cubicBezTo>
                <a:close/>
              </a:path>
            </a:pathLst>
          </a:custGeom>
          <a:solidFill>
            <a:srgbClr val="B4896C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914404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B5BCA20-B718-405B-B7C6-4345529447C7}"/>
              </a:ext>
            </a:extLst>
          </p:cNvPr>
          <p:cNvSpPr/>
          <p:nvPr/>
        </p:nvSpPr>
        <p:spPr>
          <a:xfrm>
            <a:off x="21655135" y="-2008524"/>
            <a:ext cx="10774018" cy="10058401"/>
          </a:xfrm>
          <a:prstGeom prst="roundRect">
            <a:avLst>
              <a:gd name="adj" fmla="val 50000"/>
            </a:avLst>
          </a:prstGeom>
          <a:solidFill>
            <a:srgbClr val="644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1B1C295-4E66-43F4-B42D-39D56B2EE977}"/>
              </a:ext>
            </a:extLst>
          </p:cNvPr>
          <p:cNvSpPr/>
          <p:nvPr/>
        </p:nvSpPr>
        <p:spPr>
          <a:xfrm>
            <a:off x="646697" y="-17173160"/>
            <a:ext cx="3945702" cy="3852672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D39B4AC-CFD0-4C7E-9663-90A9F39850A9}"/>
              </a:ext>
            </a:extLst>
          </p:cNvPr>
          <p:cNvSpPr/>
          <p:nvPr/>
        </p:nvSpPr>
        <p:spPr>
          <a:xfrm>
            <a:off x="-17900342" y="2050271"/>
            <a:ext cx="4822201" cy="4315968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2DB179F-50B7-4463-A580-E02AD33802D7}"/>
              </a:ext>
            </a:extLst>
          </p:cNvPr>
          <p:cNvSpPr/>
          <p:nvPr/>
        </p:nvSpPr>
        <p:spPr>
          <a:xfrm>
            <a:off x="-234563" y="15457228"/>
            <a:ext cx="6330563" cy="530961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EE81A7C-1E2F-47D8-8D27-00539FA7B6F8}"/>
              </a:ext>
            </a:extLst>
          </p:cNvPr>
          <p:cNvSpPr txBox="1"/>
          <p:nvPr/>
        </p:nvSpPr>
        <p:spPr>
          <a:xfrm>
            <a:off x="7666455" y="-16161198"/>
            <a:ext cx="34847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>
                <a:solidFill>
                  <a:schemeClr val="accent4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 dung 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6362ED2-05C3-45A7-AB29-C85421509120}"/>
              </a:ext>
            </a:extLst>
          </p:cNvPr>
          <p:cNvSpPr/>
          <p:nvPr/>
        </p:nvSpPr>
        <p:spPr>
          <a:xfrm>
            <a:off x="-6252797" y="1088283"/>
            <a:ext cx="3271520" cy="4720128"/>
          </a:xfrm>
          <a:prstGeom prst="rect">
            <a:avLst/>
          </a:prstGeom>
          <a:solidFill>
            <a:srgbClr val="463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 descr="A picture containing wall, person, indoor&#10;&#10;Description automatically generated">
            <a:extLst>
              <a:ext uri="{FF2B5EF4-FFF2-40B4-BE49-F238E27FC236}">
                <a16:creationId xmlns:a16="http://schemas.microsoft.com/office/drawing/2014/main" id="{D4F41F84-A5D9-4736-9ED2-FA5904C27A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389" t="29954" r="99929" b="29586"/>
          <a:stretch/>
        </p:blipFill>
        <p:spPr>
          <a:xfrm>
            <a:off x="-6041549" y="1290675"/>
            <a:ext cx="2849024" cy="4315968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43C1D112-D854-4FA3-87E3-3419BF0B7F44}"/>
              </a:ext>
            </a:extLst>
          </p:cNvPr>
          <p:cNvGrpSpPr/>
          <p:nvPr/>
        </p:nvGrpSpPr>
        <p:grpSpPr>
          <a:xfrm>
            <a:off x="7666455" y="-12518418"/>
            <a:ext cx="7481804" cy="2439545"/>
            <a:chOff x="3632816" y="671342"/>
            <a:chExt cx="8067278" cy="5309616"/>
          </a:xfrm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C21A5DC0-5C41-4657-8881-8127A20563BD}"/>
                </a:ext>
              </a:extLst>
            </p:cNvPr>
            <p:cNvSpPr/>
            <p:nvPr/>
          </p:nvSpPr>
          <p:spPr>
            <a:xfrm>
              <a:off x="3733100" y="877041"/>
              <a:ext cx="7902429" cy="5103917"/>
            </a:xfrm>
            <a:prstGeom prst="roundRect">
              <a:avLst>
                <a:gd name="adj" fmla="val 5946"/>
              </a:avLst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D9C7525B-EB81-48A3-9AB1-80C7117EEF56}"/>
                </a:ext>
              </a:extLst>
            </p:cNvPr>
            <p:cNvSpPr/>
            <p:nvPr/>
          </p:nvSpPr>
          <p:spPr>
            <a:xfrm>
              <a:off x="3632816" y="671342"/>
              <a:ext cx="8067278" cy="5103917"/>
            </a:xfrm>
            <a:prstGeom prst="roundRect">
              <a:avLst>
                <a:gd name="adj" fmla="val 12259"/>
              </a:avLst>
            </a:prstGeom>
            <a:solidFill>
              <a:srgbClr val="E2B2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3B93C61-89DB-4E54-80E7-9512DFF1680A}"/>
              </a:ext>
            </a:extLst>
          </p:cNvPr>
          <p:cNvGrpSpPr/>
          <p:nvPr/>
        </p:nvGrpSpPr>
        <p:grpSpPr>
          <a:xfrm>
            <a:off x="6639218" y="-7238489"/>
            <a:ext cx="7481804" cy="2439545"/>
            <a:chOff x="3632816" y="671342"/>
            <a:chExt cx="8067278" cy="5309616"/>
          </a:xfrm>
        </p:grpSpPr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C983137E-13CD-4EFB-A476-141B97094FA1}"/>
                </a:ext>
              </a:extLst>
            </p:cNvPr>
            <p:cNvSpPr/>
            <p:nvPr/>
          </p:nvSpPr>
          <p:spPr>
            <a:xfrm>
              <a:off x="3733100" y="877041"/>
              <a:ext cx="7902429" cy="5103917"/>
            </a:xfrm>
            <a:prstGeom prst="roundRect">
              <a:avLst>
                <a:gd name="adj" fmla="val 5946"/>
              </a:avLst>
            </a:prstGeom>
            <a:solidFill>
              <a:srgbClr val="7A46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34F28F9F-D5B6-43E5-94C0-330E96EF5B9F}"/>
                </a:ext>
              </a:extLst>
            </p:cNvPr>
            <p:cNvSpPr/>
            <p:nvPr/>
          </p:nvSpPr>
          <p:spPr>
            <a:xfrm>
              <a:off x="3632816" y="671342"/>
              <a:ext cx="8067278" cy="5103917"/>
            </a:xfrm>
            <a:prstGeom prst="roundRect">
              <a:avLst>
                <a:gd name="adj" fmla="val 12259"/>
              </a:avLst>
            </a:prstGeom>
            <a:solidFill>
              <a:srgbClr val="E2B2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66D6491E-876E-4094-AC5D-E04F321D9009}"/>
              </a:ext>
            </a:extLst>
          </p:cNvPr>
          <p:cNvSpPr txBox="1"/>
          <p:nvPr/>
        </p:nvSpPr>
        <p:spPr>
          <a:xfrm>
            <a:off x="11724401" y="-15453312"/>
            <a:ext cx="34847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>
                <a:solidFill>
                  <a:schemeClr val="accent4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 dung 2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83A5411-789A-49B3-B6F7-EEBCCEFD728E}"/>
              </a:ext>
            </a:extLst>
          </p:cNvPr>
          <p:cNvGrpSpPr/>
          <p:nvPr/>
        </p:nvGrpSpPr>
        <p:grpSpPr>
          <a:xfrm>
            <a:off x="16031867" y="-14417236"/>
            <a:ext cx="8345578" cy="6004560"/>
            <a:chOff x="3632816" y="671342"/>
            <a:chExt cx="8067278" cy="5309616"/>
          </a:xfrm>
        </p:grpSpPr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10DF8F03-19CA-4A8D-826F-7FDBD2DB7D44}"/>
                </a:ext>
              </a:extLst>
            </p:cNvPr>
            <p:cNvSpPr/>
            <p:nvPr/>
          </p:nvSpPr>
          <p:spPr>
            <a:xfrm>
              <a:off x="3733100" y="877041"/>
              <a:ext cx="7902429" cy="5103917"/>
            </a:xfrm>
            <a:prstGeom prst="roundRect">
              <a:avLst>
                <a:gd name="adj" fmla="val 5946"/>
              </a:avLst>
            </a:prstGeom>
            <a:solidFill>
              <a:srgbClr val="7A46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F3BF79D7-3998-4F3D-B4D3-BA8D89DF4E46}"/>
                </a:ext>
              </a:extLst>
            </p:cNvPr>
            <p:cNvSpPr/>
            <p:nvPr/>
          </p:nvSpPr>
          <p:spPr>
            <a:xfrm>
              <a:off x="3632816" y="671342"/>
              <a:ext cx="8067278" cy="5103917"/>
            </a:xfrm>
            <a:prstGeom prst="roundRect">
              <a:avLst>
                <a:gd name="adj" fmla="val 5946"/>
              </a:avLst>
            </a:prstGeom>
            <a:solidFill>
              <a:srgbClr val="E2B2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Oval 1">
            <a:extLst>
              <a:ext uri="{FF2B5EF4-FFF2-40B4-BE49-F238E27FC236}">
                <a16:creationId xmlns:a16="http://schemas.microsoft.com/office/drawing/2014/main" id="{837C6F95-3EC9-425A-A6B6-00C606623341}"/>
              </a:ext>
            </a:extLst>
          </p:cNvPr>
          <p:cNvSpPr/>
          <p:nvPr/>
        </p:nvSpPr>
        <p:spPr>
          <a:xfrm>
            <a:off x="5288255" y="1684099"/>
            <a:ext cx="1620795" cy="1637270"/>
          </a:xfrm>
          <a:prstGeom prst="ellipse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37994" b="-37994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F2D160-FE34-4BE4-A058-5267441A91A2}"/>
              </a:ext>
            </a:extLst>
          </p:cNvPr>
          <p:cNvSpPr txBox="1"/>
          <p:nvPr/>
        </p:nvSpPr>
        <p:spPr>
          <a:xfrm>
            <a:off x="4565036" y="3429000"/>
            <a:ext cx="3064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rgbClr val="644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 dung 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7E2C9F4-F75D-42E9-BAA1-038A5C9446B6}"/>
              </a:ext>
            </a:extLst>
          </p:cNvPr>
          <p:cNvSpPr txBox="1"/>
          <p:nvPr/>
        </p:nvSpPr>
        <p:spPr>
          <a:xfrm>
            <a:off x="3637918" y="4075331"/>
            <a:ext cx="4916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solidFill>
                  <a:srgbClr val="644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Ghi chú nội dung 3</a:t>
            </a: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C155A419-616A-4A01-8098-511B4A0158D4}"/>
              </a:ext>
            </a:extLst>
          </p:cNvPr>
          <p:cNvSpPr/>
          <p:nvPr/>
        </p:nvSpPr>
        <p:spPr>
          <a:xfrm>
            <a:off x="-9159797" y="315913"/>
            <a:ext cx="11756356" cy="6267450"/>
          </a:xfrm>
          <a:custGeom>
            <a:avLst/>
            <a:gdLst>
              <a:gd name="connsiteX0" fmla="*/ 403624 w 11756356"/>
              <a:gd name="connsiteY0" fmla="*/ 0 h 6267450"/>
              <a:gd name="connsiteX1" fmla="*/ 10645376 w 11756356"/>
              <a:gd name="connsiteY1" fmla="*/ 0 h 6267450"/>
              <a:gd name="connsiteX2" fmla="*/ 11040800 w 11756356"/>
              <a:gd name="connsiteY2" fmla="*/ 322280 h 6267450"/>
              <a:gd name="connsiteX3" fmla="*/ 11041697 w 11756356"/>
              <a:gd name="connsiteY3" fmla="*/ 331182 h 6267450"/>
              <a:gd name="connsiteX4" fmla="*/ 11541611 w 11756356"/>
              <a:gd name="connsiteY4" fmla="*/ 331182 h 6267450"/>
              <a:gd name="connsiteX5" fmla="*/ 11756356 w 11756356"/>
              <a:gd name="connsiteY5" fmla="*/ 545927 h 6267450"/>
              <a:gd name="connsiteX6" fmla="*/ 11756356 w 11756356"/>
              <a:gd name="connsiteY6" fmla="*/ 802544 h 6267450"/>
              <a:gd name="connsiteX7" fmla="*/ 11541611 w 11756356"/>
              <a:gd name="connsiteY7" fmla="*/ 1017289 h 6267450"/>
              <a:gd name="connsiteX8" fmla="*/ 11049000 w 11756356"/>
              <a:gd name="connsiteY8" fmla="*/ 1017289 h 6267450"/>
              <a:gd name="connsiteX9" fmla="*/ 11049000 w 11756356"/>
              <a:gd name="connsiteY9" fmla="*/ 5863826 h 6267450"/>
              <a:gd name="connsiteX10" fmla="*/ 10645376 w 11756356"/>
              <a:gd name="connsiteY10" fmla="*/ 6267450 h 6267450"/>
              <a:gd name="connsiteX11" fmla="*/ 403624 w 11756356"/>
              <a:gd name="connsiteY11" fmla="*/ 6267450 h 6267450"/>
              <a:gd name="connsiteX12" fmla="*/ 0 w 11756356"/>
              <a:gd name="connsiteY12" fmla="*/ 5863826 h 6267450"/>
              <a:gd name="connsiteX13" fmla="*/ 0 w 11756356"/>
              <a:gd name="connsiteY13" fmla="*/ 403624 h 6267450"/>
              <a:gd name="connsiteX14" fmla="*/ 403624 w 11756356"/>
              <a:gd name="connsiteY14" fmla="*/ 0 h 6267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756356" h="6267450">
                <a:moveTo>
                  <a:pt x="403624" y="0"/>
                </a:moveTo>
                <a:lnTo>
                  <a:pt x="10645376" y="0"/>
                </a:lnTo>
                <a:cubicBezTo>
                  <a:pt x="10840427" y="0"/>
                  <a:pt x="11003163" y="138355"/>
                  <a:pt x="11040800" y="322280"/>
                </a:cubicBezTo>
                <a:lnTo>
                  <a:pt x="11041697" y="331182"/>
                </a:lnTo>
                <a:lnTo>
                  <a:pt x="11541611" y="331182"/>
                </a:lnTo>
                <a:cubicBezTo>
                  <a:pt x="11660211" y="331182"/>
                  <a:pt x="11756356" y="427327"/>
                  <a:pt x="11756356" y="545927"/>
                </a:cubicBezTo>
                <a:lnTo>
                  <a:pt x="11756356" y="802544"/>
                </a:lnTo>
                <a:cubicBezTo>
                  <a:pt x="11756356" y="921144"/>
                  <a:pt x="11660211" y="1017289"/>
                  <a:pt x="11541611" y="1017289"/>
                </a:cubicBezTo>
                <a:lnTo>
                  <a:pt x="11049000" y="1017289"/>
                </a:lnTo>
                <a:lnTo>
                  <a:pt x="11049000" y="5863826"/>
                </a:lnTo>
                <a:cubicBezTo>
                  <a:pt x="11049000" y="6086741"/>
                  <a:pt x="10868291" y="6267450"/>
                  <a:pt x="10645376" y="6267450"/>
                </a:cubicBezTo>
                <a:lnTo>
                  <a:pt x="403624" y="6267450"/>
                </a:lnTo>
                <a:cubicBezTo>
                  <a:pt x="180709" y="6267450"/>
                  <a:pt x="0" y="6086741"/>
                  <a:pt x="0" y="5863826"/>
                </a:cubicBezTo>
                <a:lnTo>
                  <a:pt x="0" y="403624"/>
                </a:lnTo>
                <a:cubicBezTo>
                  <a:pt x="0" y="180709"/>
                  <a:pt x="180709" y="0"/>
                  <a:pt x="403624" y="0"/>
                </a:cubicBezTo>
                <a:close/>
              </a:path>
            </a:pathLst>
          </a:custGeom>
          <a:solidFill>
            <a:srgbClr val="51453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5CC99F65-7DE4-46D2-9E8E-0DC41626CE35}"/>
              </a:ext>
            </a:extLst>
          </p:cNvPr>
          <p:cNvSpPr/>
          <p:nvPr/>
        </p:nvSpPr>
        <p:spPr>
          <a:xfrm>
            <a:off x="-9379601" y="315913"/>
            <a:ext cx="11771661" cy="6261100"/>
          </a:xfrm>
          <a:custGeom>
            <a:avLst/>
            <a:gdLst>
              <a:gd name="connsiteX0" fmla="*/ 383117 w 11771661"/>
              <a:gd name="connsiteY0" fmla="*/ 0 h 6261100"/>
              <a:gd name="connsiteX1" fmla="*/ 10665883 w 11771661"/>
              <a:gd name="connsiteY1" fmla="*/ 0 h 6261100"/>
              <a:gd name="connsiteX2" fmla="*/ 11049000 w 11771661"/>
              <a:gd name="connsiteY2" fmla="*/ 383117 h 6261100"/>
              <a:gd name="connsiteX3" fmla="*/ 11049000 w 11771661"/>
              <a:gd name="connsiteY3" fmla="*/ 1200331 h 6261100"/>
              <a:gd name="connsiteX4" fmla="*/ 11578425 w 11771661"/>
              <a:gd name="connsiteY4" fmla="*/ 1200331 h 6261100"/>
              <a:gd name="connsiteX5" fmla="*/ 11771661 w 11771661"/>
              <a:gd name="connsiteY5" fmla="*/ 1393567 h 6261100"/>
              <a:gd name="connsiteX6" fmla="*/ 11771661 w 11771661"/>
              <a:gd name="connsiteY6" fmla="*/ 1674462 h 6261100"/>
              <a:gd name="connsiteX7" fmla="*/ 11578425 w 11771661"/>
              <a:gd name="connsiteY7" fmla="*/ 1867698 h 6261100"/>
              <a:gd name="connsiteX8" fmla="*/ 11049000 w 11771661"/>
              <a:gd name="connsiteY8" fmla="*/ 1867698 h 6261100"/>
              <a:gd name="connsiteX9" fmla="*/ 11049000 w 11771661"/>
              <a:gd name="connsiteY9" fmla="*/ 5877983 h 6261100"/>
              <a:gd name="connsiteX10" fmla="*/ 10665883 w 11771661"/>
              <a:gd name="connsiteY10" fmla="*/ 6261100 h 6261100"/>
              <a:gd name="connsiteX11" fmla="*/ 383117 w 11771661"/>
              <a:gd name="connsiteY11" fmla="*/ 6261100 h 6261100"/>
              <a:gd name="connsiteX12" fmla="*/ 0 w 11771661"/>
              <a:gd name="connsiteY12" fmla="*/ 5877983 h 6261100"/>
              <a:gd name="connsiteX13" fmla="*/ 0 w 11771661"/>
              <a:gd name="connsiteY13" fmla="*/ 383117 h 6261100"/>
              <a:gd name="connsiteX14" fmla="*/ 383117 w 11771661"/>
              <a:gd name="connsiteY14" fmla="*/ 0 h 626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771661" h="6261100">
                <a:moveTo>
                  <a:pt x="383117" y="0"/>
                </a:moveTo>
                <a:lnTo>
                  <a:pt x="10665883" y="0"/>
                </a:lnTo>
                <a:cubicBezTo>
                  <a:pt x="10877473" y="0"/>
                  <a:pt x="11049000" y="171527"/>
                  <a:pt x="11049000" y="383117"/>
                </a:cubicBezTo>
                <a:lnTo>
                  <a:pt x="11049000" y="1200331"/>
                </a:lnTo>
                <a:lnTo>
                  <a:pt x="11578425" y="1200331"/>
                </a:lnTo>
                <a:cubicBezTo>
                  <a:pt x="11685146" y="1200331"/>
                  <a:pt x="11771661" y="1286846"/>
                  <a:pt x="11771661" y="1393567"/>
                </a:cubicBezTo>
                <a:lnTo>
                  <a:pt x="11771661" y="1674462"/>
                </a:lnTo>
                <a:cubicBezTo>
                  <a:pt x="11771661" y="1781183"/>
                  <a:pt x="11685146" y="1867698"/>
                  <a:pt x="11578425" y="1867698"/>
                </a:cubicBezTo>
                <a:lnTo>
                  <a:pt x="11049000" y="1867698"/>
                </a:lnTo>
                <a:lnTo>
                  <a:pt x="11049000" y="5877983"/>
                </a:lnTo>
                <a:cubicBezTo>
                  <a:pt x="11049000" y="6089573"/>
                  <a:pt x="10877473" y="6261100"/>
                  <a:pt x="10665883" y="6261100"/>
                </a:cubicBezTo>
                <a:lnTo>
                  <a:pt x="383117" y="6261100"/>
                </a:lnTo>
                <a:cubicBezTo>
                  <a:pt x="171527" y="6261100"/>
                  <a:pt x="0" y="6089573"/>
                  <a:pt x="0" y="5877983"/>
                </a:cubicBezTo>
                <a:lnTo>
                  <a:pt x="0" y="383117"/>
                </a:lnTo>
                <a:cubicBezTo>
                  <a:pt x="0" y="171527"/>
                  <a:pt x="171527" y="0"/>
                  <a:pt x="383117" y="0"/>
                </a:cubicBezTo>
                <a:close/>
              </a:path>
            </a:pathLst>
          </a:custGeom>
          <a:solidFill>
            <a:srgbClr val="926C6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E8AB97F1-51AA-4086-ACDC-8C2C8647E251}"/>
              </a:ext>
            </a:extLst>
          </p:cNvPr>
          <p:cNvSpPr/>
          <p:nvPr/>
        </p:nvSpPr>
        <p:spPr>
          <a:xfrm>
            <a:off x="-9686852" y="325438"/>
            <a:ext cx="11772512" cy="6261100"/>
          </a:xfrm>
          <a:custGeom>
            <a:avLst/>
            <a:gdLst>
              <a:gd name="connsiteX0" fmla="*/ 383117 w 11772512"/>
              <a:gd name="connsiteY0" fmla="*/ 0 h 6261100"/>
              <a:gd name="connsiteX1" fmla="*/ 10665883 w 11772512"/>
              <a:gd name="connsiteY1" fmla="*/ 0 h 6261100"/>
              <a:gd name="connsiteX2" fmla="*/ 11049000 w 11772512"/>
              <a:gd name="connsiteY2" fmla="*/ 383117 h 6261100"/>
              <a:gd name="connsiteX3" fmla="*/ 11049000 w 11772512"/>
              <a:gd name="connsiteY3" fmla="*/ 2189325 h 6261100"/>
              <a:gd name="connsiteX4" fmla="*/ 11579276 w 11772512"/>
              <a:gd name="connsiteY4" fmla="*/ 2189325 h 6261100"/>
              <a:gd name="connsiteX5" fmla="*/ 11772512 w 11772512"/>
              <a:gd name="connsiteY5" fmla="*/ 2382561 h 6261100"/>
              <a:gd name="connsiteX6" fmla="*/ 11772512 w 11772512"/>
              <a:gd name="connsiteY6" fmla="*/ 2663456 h 6261100"/>
              <a:gd name="connsiteX7" fmla="*/ 11579276 w 11772512"/>
              <a:gd name="connsiteY7" fmla="*/ 2856692 h 6261100"/>
              <a:gd name="connsiteX8" fmla="*/ 11049000 w 11772512"/>
              <a:gd name="connsiteY8" fmla="*/ 2856692 h 6261100"/>
              <a:gd name="connsiteX9" fmla="*/ 11049000 w 11772512"/>
              <a:gd name="connsiteY9" fmla="*/ 5877983 h 6261100"/>
              <a:gd name="connsiteX10" fmla="*/ 10665883 w 11772512"/>
              <a:gd name="connsiteY10" fmla="*/ 6261100 h 6261100"/>
              <a:gd name="connsiteX11" fmla="*/ 383117 w 11772512"/>
              <a:gd name="connsiteY11" fmla="*/ 6261100 h 6261100"/>
              <a:gd name="connsiteX12" fmla="*/ 0 w 11772512"/>
              <a:gd name="connsiteY12" fmla="*/ 5877983 h 6261100"/>
              <a:gd name="connsiteX13" fmla="*/ 0 w 11772512"/>
              <a:gd name="connsiteY13" fmla="*/ 383117 h 6261100"/>
              <a:gd name="connsiteX14" fmla="*/ 383117 w 11772512"/>
              <a:gd name="connsiteY14" fmla="*/ 0 h 626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772512" h="6261100">
                <a:moveTo>
                  <a:pt x="383117" y="0"/>
                </a:moveTo>
                <a:lnTo>
                  <a:pt x="10665883" y="0"/>
                </a:lnTo>
                <a:cubicBezTo>
                  <a:pt x="10877473" y="0"/>
                  <a:pt x="11049000" y="171527"/>
                  <a:pt x="11049000" y="383117"/>
                </a:cubicBezTo>
                <a:lnTo>
                  <a:pt x="11049000" y="2189325"/>
                </a:lnTo>
                <a:lnTo>
                  <a:pt x="11579276" y="2189325"/>
                </a:lnTo>
                <a:cubicBezTo>
                  <a:pt x="11685997" y="2189325"/>
                  <a:pt x="11772512" y="2275840"/>
                  <a:pt x="11772512" y="2382561"/>
                </a:cubicBezTo>
                <a:lnTo>
                  <a:pt x="11772512" y="2663456"/>
                </a:lnTo>
                <a:cubicBezTo>
                  <a:pt x="11772512" y="2770177"/>
                  <a:pt x="11685997" y="2856692"/>
                  <a:pt x="11579276" y="2856692"/>
                </a:cubicBezTo>
                <a:lnTo>
                  <a:pt x="11049000" y="2856692"/>
                </a:lnTo>
                <a:lnTo>
                  <a:pt x="11049000" y="5877983"/>
                </a:lnTo>
                <a:cubicBezTo>
                  <a:pt x="11049000" y="6089573"/>
                  <a:pt x="10877473" y="6261100"/>
                  <a:pt x="10665883" y="6261100"/>
                </a:cubicBezTo>
                <a:lnTo>
                  <a:pt x="383117" y="6261100"/>
                </a:lnTo>
                <a:cubicBezTo>
                  <a:pt x="171527" y="6261100"/>
                  <a:pt x="0" y="6089573"/>
                  <a:pt x="0" y="5877983"/>
                </a:cubicBezTo>
                <a:lnTo>
                  <a:pt x="0" y="383117"/>
                </a:lnTo>
                <a:cubicBezTo>
                  <a:pt x="0" y="171527"/>
                  <a:pt x="171527" y="0"/>
                  <a:pt x="383117" y="0"/>
                </a:cubicBezTo>
                <a:close/>
              </a:path>
            </a:pathLst>
          </a:custGeom>
          <a:solidFill>
            <a:srgbClr val="B4896C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302220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B5BCA20-B718-405B-B7C6-4345529447C7}"/>
              </a:ext>
            </a:extLst>
          </p:cNvPr>
          <p:cNvSpPr/>
          <p:nvPr/>
        </p:nvSpPr>
        <p:spPr>
          <a:xfrm>
            <a:off x="21655135" y="-2008524"/>
            <a:ext cx="10774018" cy="10058401"/>
          </a:xfrm>
          <a:prstGeom prst="roundRect">
            <a:avLst>
              <a:gd name="adj" fmla="val 50000"/>
            </a:avLst>
          </a:prstGeom>
          <a:solidFill>
            <a:srgbClr val="644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1B1C295-4E66-43F4-B42D-39D56B2EE977}"/>
              </a:ext>
            </a:extLst>
          </p:cNvPr>
          <p:cNvSpPr/>
          <p:nvPr/>
        </p:nvSpPr>
        <p:spPr>
          <a:xfrm>
            <a:off x="646697" y="-17173160"/>
            <a:ext cx="3945702" cy="3852672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D39B4AC-CFD0-4C7E-9663-90A9F39850A9}"/>
              </a:ext>
            </a:extLst>
          </p:cNvPr>
          <p:cNvSpPr/>
          <p:nvPr/>
        </p:nvSpPr>
        <p:spPr>
          <a:xfrm>
            <a:off x="-17900342" y="2050271"/>
            <a:ext cx="4822201" cy="4315968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2DB179F-50B7-4463-A580-E02AD33802D7}"/>
              </a:ext>
            </a:extLst>
          </p:cNvPr>
          <p:cNvSpPr/>
          <p:nvPr/>
        </p:nvSpPr>
        <p:spPr>
          <a:xfrm>
            <a:off x="-234563" y="15457228"/>
            <a:ext cx="6330563" cy="530961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EE81A7C-1E2F-47D8-8D27-00539FA7B6F8}"/>
              </a:ext>
            </a:extLst>
          </p:cNvPr>
          <p:cNvSpPr txBox="1"/>
          <p:nvPr/>
        </p:nvSpPr>
        <p:spPr>
          <a:xfrm>
            <a:off x="7666455" y="-16161198"/>
            <a:ext cx="34847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>
                <a:solidFill>
                  <a:schemeClr val="accent4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 dung 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6362ED2-05C3-45A7-AB29-C85421509120}"/>
              </a:ext>
            </a:extLst>
          </p:cNvPr>
          <p:cNvSpPr/>
          <p:nvPr/>
        </p:nvSpPr>
        <p:spPr>
          <a:xfrm>
            <a:off x="-6252797" y="1088283"/>
            <a:ext cx="3271520" cy="4720128"/>
          </a:xfrm>
          <a:prstGeom prst="rect">
            <a:avLst/>
          </a:prstGeom>
          <a:solidFill>
            <a:srgbClr val="463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 descr="A picture containing wall, person, indoor&#10;&#10;Description automatically generated">
            <a:extLst>
              <a:ext uri="{FF2B5EF4-FFF2-40B4-BE49-F238E27FC236}">
                <a16:creationId xmlns:a16="http://schemas.microsoft.com/office/drawing/2014/main" id="{D4F41F84-A5D9-4736-9ED2-FA5904C27A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389" t="29954" r="99929" b="29586"/>
          <a:stretch/>
        </p:blipFill>
        <p:spPr>
          <a:xfrm>
            <a:off x="-6041549" y="1290675"/>
            <a:ext cx="2849024" cy="4315968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43C1D112-D854-4FA3-87E3-3419BF0B7F44}"/>
              </a:ext>
            </a:extLst>
          </p:cNvPr>
          <p:cNvGrpSpPr/>
          <p:nvPr/>
        </p:nvGrpSpPr>
        <p:grpSpPr>
          <a:xfrm>
            <a:off x="7666455" y="-12518418"/>
            <a:ext cx="7481804" cy="2439545"/>
            <a:chOff x="3632816" y="671342"/>
            <a:chExt cx="8067278" cy="5309616"/>
          </a:xfrm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C21A5DC0-5C41-4657-8881-8127A20563BD}"/>
                </a:ext>
              </a:extLst>
            </p:cNvPr>
            <p:cNvSpPr/>
            <p:nvPr/>
          </p:nvSpPr>
          <p:spPr>
            <a:xfrm>
              <a:off x="3733100" y="877041"/>
              <a:ext cx="7902429" cy="5103917"/>
            </a:xfrm>
            <a:prstGeom prst="roundRect">
              <a:avLst>
                <a:gd name="adj" fmla="val 5946"/>
              </a:avLst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D9C7525B-EB81-48A3-9AB1-80C7117EEF56}"/>
                </a:ext>
              </a:extLst>
            </p:cNvPr>
            <p:cNvSpPr/>
            <p:nvPr/>
          </p:nvSpPr>
          <p:spPr>
            <a:xfrm>
              <a:off x="3632816" y="671342"/>
              <a:ext cx="8067278" cy="5103917"/>
            </a:xfrm>
            <a:prstGeom prst="roundRect">
              <a:avLst>
                <a:gd name="adj" fmla="val 12259"/>
              </a:avLst>
            </a:prstGeom>
            <a:solidFill>
              <a:srgbClr val="E2B2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3B93C61-89DB-4E54-80E7-9512DFF1680A}"/>
              </a:ext>
            </a:extLst>
          </p:cNvPr>
          <p:cNvGrpSpPr/>
          <p:nvPr/>
        </p:nvGrpSpPr>
        <p:grpSpPr>
          <a:xfrm>
            <a:off x="6639218" y="-7238489"/>
            <a:ext cx="7481804" cy="2439545"/>
            <a:chOff x="3632816" y="671342"/>
            <a:chExt cx="8067278" cy="5309616"/>
          </a:xfrm>
        </p:grpSpPr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C983137E-13CD-4EFB-A476-141B97094FA1}"/>
                </a:ext>
              </a:extLst>
            </p:cNvPr>
            <p:cNvSpPr/>
            <p:nvPr/>
          </p:nvSpPr>
          <p:spPr>
            <a:xfrm>
              <a:off x="3733100" y="877041"/>
              <a:ext cx="7902429" cy="5103917"/>
            </a:xfrm>
            <a:prstGeom prst="roundRect">
              <a:avLst>
                <a:gd name="adj" fmla="val 5946"/>
              </a:avLst>
            </a:prstGeom>
            <a:solidFill>
              <a:srgbClr val="7A46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34F28F9F-D5B6-43E5-94C0-330E96EF5B9F}"/>
                </a:ext>
              </a:extLst>
            </p:cNvPr>
            <p:cNvSpPr/>
            <p:nvPr/>
          </p:nvSpPr>
          <p:spPr>
            <a:xfrm>
              <a:off x="3632816" y="671342"/>
              <a:ext cx="8067278" cy="5103917"/>
            </a:xfrm>
            <a:prstGeom prst="roundRect">
              <a:avLst>
                <a:gd name="adj" fmla="val 12259"/>
              </a:avLst>
            </a:prstGeom>
            <a:solidFill>
              <a:srgbClr val="E2B2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66D6491E-876E-4094-AC5D-E04F321D9009}"/>
              </a:ext>
            </a:extLst>
          </p:cNvPr>
          <p:cNvSpPr txBox="1"/>
          <p:nvPr/>
        </p:nvSpPr>
        <p:spPr>
          <a:xfrm>
            <a:off x="11724401" y="-15453312"/>
            <a:ext cx="34847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>
                <a:solidFill>
                  <a:schemeClr val="accent4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 dung 2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83A5411-789A-49B3-B6F7-EEBCCEFD728E}"/>
              </a:ext>
            </a:extLst>
          </p:cNvPr>
          <p:cNvGrpSpPr/>
          <p:nvPr/>
        </p:nvGrpSpPr>
        <p:grpSpPr>
          <a:xfrm>
            <a:off x="16031867" y="-14417236"/>
            <a:ext cx="8345578" cy="6004560"/>
            <a:chOff x="3632816" y="671342"/>
            <a:chExt cx="8067278" cy="5309616"/>
          </a:xfrm>
        </p:grpSpPr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10DF8F03-19CA-4A8D-826F-7FDBD2DB7D44}"/>
                </a:ext>
              </a:extLst>
            </p:cNvPr>
            <p:cNvSpPr/>
            <p:nvPr/>
          </p:nvSpPr>
          <p:spPr>
            <a:xfrm>
              <a:off x="3733100" y="877041"/>
              <a:ext cx="7902429" cy="5103917"/>
            </a:xfrm>
            <a:prstGeom prst="roundRect">
              <a:avLst>
                <a:gd name="adj" fmla="val 5946"/>
              </a:avLst>
            </a:prstGeom>
            <a:solidFill>
              <a:srgbClr val="7A46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F3BF79D7-3998-4F3D-B4D3-BA8D89DF4E46}"/>
                </a:ext>
              </a:extLst>
            </p:cNvPr>
            <p:cNvSpPr/>
            <p:nvPr/>
          </p:nvSpPr>
          <p:spPr>
            <a:xfrm>
              <a:off x="3632816" y="671342"/>
              <a:ext cx="8067278" cy="5103917"/>
            </a:xfrm>
            <a:prstGeom prst="roundRect">
              <a:avLst>
                <a:gd name="adj" fmla="val 5946"/>
              </a:avLst>
            </a:prstGeom>
            <a:solidFill>
              <a:srgbClr val="E2B2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Oval 1">
            <a:extLst>
              <a:ext uri="{FF2B5EF4-FFF2-40B4-BE49-F238E27FC236}">
                <a16:creationId xmlns:a16="http://schemas.microsoft.com/office/drawing/2014/main" id="{837C6F95-3EC9-425A-A6B6-00C606623341}"/>
              </a:ext>
            </a:extLst>
          </p:cNvPr>
          <p:cNvSpPr/>
          <p:nvPr/>
        </p:nvSpPr>
        <p:spPr>
          <a:xfrm>
            <a:off x="5288255" y="1684099"/>
            <a:ext cx="1620795" cy="1637270"/>
          </a:xfrm>
          <a:prstGeom prst="ellipse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37994" b="-37994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F2D160-FE34-4BE4-A058-5267441A91A2}"/>
              </a:ext>
            </a:extLst>
          </p:cNvPr>
          <p:cNvSpPr txBox="1"/>
          <p:nvPr/>
        </p:nvSpPr>
        <p:spPr>
          <a:xfrm>
            <a:off x="4565036" y="3429000"/>
            <a:ext cx="3064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rgbClr val="644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 dung 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7E2C9F4-F75D-42E9-BAA1-038A5C9446B6}"/>
              </a:ext>
            </a:extLst>
          </p:cNvPr>
          <p:cNvSpPr txBox="1"/>
          <p:nvPr/>
        </p:nvSpPr>
        <p:spPr>
          <a:xfrm>
            <a:off x="3637918" y="4075331"/>
            <a:ext cx="4916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solidFill>
                  <a:srgbClr val="644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Ghi chú nội dung 3</a:t>
            </a: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C155A419-616A-4A01-8098-511B4A0158D4}"/>
              </a:ext>
            </a:extLst>
          </p:cNvPr>
          <p:cNvSpPr/>
          <p:nvPr/>
        </p:nvSpPr>
        <p:spPr>
          <a:xfrm>
            <a:off x="238723" y="315913"/>
            <a:ext cx="11756356" cy="6267450"/>
          </a:xfrm>
          <a:custGeom>
            <a:avLst/>
            <a:gdLst>
              <a:gd name="connsiteX0" fmla="*/ 403624 w 11756356"/>
              <a:gd name="connsiteY0" fmla="*/ 0 h 6267450"/>
              <a:gd name="connsiteX1" fmla="*/ 10645376 w 11756356"/>
              <a:gd name="connsiteY1" fmla="*/ 0 h 6267450"/>
              <a:gd name="connsiteX2" fmla="*/ 11040800 w 11756356"/>
              <a:gd name="connsiteY2" fmla="*/ 322280 h 6267450"/>
              <a:gd name="connsiteX3" fmla="*/ 11041697 w 11756356"/>
              <a:gd name="connsiteY3" fmla="*/ 331182 h 6267450"/>
              <a:gd name="connsiteX4" fmla="*/ 11541611 w 11756356"/>
              <a:gd name="connsiteY4" fmla="*/ 331182 h 6267450"/>
              <a:gd name="connsiteX5" fmla="*/ 11756356 w 11756356"/>
              <a:gd name="connsiteY5" fmla="*/ 545927 h 6267450"/>
              <a:gd name="connsiteX6" fmla="*/ 11756356 w 11756356"/>
              <a:gd name="connsiteY6" fmla="*/ 802544 h 6267450"/>
              <a:gd name="connsiteX7" fmla="*/ 11541611 w 11756356"/>
              <a:gd name="connsiteY7" fmla="*/ 1017289 h 6267450"/>
              <a:gd name="connsiteX8" fmla="*/ 11049000 w 11756356"/>
              <a:gd name="connsiteY8" fmla="*/ 1017289 h 6267450"/>
              <a:gd name="connsiteX9" fmla="*/ 11049000 w 11756356"/>
              <a:gd name="connsiteY9" fmla="*/ 5863826 h 6267450"/>
              <a:gd name="connsiteX10" fmla="*/ 10645376 w 11756356"/>
              <a:gd name="connsiteY10" fmla="*/ 6267450 h 6267450"/>
              <a:gd name="connsiteX11" fmla="*/ 403624 w 11756356"/>
              <a:gd name="connsiteY11" fmla="*/ 6267450 h 6267450"/>
              <a:gd name="connsiteX12" fmla="*/ 0 w 11756356"/>
              <a:gd name="connsiteY12" fmla="*/ 5863826 h 6267450"/>
              <a:gd name="connsiteX13" fmla="*/ 0 w 11756356"/>
              <a:gd name="connsiteY13" fmla="*/ 403624 h 6267450"/>
              <a:gd name="connsiteX14" fmla="*/ 403624 w 11756356"/>
              <a:gd name="connsiteY14" fmla="*/ 0 h 6267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756356" h="6267450">
                <a:moveTo>
                  <a:pt x="403624" y="0"/>
                </a:moveTo>
                <a:lnTo>
                  <a:pt x="10645376" y="0"/>
                </a:lnTo>
                <a:cubicBezTo>
                  <a:pt x="10840427" y="0"/>
                  <a:pt x="11003163" y="138355"/>
                  <a:pt x="11040800" y="322280"/>
                </a:cubicBezTo>
                <a:lnTo>
                  <a:pt x="11041697" y="331182"/>
                </a:lnTo>
                <a:lnTo>
                  <a:pt x="11541611" y="331182"/>
                </a:lnTo>
                <a:cubicBezTo>
                  <a:pt x="11660211" y="331182"/>
                  <a:pt x="11756356" y="427327"/>
                  <a:pt x="11756356" y="545927"/>
                </a:cubicBezTo>
                <a:lnTo>
                  <a:pt x="11756356" y="802544"/>
                </a:lnTo>
                <a:cubicBezTo>
                  <a:pt x="11756356" y="921144"/>
                  <a:pt x="11660211" y="1017289"/>
                  <a:pt x="11541611" y="1017289"/>
                </a:cubicBezTo>
                <a:lnTo>
                  <a:pt x="11049000" y="1017289"/>
                </a:lnTo>
                <a:lnTo>
                  <a:pt x="11049000" y="5863826"/>
                </a:lnTo>
                <a:cubicBezTo>
                  <a:pt x="11049000" y="6086741"/>
                  <a:pt x="10868291" y="6267450"/>
                  <a:pt x="10645376" y="6267450"/>
                </a:cubicBezTo>
                <a:lnTo>
                  <a:pt x="403624" y="6267450"/>
                </a:lnTo>
                <a:cubicBezTo>
                  <a:pt x="180709" y="6267450"/>
                  <a:pt x="0" y="6086741"/>
                  <a:pt x="0" y="5863826"/>
                </a:cubicBezTo>
                <a:lnTo>
                  <a:pt x="0" y="403624"/>
                </a:lnTo>
                <a:cubicBezTo>
                  <a:pt x="0" y="180709"/>
                  <a:pt x="180709" y="0"/>
                  <a:pt x="403624" y="0"/>
                </a:cubicBezTo>
                <a:close/>
              </a:path>
            </a:pathLst>
          </a:custGeom>
          <a:solidFill>
            <a:srgbClr val="51453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5CC99F65-7DE4-46D2-9E8E-0DC41626CE35}"/>
              </a:ext>
            </a:extLst>
          </p:cNvPr>
          <p:cNvSpPr/>
          <p:nvPr/>
        </p:nvSpPr>
        <p:spPr>
          <a:xfrm>
            <a:off x="-9379601" y="315913"/>
            <a:ext cx="11771661" cy="6261100"/>
          </a:xfrm>
          <a:custGeom>
            <a:avLst/>
            <a:gdLst>
              <a:gd name="connsiteX0" fmla="*/ 383117 w 11771661"/>
              <a:gd name="connsiteY0" fmla="*/ 0 h 6261100"/>
              <a:gd name="connsiteX1" fmla="*/ 10665883 w 11771661"/>
              <a:gd name="connsiteY1" fmla="*/ 0 h 6261100"/>
              <a:gd name="connsiteX2" fmla="*/ 11049000 w 11771661"/>
              <a:gd name="connsiteY2" fmla="*/ 383117 h 6261100"/>
              <a:gd name="connsiteX3" fmla="*/ 11049000 w 11771661"/>
              <a:gd name="connsiteY3" fmla="*/ 1200331 h 6261100"/>
              <a:gd name="connsiteX4" fmla="*/ 11578425 w 11771661"/>
              <a:gd name="connsiteY4" fmla="*/ 1200331 h 6261100"/>
              <a:gd name="connsiteX5" fmla="*/ 11771661 w 11771661"/>
              <a:gd name="connsiteY5" fmla="*/ 1393567 h 6261100"/>
              <a:gd name="connsiteX6" fmla="*/ 11771661 w 11771661"/>
              <a:gd name="connsiteY6" fmla="*/ 1674462 h 6261100"/>
              <a:gd name="connsiteX7" fmla="*/ 11578425 w 11771661"/>
              <a:gd name="connsiteY7" fmla="*/ 1867698 h 6261100"/>
              <a:gd name="connsiteX8" fmla="*/ 11049000 w 11771661"/>
              <a:gd name="connsiteY8" fmla="*/ 1867698 h 6261100"/>
              <a:gd name="connsiteX9" fmla="*/ 11049000 w 11771661"/>
              <a:gd name="connsiteY9" fmla="*/ 5877983 h 6261100"/>
              <a:gd name="connsiteX10" fmla="*/ 10665883 w 11771661"/>
              <a:gd name="connsiteY10" fmla="*/ 6261100 h 6261100"/>
              <a:gd name="connsiteX11" fmla="*/ 383117 w 11771661"/>
              <a:gd name="connsiteY11" fmla="*/ 6261100 h 6261100"/>
              <a:gd name="connsiteX12" fmla="*/ 0 w 11771661"/>
              <a:gd name="connsiteY12" fmla="*/ 5877983 h 6261100"/>
              <a:gd name="connsiteX13" fmla="*/ 0 w 11771661"/>
              <a:gd name="connsiteY13" fmla="*/ 383117 h 6261100"/>
              <a:gd name="connsiteX14" fmla="*/ 383117 w 11771661"/>
              <a:gd name="connsiteY14" fmla="*/ 0 h 626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771661" h="6261100">
                <a:moveTo>
                  <a:pt x="383117" y="0"/>
                </a:moveTo>
                <a:lnTo>
                  <a:pt x="10665883" y="0"/>
                </a:lnTo>
                <a:cubicBezTo>
                  <a:pt x="10877473" y="0"/>
                  <a:pt x="11049000" y="171527"/>
                  <a:pt x="11049000" y="383117"/>
                </a:cubicBezTo>
                <a:lnTo>
                  <a:pt x="11049000" y="1200331"/>
                </a:lnTo>
                <a:lnTo>
                  <a:pt x="11578425" y="1200331"/>
                </a:lnTo>
                <a:cubicBezTo>
                  <a:pt x="11685146" y="1200331"/>
                  <a:pt x="11771661" y="1286846"/>
                  <a:pt x="11771661" y="1393567"/>
                </a:cubicBezTo>
                <a:lnTo>
                  <a:pt x="11771661" y="1674462"/>
                </a:lnTo>
                <a:cubicBezTo>
                  <a:pt x="11771661" y="1781183"/>
                  <a:pt x="11685146" y="1867698"/>
                  <a:pt x="11578425" y="1867698"/>
                </a:cubicBezTo>
                <a:lnTo>
                  <a:pt x="11049000" y="1867698"/>
                </a:lnTo>
                <a:lnTo>
                  <a:pt x="11049000" y="5877983"/>
                </a:lnTo>
                <a:cubicBezTo>
                  <a:pt x="11049000" y="6089573"/>
                  <a:pt x="10877473" y="6261100"/>
                  <a:pt x="10665883" y="6261100"/>
                </a:cubicBezTo>
                <a:lnTo>
                  <a:pt x="383117" y="6261100"/>
                </a:lnTo>
                <a:cubicBezTo>
                  <a:pt x="171527" y="6261100"/>
                  <a:pt x="0" y="6089573"/>
                  <a:pt x="0" y="5877983"/>
                </a:cubicBezTo>
                <a:lnTo>
                  <a:pt x="0" y="383117"/>
                </a:lnTo>
                <a:cubicBezTo>
                  <a:pt x="0" y="171527"/>
                  <a:pt x="171527" y="0"/>
                  <a:pt x="383117" y="0"/>
                </a:cubicBezTo>
                <a:close/>
              </a:path>
            </a:pathLst>
          </a:custGeom>
          <a:solidFill>
            <a:srgbClr val="926C6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E8AB97F1-51AA-4086-ACDC-8C2C8647E251}"/>
              </a:ext>
            </a:extLst>
          </p:cNvPr>
          <p:cNvSpPr/>
          <p:nvPr/>
        </p:nvSpPr>
        <p:spPr>
          <a:xfrm>
            <a:off x="-9686852" y="325438"/>
            <a:ext cx="11772512" cy="6261100"/>
          </a:xfrm>
          <a:custGeom>
            <a:avLst/>
            <a:gdLst>
              <a:gd name="connsiteX0" fmla="*/ 383117 w 11772512"/>
              <a:gd name="connsiteY0" fmla="*/ 0 h 6261100"/>
              <a:gd name="connsiteX1" fmla="*/ 10665883 w 11772512"/>
              <a:gd name="connsiteY1" fmla="*/ 0 h 6261100"/>
              <a:gd name="connsiteX2" fmla="*/ 11049000 w 11772512"/>
              <a:gd name="connsiteY2" fmla="*/ 383117 h 6261100"/>
              <a:gd name="connsiteX3" fmla="*/ 11049000 w 11772512"/>
              <a:gd name="connsiteY3" fmla="*/ 2189325 h 6261100"/>
              <a:gd name="connsiteX4" fmla="*/ 11579276 w 11772512"/>
              <a:gd name="connsiteY4" fmla="*/ 2189325 h 6261100"/>
              <a:gd name="connsiteX5" fmla="*/ 11772512 w 11772512"/>
              <a:gd name="connsiteY5" fmla="*/ 2382561 h 6261100"/>
              <a:gd name="connsiteX6" fmla="*/ 11772512 w 11772512"/>
              <a:gd name="connsiteY6" fmla="*/ 2663456 h 6261100"/>
              <a:gd name="connsiteX7" fmla="*/ 11579276 w 11772512"/>
              <a:gd name="connsiteY7" fmla="*/ 2856692 h 6261100"/>
              <a:gd name="connsiteX8" fmla="*/ 11049000 w 11772512"/>
              <a:gd name="connsiteY8" fmla="*/ 2856692 h 6261100"/>
              <a:gd name="connsiteX9" fmla="*/ 11049000 w 11772512"/>
              <a:gd name="connsiteY9" fmla="*/ 5877983 h 6261100"/>
              <a:gd name="connsiteX10" fmla="*/ 10665883 w 11772512"/>
              <a:gd name="connsiteY10" fmla="*/ 6261100 h 6261100"/>
              <a:gd name="connsiteX11" fmla="*/ 383117 w 11772512"/>
              <a:gd name="connsiteY11" fmla="*/ 6261100 h 6261100"/>
              <a:gd name="connsiteX12" fmla="*/ 0 w 11772512"/>
              <a:gd name="connsiteY12" fmla="*/ 5877983 h 6261100"/>
              <a:gd name="connsiteX13" fmla="*/ 0 w 11772512"/>
              <a:gd name="connsiteY13" fmla="*/ 383117 h 6261100"/>
              <a:gd name="connsiteX14" fmla="*/ 383117 w 11772512"/>
              <a:gd name="connsiteY14" fmla="*/ 0 h 626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772512" h="6261100">
                <a:moveTo>
                  <a:pt x="383117" y="0"/>
                </a:moveTo>
                <a:lnTo>
                  <a:pt x="10665883" y="0"/>
                </a:lnTo>
                <a:cubicBezTo>
                  <a:pt x="10877473" y="0"/>
                  <a:pt x="11049000" y="171527"/>
                  <a:pt x="11049000" y="383117"/>
                </a:cubicBezTo>
                <a:lnTo>
                  <a:pt x="11049000" y="2189325"/>
                </a:lnTo>
                <a:lnTo>
                  <a:pt x="11579276" y="2189325"/>
                </a:lnTo>
                <a:cubicBezTo>
                  <a:pt x="11685997" y="2189325"/>
                  <a:pt x="11772512" y="2275840"/>
                  <a:pt x="11772512" y="2382561"/>
                </a:cubicBezTo>
                <a:lnTo>
                  <a:pt x="11772512" y="2663456"/>
                </a:lnTo>
                <a:cubicBezTo>
                  <a:pt x="11772512" y="2770177"/>
                  <a:pt x="11685997" y="2856692"/>
                  <a:pt x="11579276" y="2856692"/>
                </a:cubicBezTo>
                <a:lnTo>
                  <a:pt x="11049000" y="2856692"/>
                </a:lnTo>
                <a:lnTo>
                  <a:pt x="11049000" y="5877983"/>
                </a:lnTo>
                <a:cubicBezTo>
                  <a:pt x="11049000" y="6089573"/>
                  <a:pt x="10877473" y="6261100"/>
                  <a:pt x="10665883" y="6261100"/>
                </a:cubicBezTo>
                <a:lnTo>
                  <a:pt x="383117" y="6261100"/>
                </a:lnTo>
                <a:cubicBezTo>
                  <a:pt x="171527" y="6261100"/>
                  <a:pt x="0" y="6089573"/>
                  <a:pt x="0" y="5877983"/>
                </a:cubicBezTo>
                <a:lnTo>
                  <a:pt x="0" y="383117"/>
                </a:lnTo>
                <a:cubicBezTo>
                  <a:pt x="0" y="171527"/>
                  <a:pt x="171527" y="0"/>
                  <a:pt x="383117" y="0"/>
                </a:cubicBezTo>
                <a:close/>
              </a:path>
            </a:pathLst>
          </a:custGeom>
          <a:solidFill>
            <a:srgbClr val="B4896C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320435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B5BCA20-B718-405B-B7C6-4345529447C7}"/>
              </a:ext>
            </a:extLst>
          </p:cNvPr>
          <p:cNvSpPr/>
          <p:nvPr/>
        </p:nvSpPr>
        <p:spPr>
          <a:xfrm>
            <a:off x="21655135" y="-2008524"/>
            <a:ext cx="10774018" cy="10058401"/>
          </a:xfrm>
          <a:prstGeom prst="roundRect">
            <a:avLst>
              <a:gd name="adj" fmla="val 50000"/>
            </a:avLst>
          </a:prstGeom>
          <a:solidFill>
            <a:srgbClr val="644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1B1C295-4E66-43F4-B42D-39D56B2EE977}"/>
              </a:ext>
            </a:extLst>
          </p:cNvPr>
          <p:cNvSpPr/>
          <p:nvPr/>
        </p:nvSpPr>
        <p:spPr>
          <a:xfrm>
            <a:off x="646697" y="-17173160"/>
            <a:ext cx="3945702" cy="3852672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D39B4AC-CFD0-4C7E-9663-90A9F39850A9}"/>
              </a:ext>
            </a:extLst>
          </p:cNvPr>
          <p:cNvSpPr/>
          <p:nvPr/>
        </p:nvSpPr>
        <p:spPr>
          <a:xfrm>
            <a:off x="-17900342" y="2050271"/>
            <a:ext cx="4822201" cy="4315968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2DB179F-50B7-4463-A580-E02AD33802D7}"/>
              </a:ext>
            </a:extLst>
          </p:cNvPr>
          <p:cNvSpPr/>
          <p:nvPr/>
        </p:nvSpPr>
        <p:spPr>
          <a:xfrm>
            <a:off x="-234563" y="15457228"/>
            <a:ext cx="6330563" cy="530961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EE81A7C-1E2F-47D8-8D27-00539FA7B6F8}"/>
              </a:ext>
            </a:extLst>
          </p:cNvPr>
          <p:cNvSpPr txBox="1"/>
          <p:nvPr/>
        </p:nvSpPr>
        <p:spPr>
          <a:xfrm>
            <a:off x="7666455" y="-16161198"/>
            <a:ext cx="34847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>
                <a:solidFill>
                  <a:schemeClr val="accent4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 dung 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6362ED2-05C3-45A7-AB29-C85421509120}"/>
              </a:ext>
            </a:extLst>
          </p:cNvPr>
          <p:cNvSpPr/>
          <p:nvPr/>
        </p:nvSpPr>
        <p:spPr>
          <a:xfrm>
            <a:off x="-6252797" y="1088283"/>
            <a:ext cx="3271520" cy="4720128"/>
          </a:xfrm>
          <a:prstGeom prst="rect">
            <a:avLst/>
          </a:prstGeom>
          <a:solidFill>
            <a:srgbClr val="463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 descr="A picture containing wall, person, indoor&#10;&#10;Description automatically generated">
            <a:extLst>
              <a:ext uri="{FF2B5EF4-FFF2-40B4-BE49-F238E27FC236}">
                <a16:creationId xmlns:a16="http://schemas.microsoft.com/office/drawing/2014/main" id="{D4F41F84-A5D9-4736-9ED2-FA5904C27A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389" t="29954" r="99929" b="29586"/>
          <a:stretch/>
        </p:blipFill>
        <p:spPr>
          <a:xfrm>
            <a:off x="-6041549" y="1290675"/>
            <a:ext cx="2849024" cy="4315968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43C1D112-D854-4FA3-87E3-3419BF0B7F44}"/>
              </a:ext>
            </a:extLst>
          </p:cNvPr>
          <p:cNvGrpSpPr/>
          <p:nvPr/>
        </p:nvGrpSpPr>
        <p:grpSpPr>
          <a:xfrm>
            <a:off x="7666455" y="-12518418"/>
            <a:ext cx="7481804" cy="2439545"/>
            <a:chOff x="3632816" y="671342"/>
            <a:chExt cx="8067278" cy="5309616"/>
          </a:xfrm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C21A5DC0-5C41-4657-8881-8127A20563BD}"/>
                </a:ext>
              </a:extLst>
            </p:cNvPr>
            <p:cNvSpPr/>
            <p:nvPr/>
          </p:nvSpPr>
          <p:spPr>
            <a:xfrm>
              <a:off x="3733100" y="877041"/>
              <a:ext cx="7902429" cy="5103917"/>
            </a:xfrm>
            <a:prstGeom prst="roundRect">
              <a:avLst>
                <a:gd name="adj" fmla="val 5946"/>
              </a:avLst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D9C7525B-EB81-48A3-9AB1-80C7117EEF56}"/>
                </a:ext>
              </a:extLst>
            </p:cNvPr>
            <p:cNvSpPr/>
            <p:nvPr/>
          </p:nvSpPr>
          <p:spPr>
            <a:xfrm>
              <a:off x="3632816" y="671342"/>
              <a:ext cx="8067278" cy="5103917"/>
            </a:xfrm>
            <a:prstGeom prst="roundRect">
              <a:avLst>
                <a:gd name="adj" fmla="val 12259"/>
              </a:avLst>
            </a:prstGeom>
            <a:solidFill>
              <a:srgbClr val="E2B2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3B93C61-89DB-4E54-80E7-9512DFF1680A}"/>
              </a:ext>
            </a:extLst>
          </p:cNvPr>
          <p:cNvGrpSpPr/>
          <p:nvPr/>
        </p:nvGrpSpPr>
        <p:grpSpPr>
          <a:xfrm>
            <a:off x="6639218" y="-7238489"/>
            <a:ext cx="7481804" cy="2439545"/>
            <a:chOff x="3632816" y="671342"/>
            <a:chExt cx="8067278" cy="5309616"/>
          </a:xfrm>
        </p:grpSpPr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C983137E-13CD-4EFB-A476-141B97094FA1}"/>
                </a:ext>
              </a:extLst>
            </p:cNvPr>
            <p:cNvSpPr/>
            <p:nvPr/>
          </p:nvSpPr>
          <p:spPr>
            <a:xfrm>
              <a:off x="3733100" y="877041"/>
              <a:ext cx="7902429" cy="5103917"/>
            </a:xfrm>
            <a:prstGeom prst="roundRect">
              <a:avLst>
                <a:gd name="adj" fmla="val 5946"/>
              </a:avLst>
            </a:prstGeom>
            <a:solidFill>
              <a:srgbClr val="7A46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34F28F9F-D5B6-43E5-94C0-330E96EF5B9F}"/>
                </a:ext>
              </a:extLst>
            </p:cNvPr>
            <p:cNvSpPr/>
            <p:nvPr/>
          </p:nvSpPr>
          <p:spPr>
            <a:xfrm>
              <a:off x="3632816" y="671342"/>
              <a:ext cx="8067278" cy="5103917"/>
            </a:xfrm>
            <a:prstGeom prst="roundRect">
              <a:avLst>
                <a:gd name="adj" fmla="val 12259"/>
              </a:avLst>
            </a:prstGeom>
            <a:solidFill>
              <a:srgbClr val="E2B2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66D6491E-876E-4094-AC5D-E04F321D9009}"/>
              </a:ext>
            </a:extLst>
          </p:cNvPr>
          <p:cNvSpPr txBox="1"/>
          <p:nvPr/>
        </p:nvSpPr>
        <p:spPr>
          <a:xfrm>
            <a:off x="11724401" y="-15453312"/>
            <a:ext cx="34847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>
                <a:solidFill>
                  <a:schemeClr val="accent4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 dung 2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83A5411-789A-49B3-B6F7-EEBCCEFD728E}"/>
              </a:ext>
            </a:extLst>
          </p:cNvPr>
          <p:cNvGrpSpPr/>
          <p:nvPr/>
        </p:nvGrpSpPr>
        <p:grpSpPr>
          <a:xfrm>
            <a:off x="16031867" y="-14417236"/>
            <a:ext cx="8345578" cy="6004560"/>
            <a:chOff x="3632816" y="671342"/>
            <a:chExt cx="8067278" cy="5309616"/>
          </a:xfrm>
        </p:grpSpPr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10DF8F03-19CA-4A8D-826F-7FDBD2DB7D44}"/>
                </a:ext>
              </a:extLst>
            </p:cNvPr>
            <p:cNvSpPr/>
            <p:nvPr/>
          </p:nvSpPr>
          <p:spPr>
            <a:xfrm>
              <a:off x="3733100" y="877041"/>
              <a:ext cx="7902429" cy="5103917"/>
            </a:xfrm>
            <a:prstGeom prst="roundRect">
              <a:avLst>
                <a:gd name="adj" fmla="val 5946"/>
              </a:avLst>
            </a:prstGeom>
            <a:solidFill>
              <a:srgbClr val="7A46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F3BF79D7-3998-4F3D-B4D3-BA8D89DF4E46}"/>
                </a:ext>
              </a:extLst>
            </p:cNvPr>
            <p:cNvSpPr/>
            <p:nvPr/>
          </p:nvSpPr>
          <p:spPr>
            <a:xfrm>
              <a:off x="3632816" y="671342"/>
              <a:ext cx="8067278" cy="5103917"/>
            </a:xfrm>
            <a:prstGeom prst="roundRect">
              <a:avLst>
                <a:gd name="adj" fmla="val 5946"/>
              </a:avLst>
            </a:prstGeom>
            <a:solidFill>
              <a:srgbClr val="E2B2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Oval 1">
            <a:extLst>
              <a:ext uri="{FF2B5EF4-FFF2-40B4-BE49-F238E27FC236}">
                <a16:creationId xmlns:a16="http://schemas.microsoft.com/office/drawing/2014/main" id="{837C6F95-3EC9-425A-A6B6-00C606623341}"/>
              </a:ext>
            </a:extLst>
          </p:cNvPr>
          <p:cNvSpPr/>
          <p:nvPr/>
        </p:nvSpPr>
        <p:spPr>
          <a:xfrm>
            <a:off x="5288255" y="1684099"/>
            <a:ext cx="1620795" cy="1637270"/>
          </a:xfrm>
          <a:prstGeom prst="ellipse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37994" b="-37994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F2D160-FE34-4BE4-A058-5267441A91A2}"/>
              </a:ext>
            </a:extLst>
          </p:cNvPr>
          <p:cNvSpPr txBox="1"/>
          <p:nvPr/>
        </p:nvSpPr>
        <p:spPr>
          <a:xfrm>
            <a:off x="4565036" y="3429000"/>
            <a:ext cx="3064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rgbClr val="644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 dung 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7E2C9F4-F75D-42E9-BAA1-038A5C9446B6}"/>
              </a:ext>
            </a:extLst>
          </p:cNvPr>
          <p:cNvSpPr txBox="1"/>
          <p:nvPr/>
        </p:nvSpPr>
        <p:spPr>
          <a:xfrm>
            <a:off x="3637918" y="4075331"/>
            <a:ext cx="4916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solidFill>
                  <a:srgbClr val="644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Ghi chú nội dung 3</a:t>
            </a: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C155A419-616A-4A01-8098-511B4A0158D4}"/>
              </a:ext>
            </a:extLst>
          </p:cNvPr>
          <p:cNvSpPr/>
          <p:nvPr/>
        </p:nvSpPr>
        <p:spPr>
          <a:xfrm>
            <a:off x="238723" y="315913"/>
            <a:ext cx="11756356" cy="6267450"/>
          </a:xfrm>
          <a:custGeom>
            <a:avLst/>
            <a:gdLst>
              <a:gd name="connsiteX0" fmla="*/ 403624 w 11756356"/>
              <a:gd name="connsiteY0" fmla="*/ 0 h 6267450"/>
              <a:gd name="connsiteX1" fmla="*/ 10645376 w 11756356"/>
              <a:gd name="connsiteY1" fmla="*/ 0 h 6267450"/>
              <a:gd name="connsiteX2" fmla="*/ 11040800 w 11756356"/>
              <a:gd name="connsiteY2" fmla="*/ 322280 h 6267450"/>
              <a:gd name="connsiteX3" fmla="*/ 11041697 w 11756356"/>
              <a:gd name="connsiteY3" fmla="*/ 331182 h 6267450"/>
              <a:gd name="connsiteX4" fmla="*/ 11541611 w 11756356"/>
              <a:gd name="connsiteY4" fmla="*/ 331182 h 6267450"/>
              <a:gd name="connsiteX5" fmla="*/ 11756356 w 11756356"/>
              <a:gd name="connsiteY5" fmla="*/ 545927 h 6267450"/>
              <a:gd name="connsiteX6" fmla="*/ 11756356 w 11756356"/>
              <a:gd name="connsiteY6" fmla="*/ 802544 h 6267450"/>
              <a:gd name="connsiteX7" fmla="*/ 11541611 w 11756356"/>
              <a:gd name="connsiteY7" fmla="*/ 1017289 h 6267450"/>
              <a:gd name="connsiteX8" fmla="*/ 11049000 w 11756356"/>
              <a:gd name="connsiteY8" fmla="*/ 1017289 h 6267450"/>
              <a:gd name="connsiteX9" fmla="*/ 11049000 w 11756356"/>
              <a:gd name="connsiteY9" fmla="*/ 5863826 h 6267450"/>
              <a:gd name="connsiteX10" fmla="*/ 10645376 w 11756356"/>
              <a:gd name="connsiteY10" fmla="*/ 6267450 h 6267450"/>
              <a:gd name="connsiteX11" fmla="*/ 403624 w 11756356"/>
              <a:gd name="connsiteY11" fmla="*/ 6267450 h 6267450"/>
              <a:gd name="connsiteX12" fmla="*/ 0 w 11756356"/>
              <a:gd name="connsiteY12" fmla="*/ 5863826 h 6267450"/>
              <a:gd name="connsiteX13" fmla="*/ 0 w 11756356"/>
              <a:gd name="connsiteY13" fmla="*/ 403624 h 6267450"/>
              <a:gd name="connsiteX14" fmla="*/ 403624 w 11756356"/>
              <a:gd name="connsiteY14" fmla="*/ 0 h 6267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756356" h="6267450">
                <a:moveTo>
                  <a:pt x="403624" y="0"/>
                </a:moveTo>
                <a:lnTo>
                  <a:pt x="10645376" y="0"/>
                </a:lnTo>
                <a:cubicBezTo>
                  <a:pt x="10840427" y="0"/>
                  <a:pt x="11003163" y="138355"/>
                  <a:pt x="11040800" y="322280"/>
                </a:cubicBezTo>
                <a:lnTo>
                  <a:pt x="11041697" y="331182"/>
                </a:lnTo>
                <a:lnTo>
                  <a:pt x="11541611" y="331182"/>
                </a:lnTo>
                <a:cubicBezTo>
                  <a:pt x="11660211" y="331182"/>
                  <a:pt x="11756356" y="427327"/>
                  <a:pt x="11756356" y="545927"/>
                </a:cubicBezTo>
                <a:lnTo>
                  <a:pt x="11756356" y="802544"/>
                </a:lnTo>
                <a:cubicBezTo>
                  <a:pt x="11756356" y="921144"/>
                  <a:pt x="11660211" y="1017289"/>
                  <a:pt x="11541611" y="1017289"/>
                </a:cubicBezTo>
                <a:lnTo>
                  <a:pt x="11049000" y="1017289"/>
                </a:lnTo>
                <a:lnTo>
                  <a:pt x="11049000" y="5863826"/>
                </a:lnTo>
                <a:cubicBezTo>
                  <a:pt x="11049000" y="6086741"/>
                  <a:pt x="10868291" y="6267450"/>
                  <a:pt x="10645376" y="6267450"/>
                </a:cubicBezTo>
                <a:lnTo>
                  <a:pt x="403624" y="6267450"/>
                </a:lnTo>
                <a:cubicBezTo>
                  <a:pt x="180709" y="6267450"/>
                  <a:pt x="0" y="6086741"/>
                  <a:pt x="0" y="5863826"/>
                </a:cubicBezTo>
                <a:lnTo>
                  <a:pt x="0" y="403624"/>
                </a:lnTo>
                <a:cubicBezTo>
                  <a:pt x="0" y="180709"/>
                  <a:pt x="180709" y="0"/>
                  <a:pt x="403624" y="0"/>
                </a:cubicBezTo>
                <a:close/>
              </a:path>
            </a:pathLst>
          </a:custGeom>
          <a:solidFill>
            <a:srgbClr val="51453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5CC99F65-7DE4-46D2-9E8E-0DC41626CE35}"/>
              </a:ext>
            </a:extLst>
          </p:cNvPr>
          <p:cNvSpPr/>
          <p:nvPr/>
        </p:nvSpPr>
        <p:spPr>
          <a:xfrm>
            <a:off x="-169617" y="315913"/>
            <a:ext cx="11771661" cy="6261100"/>
          </a:xfrm>
          <a:custGeom>
            <a:avLst/>
            <a:gdLst>
              <a:gd name="connsiteX0" fmla="*/ 383117 w 11771661"/>
              <a:gd name="connsiteY0" fmla="*/ 0 h 6261100"/>
              <a:gd name="connsiteX1" fmla="*/ 10665883 w 11771661"/>
              <a:gd name="connsiteY1" fmla="*/ 0 h 6261100"/>
              <a:gd name="connsiteX2" fmla="*/ 11049000 w 11771661"/>
              <a:gd name="connsiteY2" fmla="*/ 383117 h 6261100"/>
              <a:gd name="connsiteX3" fmla="*/ 11049000 w 11771661"/>
              <a:gd name="connsiteY3" fmla="*/ 1200331 h 6261100"/>
              <a:gd name="connsiteX4" fmla="*/ 11578425 w 11771661"/>
              <a:gd name="connsiteY4" fmla="*/ 1200331 h 6261100"/>
              <a:gd name="connsiteX5" fmla="*/ 11771661 w 11771661"/>
              <a:gd name="connsiteY5" fmla="*/ 1393567 h 6261100"/>
              <a:gd name="connsiteX6" fmla="*/ 11771661 w 11771661"/>
              <a:gd name="connsiteY6" fmla="*/ 1674462 h 6261100"/>
              <a:gd name="connsiteX7" fmla="*/ 11578425 w 11771661"/>
              <a:gd name="connsiteY7" fmla="*/ 1867698 h 6261100"/>
              <a:gd name="connsiteX8" fmla="*/ 11049000 w 11771661"/>
              <a:gd name="connsiteY8" fmla="*/ 1867698 h 6261100"/>
              <a:gd name="connsiteX9" fmla="*/ 11049000 w 11771661"/>
              <a:gd name="connsiteY9" fmla="*/ 5877983 h 6261100"/>
              <a:gd name="connsiteX10" fmla="*/ 10665883 w 11771661"/>
              <a:gd name="connsiteY10" fmla="*/ 6261100 h 6261100"/>
              <a:gd name="connsiteX11" fmla="*/ 383117 w 11771661"/>
              <a:gd name="connsiteY11" fmla="*/ 6261100 h 6261100"/>
              <a:gd name="connsiteX12" fmla="*/ 0 w 11771661"/>
              <a:gd name="connsiteY12" fmla="*/ 5877983 h 6261100"/>
              <a:gd name="connsiteX13" fmla="*/ 0 w 11771661"/>
              <a:gd name="connsiteY13" fmla="*/ 383117 h 6261100"/>
              <a:gd name="connsiteX14" fmla="*/ 383117 w 11771661"/>
              <a:gd name="connsiteY14" fmla="*/ 0 h 626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771661" h="6261100">
                <a:moveTo>
                  <a:pt x="383117" y="0"/>
                </a:moveTo>
                <a:lnTo>
                  <a:pt x="10665883" y="0"/>
                </a:lnTo>
                <a:cubicBezTo>
                  <a:pt x="10877473" y="0"/>
                  <a:pt x="11049000" y="171527"/>
                  <a:pt x="11049000" y="383117"/>
                </a:cubicBezTo>
                <a:lnTo>
                  <a:pt x="11049000" y="1200331"/>
                </a:lnTo>
                <a:lnTo>
                  <a:pt x="11578425" y="1200331"/>
                </a:lnTo>
                <a:cubicBezTo>
                  <a:pt x="11685146" y="1200331"/>
                  <a:pt x="11771661" y="1286846"/>
                  <a:pt x="11771661" y="1393567"/>
                </a:cubicBezTo>
                <a:lnTo>
                  <a:pt x="11771661" y="1674462"/>
                </a:lnTo>
                <a:cubicBezTo>
                  <a:pt x="11771661" y="1781183"/>
                  <a:pt x="11685146" y="1867698"/>
                  <a:pt x="11578425" y="1867698"/>
                </a:cubicBezTo>
                <a:lnTo>
                  <a:pt x="11049000" y="1867698"/>
                </a:lnTo>
                <a:lnTo>
                  <a:pt x="11049000" y="5877983"/>
                </a:lnTo>
                <a:cubicBezTo>
                  <a:pt x="11049000" y="6089573"/>
                  <a:pt x="10877473" y="6261100"/>
                  <a:pt x="10665883" y="6261100"/>
                </a:cubicBezTo>
                <a:lnTo>
                  <a:pt x="383117" y="6261100"/>
                </a:lnTo>
                <a:cubicBezTo>
                  <a:pt x="171527" y="6261100"/>
                  <a:pt x="0" y="6089573"/>
                  <a:pt x="0" y="5877983"/>
                </a:cubicBezTo>
                <a:lnTo>
                  <a:pt x="0" y="383117"/>
                </a:lnTo>
                <a:cubicBezTo>
                  <a:pt x="0" y="171527"/>
                  <a:pt x="171527" y="0"/>
                  <a:pt x="383117" y="0"/>
                </a:cubicBezTo>
                <a:close/>
              </a:path>
            </a:pathLst>
          </a:custGeom>
          <a:solidFill>
            <a:srgbClr val="926C6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E8AB97F1-51AA-4086-ACDC-8C2C8647E251}"/>
              </a:ext>
            </a:extLst>
          </p:cNvPr>
          <p:cNvSpPr/>
          <p:nvPr/>
        </p:nvSpPr>
        <p:spPr>
          <a:xfrm>
            <a:off x="-9686852" y="325438"/>
            <a:ext cx="11772512" cy="6261100"/>
          </a:xfrm>
          <a:custGeom>
            <a:avLst/>
            <a:gdLst>
              <a:gd name="connsiteX0" fmla="*/ 383117 w 11772512"/>
              <a:gd name="connsiteY0" fmla="*/ 0 h 6261100"/>
              <a:gd name="connsiteX1" fmla="*/ 10665883 w 11772512"/>
              <a:gd name="connsiteY1" fmla="*/ 0 h 6261100"/>
              <a:gd name="connsiteX2" fmla="*/ 11049000 w 11772512"/>
              <a:gd name="connsiteY2" fmla="*/ 383117 h 6261100"/>
              <a:gd name="connsiteX3" fmla="*/ 11049000 w 11772512"/>
              <a:gd name="connsiteY3" fmla="*/ 2189325 h 6261100"/>
              <a:gd name="connsiteX4" fmla="*/ 11579276 w 11772512"/>
              <a:gd name="connsiteY4" fmla="*/ 2189325 h 6261100"/>
              <a:gd name="connsiteX5" fmla="*/ 11772512 w 11772512"/>
              <a:gd name="connsiteY5" fmla="*/ 2382561 h 6261100"/>
              <a:gd name="connsiteX6" fmla="*/ 11772512 w 11772512"/>
              <a:gd name="connsiteY6" fmla="*/ 2663456 h 6261100"/>
              <a:gd name="connsiteX7" fmla="*/ 11579276 w 11772512"/>
              <a:gd name="connsiteY7" fmla="*/ 2856692 h 6261100"/>
              <a:gd name="connsiteX8" fmla="*/ 11049000 w 11772512"/>
              <a:gd name="connsiteY8" fmla="*/ 2856692 h 6261100"/>
              <a:gd name="connsiteX9" fmla="*/ 11049000 w 11772512"/>
              <a:gd name="connsiteY9" fmla="*/ 5877983 h 6261100"/>
              <a:gd name="connsiteX10" fmla="*/ 10665883 w 11772512"/>
              <a:gd name="connsiteY10" fmla="*/ 6261100 h 6261100"/>
              <a:gd name="connsiteX11" fmla="*/ 383117 w 11772512"/>
              <a:gd name="connsiteY11" fmla="*/ 6261100 h 6261100"/>
              <a:gd name="connsiteX12" fmla="*/ 0 w 11772512"/>
              <a:gd name="connsiteY12" fmla="*/ 5877983 h 6261100"/>
              <a:gd name="connsiteX13" fmla="*/ 0 w 11772512"/>
              <a:gd name="connsiteY13" fmla="*/ 383117 h 6261100"/>
              <a:gd name="connsiteX14" fmla="*/ 383117 w 11772512"/>
              <a:gd name="connsiteY14" fmla="*/ 0 h 626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772512" h="6261100">
                <a:moveTo>
                  <a:pt x="383117" y="0"/>
                </a:moveTo>
                <a:lnTo>
                  <a:pt x="10665883" y="0"/>
                </a:lnTo>
                <a:cubicBezTo>
                  <a:pt x="10877473" y="0"/>
                  <a:pt x="11049000" y="171527"/>
                  <a:pt x="11049000" y="383117"/>
                </a:cubicBezTo>
                <a:lnTo>
                  <a:pt x="11049000" y="2189325"/>
                </a:lnTo>
                <a:lnTo>
                  <a:pt x="11579276" y="2189325"/>
                </a:lnTo>
                <a:cubicBezTo>
                  <a:pt x="11685997" y="2189325"/>
                  <a:pt x="11772512" y="2275840"/>
                  <a:pt x="11772512" y="2382561"/>
                </a:cubicBezTo>
                <a:lnTo>
                  <a:pt x="11772512" y="2663456"/>
                </a:lnTo>
                <a:cubicBezTo>
                  <a:pt x="11772512" y="2770177"/>
                  <a:pt x="11685997" y="2856692"/>
                  <a:pt x="11579276" y="2856692"/>
                </a:cubicBezTo>
                <a:lnTo>
                  <a:pt x="11049000" y="2856692"/>
                </a:lnTo>
                <a:lnTo>
                  <a:pt x="11049000" y="5877983"/>
                </a:lnTo>
                <a:cubicBezTo>
                  <a:pt x="11049000" y="6089573"/>
                  <a:pt x="10877473" y="6261100"/>
                  <a:pt x="10665883" y="6261100"/>
                </a:cubicBezTo>
                <a:lnTo>
                  <a:pt x="383117" y="6261100"/>
                </a:lnTo>
                <a:cubicBezTo>
                  <a:pt x="171527" y="6261100"/>
                  <a:pt x="0" y="6089573"/>
                  <a:pt x="0" y="5877983"/>
                </a:cubicBezTo>
                <a:lnTo>
                  <a:pt x="0" y="383117"/>
                </a:lnTo>
                <a:cubicBezTo>
                  <a:pt x="0" y="171527"/>
                  <a:pt x="171527" y="0"/>
                  <a:pt x="383117" y="0"/>
                </a:cubicBezTo>
                <a:close/>
              </a:path>
            </a:pathLst>
          </a:custGeom>
          <a:solidFill>
            <a:srgbClr val="B4896C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732709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B5BCA20-B718-405B-B7C6-4345529447C7}"/>
              </a:ext>
            </a:extLst>
          </p:cNvPr>
          <p:cNvSpPr/>
          <p:nvPr/>
        </p:nvSpPr>
        <p:spPr>
          <a:xfrm>
            <a:off x="21655135" y="-2008524"/>
            <a:ext cx="10774018" cy="10058401"/>
          </a:xfrm>
          <a:prstGeom prst="roundRect">
            <a:avLst>
              <a:gd name="adj" fmla="val 50000"/>
            </a:avLst>
          </a:prstGeom>
          <a:solidFill>
            <a:srgbClr val="644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1B1C295-4E66-43F4-B42D-39D56B2EE977}"/>
              </a:ext>
            </a:extLst>
          </p:cNvPr>
          <p:cNvSpPr/>
          <p:nvPr/>
        </p:nvSpPr>
        <p:spPr>
          <a:xfrm>
            <a:off x="646697" y="-17173160"/>
            <a:ext cx="3945702" cy="3852672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D39B4AC-CFD0-4C7E-9663-90A9F39850A9}"/>
              </a:ext>
            </a:extLst>
          </p:cNvPr>
          <p:cNvSpPr/>
          <p:nvPr/>
        </p:nvSpPr>
        <p:spPr>
          <a:xfrm>
            <a:off x="-17900342" y="2050271"/>
            <a:ext cx="4822201" cy="4315968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2DB179F-50B7-4463-A580-E02AD33802D7}"/>
              </a:ext>
            </a:extLst>
          </p:cNvPr>
          <p:cNvSpPr/>
          <p:nvPr/>
        </p:nvSpPr>
        <p:spPr>
          <a:xfrm>
            <a:off x="-234563" y="15457228"/>
            <a:ext cx="6330563" cy="530961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EE81A7C-1E2F-47D8-8D27-00539FA7B6F8}"/>
              </a:ext>
            </a:extLst>
          </p:cNvPr>
          <p:cNvSpPr txBox="1"/>
          <p:nvPr/>
        </p:nvSpPr>
        <p:spPr>
          <a:xfrm>
            <a:off x="7666455" y="-16161198"/>
            <a:ext cx="34847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>
                <a:solidFill>
                  <a:schemeClr val="accent4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 dung 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6362ED2-05C3-45A7-AB29-C85421509120}"/>
              </a:ext>
            </a:extLst>
          </p:cNvPr>
          <p:cNvSpPr/>
          <p:nvPr/>
        </p:nvSpPr>
        <p:spPr>
          <a:xfrm>
            <a:off x="-6252797" y="1088283"/>
            <a:ext cx="3271520" cy="4720128"/>
          </a:xfrm>
          <a:prstGeom prst="rect">
            <a:avLst/>
          </a:prstGeom>
          <a:solidFill>
            <a:srgbClr val="463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 descr="A picture containing wall, person, indoor&#10;&#10;Description automatically generated">
            <a:extLst>
              <a:ext uri="{FF2B5EF4-FFF2-40B4-BE49-F238E27FC236}">
                <a16:creationId xmlns:a16="http://schemas.microsoft.com/office/drawing/2014/main" id="{D4F41F84-A5D9-4736-9ED2-FA5904C27A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389" t="29954" r="99929" b="29586"/>
          <a:stretch/>
        </p:blipFill>
        <p:spPr>
          <a:xfrm>
            <a:off x="-6041549" y="1290675"/>
            <a:ext cx="2849024" cy="4315968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43C1D112-D854-4FA3-87E3-3419BF0B7F44}"/>
              </a:ext>
            </a:extLst>
          </p:cNvPr>
          <p:cNvGrpSpPr/>
          <p:nvPr/>
        </p:nvGrpSpPr>
        <p:grpSpPr>
          <a:xfrm>
            <a:off x="7666455" y="-12518418"/>
            <a:ext cx="7481804" cy="2439545"/>
            <a:chOff x="3632816" y="671342"/>
            <a:chExt cx="8067278" cy="5309616"/>
          </a:xfrm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C21A5DC0-5C41-4657-8881-8127A20563BD}"/>
                </a:ext>
              </a:extLst>
            </p:cNvPr>
            <p:cNvSpPr/>
            <p:nvPr/>
          </p:nvSpPr>
          <p:spPr>
            <a:xfrm>
              <a:off x="3733100" y="877041"/>
              <a:ext cx="7902429" cy="5103917"/>
            </a:xfrm>
            <a:prstGeom prst="roundRect">
              <a:avLst>
                <a:gd name="adj" fmla="val 5946"/>
              </a:avLst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D9C7525B-EB81-48A3-9AB1-80C7117EEF56}"/>
                </a:ext>
              </a:extLst>
            </p:cNvPr>
            <p:cNvSpPr/>
            <p:nvPr/>
          </p:nvSpPr>
          <p:spPr>
            <a:xfrm>
              <a:off x="3632816" y="671342"/>
              <a:ext cx="8067278" cy="5103917"/>
            </a:xfrm>
            <a:prstGeom prst="roundRect">
              <a:avLst>
                <a:gd name="adj" fmla="val 12259"/>
              </a:avLst>
            </a:prstGeom>
            <a:solidFill>
              <a:srgbClr val="E2B2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3B93C61-89DB-4E54-80E7-9512DFF1680A}"/>
              </a:ext>
            </a:extLst>
          </p:cNvPr>
          <p:cNvGrpSpPr/>
          <p:nvPr/>
        </p:nvGrpSpPr>
        <p:grpSpPr>
          <a:xfrm>
            <a:off x="6639218" y="-7238489"/>
            <a:ext cx="7481804" cy="2439545"/>
            <a:chOff x="3632816" y="671342"/>
            <a:chExt cx="8067278" cy="5309616"/>
          </a:xfrm>
        </p:grpSpPr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C983137E-13CD-4EFB-A476-141B97094FA1}"/>
                </a:ext>
              </a:extLst>
            </p:cNvPr>
            <p:cNvSpPr/>
            <p:nvPr/>
          </p:nvSpPr>
          <p:spPr>
            <a:xfrm>
              <a:off x="3733100" y="877041"/>
              <a:ext cx="7902429" cy="5103917"/>
            </a:xfrm>
            <a:prstGeom prst="roundRect">
              <a:avLst>
                <a:gd name="adj" fmla="val 5946"/>
              </a:avLst>
            </a:prstGeom>
            <a:solidFill>
              <a:srgbClr val="7A46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34F28F9F-D5B6-43E5-94C0-330E96EF5B9F}"/>
                </a:ext>
              </a:extLst>
            </p:cNvPr>
            <p:cNvSpPr/>
            <p:nvPr/>
          </p:nvSpPr>
          <p:spPr>
            <a:xfrm>
              <a:off x="3632816" y="671342"/>
              <a:ext cx="8067278" cy="5103917"/>
            </a:xfrm>
            <a:prstGeom prst="roundRect">
              <a:avLst>
                <a:gd name="adj" fmla="val 12259"/>
              </a:avLst>
            </a:prstGeom>
            <a:solidFill>
              <a:srgbClr val="E2B2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66D6491E-876E-4094-AC5D-E04F321D9009}"/>
              </a:ext>
            </a:extLst>
          </p:cNvPr>
          <p:cNvSpPr txBox="1"/>
          <p:nvPr/>
        </p:nvSpPr>
        <p:spPr>
          <a:xfrm>
            <a:off x="11724401" y="-15453312"/>
            <a:ext cx="34847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>
                <a:solidFill>
                  <a:schemeClr val="accent4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 dung 2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83A5411-789A-49B3-B6F7-EEBCCEFD728E}"/>
              </a:ext>
            </a:extLst>
          </p:cNvPr>
          <p:cNvGrpSpPr/>
          <p:nvPr/>
        </p:nvGrpSpPr>
        <p:grpSpPr>
          <a:xfrm>
            <a:off x="16031867" y="-14417236"/>
            <a:ext cx="8345578" cy="6004560"/>
            <a:chOff x="3632816" y="671342"/>
            <a:chExt cx="8067278" cy="5309616"/>
          </a:xfrm>
        </p:grpSpPr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10DF8F03-19CA-4A8D-826F-7FDBD2DB7D44}"/>
                </a:ext>
              </a:extLst>
            </p:cNvPr>
            <p:cNvSpPr/>
            <p:nvPr/>
          </p:nvSpPr>
          <p:spPr>
            <a:xfrm>
              <a:off x="3733100" y="877041"/>
              <a:ext cx="7902429" cy="5103917"/>
            </a:xfrm>
            <a:prstGeom prst="roundRect">
              <a:avLst>
                <a:gd name="adj" fmla="val 5946"/>
              </a:avLst>
            </a:prstGeom>
            <a:solidFill>
              <a:srgbClr val="7A46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F3BF79D7-3998-4F3D-B4D3-BA8D89DF4E46}"/>
                </a:ext>
              </a:extLst>
            </p:cNvPr>
            <p:cNvSpPr/>
            <p:nvPr/>
          </p:nvSpPr>
          <p:spPr>
            <a:xfrm>
              <a:off x="3632816" y="671342"/>
              <a:ext cx="8067278" cy="5103917"/>
            </a:xfrm>
            <a:prstGeom prst="roundRect">
              <a:avLst>
                <a:gd name="adj" fmla="val 5946"/>
              </a:avLst>
            </a:prstGeom>
            <a:solidFill>
              <a:srgbClr val="E2B2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Oval 1">
            <a:extLst>
              <a:ext uri="{FF2B5EF4-FFF2-40B4-BE49-F238E27FC236}">
                <a16:creationId xmlns:a16="http://schemas.microsoft.com/office/drawing/2014/main" id="{837C6F95-3EC9-425A-A6B6-00C606623341}"/>
              </a:ext>
            </a:extLst>
          </p:cNvPr>
          <p:cNvSpPr/>
          <p:nvPr/>
        </p:nvSpPr>
        <p:spPr>
          <a:xfrm>
            <a:off x="5288255" y="1684099"/>
            <a:ext cx="1620795" cy="1637270"/>
          </a:xfrm>
          <a:prstGeom prst="ellipse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37994" b="-37994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F2D160-FE34-4BE4-A058-5267441A91A2}"/>
              </a:ext>
            </a:extLst>
          </p:cNvPr>
          <p:cNvSpPr txBox="1"/>
          <p:nvPr/>
        </p:nvSpPr>
        <p:spPr>
          <a:xfrm>
            <a:off x="4565036" y="3429000"/>
            <a:ext cx="3064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rgbClr val="644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 dung 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7E2C9F4-F75D-42E9-BAA1-038A5C9446B6}"/>
              </a:ext>
            </a:extLst>
          </p:cNvPr>
          <p:cNvSpPr txBox="1"/>
          <p:nvPr/>
        </p:nvSpPr>
        <p:spPr>
          <a:xfrm>
            <a:off x="3637918" y="4075331"/>
            <a:ext cx="4916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solidFill>
                  <a:srgbClr val="644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Ghi chú nội dung 3</a:t>
            </a: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C155A419-616A-4A01-8098-511B4A0158D4}"/>
              </a:ext>
            </a:extLst>
          </p:cNvPr>
          <p:cNvSpPr/>
          <p:nvPr/>
        </p:nvSpPr>
        <p:spPr>
          <a:xfrm>
            <a:off x="238723" y="315913"/>
            <a:ext cx="11756356" cy="6267450"/>
          </a:xfrm>
          <a:custGeom>
            <a:avLst/>
            <a:gdLst>
              <a:gd name="connsiteX0" fmla="*/ 403624 w 11756356"/>
              <a:gd name="connsiteY0" fmla="*/ 0 h 6267450"/>
              <a:gd name="connsiteX1" fmla="*/ 10645376 w 11756356"/>
              <a:gd name="connsiteY1" fmla="*/ 0 h 6267450"/>
              <a:gd name="connsiteX2" fmla="*/ 11040800 w 11756356"/>
              <a:gd name="connsiteY2" fmla="*/ 322280 h 6267450"/>
              <a:gd name="connsiteX3" fmla="*/ 11041697 w 11756356"/>
              <a:gd name="connsiteY3" fmla="*/ 331182 h 6267450"/>
              <a:gd name="connsiteX4" fmla="*/ 11541611 w 11756356"/>
              <a:gd name="connsiteY4" fmla="*/ 331182 h 6267450"/>
              <a:gd name="connsiteX5" fmla="*/ 11756356 w 11756356"/>
              <a:gd name="connsiteY5" fmla="*/ 545927 h 6267450"/>
              <a:gd name="connsiteX6" fmla="*/ 11756356 w 11756356"/>
              <a:gd name="connsiteY6" fmla="*/ 802544 h 6267450"/>
              <a:gd name="connsiteX7" fmla="*/ 11541611 w 11756356"/>
              <a:gd name="connsiteY7" fmla="*/ 1017289 h 6267450"/>
              <a:gd name="connsiteX8" fmla="*/ 11049000 w 11756356"/>
              <a:gd name="connsiteY8" fmla="*/ 1017289 h 6267450"/>
              <a:gd name="connsiteX9" fmla="*/ 11049000 w 11756356"/>
              <a:gd name="connsiteY9" fmla="*/ 5863826 h 6267450"/>
              <a:gd name="connsiteX10" fmla="*/ 10645376 w 11756356"/>
              <a:gd name="connsiteY10" fmla="*/ 6267450 h 6267450"/>
              <a:gd name="connsiteX11" fmla="*/ 403624 w 11756356"/>
              <a:gd name="connsiteY11" fmla="*/ 6267450 h 6267450"/>
              <a:gd name="connsiteX12" fmla="*/ 0 w 11756356"/>
              <a:gd name="connsiteY12" fmla="*/ 5863826 h 6267450"/>
              <a:gd name="connsiteX13" fmla="*/ 0 w 11756356"/>
              <a:gd name="connsiteY13" fmla="*/ 403624 h 6267450"/>
              <a:gd name="connsiteX14" fmla="*/ 403624 w 11756356"/>
              <a:gd name="connsiteY14" fmla="*/ 0 h 6267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756356" h="6267450">
                <a:moveTo>
                  <a:pt x="403624" y="0"/>
                </a:moveTo>
                <a:lnTo>
                  <a:pt x="10645376" y="0"/>
                </a:lnTo>
                <a:cubicBezTo>
                  <a:pt x="10840427" y="0"/>
                  <a:pt x="11003163" y="138355"/>
                  <a:pt x="11040800" y="322280"/>
                </a:cubicBezTo>
                <a:lnTo>
                  <a:pt x="11041697" y="331182"/>
                </a:lnTo>
                <a:lnTo>
                  <a:pt x="11541611" y="331182"/>
                </a:lnTo>
                <a:cubicBezTo>
                  <a:pt x="11660211" y="331182"/>
                  <a:pt x="11756356" y="427327"/>
                  <a:pt x="11756356" y="545927"/>
                </a:cubicBezTo>
                <a:lnTo>
                  <a:pt x="11756356" y="802544"/>
                </a:lnTo>
                <a:cubicBezTo>
                  <a:pt x="11756356" y="921144"/>
                  <a:pt x="11660211" y="1017289"/>
                  <a:pt x="11541611" y="1017289"/>
                </a:cubicBezTo>
                <a:lnTo>
                  <a:pt x="11049000" y="1017289"/>
                </a:lnTo>
                <a:lnTo>
                  <a:pt x="11049000" y="5863826"/>
                </a:lnTo>
                <a:cubicBezTo>
                  <a:pt x="11049000" y="6086741"/>
                  <a:pt x="10868291" y="6267450"/>
                  <a:pt x="10645376" y="6267450"/>
                </a:cubicBezTo>
                <a:lnTo>
                  <a:pt x="403624" y="6267450"/>
                </a:lnTo>
                <a:cubicBezTo>
                  <a:pt x="180709" y="6267450"/>
                  <a:pt x="0" y="6086741"/>
                  <a:pt x="0" y="5863826"/>
                </a:cubicBezTo>
                <a:lnTo>
                  <a:pt x="0" y="403624"/>
                </a:lnTo>
                <a:cubicBezTo>
                  <a:pt x="0" y="180709"/>
                  <a:pt x="180709" y="0"/>
                  <a:pt x="403624" y="0"/>
                </a:cubicBezTo>
                <a:close/>
              </a:path>
            </a:pathLst>
          </a:custGeom>
          <a:solidFill>
            <a:srgbClr val="51453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5CC99F65-7DE4-46D2-9E8E-0DC41626CE35}"/>
              </a:ext>
            </a:extLst>
          </p:cNvPr>
          <p:cNvSpPr/>
          <p:nvPr/>
        </p:nvSpPr>
        <p:spPr>
          <a:xfrm>
            <a:off x="-169617" y="315913"/>
            <a:ext cx="11771661" cy="6261100"/>
          </a:xfrm>
          <a:custGeom>
            <a:avLst/>
            <a:gdLst>
              <a:gd name="connsiteX0" fmla="*/ 383117 w 11771661"/>
              <a:gd name="connsiteY0" fmla="*/ 0 h 6261100"/>
              <a:gd name="connsiteX1" fmla="*/ 10665883 w 11771661"/>
              <a:gd name="connsiteY1" fmla="*/ 0 h 6261100"/>
              <a:gd name="connsiteX2" fmla="*/ 11049000 w 11771661"/>
              <a:gd name="connsiteY2" fmla="*/ 383117 h 6261100"/>
              <a:gd name="connsiteX3" fmla="*/ 11049000 w 11771661"/>
              <a:gd name="connsiteY3" fmla="*/ 1200331 h 6261100"/>
              <a:gd name="connsiteX4" fmla="*/ 11578425 w 11771661"/>
              <a:gd name="connsiteY4" fmla="*/ 1200331 h 6261100"/>
              <a:gd name="connsiteX5" fmla="*/ 11771661 w 11771661"/>
              <a:gd name="connsiteY5" fmla="*/ 1393567 h 6261100"/>
              <a:gd name="connsiteX6" fmla="*/ 11771661 w 11771661"/>
              <a:gd name="connsiteY6" fmla="*/ 1674462 h 6261100"/>
              <a:gd name="connsiteX7" fmla="*/ 11578425 w 11771661"/>
              <a:gd name="connsiteY7" fmla="*/ 1867698 h 6261100"/>
              <a:gd name="connsiteX8" fmla="*/ 11049000 w 11771661"/>
              <a:gd name="connsiteY8" fmla="*/ 1867698 h 6261100"/>
              <a:gd name="connsiteX9" fmla="*/ 11049000 w 11771661"/>
              <a:gd name="connsiteY9" fmla="*/ 5877983 h 6261100"/>
              <a:gd name="connsiteX10" fmla="*/ 10665883 w 11771661"/>
              <a:gd name="connsiteY10" fmla="*/ 6261100 h 6261100"/>
              <a:gd name="connsiteX11" fmla="*/ 383117 w 11771661"/>
              <a:gd name="connsiteY11" fmla="*/ 6261100 h 6261100"/>
              <a:gd name="connsiteX12" fmla="*/ 0 w 11771661"/>
              <a:gd name="connsiteY12" fmla="*/ 5877983 h 6261100"/>
              <a:gd name="connsiteX13" fmla="*/ 0 w 11771661"/>
              <a:gd name="connsiteY13" fmla="*/ 383117 h 6261100"/>
              <a:gd name="connsiteX14" fmla="*/ 383117 w 11771661"/>
              <a:gd name="connsiteY14" fmla="*/ 0 h 626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771661" h="6261100">
                <a:moveTo>
                  <a:pt x="383117" y="0"/>
                </a:moveTo>
                <a:lnTo>
                  <a:pt x="10665883" y="0"/>
                </a:lnTo>
                <a:cubicBezTo>
                  <a:pt x="10877473" y="0"/>
                  <a:pt x="11049000" y="171527"/>
                  <a:pt x="11049000" y="383117"/>
                </a:cubicBezTo>
                <a:lnTo>
                  <a:pt x="11049000" y="1200331"/>
                </a:lnTo>
                <a:lnTo>
                  <a:pt x="11578425" y="1200331"/>
                </a:lnTo>
                <a:cubicBezTo>
                  <a:pt x="11685146" y="1200331"/>
                  <a:pt x="11771661" y="1286846"/>
                  <a:pt x="11771661" y="1393567"/>
                </a:cubicBezTo>
                <a:lnTo>
                  <a:pt x="11771661" y="1674462"/>
                </a:lnTo>
                <a:cubicBezTo>
                  <a:pt x="11771661" y="1781183"/>
                  <a:pt x="11685146" y="1867698"/>
                  <a:pt x="11578425" y="1867698"/>
                </a:cubicBezTo>
                <a:lnTo>
                  <a:pt x="11049000" y="1867698"/>
                </a:lnTo>
                <a:lnTo>
                  <a:pt x="11049000" y="5877983"/>
                </a:lnTo>
                <a:cubicBezTo>
                  <a:pt x="11049000" y="6089573"/>
                  <a:pt x="10877473" y="6261100"/>
                  <a:pt x="10665883" y="6261100"/>
                </a:cubicBezTo>
                <a:lnTo>
                  <a:pt x="383117" y="6261100"/>
                </a:lnTo>
                <a:cubicBezTo>
                  <a:pt x="171527" y="6261100"/>
                  <a:pt x="0" y="6089573"/>
                  <a:pt x="0" y="5877983"/>
                </a:cubicBezTo>
                <a:lnTo>
                  <a:pt x="0" y="383117"/>
                </a:lnTo>
                <a:cubicBezTo>
                  <a:pt x="0" y="171527"/>
                  <a:pt x="171527" y="0"/>
                  <a:pt x="383117" y="0"/>
                </a:cubicBezTo>
                <a:close/>
              </a:path>
            </a:pathLst>
          </a:custGeom>
          <a:solidFill>
            <a:srgbClr val="926C6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E8AB97F1-51AA-4086-ACDC-8C2C8647E251}"/>
              </a:ext>
            </a:extLst>
          </p:cNvPr>
          <p:cNvSpPr/>
          <p:nvPr/>
        </p:nvSpPr>
        <p:spPr>
          <a:xfrm>
            <a:off x="-486295" y="325438"/>
            <a:ext cx="11772512" cy="6261100"/>
          </a:xfrm>
          <a:custGeom>
            <a:avLst/>
            <a:gdLst>
              <a:gd name="connsiteX0" fmla="*/ 383117 w 11772512"/>
              <a:gd name="connsiteY0" fmla="*/ 0 h 6261100"/>
              <a:gd name="connsiteX1" fmla="*/ 10665883 w 11772512"/>
              <a:gd name="connsiteY1" fmla="*/ 0 h 6261100"/>
              <a:gd name="connsiteX2" fmla="*/ 11049000 w 11772512"/>
              <a:gd name="connsiteY2" fmla="*/ 383117 h 6261100"/>
              <a:gd name="connsiteX3" fmla="*/ 11049000 w 11772512"/>
              <a:gd name="connsiteY3" fmla="*/ 2189325 h 6261100"/>
              <a:gd name="connsiteX4" fmla="*/ 11579276 w 11772512"/>
              <a:gd name="connsiteY4" fmla="*/ 2189325 h 6261100"/>
              <a:gd name="connsiteX5" fmla="*/ 11772512 w 11772512"/>
              <a:gd name="connsiteY5" fmla="*/ 2382561 h 6261100"/>
              <a:gd name="connsiteX6" fmla="*/ 11772512 w 11772512"/>
              <a:gd name="connsiteY6" fmla="*/ 2663456 h 6261100"/>
              <a:gd name="connsiteX7" fmla="*/ 11579276 w 11772512"/>
              <a:gd name="connsiteY7" fmla="*/ 2856692 h 6261100"/>
              <a:gd name="connsiteX8" fmla="*/ 11049000 w 11772512"/>
              <a:gd name="connsiteY8" fmla="*/ 2856692 h 6261100"/>
              <a:gd name="connsiteX9" fmla="*/ 11049000 w 11772512"/>
              <a:gd name="connsiteY9" fmla="*/ 5877983 h 6261100"/>
              <a:gd name="connsiteX10" fmla="*/ 10665883 w 11772512"/>
              <a:gd name="connsiteY10" fmla="*/ 6261100 h 6261100"/>
              <a:gd name="connsiteX11" fmla="*/ 383117 w 11772512"/>
              <a:gd name="connsiteY11" fmla="*/ 6261100 h 6261100"/>
              <a:gd name="connsiteX12" fmla="*/ 0 w 11772512"/>
              <a:gd name="connsiteY12" fmla="*/ 5877983 h 6261100"/>
              <a:gd name="connsiteX13" fmla="*/ 0 w 11772512"/>
              <a:gd name="connsiteY13" fmla="*/ 383117 h 6261100"/>
              <a:gd name="connsiteX14" fmla="*/ 383117 w 11772512"/>
              <a:gd name="connsiteY14" fmla="*/ 0 h 626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772512" h="6261100">
                <a:moveTo>
                  <a:pt x="383117" y="0"/>
                </a:moveTo>
                <a:lnTo>
                  <a:pt x="10665883" y="0"/>
                </a:lnTo>
                <a:cubicBezTo>
                  <a:pt x="10877473" y="0"/>
                  <a:pt x="11049000" y="171527"/>
                  <a:pt x="11049000" y="383117"/>
                </a:cubicBezTo>
                <a:lnTo>
                  <a:pt x="11049000" y="2189325"/>
                </a:lnTo>
                <a:lnTo>
                  <a:pt x="11579276" y="2189325"/>
                </a:lnTo>
                <a:cubicBezTo>
                  <a:pt x="11685997" y="2189325"/>
                  <a:pt x="11772512" y="2275840"/>
                  <a:pt x="11772512" y="2382561"/>
                </a:cubicBezTo>
                <a:lnTo>
                  <a:pt x="11772512" y="2663456"/>
                </a:lnTo>
                <a:cubicBezTo>
                  <a:pt x="11772512" y="2770177"/>
                  <a:pt x="11685997" y="2856692"/>
                  <a:pt x="11579276" y="2856692"/>
                </a:cubicBezTo>
                <a:lnTo>
                  <a:pt x="11049000" y="2856692"/>
                </a:lnTo>
                <a:lnTo>
                  <a:pt x="11049000" y="5877983"/>
                </a:lnTo>
                <a:cubicBezTo>
                  <a:pt x="11049000" y="6089573"/>
                  <a:pt x="10877473" y="6261100"/>
                  <a:pt x="10665883" y="6261100"/>
                </a:cubicBezTo>
                <a:lnTo>
                  <a:pt x="383117" y="6261100"/>
                </a:lnTo>
                <a:cubicBezTo>
                  <a:pt x="171527" y="6261100"/>
                  <a:pt x="0" y="6089573"/>
                  <a:pt x="0" y="5877983"/>
                </a:cubicBezTo>
                <a:lnTo>
                  <a:pt x="0" y="383117"/>
                </a:lnTo>
                <a:cubicBezTo>
                  <a:pt x="0" y="171527"/>
                  <a:pt x="171527" y="0"/>
                  <a:pt x="383117" y="0"/>
                </a:cubicBezTo>
                <a:close/>
              </a:path>
            </a:pathLst>
          </a:custGeom>
          <a:solidFill>
            <a:srgbClr val="B4896C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293856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6362ED2-05C3-45A7-AB29-C85421509120}"/>
              </a:ext>
            </a:extLst>
          </p:cNvPr>
          <p:cNvSpPr/>
          <p:nvPr/>
        </p:nvSpPr>
        <p:spPr>
          <a:xfrm>
            <a:off x="-6252797" y="1088283"/>
            <a:ext cx="3271520" cy="4720128"/>
          </a:xfrm>
          <a:prstGeom prst="rect">
            <a:avLst/>
          </a:prstGeom>
          <a:solidFill>
            <a:srgbClr val="463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 descr="A picture containing wall, person, indoor&#10;&#10;Description automatically generated">
            <a:extLst>
              <a:ext uri="{FF2B5EF4-FFF2-40B4-BE49-F238E27FC236}">
                <a16:creationId xmlns:a16="http://schemas.microsoft.com/office/drawing/2014/main" id="{D4F41F84-A5D9-4736-9ED2-FA5904C27A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389" t="29954" r="99929" b="29586"/>
          <a:stretch/>
        </p:blipFill>
        <p:spPr>
          <a:xfrm>
            <a:off x="-6041549" y="1290675"/>
            <a:ext cx="2849024" cy="4315968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837C6F95-3EC9-425A-A6B6-00C606623341}"/>
              </a:ext>
            </a:extLst>
          </p:cNvPr>
          <p:cNvSpPr/>
          <p:nvPr/>
        </p:nvSpPr>
        <p:spPr>
          <a:xfrm>
            <a:off x="5288255" y="1684099"/>
            <a:ext cx="1620795" cy="1637270"/>
          </a:xfrm>
          <a:prstGeom prst="ellipse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37994" b="-37994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F2D160-FE34-4BE4-A058-5267441A91A2}"/>
              </a:ext>
            </a:extLst>
          </p:cNvPr>
          <p:cNvSpPr txBox="1"/>
          <p:nvPr/>
        </p:nvSpPr>
        <p:spPr>
          <a:xfrm>
            <a:off x="4565036" y="3429000"/>
            <a:ext cx="3064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rgbClr val="644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 dung 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7E2C9F4-F75D-42E9-BAA1-038A5C9446B6}"/>
              </a:ext>
            </a:extLst>
          </p:cNvPr>
          <p:cNvSpPr txBox="1"/>
          <p:nvPr/>
        </p:nvSpPr>
        <p:spPr>
          <a:xfrm>
            <a:off x="3637918" y="4075331"/>
            <a:ext cx="4916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solidFill>
                  <a:srgbClr val="644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Ghi chú nội dung 3</a:t>
            </a: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C155A419-616A-4A01-8098-511B4A0158D4}"/>
              </a:ext>
            </a:extLst>
          </p:cNvPr>
          <p:cNvSpPr/>
          <p:nvPr/>
        </p:nvSpPr>
        <p:spPr>
          <a:xfrm>
            <a:off x="-9159797" y="315913"/>
            <a:ext cx="11756356" cy="6267450"/>
          </a:xfrm>
          <a:custGeom>
            <a:avLst/>
            <a:gdLst>
              <a:gd name="connsiteX0" fmla="*/ 403624 w 11756356"/>
              <a:gd name="connsiteY0" fmla="*/ 0 h 6267450"/>
              <a:gd name="connsiteX1" fmla="*/ 10645376 w 11756356"/>
              <a:gd name="connsiteY1" fmla="*/ 0 h 6267450"/>
              <a:gd name="connsiteX2" fmla="*/ 11040800 w 11756356"/>
              <a:gd name="connsiteY2" fmla="*/ 322280 h 6267450"/>
              <a:gd name="connsiteX3" fmla="*/ 11041697 w 11756356"/>
              <a:gd name="connsiteY3" fmla="*/ 331182 h 6267450"/>
              <a:gd name="connsiteX4" fmla="*/ 11541611 w 11756356"/>
              <a:gd name="connsiteY4" fmla="*/ 331182 h 6267450"/>
              <a:gd name="connsiteX5" fmla="*/ 11756356 w 11756356"/>
              <a:gd name="connsiteY5" fmla="*/ 545927 h 6267450"/>
              <a:gd name="connsiteX6" fmla="*/ 11756356 w 11756356"/>
              <a:gd name="connsiteY6" fmla="*/ 802544 h 6267450"/>
              <a:gd name="connsiteX7" fmla="*/ 11541611 w 11756356"/>
              <a:gd name="connsiteY7" fmla="*/ 1017289 h 6267450"/>
              <a:gd name="connsiteX8" fmla="*/ 11049000 w 11756356"/>
              <a:gd name="connsiteY8" fmla="*/ 1017289 h 6267450"/>
              <a:gd name="connsiteX9" fmla="*/ 11049000 w 11756356"/>
              <a:gd name="connsiteY9" fmla="*/ 5863826 h 6267450"/>
              <a:gd name="connsiteX10" fmla="*/ 10645376 w 11756356"/>
              <a:gd name="connsiteY10" fmla="*/ 6267450 h 6267450"/>
              <a:gd name="connsiteX11" fmla="*/ 403624 w 11756356"/>
              <a:gd name="connsiteY11" fmla="*/ 6267450 h 6267450"/>
              <a:gd name="connsiteX12" fmla="*/ 0 w 11756356"/>
              <a:gd name="connsiteY12" fmla="*/ 5863826 h 6267450"/>
              <a:gd name="connsiteX13" fmla="*/ 0 w 11756356"/>
              <a:gd name="connsiteY13" fmla="*/ 403624 h 6267450"/>
              <a:gd name="connsiteX14" fmla="*/ 403624 w 11756356"/>
              <a:gd name="connsiteY14" fmla="*/ 0 h 6267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756356" h="6267450">
                <a:moveTo>
                  <a:pt x="403624" y="0"/>
                </a:moveTo>
                <a:lnTo>
                  <a:pt x="10645376" y="0"/>
                </a:lnTo>
                <a:cubicBezTo>
                  <a:pt x="10840427" y="0"/>
                  <a:pt x="11003163" y="138355"/>
                  <a:pt x="11040800" y="322280"/>
                </a:cubicBezTo>
                <a:lnTo>
                  <a:pt x="11041697" y="331182"/>
                </a:lnTo>
                <a:lnTo>
                  <a:pt x="11541611" y="331182"/>
                </a:lnTo>
                <a:cubicBezTo>
                  <a:pt x="11660211" y="331182"/>
                  <a:pt x="11756356" y="427327"/>
                  <a:pt x="11756356" y="545927"/>
                </a:cubicBezTo>
                <a:lnTo>
                  <a:pt x="11756356" y="802544"/>
                </a:lnTo>
                <a:cubicBezTo>
                  <a:pt x="11756356" y="921144"/>
                  <a:pt x="11660211" y="1017289"/>
                  <a:pt x="11541611" y="1017289"/>
                </a:cubicBezTo>
                <a:lnTo>
                  <a:pt x="11049000" y="1017289"/>
                </a:lnTo>
                <a:lnTo>
                  <a:pt x="11049000" y="5863826"/>
                </a:lnTo>
                <a:cubicBezTo>
                  <a:pt x="11049000" y="6086741"/>
                  <a:pt x="10868291" y="6267450"/>
                  <a:pt x="10645376" y="6267450"/>
                </a:cubicBezTo>
                <a:lnTo>
                  <a:pt x="403624" y="6267450"/>
                </a:lnTo>
                <a:cubicBezTo>
                  <a:pt x="180709" y="6267450"/>
                  <a:pt x="0" y="6086741"/>
                  <a:pt x="0" y="5863826"/>
                </a:cubicBezTo>
                <a:lnTo>
                  <a:pt x="0" y="403624"/>
                </a:lnTo>
                <a:cubicBezTo>
                  <a:pt x="0" y="180709"/>
                  <a:pt x="180709" y="0"/>
                  <a:pt x="403624" y="0"/>
                </a:cubicBezTo>
                <a:close/>
              </a:path>
            </a:pathLst>
          </a:custGeom>
          <a:solidFill>
            <a:srgbClr val="51453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5CC99F65-7DE4-46D2-9E8E-0DC41626CE35}"/>
              </a:ext>
            </a:extLst>
          </p:cNvPr>
          <p:cNvSpPr/>
          <p:nvPr/>
        </p:nvSpPr>
        <p:spPr>
          <a:xfrm>
            <a:off x="-9379601" y="315913"/>
            <a:ext cx="11771661" cy="6261100"/>
          </a:xfrm>
          <a:custGeom>
            <a:avLst/>
            <a:gdLst>
              <a:gd name="connsiteX0" fmla="*/ 383117 w 11771661"/>
              <a:gd name="connsiteY0" fmla="*/ 0 h 6261100"/>
              <a:gd name="connsiteX1" fmla="*/ 10665883 w 11771661"/>
              <a:gd name="connsiteY1" fmla="*/ 0 h 6261100"/>
              <a:gd name="connsiteX2" fmla="*/ 11049000 w 11771661"/>
              <a:gd name="connsiteY2" fmla="*/ 383117 h 6261100"/>
              <a:gd name="connsiteX3" fmla="*/ 11049000 w 11771661"/>
              <a:gd name="connsiteY3" fmla="*/ 1200331 h 6261100"/>
              <a:gd name="connsiteX4" fmla="*/ 11578425 w 11771661"/>
              <a:gd name="connsiteY4" fmla="*/ 1200331 h 6261100"/>
              <a:gd name="connsiteX5" fmla="*/ 11771661 w 11771661"/>
              <a:gd name="connsiteY5" fmla="*/ 1393567 h 6261100"/>
              <a:gd name="connsiteX6" fmla="*/ 11771661 w 11771661"/>
              <a:gd name="connsiteY6" fmla="*/ 1674462 h 6261100"/>
              <a:gd name="connsiteX7" fmla="*/ 11578425 w 11771661"/>
              <a:gd name="connsiteY7" fmla="*/ 1867698 h 6261100"/>
              <a:gd name="connsiteX8" fmla="*/ 11049000 w 11771661"/>
              <a:gd name="connsiteY8" fmla="*/ 1867698 h 6261100"/>
              <a:gd name="connsiteX9" fmla="*/ 11049000 w 11771661"/>
              <a:gd name="connsiteY9" fmla="*/ 5877983 h 6261100"/>
              <a:gd name="connsiteX10" fmla="*/ 10665883 w 11771661"/>
              <a:gd name="connsiteY10" fmla="*/ 6261100 h 6261100"/>
              <a:gd name="connsiteX11" fmla="*/ 383117 w 11771661"/>
              <a:gd name="connsiteY11" fmla="*/ 6261100 h 6261100"/>
              <a:gd name="connsiteX12" fmla="*/ 0 w 11771661"/>
              <a:gd name="connsiteY12" fmla="*/ 5877983 h 6261100"/>
              <a:gd name="connsiteX13" fmla="*/ 0 w 11771661"/>
              <a:gd name="connsiteY13" fmla="*/ 383117 h 6261100"/>
              <a:gd name="connsiteX14" fmla="*/ 383117 w 11771661"/>
              <a:gd name="connsiteY14" fmla="*/ 0 h 626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771661" h="6261100">
                <a:moveTo>
                  <a:pt x="383117" y="0"/>
                </a:moveTo>
                <a:lnTo>
                  <a:pt x="10665883" y="0"/>
                </a:lnTo>
                <a:cubicBezTo>
                  <a:pt x="10877473" y="0"/>
                  <a:pt x="11049000" y="171527"/>
                  <a:pt x="11049000" y="383117"/>
                </a:cubicBezTo>
                <a:lnTo>
                  <a:pt x="11049000" y="1200331"/>
                </a:lnTo>
                <a:lnTo>
                  <a:pt x="11578425" y="1200331"/>
                </a:lnTo>
                <a:cubicBezTo>
                  <a:pt x="11685146" y="1200331"/>
                  <a:pt x="11771661" y="1286846"/>
                  <a:pt x="11771661" y="1393567"/>
                </a:cubicBezTo>
                <a:lnTo>
                  <a:pt x="11771661" y="1674462"/>
                </a:lnTo>
                <a:cubicBezTo>
                  <a:pt x="11771661" y="1781183"/>
                  <a:pt x="11685146" y="1867698"/>
                  <a:pt x="11578425" y="1867698"/>
                </a:cubicBezTo>
                <a:lnTo>
                  <a:pt x="11049000" y="1867698"/>
                </a:lnTo>
                <a:lnTo>
                  <a:pt x="11049000" y="5877983"/>
                </a:lnTo>
                <a:cubicBezTo>
                  <a:pt x="11049000" y="6089573"/>
                  <a:pt x="10877473" y="6261100"/>
                  <a:pt x="10665883" y="6261100"/>
                </a:cubicBezTo>
                <a:lnTo>
                  <a:pt x="383117" y="6261100"/>
                </a:lnTo>
                <a:cubicBezTo>
                  <a:pt x="171527" y="6261100"/>
                  <a:pt x="0" y="6089573"/>
                  <a:pt x="0" y="5877983"/>
                </a:cubicBezTo>
                <a:lnTo>
                  <a:pt x="0" y="383117"/>
                </a:lnTo>
                <a:cubicBezTo>
                  <a:pt x="0" y="171527"/>
                  <a:pt x="171527" y="0"/>
                  <a:pt x="383117" y="0"/>
                </a:cubicBezTo>
                <a:close/>
              </a:path>
            </a:pathLst>
          </a:custGeom>
          <a:solidFill>
            <a:srgbClr val="926C6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E8AB97F1-51AA-4086-ACDC-8C2C8647E251}"/>
              </a:ext>
            </a:extLst>
          </p:cNvPr>
          <p:cNvSpPr/>
          <p:nvPr/>
        </p:nvSpPr>
        <p:spPr>
          <a:xfrm>
            <a:off x="-9686852" y="325438"/>
            <a:ext cx="11772512" cy="6261100"/>
          </a:xfrm>
          <a:custGeom>
            <a:avLst/>
            <a:gdLst>
              <a:gd name="connsiteX0" fmla="*/ 383117 w 11772512"/>
              <a:gd name="connsiteY0" fmla="*/ 0 h 6261100"/>
              <a:gd name="connsiteX1" fmla="*/ 10665883 w 11772512"/>
              <a:gd name="connsiteY1" fmla="*/ 0 h 6261100"/>
              <a:gd name="connsiteX2" fmla="*/ 11049000 w 11772512"/>
              <a:gd name="connsiteY2" fmla="*/ 383117 h 6261100"/>
              <a:gd name="connsiteX3" fmla="*/ 11049000 w 11772512"/>
              <a:gd name="connsiteY3" fmla="*/ 2189325 h 6261100"/>
              <a:gd name="connsiteX4" fmla="*/ 11579276 w 11772512"/>
              <a:gd name="connsiteY4" fmla="*/ 2189325 h 6261100"/>
              <a:gd name="connsiteX5" fmla="*/ 11772512 w 11772512"/>
              <a:gd name="connsiteY5" fmla="*/ 2382561 h 6261100"/>
              <a:gd name="connsiteX6" fmla="*/ 11772512 w 11772512"/>
              <a:gd name="connsiteY6" fmla="*/ 2663456 h 6261100"/>
              <a:gd name="connsiteX7" fmla="*/ 11579276 w 11772512"/>
              <a:gd name="connsiteY7" fmla="*/ 2856692 h 6261100"/>
              <a:gd name="connsiteX8" fmla="*/ 11049000 w 11772512"/>
              <a:gd name="connsiteY8" fmla="*/ 2856692 h 6261100"/>
              <a:gd name="connsiteX9" fmla="*/ 11049000 w 11772512"/>
              <a:gd name="connsiteY9" fmla="*/ 5877983 h 6261100"/>
              <a:gd name="connsiteX10" fmla="*/ 10665883 w 11772512"/>
              <a:gd name="connsiteY10" fmla="*/ 6261100 h 6261100"/>
              <a:gd name="connsiteX11" fmla="*/ 383117 w 11772512"/>
              <a:gd name="connsiteY11" fmla="*/ 6261100 h 6261100"/>
              <a:gd name="connsiteX12" fmla="*/ 0 w 11772512"/>
              <a:gd name="connsiteY12" fmla="*/ 5877983 h 6261100"/>
              <a:gd name="connsiteX13" fmla="*/ 0 w 11772512"/>
              <a:gd name="connsiteY13" fmla="*/ 383117 h 6261100"/>
              <a:gd name="connsiteX14" fmla="*/ 383117 w 11772512"/>
              <a:gd name="connsiteY14" fmla="*/ 0 h 626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772512" h="6261100">
                <a:moveTo>
                  <a:pt x="383117" y="0"/>
                </a:moveTo>
                <a:lnTo>
                  <a:pt x="10665883" y="0"/>
                </a:lnTo>
                <a:cubicBezTo>
                  <a:pt x="10877473" y="0"/>
                  <a:pt x="11049000" y="171527"/>
                  <a:pt x="11049000" y="383117"/>
                </a:cubicBezTo>
                <a:lnTo>
                  <a:pt x="11049000" y="2189325"/>
                </a:lnTo>
                <a:lnTo>
                  <a:pt x="11579276" y="2189325"/>
                </a:lnTo>
                <a:cubicBezTo>
                  <a:pt x="11685997" y="2189325"/>
                  <a:pt x="11772512" y="2275840"/>
                  <a:pt x="11772512" y="2382561"/>
                </a:cubicBezTo>
                <a:lnTo>
                  <a:pt x="11772512" y="2663456"/>
                </a:lnTo>
                <a:cubicBezTo>
                  <a:pt x="11772512" y="2770177"/>
                  <a:pt x="11685997" y="2856692"/>
                  <a:pt x="11579276" y="2856692"/>
                </a:cubicBezTo>
                <a:lnTo>
                  <a:pt x="11049000" y="2856692"/>
                </a:lnTo>
                <a:lnTo>
                  <a:pt x="11049000" y="5877983"/>
                </a:lnTo>
                <a:cubicBezTo>
                  <a:pt x="11049000" y="6089573"/>
                  <a:pt x="10877473" y="6261100"/>
                  <a:pt x="10665883" y="6261100"/>
                </a:cubicBezTo>
                <a:lnTo>
                  <a:pt x="383117" y="6261100"/>
                </a:lnTo>
                <a:cubicBezTo>
                  <a:pt x="171527" y="6261100"/>
                  <a:pt x="0" y="6089573"/>
                  <a:pt x="0" y="5877983"/>
                </a:cubicBezTo>
                <a:lnTo>
                  <a:pt x="0" y="383117"/>
                </a:lnTo>
                <a:cubicBezTo>
                  <a:pt x="0" y="171527"/>
                  <a:pt x="171527" y="0"/>
                  <a:pt x="383117" y="0"/>
                </a:cubicBezTo>
                <a:close/>
              </a:path>
            </a:pathLst>
          </a:custGeom>
          <a:solidFill>
            <a:srgbClr val="B4896C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C0ACDBC-2307-41C9-B2B2-DB095CAC7672}"/>
              </a:ext>
            </a:extLst>
          </p:cNvPr>
          <p:cNvSpPr/>
          <p:nvPr/>
        </p:nvSpPr>
        <p:spPr>
          <a:xfrm>
            <a:off x="5282609" y="10370906"/>
            <a:ext cx="1620795" cy="1637270"/>
          </a:xfrm>
          <a:prstGeom prst="ellipse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83D1533-4DCF-4E9E-AA79-F25AD00B0E20}"/>
              </a:ext>
            </a:extLst>
          </p:cNvPr>
          <p:cNvSpPr txBox="1"/>
          <p:nvPr/>
        </p:nvSpPr>
        <p:spPr>
          <a:xfrm>
            <a:off x="4559390" y="15434738"/>
            <a:ext cx="3064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rgbClr val="644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 dung 4</a:t>
            </a:r>
          </a:p>
        </p:txBody>
      </p:sp>
    </p:spTree>
    <p:extLst>
      <p:ext uri="{BB962C8B-B14F-4D97-AF65-F5344CB8AC3E}">
        <p14:creationId xmlns:p14="http://schemas.microsoft.com/office/powerpoint/2010/main" val="27547626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 advTm="0">
        <p159:morph option="byObject"/>
      </p:transition>
    </mc:Choice>
    <mc:Fallback xmlns="">
      <p:transition spd="slow" advTm="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837C6F95-3EC9-425A-A6B6-00C606623341}"/>
              </a:ext>
            </a:extLst>
          </p:cNvPr>
          <p:cNvSpPr/>
          <p:nvPr/>
        </p:nvSpPr>
        <p:spPr>
          <a:xfrm>
            <a:off x="5288255" y="-10028802"/>
            <a:ext cx="1620795" cy="1637270"/>
          </a:xfrm>
          <a:prstGeom prst="ellipse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37994" b="-37994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F2D160-FE34-4BE4-A058-5267441A91A2}"/>
              </a:ext>
            </a:extLst>
          </p:cNvPr>
          <p:cNvSpPr txBox="1"/>
          <p:nvPr/>
        </p:nvSpPr>
        <p:spPr>
          <a:xfrm>
            <a:off x="4565036" y="-5425966"/>
            <a:ext cx="3064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rgbClr val="644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 dung 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7E2C9F4-F75D-42E9-BAA1-038A5C9446B6}"/>
              </a:ext>
            </a:extLst>
          </p:cNvPr>
          <p:cNvSpPr txBox="1"/>
          <p:nvPr/>
        </p:nvSpPr>
        <p:spPr>
          <a:xfrm>
            <a:off x="3637918" y="-2213360"/>
            <a:ext cx="4916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solidFill>
                  <a:srgbClr val="644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Ghi chú nội dung 3</a:t>
            </a: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C155A419-616A-4A01-8098-511B4A0158D4}"/>
              </a:ext>
            </a:extLst>
          </p:cNvPr>
          <p:cNvSpPr/>
          <p:nvPr/>
        </p:nvSpPr>
        <p:spPr>
          <a:xfrm>
            <a:off x="-17137148" y="315913"/>
            <a:ext cx="11756356" cy="6267450"/>
          </a:xfrm>
          <a:custGeom>
            <a:avLst/>
            <a:gdLst>
              <a:gd name="connsiteX0" fmla="*/ 403624 w 11756356"/>
              <a:gd name="connsiteY0" fmla="*/ 0 h 6267450"/>
              <a:gd name="connsiteX1" fmla="*/ 10645376 w 11756356"/>
              <a:gd name="connsiteY1" fmla="*/ 0 h 6267450"/>
              <a:gd name="connsiteX2" fmla="*/ 11040800 w 11756356"/>
              <a:gd name="connsiteY2" fmla="*/ 322280 h 6267450"/>
              <a:gd name="connsiteX3" fmla="*/ 11041697 w 11756356"/>
              <a:gd name="connsiteY3" fmla="*/ 331182 h 6267450"/>
              <a:gd name="connsiteX4" fmla="*/ 11541611 w 11756356"/>
              <a:gd name="connsiteY4" fmla="*/ 331182 h 6267450"/>
              <a:gd name="connsiteX5" fmla="*/ 11756356 w 11756356"/>
              <a:gd name="connsiteY5" fmla="*/ 545927 h 6267450"/>
              <a:gd name="connsiteX6" fmla="*/ 11756356 w 11756356"/>
              <a:gd name="connsiteY6" fmla="*/ 802544 h 6267450"/>
              <a:gd name="connsiteX7" fmla="*/ 11541611 w 11756356"/>
              <a:gd name="connsiteY7" fmla="*/ 1017289 h 6267450"/>
              <a:gd name="connsiteX8" fmla="*/ 11049000 w 11756356"/>
              <a:gd name="connsiteY8" fmla="*/ 1017289 h 6267450"/>
              <a:gd name="connsiteX9" fmla="*/ 11049000 w 11756356"/>
              <a:gd name="connsiteY9" fmla="*/ 5863826 h 6267450"/>
              <a:gd name="connsiteX10" fmla="*/ 10645376 w 11756356"/>
              <a:gd name="connsiteY10" fmla="*/ 6267450 h 6267450"/>
              <a:gd name="connsiteX11" fmla="*/ 403624 w 11756356"/>
              <a:gd name="connsiteY11" fmla="*/ 6267450 h 6267450"/>
              <a:gd name="connsiteX12" fmla="*/ 0 w 11756356"/>
              <a:gd name="connsiteY12" fmla="*/ 5863826 h 6267450"/>
              <a:gd name="connsiteX13" fmla="*/ 0 w 11756356"/>
              <a:gd name="connsiteY13" fmla="*/ 403624 h 6267450"/>
              <a:gd name="connsiteX14" fmla="*/ 403624 w 11756356"/>
              <a:gd name="connsiteY14" fmla="*/ 0 h 6267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756356" h="6267450">
                <a:moveTo>
                  <a:pt x="403624" y="0"/>
                </a:moveTo>
                <a:lnTo>
                  <a:pt x="10645376" y="0"/>
                </a:lnTo>
                <a:cubicBezTo>
                  <a:pt x="10840427" y="0"/>
                  <a:pt x="11003163" y="138355"/>
                  <a:pt x="11040800" y="322280"/>
                </a:cubicBezTo>
                <a:lnTo>
                  <a:pt x="11041697" y="331182"/>
                </a:lnTo>
                <a:lnTo>
                  <a:pt x="11541611" y="331182"/>
                </a:lnTo>
                <a:cubicBezTo>
                  <a:pt x="11660211" y="331182"/>
                  <a:pt x="11756356" y="427327"/>
                  <a:pt x="11756356" y="545927"/>
                </a:cubicBezTo>
                <a:lnTo>
                  <a:pt x="11756356" y="802544"/>
                </a:lnTo>
                <a:cubicBezTo>
                  <a:pt x="11756356" y="921144"/>
                  <a:pt x="11660211" y="1017289"/>
                  <a:pt x="11541611" y="1017289"/>
                </a:cubicBezTo>
                <a:lnTo>
                  <a:pt x="11049000" y="1017289"/>
                </a:lnTo>
                <a:lnTo>
                  <a:pt x="11049000" y="5863826"/>
                </a:lnTo>
                <a:cubicBezTo>
                  <a:pt x="11049000" y="6086741"/>
                  <a:pt x="10868291" y="6267450"/>
                  <a:pt x="10645376" y="6267450"/>
                </a:cubicBezTo>
                <a:lnTo>
                  <a:pt x="403624" y="6267450"/>
                </a:lnTo>
                <a:cubicBezTo>
                  <a:pt x="180709" y="6267450"/>
                  <a:pt x="0" y="6086741"/>
                  <a:pt x="0" y="5863826"/>
                </a:cubicBezTo>
                <a:lnTo>
                  <a:pt x="0" y="403624"/>
                </a:lnTo>
                <a:cubicBezTo>
                  <a:pt x="0" y="180709"/>
                  <a:pt x="180709" y="0"/>
                  <a:pt x="403624" y="0"/>
                </a:cubicBezTo>
                <a:close/>
              </a:path>
            </a:pathLst>
          </a:custGeom>
          <a:solidFill>
            <a:srgbClr val="51453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5CC99F65-7DE4-46D2-9E8E-0DC41626CE35}"/>
              </a:ext>
            </a:extLst>
          </p:cNvPr>
          <p:cNvSpPr/>
          <p:nvPr/>
        </p:nvSpPr>
        <p:spPr>
          <a:xfrm>
            <a:off x="-20194742" y="315913"/>
            <a:ext cx="11771661" cy="6261100"/>
          </a:xfrm>
          <a:custGeom>
            <a:avLst/>
            <a:gdLst>
              <a:gd name="connsiteX0" fmla="*/ 383117 w 11771661"/>
              <a:gd name="connsiteY0" fmla="*/ 0 h 6261100"/>
              <a:gd name="connsiteX1" fmla="*/ 10665883 w 11771661"/>
              <a:gd name="connsiteY1" fmla="*/ 0 h 6261100"/>
              <a:gd name="connsiteX2" fmla="*/ 11049000 w 11771661"/>
              <a:gd name="connsiteY2" fmla="*/ 383117 h 6261100"/>
              <a:gd name="connsiteX3" fmla="*/ 11049000 w 11771661"/>
              <a:gd name="connsiteY3" fmla="*/ 1200331 h 6261100"/>
              <a:gd name="connsiteX4" fmla="*/ 11578425 w 11771661"/>
              <a:gd name="connsiteY4" fmla="*/ 1200331 h 6261100"/>
              <a:gd name="connsiteX5" fmla="*/ 11771661 w 11771661"/>
              <a:gd name="connsiteY5" fmla="*/ 1393567 h 6261100"/>
              <a:gd name="connsiteX6" fmla="*/ 11771661 w 11771661"/>
              <a:gd name="connsiteY6" fmla="*/ 1674462 h 6261100"/>
              <a:gd name="connsiteX7" fmla="*/ 11578425 w 11771661"/>
              <a:gd name="connsiteY7" fmla="*/ 1867698 h 6261100"/>
              <a:gd name="connsiteX8" fmla="*/ 11049000 w 11771661"/>
              <a:gd name="connsiteY8" fmla="*/ 1867698 h 6261100"/>
              <a:gd name="connsiteX9" fmla="*/ 11049000 w 11771661"/>
              <a:gd name="connsiteY9" fmla="*/ 5877983 h 6261100"/>
              <a:gd name="connsiteX10" fmla="*/ 10665883 w 11771661"/>
              <a:gd name="connsiteY10" fmla="*/ 6261100 h 6261100"/>
              <a:gd name="connsiteX11" fmla="*/ 383117 w 11771661"/>
              <a:gd name="connsiteY11" fmla="*/ 6261100 h 6261100"/>
              <a:gd name="connsiteX12" fmla="*/ 0 w 11771661"/>
              <a:gd name="connsiteY12" fmla="*/ 5877983 h 6261100"/>
              <a:gd name="connsiteX13" fmla="*/ 0 w 11771661"/>
              <a:gd name="connsiteY13" fmla="*/ 383117 h 6261100"/>
              <a:gd name="connsiteX14" fmla="*/ 383117 w 11771661"/>
              <a:gd name="connsiteY14" fmla="*/ 0 h 626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771661" h="6261100">
                <a:moveTo>
                  <a:pt x="383117" y="0"/>
                </a:moveTo>
                <a:lnTo>
                  <a:pt x="10665883" y="0"/>
                </a:lnTo>
                <a:cubicBezTo>
                  <a:pt x="10877473" y="0"/>
                  <a:pt x="11049000" y="171527"/>
                  <a:pt x="11049000" y="383117"/>
                </a:cubicBezTo>
                <a:lnTo>
                  <a:pt x="11049000" y="1200331"/>
                </a:lnTo>
                <a:lnTo>
                  <a:pt x="11578425" y="1200331"/>
                </a:lnTo>
                <a:cubicBezTo>
                  <a:pt x="11685146" y="1200331"/>
                  <a:pt x="11771661" y="1286846"/>
                  <a:pt x="11771661" y="1393567"/>
                </a:cubicBezTo>
                <a:lnTo>
                  <a:pt x="11771661" y="1674462"/>
                </a:lnTo>
                <a:cubicBezTo>
                  <a:pt x="11771661" y="1781183"/>
                  <a:pt x="11685146" y="1867698"/>
                  <a:pt x="11578425" y="1867698"/>
                </a:cubicBezTo>
                <a:lnTo>
                  <a:pt x="11049000" y="1867698"/>
                </a:lnTo>
                <a:lnTo>
                  <a:pt x="11049000" y="5877983"/>
                </a:lnTo>
                <a:cubicBezTo>
                  <a:pt x="11049000" y="6089573"/>
                  <a:pt x="10877473" y="6261100"/>
                  <a:pt x="10665883" y="6261100"/>
                </a:cubicBezTo>
                <a:lnTo>
                  <a:pt x="383117" y="6261100"/>
                </a:lnTo>
                <a:cubicBezTo>
                  <a:pt x="171527" y="6261100"/>
                  <a:pt x="0" y="6089573"/>
                  <a:pt x="0" y="5877983"/>
                </a:cubicBezTo>
                <a:lnTo>
                  <a:pt x="0" y="383117"/>
                </a:lnTo>
                <a:cubicBezTo>
                  <a:pt x="0" y="171527"/>
                  <a:pt x="171527" y="0"/>
                  <a:pt x="383117" y="0"/>
                </a:cubicBezTo>
                <a:close/>
              </a:path>
            </a:pathLst>
          </a:custGeom>
          <a:solidFill>
            <a:srgbClr val="926C6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E8AB97F1-51AA-4086-ACDC-8C2C8647E251}"/>
              </a:ext>
            </a:extLst>
          </p:cNvPr>
          <p:cNvSpPr/>
          <p:nvPr/>
        </p:nvSpPr>
        <p:spPr>
          <a:xfrm>
            <a:off x="-23024473" y="325438"/>
            <a:ext cx="11772512" cy="6261100"/>
          </a:xfrm>
          <a:custGeom>
            <a:avLst/>
            <a:gdLst>
              <a:gd name="connsiteX0" fmla="*/ 383117 w 11772512"/>
              <a:gd name="connsiteY0" fmla="*/ 0 h 6261100"/>
              <a:gd name="connsiteX1" fmla="*/ 10665883 w 11772512"/>
              <a:gd name="connsiteY1" fmla="*/ 0 h 6261100"/>
              <a:gd name="connsiteX2" fmla="*/ 11049000 w 11772512"/>
              <a:gd name="connsiteY2" fmla="*/ 383117 h 6261100"/>
              <a:gd name="connsiteX3" fmla="*/ 11049000 w 11772512"/>
              <a:gd name="connsiteY3" fmla="*/ 2189325 h 6261100"/>
              <a:gd name="connsiteX4" fmla="*/ 11579276 w 11772512"/>
              <a:gd name="connsiteY4" fmla="*/ 2189325 h 6261100"/>
              <a:gd name="connsiteX5" fmla="*/ 11772512 w 11772512"/>
              <a:gd name="connsiteY5" fmla="*/ 2382561 h 6261100"/>
              <a:gd name="connsiteX6" fmla="*/ 11772512 w 11772512"/>
              <a:gd name="connsiteY6" fmla="*/ 2663456 h 6261100"/>
              <a:gd name="connsiteX7" fmla="*/ 11579276 w 11772512"/>
              <a:gd name="connsiteY7" fmla="*/ 2856692 h 6261100"/>
              <a:gd name="connsiteX8" fmla="*/ 11049000 w 11772512"/>
              <a:gd name="connsiteY8" fmla="*/ 2856692 h 6261100"/>
              <a:gd name="connsiteX9" fmla="*/ 11049000 w 11772512"/>
              <a:gd name="connsiteY9" fmla="*/ 5877983 h 6261100"/>
              <a:gd name="connsiteX10" fmla="*/ 10665883 w 11772512"/>
              <a:gd name="connsiteY10" fmla="*/ 6261100 h 6261100"/>
              <a:gd name="connsiteX11" fmla="*/ 383117 w 11772512"/>
              <a:gd name="connsiteY11" fmla="*/ 6261100 h 6261100"/>
              <a:gd name="connsiteX12" fmla="*/ 0 w 11772512"/>
              <a:gd name="connsiteY12" fmla="*/ 5877983 h 6261100"/>
              <a:gd name="connsiteX13" fmla="*/ 0 w 11772512"/>
              <a:gd name="connsiteY13" fmla="*/ 383117 h 6261100"/>
              <a:gd name="connsiteX14" fmla="*/ 383117 w 11772512"/>
              <a:gd name="connsiteY14" fmla="*/ 0 h 626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772512" h="6261100">
                <a:moveTo>
                  <a:pt x="383117" y="0"/>
                </a:moveTo>
                <a:lnTo>
                  <a:pt x="10665883" y="0"/>
                </a:lnTo>
                <a:cubicBezTo>
                  <a:pt x="10877473" y="0"/>
                  <a:pt x="11049000" y="171527"/>
                  <a:pt x="11049000" y="383117"/>
                </a:cubicBezTo>
                <a:lnTo>
                  <a:pt x="11049000" y="2189325"/>
                </a:lnTo>
                <a:lnTo>
                  <a:pt x="11579276" y="2189325"/>
                </a:lnTo>
                <a:cubicBezTo>
                  <a:pt x="11685997" y="2189325"/>
                  <a:pt x="11772512" y="2275840"/>
                  <a:pt x="11772512" y="2382561"/>
                </a:cubicBezTo>
                <a:lnTo>
                  <a:pt x="11772512" y="2663456"/>
                </a:lnTo>
                <a:cubicBezTo>
                  <a:pt x="11772512" y="2770177"/>
                  <a:pt x="11685997" y="2856692"/>
                  <a:pt x="11579276" y="2856692"/>
                </a:cubicBezTo>
                <a:lnTo>
                  <a:pt x="11049000" y="2856692"/>
                </a:lnTo>
                <a:lnTo>
                  <a:pt x="11049000" y="5877983"/>
                </a:lnTo>
                <a:cubicBezTo>
                  <a:pt x="11049000" y="6089573"/>
                  <a:pt x="10877473" y="6261100"/>
                  <a:pt x="10665883" y="6261100"/>
                </a:cubicBezTo>
                <a:lnTo>
                  <a:pt x="383117" y="6261100"/>
                </a:lnTo>
                <a:cubicBezTo>
                  <a:pt x="171527" y="6261100"/>
                  <a:pt x="0" y="6089573"/>
                  <a:pt x="0" y="5877983"/>
                </a:cubicBezTo>
                <a:lnTo>
                  <a:pt x="0" y="383117"/>
                </a:lnTo>
                <a:cubicBezTo>
                  <a:pt x="0" y="171527"/>
                  <a:pt x="171527" y="0"/>
                  <a:pt x="383117" y="0"/>
                </a:cubicBezTo>
                <a:close/>
              </a:path>
            </a:pathLst>
          </a:custGeom>
          <a:solidFill>
            <a:srgbClr val="B4896C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9EC9D0C-CAE8-4047-82D0-554C07903C3F}"/>
              </a:ext>
            </a:extLst>
          </p:cNvPr>
          <p:cNvSpPr/>
          <p:nvPr/>
        </p:nvSpPr>
        <p:spPr>
          <a:xfrm>
            <a:off x="5288255" y="1684099"/>
            <a:ext cx="1620795" cy="1637270"/>
          </a:xfrm>
          <a:prstGeom prst="ellipse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0ED7B5-55BF-4C57-8914-EC70BFBC1FD1}"/>
              </a:ext>
            </a:extLst>
          </p:cNvPr>
          <p:cNvSpPr txBox="1"/>
          <p:nvPr/>
        </p:nvSpPr>
        <p:spPr>
          <a:xfrm>
            <a:off x="4565036" y="3429000"/>
            <a:ext cx="3064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rgbClr val="644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 dung 4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3140B2C-2F0E-414D-8F60-911568FFD104}"/>
              </a:ext>
            </a:extLst>
          </p:cNvPr>
          <p:cNvSpPr/>
          <p:nvPr/>
        </p:nvSpPr>
        <p:spPr>
          <a:xfrm>
            <a:off x="893135" y="12168179"/>
            <a:ext cx="2721935" cy="5910706"/>
          </a:xfrm>
          <a:prstGeom prst="roundRect">
            <a:avLst>
              <a:gd name="adj" fmla="val 10531"/>
            </a:avLst>
          </a:prstGeom>
          <a:solidFill>
            <a:srgbClr val="CCC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76A6997-791A-4FA9-A0E3-42CEC104154D}"/>
              </a:ext>
            </a:extLst>
          </p:cNvPr>
          <p:cNvSpPr txBox="1"/>
          <p:nvPr/>
        </p:nvSpPr>
        <p:spPr>
          <a:xfrm>
            <a:off x="973612" y="16057220"/>
            <a:ext cx="219413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>
                <a:solidFill>
                  <a:srgbClr val="71693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 DUNG Ý 1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1C4E192-F9D7-4B4B-82B0-A719A7A4F252}"/>
              </a:ext>
            </a:extLst>
          </p:cNvPr>
          <p:cNvCxnSpPr>
            <a:cxnSpLocks/>
          </p:cNvCxnSpPr>
          <p:nvPr/>
        </p:nvCxnSpPr>
        <p:spPr>
          <a:xfrm>
            <a:off x="1222743" y="18160690"/>
            <a:ext cx="2218981" cy="0"/>
          </a:xfrm>
          <a:prstGeom prst="line">
            <a:avLst/>
          </a:prstGeom>
          <a:ln>
            <a:solidFill>
              <a:srgbClr val="5A532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3EA373A-C376-4B99-B6EC-5618F82168FF}"/>
              </a:ext>
            </a:extLst>
          </p:cNvPr>
          <p:cNvSpPr txBox="1"/>
          <p:nvPr/>
        </p:nvSpPr>
        <p:spPr>
          <a:xfrm>
            <a:off x="1138694" y="21101224"/>
            <a:ext cx="2686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rgbClr val="5A53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Ghi chú nội dung ý 1 </a:t>
            </a:r>
          </a:p>
        </p:txBody>
      </p:sp>
      <p:pic>
        <p:nvPicPr>
          <p:cNvPr id="14" name="Picture 13" descr="Icon&#10;&#10;Description automatically generated">
            <a:extLst>
              <a:ext uri="{FF2B5EF4-FFF2-40B4-BE49-F238E27FC236}">
                <a16:creationId xmlns:a16="http://schemas.microsoft.com/office/drawing/2014/main" id="{B0D82B0C-679D-47CD-84AD-0B5D789F16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195183">
            <a:off x="1203646" y="-7402758"/>
            <a:ext cx="2929318" cy="2929318"/>
          </a:xfrm>
          <a:prstGeom prst="rect">
            <a:avLst/>
          </a:prstGeom>
        </p:spPr>
      </p:pic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77DF022B-8097-4E48-9DFE-7A27A68F83C7}"/>
              </a:ext>
            </a:extLst>
          </p:cNvPr>
          <p:cNvSpPr/>
          <p:nvPr/>
        </p:nvSpPr>
        <p:spPr>
          <a:xfrm>
            <a:off x="24321563" y="3975173"/>
            <a:ext cx="7489750" cy="2521319"/>
          </a:xfrm>
          <a:prstGeom prst="roundRect">
            <a:avLst>
              <a:gd name="adj" fmla="val 10531"/>
            </a:avLst>
          </a:prstGeom>
          <a:solidFill>
            <a:srgbClr val="E27C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 descr="Icon&#10;&#10;Description automatically generated with medium confidence">
            <a:extLst>
              <a:ext uri="{FF2B5EF4-FFF2-40B4-BE49-F238E27FC236}">
                <a16:creationId xmlns:a16="http://schemas.microsoft.com/office/drawing/2014/main" id="{92ABABF8-31FA-4DAD-8326-42A0C193AEB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01165" y="3298751"/>
            <a:ext cx="2583407" cy="2583407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A0F62DD3-41EC-4BB8-89F8-EADA8CC50C3D}"/>
              </a:ext>
            </a:extLst>
          </p:cNvPr>
          <p:cNvSpPr txBox="1"/>
          <p:nvPr/>
        </p:nvSpPr>
        <p:spPr>
          <a:xfrm>
            <a:off x="23144694" y="4076016"/>
            <a:ext cx="31399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>
                <a:solidFill>
                  <a:srgbClr val="B54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 DUNG Ý 2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EFBB076-E77B-470D-9AB1-595E9CE905E5}"/>
              </a:ext>
            </a:extLst>
          </p:cNvPr>
          <p:cNvCxnSpPr>
            <a:cxnSpLocks/>
          </p:cNvCxnSpPr>
          <p:nvPr/>
        </p:nvCxnSpPr>
        <p:spPr>
          <a:xfrm>
            <a:off x="25503626" y="4721341"/>
            <a:ext cx="4992928" cy="0"/>
          </a:xfrm>
          <a:prstGeom prst="line">
            <a:avLst/>
          </a:prstGeom>
          <a:ln>
            <a:solidFill>
              <a:srgbClr val="B541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FB11F2E2-13E9-4941-9966-93B2F18DF045}"/>
              </a:ext>
            </a:extLst>
          </p:cNvPr>
          <p:cNvSpPr txBox="1"/>
          <p:nvPr/>
        </p:nvSpPr>
        <p:spPr>
          <a:xfrm>
            <a:off x="22222178" y="4843447"/>
            <a:ext cx="2686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rgbClr val="B54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Ghi chú nội dung ý 2 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5D27D9BA-8752-425D-8CFA-84B852083949}"/>
              </a:ext>
            </a:extLst>
          </p:cNvPr>
          <p:cNvSpPr/>
          <p:nvPr/>
        </p:nvSpPr>
        <p:spPr>
          <a:xfrm>
            <a:off x="4291123" y="-4812152"/>
            <a:ext cx="3534440" cy="2208573"/>
          </a:xfrm>
          <a:prstGeom prst="roundRect">
            <a:avLst>
              <a:gd name="adj" fmla="val 10531"/>
            </a:avLst>
          </a:prstGeom>
          <a:solidFill>
            <a:srgbClr val="A3BF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 descr="A person with blonde hair&#10;&#10;Description automatically generated with medium confidence">
            <a:extLst>
              <a:ext uri="{FF2B5EF4-FFF2-40B4-BE49-F238E27FC236}">
                <a16:creationId xmlns:a16="http://schemas.microsoft.com/office/drawing/2014/main" id="{7D5D6E35-DC13-4D0F-BB66-30A492BF717E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322" t="-135619" r="3322" b="135619"/>
          <a:stretch/>
        </p:blipFill>
        <p:spPr>
          <a:xfrm>
            <a:off x="4443475" y="-4499708"/>
            <a:ext cx="1477487" cy="1477487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F854B913-41DE-4FFC-B647-4DF9F8FECB88}"/>
              </a:ext>
            </a:extLst>
          </p:cNvPr>
          <p:cNvSpPr txBox="1"/>
          <p:nvPr/>
        </p:nvSpPr>
        <p:spPr>
          <a:xfrm>
            <a:off x="5920962" y="-4499708"/>
            <a:ext cx="16556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>
                <a:solidFill>
                  <a:srgbClr val="4C60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Hình 1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8B526A87-3BB4-47BA-BF59-D5E395F510E2}"/>
              </a:ext>
            </a:extLst>
          </p:cNvPr>
          <p:cNvSpPr/>
          <p:nvPr/>
        </p:nvSpPr>
        <p:spPr>
          <a:xfrm>
            <a:off x="8246435" y="-6929708"/>
            <a:ext cx="3534440" cy="2208574"/>
          </a:xfrm>
          <a:prstGeom prst="roundRect">
            <a:avLst>
              <a:gd name="adj" fmla="val 10531"/>
            </a:avLst>
          </a:prstGeom>
          <a:solidFill>
            <a:srgbClr val="B4C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32" descr="A picture containing person&#10;&#10;Description automatically generated">
            <a:extLst>
              <a:ext uri="{FF2B5EF4-FFF2-40B4-BE49-F238E27FC236}">
                <a16:creationId xmlns:a16="http://schemas.microsoft.com/office/drawing/2014/main" id="{C2DB31C7-12A1-4123-BDEC-CBCBC280DE3C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58" t="-112723" r="758" b="112723"/>
          <a:stretch/>
        </p:blipFill>
        <p:spPr>
          <a:xfrm>
            <a:off x="8431392" y="-6620308"/>
            <a:ext cx="1462983" cy="1462983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8AB38CCB-0B9D-4983-A46F-7364DA524FE2}"/>
              </a:ext>
            </a:extLst>
          </p:cNvPr>
          <p:cNvSpPr txBox="1"/>
          <p:nvPr/>
        </p:nvSpPr>
        <p:spPr>
          <a:xfrm>
            <a:off x="9804399" y="-6689563"/>
            <a:ext cx="16556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>
                <a:solidFill>
                  <a:srgbClr val="58686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Hình 2</a:t>
            </a:r>
          </a:p>
        </p:txBody>
      </p:sp>
    </p:spTree>
    <p:extLst>
      <p:ext uri="{BB962C8B-B14F-4D97-AF65-F5344CB8AC3E}">
        <p14:creationId xmlns:p14="http://schemas.microsoft.com/office/powerpoint/2010/main" val="36554706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D9EC9D0C-CAE8-4047-82D0-554C07903C3F}"/>
              </a:ext>
            </a:extLst>
          </p:cNvPr>
          <p:cNvSpPr/>
          <p:nvPr/>
        </p:nvSpPr>
        <p:spPr>
          <a:xfrm>
            <a:off x="149103" y="342900"/>
            <a:ext cx="523770" cy="485774"/>
          </a:xfrm>
          <a:prstGeom prst="ellipse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0ED7B5-55BF-4C57-8914-EC70BFBC1FD1}"/>
              </a:ext>
            </a:extLst>
          </p:cNvPr>
          <p:cNvSpPr txBox="1"/>
          <p:nvPr/>
        </p:nvSpPr>
        <p:spPr>
          <a:xfrm rot="5400000">
            <a:off x="-1121249" y="2261971"/>
            <a:ext cx="3064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644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 dung 4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98F969C-89BB-44D3-A943-7A92B5AEFF54}"/>
              </a:ext>
            </a:extLst>
          </p:cNvPr>
          <p:cNvSpPr/>
          <p:nvPr/>
        </p:nvSpPr>
        <p:spPr>
          <a:xfrm>
            <a:off x="893135" y="585787"/>
            <a:ext cx="2721935" cy="5910706"/>
          </a:xfrm>
          <a:prstGeom prst="roundRect">
            <a:avLst>
              <a:gd name="adj" fmla="val 10531"/>
            </a:avLst>
          </a:prstGeom>
          <a:solidFill>
            <a:srgbClr val="CCC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0717F6D-3F63-44AD-8303-65E8018B8CAB}"/>
              </a:ext>
            </a:extLst>
          </p:cNvPr>
          <p:cNvSpPr/>
          <p:nvPr/>
        </p:nvSpPr>
        <p:spPr>
          <a:xfrm>
            <a:off x="4291124" y="3975173"/>
            <a:ext cx="7489750" cy="2521319"/>
          </a:xfrm>
          <a:prstGeom prst="roundRect">
            <a:avLst>
              <a:gd name="adj" fmla="val 10531"/>
            </a:avLst>
          </a:prstGeom>
          <a:solidFill>
            <a:srgbClr val="E27C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FC6F00C-7C88-4A46-9E25-A3D4CFE9EC74}"/>
              </a:ext>
            </a:extLst>
          </p:cNvPr>
          <p:cNvSpPr/>
          <p:nvPr/>
        </p:nvSpPr>
        <p:spPr>
          <a:xfrm>
            <a:off x="4291123" y="674254"/>
            <a:ext cx="3534440" cy="2208573"/>
          </a:xfrm>
          <a:prstGeom prst="roundRect">
            <a:avLst>
              <a:gd name="adj" fmla="val 10531"/>
            </a:avLst>
          </a:prstGeom>
          <a:solidFill>
            <a:srgbClr val="A3BF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E73499F-02C7-4B47-8894-06057F77C07E}"/>
              </a:ext>
            </a:extLst>
          </p:cNvPr>
          <p:cNvSpPr/>
          <p:nvPr/>
        </p:nvSpPr>
        <p:spPr>
          <a:xfrm>
            <a:off x="8246435" y="674254"/>
            <a:ext cx="3534440" cy="2208574"/>
          </a:xfrm>
          <a:prstGeom prst="roundRect">
            <a:avLst>
              <a:gd name="adj" fmla="val 10531"/>
            </a:avLst>
          </a:prstGeom>
          <a:solidFill>
            <a:srgbClr val="B4C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347700E8-589A-4A8A-AB3E-15930F5864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005926">
            <a:off x="1260808" y="-288651"/>
            <a:ext cx="2929318" cy="2929318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36C2C65-163D-4771-A61C-3ACE4B87CFC1}"/>
              </a:ext>
            </a:extLst>
          </p:cNvPr>
          <p:cNvSpPr txBox="1"/>
          <p:nvPr/>
        </p:nvSpPr>
        <p:spPr>
          <a:xfrm>
            <a:off x="1007459" y="2587033"/>
            <a:ext cx="221898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>
                <a:solidFill>
                  <a:srgbClr val="71693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 DUNG Ý 1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F54287E-3EFB-4705-938C-811BCA382D43}"/>
              </a:ext>
            </a:extLst>
          </p:cNvPr>
          <p:cNvCxnSpPr>
            <a:cxnSpLocks/>
          </p:cNvCxnSpPr>
          <p:nvPr/>
        </p:nvCxnSpPr>
        <p:spPr>
          <a:xfrm>
            <a:off x="1222743" y="3599123"/>
            <a:ext cx="2218981" cy="0"/>
          </a:xfrm>
          <a:prstGeom prst="line">
            <a:avLst/>
          </a:prstGeom>
          <a:ln>
            <a:solidFill>
              <a:srgbClr val="5A532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EFA4C2A-8DE3-4D23-B8C2-C27AE3902961}"/>
              </a:ext>
            </a:extLst>
          </p:cNvPr>
          <p:cNvSpPr txBox="1"/>
          <p:nvPr/>
        </p:nvSpPr>
        <p:spPr>
          <a:xfrm>
            <a:off x="1138694" y="3737462"/>
            <a:ext cx="2686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rgbClr val="5A53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Ghi chú nội dung ý 1 </a:t>
            </a:r>
          </a:p>
        </p:txBody>
      </p:sp>
      <p:pic>
        <p:nvPicPr>
          <p:cNvPr id="21" name="Picture 20" descr="Icon&#10;&#10;Description automatically generated with medium confidence">
            <a:extLst>
              <a:ext uri="{FF2B5EF4-FFF2-40B4-BE49-F238E27FC236}">
                <a16:creationId xmlns:a16="http://schemas.microsoft.com/office/drawing/2014/main" id="{605B7692-BC72-4455-91F0-D49C7A25F4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0094" y="3298751"/>
            <a:ext cx="2583407" cy="2583407"/>
          </a:xfrm>
          <a:prstGeom prst="rect">
            <a:avLst/>
          </a:prstGeom>
        </p:spPr>
      </p:pic>
      <p:pic>
        <p:nvPicPr>
          <p:cNvPr id="26" name="Picture 25" descr="A person with blonde hair&#10;&#10;Description automatically generated with medium confidence">
            <a:extLst>
              <a:ext uri="{FF2B5EF4-FFF2-40B4-BE49-F238E27FC236}">
                <a16:creationId xmlns:a16="http://schemas.microsoft.com/office/drawing/2014/main" id="{9E03FB53-D104-421E-B5E4-B72FC550255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3475" y="986698"/>
            <a:ext cx="1477487" cy="1477487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401A41F5-6C66-4090-BEE6-1276548462CB}"/>
              </a:ext>
            </a:extLst>
          </p:cNvPr>
          <p:cNvSpPr txBox="1"/>
          <p:nvPr/>
        </p:nvSpPr>
        <p:spPr>
          <a:xfrm>
            <a:off x="5920962" y="986698"/>
            <a:ext cx="16556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>
                <a:solidFill>
                  <a:srgbClr val="4C60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Hình 1</a:t>
            </a:r>
          </a:p>
        </p:txBody>
      </p:sp>
      <p:pic>
        <p:nvPicPr>
          <p:cNvPr id="28" name="Picture 27" descr="A picture containing person&#10;&#10;Description automatically generated">
            <a:extLst>
              <a:ext uri="{FF2B5EF4-FFF2-40B4-BE49-F238E27FC236}">
                <a16:creationId xmlns:a16="http://schemas.microsoft.com/office/drawing/2014/main" id="{38102E43-6D0A-49E2-8F11-F0827CC8939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392" y="983654"/>
            <a:ext cx="1462983" cy="1462983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53ADA7DB-67C2-491B-A9C0-F7F6D9381349}"/>
              </a:ext>
            </a:extLst>
          </p:cNvPr>
          <p:cNvSpPr txBox="1"/>
          <p:nvPr/>
        </p:nvSpPr>
        <p:spPr>
          <a:xfrm>
            <a:off x="9804399" y="914399"/>
            <a:ext cx="16556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>
                <a:solidFill>
                  <a:srgbClr val="58686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Hình 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6E888E9-A78A-4E5D-9B39-D030DB63518C}"/>
              </a:ext>
            </a:extLst>
          </p:cNvPr>
          <p:cNvSpPr txBox="1"/>
          <p:nvPr/>
        </p:nvSpPr>
        <p:spPr>
          <a:xfrm>
            <a:off x="6096000" y="4076016"/>
            <a:ext cx="31399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>
                <a:solidFill>
                  <a:srgbClr val="B54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 DUNG Ý 2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517337B-DA4C-481F-B1F6-EBC41F4B4906}"/>
              </a:ext>
            </a:extLst>
          </p:cNvPr>
          <p:cNvCxnSpPr>
            <a:cxnSpLocks/>
          </p:cNvCxnSpPr>
          <p:nvPr/>
        </p:nvCxnSpPr>
        <p:spPr>
          <a:xfrm>
            <a:off x="6467102" y="4721341"/>
            <a:ext cx="4992928" cy="0"/>
          </a:xfrm>
          <a:prstGeom prst="line">
            <a:avLst/>
          </a:prstGeom>
          <a:ln>
            <a:solidFill>
              <a:srgbClr val="B541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C936E916-4CAD-402E-9E4E-0BB666A1A04C}"/>
              </a:ext>
            </a:extLst>
          </p:cNvPr>
          <p:cNvSpPr txBox="1"/>
          <p:nvPr/>
        </p:nvSpPr>
        <p:spPr>
          <a:xfrm>
            <a:off x="6366182" y="4843447"/>
            <a:ext cx="2686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rgbClr val="B54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Ghi chú nội dung ý 2 </a:t>
            </a:r>
          </a:p>
        </p:txBody>
      </p:sp>
    </p:spTree>
    <p:extLst>
      <p:ext uri="{BB962C8B-B14F-4D97-AF65-F5344CB8AC3E}">
        <p14:creationId xmlns:p14="http://schemas.microsoft.com/office/powerpoint/2010/main" val="38470276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D9EC9D0C-CAE8-4047-82D0-554C07903C3F}"/>
              </a:ext>
            </a:extLst>
          </p:cNvPr>
          <p:cNvSpPr/>
          <p:nvPr/>
        </p:nvSpPr>
        <p:spPr>
          <a:xfrm>
            <a:off x="149103" y="342900"/>
            <a:ext cx="523770" cy="485774"/>
          </a:xfrm>
          <a:prstGeom prst="ellipse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0ED7B5-55BF-4C57-8914-EC70BFBC1FD1}"/>
              </a:ext>
            </a:extLst>
          </p:cNvPr>
          <p:cNvSpPr txBox="1"/>
          <p:nvPr/>
        </p:nvSpPr>
        <p:spPr>
          <a:xfrm rot="5400000">
            <a:off x="-1121249" y="2261971"/>
            <a:ext cx="3064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644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 dung 4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98F969C-89BB-44D3-A943-7A92B5AEFF54}"/>
              </a:ext>
            </a:extLst>
          </p:cNvPr>
          <p:cNvSpPr/>
          <p:nvPr/>
        </p:nvSpPr>
        <p:spPr>
          <a:xfrm>
            <a:off x="893135" y="585787"/>
            <a:ext cx="11072543" cy="5910706"/>
          </a:xfrm>
          <a:prstGeom prst="roundRect">
            <a:avLst>
              <a:gd name="adj" fmla="val 8495"/>
            </a:avLst>
          </a:prstGeom>
          <a:solidFill>
            <a:srgbClr val="CCC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0717F6D-3F63-44AD-8303-65E8018B8CAB}"/>
              </a:ext>
            </a:extLst>
          </p:cNvPr>
          <p:cNvSpPr/>
          <p:nvPr/>
        </p:nvSpPr>
        <p:spPr>
          <a:xfrm>
            <a:off x="18151518" y="3975173"/>
            <a:ext cx="7489750" cy="2521319"/>
          </a:xfrm>
          <a:prstGeom prst="roundRect">
            <a:avLst>
              <a:gd name="adj" fmla="val 10531"/>
            </a:avLst>
          </a:prstGeom>
          <a:solidFill>
            <a:srgbClr val="E27C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FC6F00C-7C88-4A46-9E25-A3D4CFE9EC74}"/>
              </a:ext>
            </a:extLst>
          </p:cNvPr>
          <p:cNvSpPr/>
          <p:nvPr/>
        </p:nvSpPr>
        <p:spPr>
          <a:xfrm>
            <a:off x="18151517" y="674254"/>
            <a:ext cx="3534440" cy="2208573"/>
          </a:xfrm>
          <a:prstGeom prst="roundRect">
            <a:avLst>
              <a:gd name="adj" fmla="val 10531"/>
            </a:avLst>
          </a:prstGeom>
          <a:solidFill>
            <a:srgbClr val="A3BF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E73499F-02C7-4B47-8894-06057F77C07E}"/>
              </a:ext>
            </a:extLst>
          </p:cNvPr>
          <p:cNvSpPr/>
          <p:nvPr/>
        </p:nvSpPr>
        <p:spPr>
          <a:xfrm>
            <a:off x="22106829" y="674254"/>
            <a:ext cx="3534440" cy="2208574"/>
          </a:xfrm>
          <a:prstGeom prst="roundRect">
            <a:avLst>
              <a:gd name="adj" fmla="val 10531"/>
            </a:avLst>
          </a:prstGeom>
          <a:solidFill>
            <a:srgbClr val="B4C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347700E8-589A-4A8A-AB3E-15930F5864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075470">
            <a:off x="9349365" y="-288651"/>
            <a:ext cx="2929318" cy="2929318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36C2C65-163D-4771-A61C-3ACE4B87CFC1}"/>
              </a:ext>
            </a:extLst>
          </p:cNvPr>
          <p:cNvSpPr txBox="1"/>
          <p:nvPr/>
        </p:nvSpPr>
        <p:spPr>
          <a:xfrm>
            <a:off x="3190703" y="828674"/>
            <a:ext cx="54786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>
                <a:solidFill>
                  <a:srgbClr val="71693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 DUNG Ý 1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F54287E-3EFB-4705-938C-811BCA382D43}"/>
              </a:ext>
            </a:extLst>
          </p:cNvPr>
          <p:cNvCxnSpPr>
            <a:cxnSpLocks/>
          </p:cNvCxnSpPr>
          <p:nvPr/>
        </p:nvCxnSpPr>
        <p:spPr>
          <a:xfrm>
            <a:off x="1716066" y="1520157"/>
            <a:ext cx="7696080" cy="0"/>
          </a:xfrm>
          <a:prstGeom prst="line">
            <a:avLst/>
          </a:prstGeom>
          <a:ln>
            <a:solidFill>
              <a:srgbClr val="5A532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 descr="Icon&#10;&#10;Description automatically generated with medium confidence">
            <a:extLst>
              <a:ext uri="{FF2B5EF4-FFF2-40B4-BE49-F238E27FC236}">
                <a16:creationId xmlns:a16="http://schemas.microsoft.com/office/drawing/2014/main" id="{605B7692-BC72-4455-91F0-D49C7A25F4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00488" y="3298751"/>
            <a:ext cx="2583407" cy="2583407"/>
          </a:xfrm>
          <a:prstGeom prst="rect">
            <a:avLst/>
          </a:prstGeom>
        </p:spPr>
      </p:pic>
      <p:pic>
        <p:nvPicPr>
          <p:cNvPr id="26" name="Picture 25" descr="A person with blonde hair&#10;&#10;Description automatically generated with medium confidence">
            <a:extLst>
              <a:ext uri="{FF2B5EF4-FFF2-40B4-BE49-F238E27FC236}">
                <a16:creationId xmlns:a16="http://schemas.microsoft.com/office/drawing/2014/main" id="{9E03FB53-D104-421E-B5E4-B72FC550255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03869" y="986698"/>
            <a:ext cx="1477487" cy="1477487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401A41F5-6C66-4090-BEE6-1276548462CB}"/>
              </a:ext>
            </a:extLst>
          </p:cNvPr>
          <p:cNvSpPr txBox="1"/>
          <p:nvPr/>
        </p:nvSpPr>
        <p:spPr>
          <a:xfrm>
            <a:off x="19781356" y="986698"/>
            <a:ext cx="16556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>
                <a:solidFill>
                  <a:srgbClr val="4C60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Hình 1</a:t>
            </a:r>
          </a:p>
        </p:txBody>
      </p:sp>
      <p:pic>
        <p:nvPicPr>
          <p:cNvPr id="28" name="Picture 27" descr="A picture containing person&#10;&#10;Description automatically generated">
            <a:extLst>
              <a:ext uri="{FF2B5EF4-FFF2-40B4-BE49-F238E27FC236}">
                <a16:creationId xmlns:a16="http://schemas.microsoft.com/office/drawing/2014/main" id="{38102E43-6D0A-49E2-8F11-F0827CC8939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1786" y="983654"/>
            <a:ext cx="1462983" cy="1462983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53ADA7DB-67C2-491B-A9C0-F7F6D9381349}"/>
              </a:ext>
            </a:extLst>
          </p:cNvPr>
          <p:cNvSpPr txBox="1"/>
          <p:nvPr/>
        </p:nvSpPr>
        <p:spPr>
          <a:xfrm>
            <a:off x="23664793" y="914399"/>
            <a:ext cx="16556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>
                <a:solidFill>
                  <a:srgbClr val="58686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Hình 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6E888E9-A78A-4E5D-9B39-D030DB63518C}"/>
              </a:ext>
            </a:extLst>
          </p:cNvPr>
          <p:cNvSpPr txBox="1"/>
          <p:nvPr/>
        </p:nvSpPr>
        <p:spPr>
          <a:xfrm>
            <a:off x="19956394" y="4076016"/>
            <a:ext cx="31399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>
                <a:solidFill>
                  <a:srgbClr val="B54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 DUNG Ý 2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517337B-DA4C-481F-B1F6-EBC41F4B4906}"/>
              </a:ext>
            </a:extLst>
          </p:cNvPr>
          <p:cNvCxnSpPr>
            <a:cxnSpLocks/>
          </p:cNvCxnSpPr>
          <p:nvPr/>
        </p:nvCxnSpPr>
        <p:spPr>
          <a:xfrm>
            <a:off x="20327496" y="4721341"/>
            <a:ext cx="4992928" cy="0"/>
          </a:xfrm>
          <a:prstGeom prst="line">
            <a:avLst/>
          </a:prstGeom>
          <a:ln>
            <a:solidFill>
              <a:srgbClr val="B541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C936E916-4CAD-402E-9E4E-0BB666A1A04C}"/>
              </a:ext>
            </a:extLst>
          </p:cNvPr>
          <p:cNvSpPr txBox="1"/>
          <p:nvPr/>
        </p:nvSpPr>
        <p:spPr>
          <a:xfrm>
            <a:off x="20226576" y="4843447"/>
            <a:ext cx="2686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rgbClr val="B54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Ghi chú nội dung ý 2 </a:t>
            </a:r>
          </a:p>
        </p:txBody>
      </p:sp>
    </p:spTree>
    <p:extLst>
      <p:ext uri="{BB962C8B-B14F-4D97-AF65-F5344CB8AC3E}">
        <p14:creationId xmlns:p14="http://schemas.microsoft.com/office/powerpoint/2010/main" val="31664201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7B00B9F1-C39F-4001-91AA-AAEDC685E691}"/>
              </a:ext>
            </a:extLst>
          </p:cNvPr>
          <p:cNvGrpSpPr/>
          <p:nvPr/>
        </p:nvGrpSpPr>
        <p:grpSpPr>
          <a:xfrm>
            <a:off x="4010828" y="634841"/>
            <a:ext cx="1252288" cy="1225855"/>
            <a:chOff x="3734382" y="1496079"/>
            <a:chExt cx="1198227" cy="1142949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7753396C-A6AD-4C7B-A24A-80FBFF395387}"/>
                </a:ext>
              </a:extLst>
            </p:cNvPr>
            <p:cNvSpPr/>
            <p:nvPr/>
          </p:nvSpPr>
          <p:spPr>
            <a:xfrm>
              <a:off x="3734382" y="1496079"/>
              <a:ext cx="1198227" cy="1142949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8434AD21-8690-46E1-9106-59392307A311}"/>
                </a:ext>
              </a:extLst>
            </p:cNvPr>
            <p:cNvSpPr/>
            <p:nvPr/>
          </p:nvSpPr>
          <p:spPr>
            <a:xfrm>
              <a:off x="3754136" y="1523030"/>
              <a:ext cx="1158718" cy="1089046"/>
            </a:xfrm>
            <a:prstGeom prst="ellipse">
              <a:avLst/>
            </a:prstGeom>
            <a:blipFill dpi="0"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l="-541" t="-65298" r="541" b="-29230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F963E068-BFF6-435D-AF4D-5258F0F81ED3}"/>
              </a:ext>
            </a:extLst>
          </p:cNvPr>
          <p:cNvSpPr txBox="1"/>
          <p:nvPr/>
        </p:nvSpPr>
        <p:spPr>
          <a:xfrm>
            <a:off x="5242469" y="936481"/>
            <a:ext cx="35619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>
                <a:solidFill>
                  <a:srgbClr val="644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Group Name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1D521A2-D598-4147-95A8-B1B74B937F62}"/>
              </a:ext>
            </a:extLst>
          </p:cNvPr>
          <p:cNvSpPr/>
          <p:nvPr/>
        </p:nvSpPr>
        <p:spPr>
          <a:xfrm>
            <a:off x="3359889" y="2155415"/>
            <a:ext cx="5486400" cy="635630"/>
          </a:xfrm>
          <a:prstGeom prst="rect">
            <a:avLst/>
          </a:prstGeom>
          <a:noFill/>
          <a:ln w="762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AEB359E-0233-4081-BC2F-C56431A90E7F}"/>
              </a:ext>
            </a:extLst>
          </p:cNvPr>
          <p:cNvSpPr/>
          <p:nvPr/>
        </p:nvSpPr>
        <p:spPr>
          <a:xfrm>
            <a:off x="3447311" y="2235200"/>
            <a:ext cx="5301673" cy="460743"/>
          </a:xfrm>
          <a:prstGeom prst="rect">
            <a:avLst/>
          </a:prstGeom>
          <a:noFill/>
          <a:ln>
            <a:solidFill>
              <a:srgbClr val="644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0F30B3-AD97-479B-BA3E-782595AF546C}"/>
              </a:ext>
            </a:extLst>
          </p:cNvPr>
          <p:cNvSpPr txBox="1"/>
          <p:nvPr/>
        </p:nvSpPr>
        <p:spPr>
          <a:xfrm>
            <a:off x="3491833" y="2238129"/>
            <a:ext cx="3673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644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Thành viên trong nhóm</a:t>
            </a:r>
          </a:p>
        </p:txBody>
      </p:sp>
      <p:pic>
        <p:nvPicPr>
          <p:cNvPr id="9" name="Graphic 8" descr="Magnifying glass">
            <a:extLst>
              <a:ext uri="{FF2B5EF4-FFF2-40B4-BE49-F238E27FC236}">
                <a16:creationId xmlns:a16="http://schemas.microsoft.com/office/drawing/2014/main" id="{C3E5C9E9-A275-4E62-BD8A-234D94DDDE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275761" y="2265697"/>
            <a:ext cx="380980" cy="415066"/>
          </a:xfrm>
          <a:prstGeom prst="rect">
            <a:avLst/>
          </a:prstGeom>
        </p:spPr>
      </p:pic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2F8048CC-1291-4116-88CC-88FADB0FC7B9}"/>
              </a:ext>
            </a:extLst>
          </p:cNvPr>
          <p:cNvSpPr/>
          <p:nvPr/>
        </p:nvSpPr>
        <p:spPr>
          <a:xfrm rot="2945088">
            <a:off x="-323474" y="-69115"/>
            <a:ext cx="1687398" cy="1225855"/>
          </a:xfrm>
          <a:prstGeom prst="triangle">
            <a:avLst/>
          </a:prstGeom>
          <a:solidFill>
            <a:srgbClr val="644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BD3811B0-D8E2-4722-A239-EDE5AC680CAB}"/>
              </a:ext>
            </a:extLst>
          </p:cNvPr>
          <p:cNvSpPr/>
          <p:nvPr/>
        </p:nvSpPr>
        <p:spPr>
          <a:xfrm rot="19638844">
            <a:off x="11236326" y="5776776"/>
            <a:ext cx="1219201" cy="1004047"/>
          </a:xfrm>
          <a:prstGeom prst="triangle">
            <a:avLst/>
          </a:prstGeom>
          <a:solidFill>
            <a:srgbClr val="644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C5753CC-212A-446F-8B79-CAC0731053DF}"/>
              </a:ext>
            </a:extLst>
          </p:cNvPr>
          <p:cNvGrpSpPr/>
          <p:nvPr/>
        </p:nvGrpSpPr>
        <p:grpSpPr>
          <a:xfrm>
            <a:off x="878030" y="3429000"/>
            <a:ext cx="2866502" cy="1151626"/>
            <a:chOff x="878030" y="3429000"/>
            <a:chExt cx="2866502" cy="1151626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3DA2E8F-9E8F-4849-B1AD-6FB190869770}"/>
                </a:ext>
              </a:extLst>
            </p:cNvPr>
            <p:cNvSpPr/>
            <p:nvPr/>
          </p:nvSpPr>
          <p:spPr>
            <a:xfrm>
              <a:off x="878030" y="3429000"/>
              <a:ext cx="2866502" cy="1151626"/>
            </a:xfrm>
            <a:prstGeom prst="rect">
              <a:avLst/>
            </a:prstGeom>
            <a:solidFill>
              <a:srgbClr val="644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B113D13-D0B5-43AD-A320-BD6E1B4D1AC7}"/>
                </a:ext>
              </a:extLst>
            </p:cNvPr>
            <p:cNvSpPr/>
            <p:nvPr/>
          </p:nvSpPr>
          <p:spPr>
            <a:xfrm>
              <a:off x="996220" y="3561773"/>
              <a:ext cx="879075" cy="858343"/>
            </a:xfrm>
            <a:prstGeom prst="ellipse">
              <a:avLst/>
            </a:prstGeom>
            <a:blipFill dpi="0"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59824C5-9763-4645-A04C-89CC149E5F8A}"/>
                </a:ext>
              </a:extLst>
            </p:cNvPr>
            <p:cNvSpPr txBox="1"/>
            <p:nvPr/>
          </p:nvSpPr>
          <p:spPr>
            <a:xfrm>
              <a:off x="1858182" y="3606114"/>
              <a:ext cx="14568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>
                  <a:solidFill>
                    <a:schemeClr val="accent4">
                      <a:lumMod val="20000"/>
                      <a:lumOff val="8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Họ và Tên 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7C690B6-4972-487A-A51B-B46FC1C2688A}"/>
                </a:ext>
              </a:extLst>
            </p:cNvPr>
            <p:cNvSpPr txBox="1"/>
            <p:nvPr/>
          </p:nvSpPr>
          <p:spPr>
            <a:xfrm>
              <a:off x="1861129" y="4019787"/>
              <a:ext cx="15891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solidFill>
                    <a:schemeClr val="accent4">
                      <a:lumMod val="20000"/>
                      <a:lumOff val="8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Mã Sinh Viên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3E5D211-A776-4A76-A5AA-A8247DD6BE0D}"/>
              </a:ext>
            </a:extLst>
          </p:cNvPr>
          <p:cNvGrpSpPr/>
          <p:nvPr/>
        </p:nvGrpSpPr>
        <p:grpSpPr>
          <a:xfrm>
            <a:off x="4494990" y="3429000"/>
            <a:ext cx="2866502" cy="1151626"/>
            <a:chOff x="878030" y="3429000"/>
            <a:chExt cx="2866502" cy="1151626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D867E10-706B-4495-9A66-0DA8D1D9248A}"/>
                </a:ext>
              </a:extLst>
            </p:cNvPr>
            <p:cNvSpPr/>
            <p:nvPr/>
          </p:nvSpPr>
          <p:spPr>
            <a:xfrm>
              <a:off x="878030" y="3429000"/>
              <a:ext cx="2866502" cy="1151626"/>
            </a:xfrm>
            <a:prstGeom prst="rect">
              <a:avLst/>
            </a:prstGeom>
            <a:solidFill>
              <a:srgbClr val="644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1235E50-EB20-4EBE-9916-49CDEB1E791C}"/>
                </a:ext>
              </a:extLst>
            </p:cNvPr>
            <p:cNvSpPr/>
            <p:nvPr/>
          </p:nvSpPr>
          <p:spPr>
            <a:xfrm>
              <a:off x="996220" y="3561773"/>
              <a:ext cx="879075" cy="858343"/>
            </a:xfrm>
            <a:prstGeom prst="ellipse">
              <a:avLst/>
            </a:prstGeom>
            <a:blipFill dpi="0"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65EE75B-AC88-4962-BEF8-53764BE92587}"/>
                </a:ext>
              </a:extLst>
            </p:cNvPr>
            <p:cNvSpPr txBox="1"/>
            <p:nvPr/>
          </p:nvSpPr>
          <p:spPr>
            <a:xfrm>
              <a:off x="1858182" y="3606114"/>
              <a:ext cx="14568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>
                  <a:solidFill>
                    <a:schemeClr val="accent4">
                      <a:lumMod val="20000"/>
                      <a:lumOff val="8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Họ và Tên 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E80FD7E-9547-4644-93AF-9F25EBC1D161}"/>
                </a:ext>
              </a:extLst>
            </p:cNvPr>
            <p:cNvSpPr txBox="1"/>
            <p:nvPr/>
          </p:nvSpPr>
          <p:spPr>
            <a:xfrm>
              <a:off x="1861129" y="4019787"/>
              <a:ext cx="15891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solidFill>
                    <a:schemeClr val="accent4">
                      <a:lumMod val="20000"/>
                      <a:lumOff val="8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Mã Sinh Viên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0734A21-51CF-4078-86E5-E996F2C24009}"/>
              </a:ext>
            </a:extLst>
          </p:cNvPr>
          <p:cNvGrpSpPr/>
          <p:nvPr/>
        </p:nvGrpSpPr>
        <p:grpSpPr>
          <a:xfrm>
            <a:off x="8111950" y="3409428"/>
            <a:ext cx="2866502" cy="1151626"/>
            <a:chOff x="878030" y="3429000"/>
            <a:chExt cx="2866502" cy="1151626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778AB671-CD1B-49F8-B866-75F10FC0D094}"/>
                </a:ext>
              </a:extLst>
            </p:cNvPr>
            <p:cNvSpPr/>
            <p:nvPr/>
          </p:nvSpPr>
          <p:spPr>
            <a:xfrm>
              <a:off x="878030" y="3429000"/>
              <a:ext cx="2866502" cy="1151626"/>
            </a:xfrm>
            <a:prstGeom prst="rect">
              <a:avLst/>
            </a:prstGeom>
            <a:solidFill>
              <a:srgbClr val="644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EACD0503-43AC-4B01-9540-6E569C9F8143}"/>
                </a:ext>
              </a:extLst>
            </p:cNvPr>
            <p:cNvSpPr/>
            <p:nvPr/>
          </p:nvSpPr>
          <p:spPr>
            <a:xfrm>
              <a:off x="996220" y="3561773"/>
              <a:ext cx="879075" cy="858343"/>
            </a:xfrm>
            <a:prstGeom prst="ellipse">
              <a:avLst/>
            </a:prstGeom>
            <a:blipFill dpi="0"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l="-353" t="-72803" r="353" b="1331"/>
              </a:stretch>
            </a:blipFill>
            <a:ln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894FBD3-55EB-40A8-8AF3-DCDC42CB1EC9}"/>
                </a:ext>
              </a:extLst>
            </p:cNvPr>
            <p:cNvSpPr txBox="1"/>
            <p:nvPr/>
          </p:nvSpPr>
          <p:spPr>
            <a:xfrm>
              <a:off x="1858182" y="3606114"/>
              <a:ext cx="14568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>
                  <a:solidFill>
                    <a:schemeClr val="accent4">
                      <a:lumMod val="20000"/>
                      <a:lumOff val="8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Họ và Tên 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8BD079E-19D7-4F90-B444-E35319A65238}"/>
                </a:ext>
              </a:extLst>
            </p:cNvPr>
            <p:cNvSpPr txBox="1"/>
            <p:nvPr/>
          </p:nvSpPr>
          <p:spPr>
            <a:xfrm>
              <a:off x="1861129" y="4019787"/>
              <a:ext cx="15891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solidFill>
                    <a:schemeClr val="accent4">
                      <a:lumMod val="20000"/>
                      <a:lumOff val="8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Mã Sinh Viên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1BE2C42-0628-45EF-AC0F-1965750AD319}"/>
              </a:ext>
            </a:extLst>
          </p:cNvPr>
          <p:cNvGrpSpPr/>
          <p:nvPr/>
        </p:nvGrpSpPr>
        <p:grpSpPr>
          <a:xfrm>
            <a:off x="2577577" y="5010903"/>
            <a:ext cx="2866502" cy="1151626"/>
            <a:chOff x="878030" y="3429000"/>
            <a:chExt cx="2866502" cy="1151626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9191F3C4-BA40-42AF-801A-86C4BB85ABCE}"/>
                </a:ext>
              </a:extLst>
            </p:cNvPr>
            <p:cNvSpPr/>
            <p:nvPr/>
          </p:nvSpPr>
          <p:spPr>
            <a:xfrm>
              <a:off x="878030" y="3429000"/>
              <a:ext cx="2866502" cy="1151626"/>
            </a:xfrm>
            <a:prstGeom prst="rect">
              <a:avLst/>
            </a:prstGeom>
            <a:solidFill>
              <a:srgbClr val="644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9048B4C4-4A84-484B-87F2-4FFC7F4954B7}"/>
                </a:ext>
              </a:extLst>
            </p:cNvPr>
            <p:cNvSpPr/>
            <p:nvPr/>
          </p:nvSpPr>
          <p:spPr>
            <a:xfrm>
              <a:off x="996220" y="3561773"/>
              <a:ext cx="879075" cy="858343"/>
            </a:xfrm>
            <a:prstGeom prst="ellipse">
              <a:avLst/>
            </a:prstGeom>
            <a:blipFill dpi="0"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2D95199-CB6A-4C77-8606-2687BB490378}"/>
                </a:ext>
              </a:extLst>
            </p:cNvPr>
            <p:cNvSpPr txBox="1"/>
            <p:nvPr/>
          </p:nvSpPr>
          <p:spPr>
            <a:xfrm>
              <a:off x="1858182" y="3606114"/>
              <a:ext cx="14568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>
                  <a:solidFill>
                    <a:schemeClr val="accent4">
                      <a:lumMod val="20000"/>
                      <a:lumOff val="8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Họ và Tên 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3FD70D4-4ED7-40C5-BF45-4B3A78518C6A}"/>
                </a:ext>
              </a:extLst>
            </p:cNvPr>
            <p:cNvSpPr txBox="1"/>
            <p:nvPr/>
          </p:nvSpPr>
          <p:spPr>
            <a:xfrm>
              <a:off x="1861129" y="4019787"/>
              <a:ext cx="15891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solidFill>
                    <a:schemeClr val="accent4">
                      <a:lumMod val="20000"/>
                      <a:lumOff val="8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Mã Sinh Viên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4E566C7-6C80-4380-8548-BBDA3E2A24AB}"/>
              </a:ext>
            </a:extLst>
          </p:cNvPr>
          <p:cNvGrpSpPr/>
          <p:nvPr/>
        </p:nvGrpSpPr>
        <p:grpSpPr>
          <a:xfrm>
            <a:off x="6539977" y="4991331"/>
            <a:ext cx="2866502" cy="1151626"/>
            <a:chOff x="878030" y="3429000"/>
            <a:chExt cx="2866502" cy="1151626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64D6E1A8-5D2B-495B-BB95-000DB0E9A987}"/>
                </a:ext>
              </a:extLst>
            </p:cNvPr>
            <p:cNvSpPr/>
            <p:nvPr/>
          </p:nvSpPr>
          <p:spPr>
            <a:xfrm>
              <a:off x="878030" y="3429000"/>
              <a:ext cx="2866502" cy="1151626"/>
            </a:xfrm>
            <a:prstGeom prst="rect">
              <a:avLst/>
            </a:prstGeom>
            <a:solidFill>
              <a:srgbClr val="644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4FA21AE0-16DE-494D-820F-5EBA8A09D59C}"/>
                </a:ext>
              </a:extLst>
            </p:cNvPr>
            <p:cNvSpPr/>
            <p:nvPr/>
          </p:nvSpPr>
          <p:spPr>
            <a:xfrm>
              <a:off x="996220" y="3561773"/>
              <a:ext cx="879075" cy="858343"/>
            </a:xfrm>
            <a:prstGeom prst="ellipse">
              <a:avLst/>
            </a:prstGeom>
            <a:blipFill dpi="0" rotWithShape="1"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l="-24304" r="-24304"/>
              </a:stretch>
            </a:blipFill>
            <a:ln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7C55861-3EC4-4BD6-9441-5618AE8B3CB4}"/>
                </a:ext>
              </a:extLst>
            </p:cNvPr>
            <p:cNvSpPr txBox="1"/>
            <p:nvPr/>
          </p:nvSpPr>
          <p:spPr>
            <a:xfrm>
              <a:off x="1858182" y="3606114"/>
              <a:ext cx="14568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>
                  <a:solidFill>
                    <a:schemeClr val="accent4">
                      <a:lumMod val="20000"/>
                      <a:lumOff val="8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Họ và Tên 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61D940AE-0D2F-4F0E-BF76-6C07C651912E}"/>
                </a:ext>
              </a:extLst>
            </p:cNvPr>
            <p:cNvSpPr txBox="1"/>
            <p:nvPr/>
          </p:nvSpPr>
          <p:spPr>
            <a:xfrm>
              <a:off x="1861129" y="4019787"/>
              <a:ext cx="15891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solidFill>
                    <a:schemeClr val="accent4">
                      <a:lumMod val="20000"/>
                      <a:lumOff val="8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Mã Sinh Viên</a:t>
              </a:r>
            </a:p>
          </p:txBody>
        </p:sp>
      </p:grpSp>
      <p:sp>
        <p:nvSpPr>
          <p:cNvPr id="38" name="Isosceles Triangle 37">
            <a:extLst>
              <a:ext uri="{FF2B5EF4-FFF2-40B4-BE49-F238E27FC236}">
                <a16:creationId xmlns:a16="http://schemas.microsoft.com/office/drawing/2014/main" id="{83E3FBB7-B12F-41EA-8FE9-39875C6A8690}"/>
              </a:ext>
            </a:extLst>
          </p:cNvPr>
          <p:cNvSpPr/>
          <p:nvPr/>
        </p:nvSpPr>
        <p:spPr>
          <a:xfrm rot="11639956">
            <a:off x="10690432" y="111163"/>
            <a:ext cx="1219201" cy="1004047"/>
          </a:xfrm>
          <a:prstGeom prst="triangl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Isosceles Triangle 38">
            <a:extLst>
              <a:ext uri="{FF2B5EF4-FFF2-40B4-BE49-F238E27FC236}">
                <a16:creationId xmlns:a16="http://schemas.microsoft.com/office/drawing/2014/main" id="{A1035B9A-9384-41B0-8685-C6C70C46B519}"/>
              </a:ext>
            </a:extLst>
          </p:cNvPr>
          <p:cNvSpPr/>
          <p:nvPr/>
        </p:nvSpPr>
        <p:spPr>
          <a:xfrm rot="11639956">
            <a:off x="10787516" y="206917"/>
            <a:ext cx="1219201" cy="1004047"/>
          </a:xfrm>
          <a:prstGeom prst="triangle">
            <a:avLst/>
          </a:prstGeom>
          <a:solidFill>
            <a:srgbClr val="644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Isosceles Triangle 39">
            <a:extLst>
              <a:ext uri="{FF2B5EF4-FFF2-40B4-BE49-F238E27FC236}">
                <a16:creationId xmlns:a16="http://schemas.microsoft.com/office/drawing/2014/main" id="{FC419ADD-4028-4C63-A5DF-49E2823CEF17}"/>
              </a:ext>
            </a:extLst>
          </p:cNvPr>
          <p:cNvSpPr/>
          <p:nvPr/>
        </p:nvSpPr>
        <p:spPr>
          <a:xfrm rot="10118352">
            <a:off x="98739" y="5247166"/>
            <a:ext cx="1219201" cy="1004047"/>
          </a:xfrm>
          <a:prstGeom prst="triangl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Isosceles Triangle 40">
            <a:extLst>
              <a:ext uri="{FF2B5EF4-FFF2-40B4-BE49-F238E27FC236}">
                <a16:creationId xmlns:a16="http://schemas.microsoft.com/office/drawing/2014/main" id="{67DA4BF9-A106-440D-A967-79D245529BE1}"/>
              </a:ext>
            </a:extLst>
          </p:cNvPr>
          <p:cNvSpPr/>
          <p:nvPr/>
        </p:nvSpPr>
        <p:spPr>
          <a:xfrm rot="10118352">
            <a:off x="229827" y="5313824"/>
            <a:ext cx="1219201" cy="1004047"/>
          </a:xfrm>
          <a:prstGeom prst="triangle">
            <a:avLst/>
          </a:prstGeom>
          <a:solidFill>
            <a:srgbClr val="644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6DB62FF-0621-4164-B525-275054DA17E7}"/>
              </a:ext>
            </a:extLst>
          </p:cNvPr>
          <p:cNvSpPr txBox="1"/>
          <p:nvPr/>
        </p:nvSpPr>
        <p:spPr>
          <a:xfrm>
            <a:off x="4688408" y="2932563"/>
            <a:ext cx="28488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solidFill>
                  <a:srgbClr val="644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Môn học thuyết trình 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61415C6-F3C3-4002-B46F-C5912E23AA72}"/>
              </a:ext>
            </a:extLst>
          </p:cNvPr>
          <p:cNvSpPr/>
          <p:nvPr/>
        </p:nvSpPr>
        <p:spPr>
          <a:xfrm>
            <a:off x="6826102" y="8931377"/>
            <a:ext cx="4348717" cy="6060558"/>
          </a:xfrm>
          <a:prstGeom prst="rect">
            <a:avLst/>
          </a:prstGeom>
          <a:solidFill>
            <a:srgbClr val="644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4" name="Picture 43" descr="A picture containing wall, person, indoor&#10;&#10;Description automatically generated">
            <a:extLst>
              <a:ext uri="{FF2B5EF4-FFF2-40B4-BE49-F238E27FC236}">
                <a16:creationId xmlns:a16="http://schemas.microsoft.com/office/drawing/2014/main" id="{69347F1F-4AC0-44A3-ADD7-4C319BBE5252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12" t="33820" r="23820" b="17612"/>
          <a:stretch/>
        </p:blipFill>
        <p:spPr>
          <a:xfrm>
            <a:off x="7199108" y="9201027"/>
            <a:ext cx="3604585" cy="5460563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3643B4E1-02EE-4A60-A75A-7A885367DA3E}"/>
              </a:ext>
            </a:extLst>
          </p:cNvPr>
          <p:cNvSpPr txBox="1"/>
          <p:nvPr/>
        </p:nvSpPr>
        <p:spPr>
          <a:xfrm>
            <a:off x="1038978" y="-1912878"/>
            <a:ext cx="52101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>
                <a:solidFill>
                  <a:srgbClr val="463500"/>
                </a:solidFill>
                <a:latin typeface="Adobe Caslon Pro" panose="0205050205050A020403"/>
              </a:rPr>
              <a:t>Nội dung Thuyết trình 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F9394C16-B5E6-424C-857F-FF41E980E118}"/>
              </a:ext>
            </a:extLst>
          </p:cNvPr>
          <p:cNvGrpSpPr/>
          <p:nvPr/>
        </p:nvGrpSpPr>
        <p:grpSpPr>
          <a:xfrm>
            <a:off x="1038978" y="12586380"/>
            <a:ext cx="4216191" cy="1061545"/>
            <a:chOff x="1038978" y="1417929"/>
            <a:chExt cx="4216191" cy="1061545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5D2DDAE9-3799-4479-836C-1030ED3DA6C5}"/>
                </a:ext>
              </a:extLst>
            </p:cNvPr>
            <p:cNvGrpSpPr/>
            <p:nvPr/>
          </p:nvGrpSpPr>
          <p:grpSpPr>
            <a:xfrm>
              <a:off x="1038978" y="1417929"/>
              <a:ext cx="4216191" cy="1061545"/>
              <a:chOff x="1038978" y="1417929"/>
              <a:chExt cx="4216191" cy="1061545"/>
            </a:xfrm>
          </p:grpSpPr>
          <p:sp>
            <p:nvSpPr>
              <p:cNvPr id="49" name="Rectangle: Rounded Corners 48">
                <a:extLst>
                  <a:ext uri="{FF2B5EF4-FFF2-40B4-BE49-F238E27FC236}">
                    <a16:creationId xmlns:a16="http://schemas.microsoft.com/office/drawing/2014/main" id="{BB682463-D1A8-4825-91CF-F1079ADA5890}"/>
                  </a:ext>
                </a:extLst>
              </p:cNvPr>
              <p:cNvSpPr/>
              <p:nvPr/>
            </p:nvSpPr>
            <p:spPr>
              <a:xfrm>
                <a:off x="1038978" y="1417929"/>
                <a:ext cx="4216191" cy="1061545"/>
              </a:xfrm>
              <a:prstGeom prst="roundRect">
                <a:avLst/>
              </a:prstGeom>
              <a:solidFill>
                <a:srgbClr val="644C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Rectangle: Rounded Corners 49">
                <a:extLst>
                  <a:ext uri="{FF2B5EF4-FFF2-40B4-BE49-F238E27FC236}">
                    <a16:creationId xmlns:a16="http://schemas.microsoft.com/office/drawing/2014/main" id="{C7E5F5C6-F14F-48FB-B611-CCBE1C975315}"/>
                  </a:ext>
                </a:extLst>
              </p:cNvPr>
              <p:cNvSpPr/>
              <p:nvPr/>
            </p:nvSpPr>
            <p:spPr>
              <a:xfrm>
                <a:off x="1219200" y="1542336"/>
                <a:ext cx="819807" cy="748919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31ABA89C-980A-486C-A870-D1161481EC99}"/>
                  </a:ext>
                </a:extLst>
              </p:cNvPr>
              <p:cNvSpPr txBox="1"/>
              <p:nvPr/>
            </p:nvSpPr>
            <p:spPr>
              <a:xfrm>
                <a:off x="2039007" y="1518631"/>
                <a:ext cx="189186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>
                    <a:solidFill>
                      <a:schemeClr val="accent4">
                        <a:lumMod val="40000"/>
                        <a:lumOff val="6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Nội dung 1</a:t>
                </a:r>
              </a:p>
            </p:txBody>
          </p:sp>
        </p:grp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A2462AD8-F6F1-423A-86D8-FBC16CDEF780}"/>
                </a:ext>
              </a:extLst>
            </p:cNvPr>
            <p:cNvSpPr txBox="1"/>
            <p:nvPr/>
          </p:nvSpPr>
          <p:spPr>
            <a:xfrm>
              <a:off x="2070538" y="1923075"/>
              <a:ext cx="292187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>
                  <a:solidFill>
                    <a:schemeClr val="accent4">
                      <a:lumMod val="40000"/>
                      <a:lumOff val="6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Ghi chú nội dung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B801CE5D-43D8-43E9-B023-9A1D1BCC6A4D}"/>
              </a:ext>
            </a:extLst>
          </p:cNvPr>
          <p:cNvGrpSpPr/>
          <p:nvPr/>
        </p:nvGrpSpPr>
        <p:grpSpPr>
          <a:xfrm>
            <a:off x="1038979" y="18267204"/>
            <a:ext cx="4216191" cy="1061545"/>
            <a:chOff x="1038979" y="2669628"/>
            <a:chExt cx="4216191" cy="1061545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3147F630-11F8-4772-8D8A-BA277F5C7CE3}"/>
                </a:ext>
              </a:extLst>
            </p:cNvPr>
            <p:cNvGrpSpPr/>
            <p:nvPr/>
          </p:nvGrpSpPr>
          <p:grpSpPr>
            <a:xfrm>
              <a:off x="1038979" y="2669628"/>
              <a:ext cx="4216191" cy="1061545"/>
              <a:chOff x="1038979" y="2669628"/>
              <a:chExt cx="4216191" cy="1061545"/>
            </a:xfrm>
          </p:grpSpPr>
          <p:sp>
            <p:nvSpPr>
              <p:cNvPr id="55" name="Rectangle: Rounded Corners 54">
                <a:extLst>
                  <a:ext uri="{FF2B5EF4-FFF2-40B4-BE49-F238E27FC236}">
                    <a16:creationId xmlns:a16="http://schemas.microsoft.com/office/drawing/2014/main" id="{49B3B335-0D7C-4AAD-A4E9-18B6145F3223}"/>
                  </a:ext>
                </a:extLst>
              </p:cNvPr>
              <p:cNvSpPr/>
              <p:nvPr/>
            </p:nvSpPr>
            <p:spPr>
              <a:xfrm>
                <a:off x="1038979" y="2669628"/>
                <a:ext cx="4216191" cy="1061545"/>
              </a:xfrm>
              <a:prstGeom prst="roundRect">
                <a:avLst/>
              </a:prstGeom>
              <a:solidFill>
                <a:srgbClr val="644C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ectangle: Rounded Corners 55">
                <a:extLst>
                  <a:ext uri="{FF2B5EF4-FFF2-40B4-BE49-F238E27FC236}">
                    <a16:creationId xmlns:a16="http://schemas.microsoft.com/office/drawing/2014/main" id="{6D6DADC0-6040-43DF-954B-F6C75237AE32}"/>
                  </a:ext>
                </a:extLst>
              </p:cNvPr>
              <p:cNvSpPr/>
              <p:nvPr/>
            </p:nvSpPr>
            <p:spPr>
              <a:xfrm>
                <a:off x="1219200" y="2825940"/>
                <a:ext cx="819807" cy="748919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ED184CEF-ECD0-4842-A3DF-31982AD74043}"/>
                  </a:ext>
                </a:extLst>
              </p:cNvPr>
              <p:cNvSpPr txBox="1"/>
              <p:nvPr/>
            </p:nvSpPr>
            <p:spPr>
              <a:xfrm>
                <a:off x="2062594" y="2759727"/>
                <a:ext cx="189186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>
                    <a:solidFill>
                      <a:schemeClr val="accent4">
                        <a:lumMod val="40000"/>
                        <a:lumOff val="6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Nội dung 2</a:t>
                </a:r>
              </a:p>
            </p:txBody>
          </p:sp>
        </p:grp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6736DFE0-9C58-4905-8E7A-4876E641003A}"/>
                </a:ext>
              </a:extLst>
            </p:cNvPr>
            <p:cNvSpPr txBox="1"/>
            <p:nvPr/>
          </p:nvSpPr>
          <p:spPr>
            <a:xfrm>
              <a:off x="2062594" y="3153897"/>
              <a:ext cx="292187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>
                  <a:solidFill>
                    <a:schemeClr val="accent4">
                      <a:lumMod val="40000"/>
                      <a:lumOff val="6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Ghi chú nội dung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3D44AAA5-E115-4615-BE27-D41F2802DFFB}"/>
              </a:ext>
            </a:extLst>
          </p:cNvPr>
          <p:cNvGrpSpPr/>
          <p:nvPr/>
        </p:nvGrpSpPr>
        <p:grpSpPr>
          <a:xfrm>
            <a:off x="1038978" y="24680157"/>
            <a:ext cx="4216191" cy="1061545"/>
            <a:chOff x="1038978" y="3967656"/>
            <a:chExt cx="4216191" cy="1061545"/>
          </a:xfrm>
        </p:grpSpPr>
        <p:sp>
          <p:nvSpPr>
            <p:cNvPr id="59" name="Rectangle: Rounded Corners 58">
              <a:extLst>
                <a:ext uri="{FF2B5EF4-FFF2-40B4-BE49-F238E27FC236}">
                  <a16:creationId xmlns:a16="http://schemas.microsoft.com/office/drawing/2014/main" id="{782876D2-0BEB-4AF1-AA6A-94D863D0EA90}"/>
                </a:ext>
              </a:extLst>
            </p:cNvPr>
            <p:cNvSpPr/>
            <p:nvPr/>
          </p:nvSpPr>
          <p:spPr>
            <a:xfrm>
              <a:off x="1038978" y="3967656"/>
              <a:ext cx="4216191" cy="1061545"/>
            </a:xfrm>
            <a:prstGeom prst="roundRect">
              <a:avLst/>
            </a:prstGeom>
            <a:solidFill>
              <a:srgbClr val="644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: Rounded Corners 59">
              <a:extLst>
                <a:ext uri="{FF2B5EF4-FFF2-40B4-BE49-F238E27FC236}">
                  <a16:creationId xmlns:a16="http://schemas.microsoft.com/office/drawing/2014/main" id="{231FE442-F93D-4808-A42D-D6313BC2332D}"/>
                </a:ext>
              </a:extLst>
            </p:cNvPr>
            <p:cNvSpPr/>
            <p:nvPr/>
          </p:nvSpPr>
          <p:spPr>
            <a:xfrm>
              <a:off x="1219200" y="4123968"/>
              <a:ext cx="819807" cy="748919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08709AB2-31E6-40B5-8A4B-6BDF419A09EC}"/>
                </a:ext>
              </a:extLst>
            </p:cNvPr>
            <p:cNvSpPr txBox="1"/>
            <p:nvPr/>
          </p:nvSpPr>
          <p:spPr>
            <a:xfrm>
              <a:off x="2029780" y="4070921"/>
              <a:ext cx="189186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>
                  <a:solidFill>
                    <a:schemeClr val="accent4">
                      <a:lumMod val="40000"/>
                      <a:lumOff val="6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Nội dung 3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EA9FAED4-81B1-46C8-80A1-E80E1E0C50DD}"/>
                </a:ext>
              </a:extLst>
            </p:cNvPr>
            <p:cNvSpPr txBox="1"/>
            <p:nvPr/>
          </p:nvSpPr>
          <p:spPr>
            <a:xfrm>
              <a:off x="2029780" y="4465091"/>
              <a:ext cx="292187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>
                  <a:solidFill>
                    <a:schemeClr val="accent4">
                      <a:lumMod val="40000"/>
                      <a:lumOff val="6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Ghi chú nội dung</a:t>
              </a: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CEC85584-FECC-453A-89B3-4948603AA003}"/>
              </a:ext>
            </a:extLst>
          </p:cNvPr>
          <p:cNvGrpSpPr/>
          <p:nvPr/>
        </p:nvGrpSpPr>
        <p:grpSpPr>
          <a:xfrm>
            <a:off x="1038978" y="31158235"/>
            <a:ext cx="4216191" cy="1061545"/>
            <a:chOff x="1038978" y="5334001"/>
            <a:chExt cx="4216191" cy="1061545"/>
          </a:xfrm>
        </p:grpSpPr>
        <p:sp>
          <p:nvSpPr>
            <p:cNvPr id="64" name="Rectangle: Rounded Corners 63">
              <a:extLst>
                <a:ext uri="{FF2B5EF4-FFF2-40B4-BE49-F238E27FC236}">
                  <a16:creationId xmlns:a16="http://schemas.microsoft.com/office/drawing/2014/main" id="{8761A811-E293-4416-AF27-55AFF628510A}"/>
                </a:ext>
              </a:extLst>
            </p:cNvPr>
            <p:cNvSpPr/>
            <p:nvPr/>
          </p:nvSpPr>
          <p:spPr>
            <a:xfrm>
              <a:off x="1038978" y="5334001"/>
              <a:ext cx="4216191" cy="1061545"/>
            </a:xfrm>
            <a:prstGeom prst="roundRect">
              <a:avLst/>
            </a:prstGeom>
            <a:solidFill>
              <a:srgbClr val="644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: Rounded Corners 64">
              <a:extLst>
                <a:ext uri="{FF2B5EF4-FFF2-40B4-BE49-F238E27FC236}">
                  <a16:creationId xmlns:a16="http://schemas.microsoft.com/office/drawing/2014/main" id="{EE099CD2-E3D5-4700-9C70-4B30B436CBE9}"/>
                </a:ext>
              </a:extLst>
            </p:cNvPr>
            <p:cNvSpPr/>
            <p:nvPr/>
          </p:nvSpPr>
          <p:spPr>
            <a:xfrm>
              <a:off x="1219200" y="5490313"/>
              <a:ext cx="819807" cy="748919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F52419BC-7F6D-487B-B2D8-5B2DC96D110A}"/>
                </a:ext>
              </a:extLst>
            </p:cNvPr>
            <p:cNvSpPr txBox="1"/>
            <p:nvPr/>
          </p:nvSpPr>
          <p:spPr>
            <a:xfrm>
              <a:off x="2070538" y="5435783"/>
              <a:ext cx="189186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>
                  <a:solidFill>
                    <a:schemeClr val="accent4">
                      <a:lumMod val="40000"/>
                      <a:lumOff val="6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Nội dung 4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8A4E169D-D100-43CA-8B66-3DF859793767}"/>
                </a:ext>
              </a:extLst>
            </p:cNvPr>
            <p:cNvSpPr txBox="1"/>
            <p:nvPr/>
          </p:nvSpPr>
          <p:spPr>
            <a:xfrm>
              <a:off x="2070538" y="5876222"/>
              <a:ext cx="292187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>
                  <a:solidFill>
                    <a:schemeClr val="accent4">
                      <a:lumMod val="40000"/>
                      <a:lumOff val="6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Ghi chú nội dung</a:t>
              </a:r>
            </a:p>
          </p:txBody>
        </p:sp>
      </p:grpSp>
      <p:sp>
        <p:nvSpPr>
          <p:cNvPr id="68" name="Rectangle 67">
            <a:extLst>
              <a:ext uri="{FF2B5EF4-FFF2-40B4-BE49-F238E27FC236}">
                <a16:creationId xmlns:a16="http://schemas.microsoft.com/office/drawing/2014/main" id="{14D2134C-DE21-4F78-801D-F7D038530D6D}"/>
              </a:ext>
            </a:extLst>
          </p:cNvPr>
          <p:cNvSpPr/>
          <p:nvPr/>
        </p:nvSpPr>
        <p:spPr>
          <a:xfrm>
            <a:off x="-82706" y="-7237197"/>
            <a:ext cx="2669308" cy="6858000"/>
          </a:xfrm>
          <a:prstGeom prst="rect">
            <a:avLst/>
          </a:prstGeom>
          <a:solidFill>
            <a:srgbClr val="644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9910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8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361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4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D9EC9D0C-CAE8-4047-82D0-554C07903C3F}"/>
              </a:ext>
            </a:extLst>
          </p:cNvPr>
          <p:cNvSpPr/>
          <p:nvPr/>
        </p:nvSpPr>
        <p:spPr>
          <a:xfrm>
            <a:off x="149103" y="342900"/>
            <a:ext cx="523770" cy="485774"/>
          </a:xfrm>
          <a:prstGeom prst="ellipse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0ED7B5-55BF-4C57-8914-EC70BFBC1FD1}"/>
              </a:ext>
            </a:extLst>
          </p:cNvPr>
          <p:cNvSpPr txBox="1"/>
          <p:nvPr/>
        </p:nvSpPr>
        <p:spPr>
          <a:xfrm rot="5400000">
            <a:off x="-1121249" y="2261971"/>
            <a:ext cx="3064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644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 dung 4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98F969C-89BB-44D3-A943-7A92B5AEFF54}"/>
              </a:ext>
            </a:extLst>
          </p:cNvPr>
          <p:cNvSpPr/>
          <p:nvPr/>
        </p:nvSpPr>
        <p:spPr>
          <a:xfrm>
            <a:off x="893135" y="585787"/>
            <a:ext cx="2721935" cy="5910706"/>
          </a:xfrm>
          <a:prstGeom prst="roundRect">
            <a:avLst>
              <a:gd name="adj" fmla="val 10531"/>
            </a:avLst>
          </a:prstGeom>
          <a:solidFill>
            <a:srgbClr val="CCC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0717F6D-3F63-44AD-8303-65E8018B8CAB}"/>
              </a:ext>
            </a:extLst>
          </p:cNvPr>
          <p:cNvSpPr/>
          <p:nvPr/>
        </p:nvSpPr>
        <p:spPr>
          <a:xfrm>
            <a:off x="4291124" y="3975173"/>
            <a:ext cx="7489750" cy="2521319"/>
          </a:xfrm>
          <a:prstGeom prst="roundRect">
            <a:avLst>
              <a:gd name="adj" fmla="val 10531"/>
            </a:avLst>
          </a:prstGeom>
          <a:solidFill>
            <a:srgbClr val="E27C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FC6F00C-7C88-4A46-9E25-A3D4CFE9EC74}"/>
              </a:ext>
            </a:extLst>
          </p:cNvPr>
          <p:cNvSpPr/>
          <p:nvPr/>
        </p:nvSpPr>
        <p:spPr>
          <a:xfrm>
            <a:off x="4291123" y="674254"/>
            <a:ext cx="3534440" cy="2208573"/>
          </a:xfrm>
          <a:prstGeom prst="roundRect">
            <a:avLst>
              <a:gd name="adj" fmla="val 10531"/>
            </a:avLst>
          </a:prstGeom>
          <a:solidFill>
            <a:srgbClr val="A3BF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E73499F-02C7-4B47-8894-06057F77C07E}"/>
              </a:ext>
            </a:extLst>
          </p:cNvPr>
          <p:cNvSpPr/>
          <p:nvPr/>
        </p:nvSpPr>
        <p:spPr>
          <a:xfrm>
            <a:off x="8246435" y="674254"/>
            <a:ext cx="3534440" cy="2208574"/>
          </a:xfrm>
          <a:prstGeom prst="roundRect">
            <a:avLst>
              <a:gd name="adj" fmla="val 10531"/>
            </a:avLst>
          </a:prstGeom>
          <a:solidFill>
            <a:srgbClr val="B4C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347700E8-589A-4A8A-AB3E-15930F5864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005926">
            <a:off x="1260808" y="-288651"/>
            <a:ext cx="2929318" cy="2929318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36C2C65-163D-4771-A61C-3ACE4B87CFC1}"/>
              </a:ext>
            </a:extLst>
          </p:cNvPr>
          <p:cNvSpPr txBox="1"/>
          <p:nvPr/>
        </p:nvSpPr>
        <p:spPr>
          <a:xfrm>
            <a:off x="1007459" y="2587033"/>
            <a:ext cx="221898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>
                <a:solidFill>
                  <a:srgbClr val="71693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 DUNG Ý 1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F54287E-3EFB-4705-938C-811BCA382D43}"/>
              </a:ext>
            </a:extLst>
          </p:cNvPr>
          <p:cNvCxnSpPr>
            <a:cxnSpLocks/>
          </p:cNvCxnSpPr>
          <p:nvPr/>
        </p:nvCxnSpPr>
        <p:spPr>
          <a:xfrm>
            <a:off x="1222743" y="3599123"/>
            <a:ext cx="2218981" cy="0"/>
          </a:xfrm>
          <a:prstGeom prst="line">
            <a:avLst/>
          </a:prstGeom>
          <a:ln>
            <a:solidFill>
              <a:srgbClr val="5A532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EFA4C2A-8DE3-4D23-B8C2-C27AE3902961}"/>
              </a:ext>
            </a:extLst>
          </p:cNvPr>
          <p:cNvSpPr txBox="1"/>
          <p:nvPr/>
        </p:nvSpPr>
        <p:spPr>
          <a:xfrm>
            <a:off x="1138694" y="3737462"/>
            <a:ext cx="2686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rgbClr val="5A53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Ghi chú nội dung ý 1 </a:t>
            </a:r>
          </a:p>
        </p:txBody>
      </p:sp>
      <p:pic>
        <p:nvPicPr>
          <p:cNvPr id="21" name="Picture 20" descr="Icon&#10;&#10;Description automatically generated with medium confidence">
            <a:extLst>
              <a:ext uri="{FF2B5EF4-FFF2-40B4-BE49-F238E27FC236}">
                <a16:creationId xmlns:a16="http://schemas.microsoft.com/office/drawing/2014/main" id="{605B7692-BC72-4455-91F0-D49C7A25F4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0094" y="3298751"/>
            <a:ext cx="2583407" cy="2583407"/>
          </a:xfrm>
          <a:prstGeom prst="rect">
            <a:avLst/>
          </a:prstGeom>
        </p:spPr>
      </p:pic>
      <p:pic>
        <p:nvPicPr>
          <p:cNvPr id="26" name="Picture 25" descr="A person with blonde hair&#10;&#10;Description automatically generated with medium confidence">
            <a:extLst>
              <a:ext uri="{FF2B5EF4-FFF2-40B4-BE49-F238E27FC236}">
                <a16:creationId xmlns:a16="http://schemas.microsoft.com/office/drawing/2014/main" id="{9E03FB53-D104-421E-B5E4-B72FC550255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3475" y="986698"/>
            <a:ext cx="1477487" cy="1477487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401A41F5-6C66-4090-BEE6-1276548462CB}"/>
              </a:ext>
            </a:extLst>
          </p:cNvPr>
          <p:cNvSpPr txBox="1"/>
          <p:nvPr/>
        </p:nvSpPr>
        <p:spPr>
          <a:xfrm>
            <a:off x="5920962" y="986698"/>
            <a:ext cx="16556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>
                <a:solidFill>
                  <a:srgbClr val="4C60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Hình 1</a:t>
            </a:r>
          </a:p>
        </p:txBody>
      </p:sp>
      <p:pic>
        <p:nvPicPr>
          <p:cNvPr id="28" name="Picture 27" descr="A picture containing person&#10;&#10;Description automatically generated">
            <a:extLst>
              <a:ext uri="{FF2B5EF4-FFF2-40B4-BE49-F238E27FC236}">
                <a16:creationId xmlns:a16="http://schemas.microsoft.com/office/drawing/2014/main" id="{38102E43-6D0A-49E2-8F11-F0827CC8939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392" y="983654"/>
            <a:ext cx="1462983" cy="1462983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53ADA7DB-67C2-491B-A9C0-F7F6D9381349}"/>
              </a:ext>
            </a:extLst>
          </p:cNvPr>
          <p:cNvSpPr txBox="1"/>
          <p:nvPr/>
        </p:nvSpPr>
        <p:spPr>
          <a:xfrm>
            <a:off x="9804399" y="914399"/>
            <a:ext cx="16556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>
                <a:solidFill>
                  <a:srgbClr val="58686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Hình 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6E888E9-A78A-4E5D-9B39-D030DB63518C}"/>
              </a:ext>
            </a:extLst>
          </p:cNvPr>
          <p:cNvSpPr txBox="1"/>
          <p:nvPr/>
        </p:nvSpPr>
        <p:spPr>
          <a:xfrm>
            <a:off x="6096000" y="4076016"/>
            <a:ext cx="31399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>
                <a:solidFill>
                  <a:srgbClr val="B54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 DUNG Ý 2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517337B-DA4C-481F-B1F6-EBC41F4B4906}"/>
              </a:ext>
            </a:extLst>
          </p:cNvPr>
          <p:cNvCxnSpPr>
            <a:cxnSpLocks/>
          </p:cNvCxnSpPr>
          <p:nvPr/>
        </p:nvCxnSpPr>
        <p:spPr>
          <a:xfrm>
            <a:off x="6467102" y="4721341"/>
            <a:ext cx="4992928" cy="0"/>
          </a:xfrm>
          <a:prstGeom prst="line">
            <a:avLst/>
          </a:prstGeom>
          <a:ln>
            <a:solidFill>
              <a:srgbClr val="B541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C936E916-4CAD-402E-9E4E-0BB666A1A04C}"/>
              </a:ext>
            </a:extLst>
          </p:cNvPr>
          <p:cNvSpPr txBox="1"/>
          <p:nvPr/>
        </p:nvSpPr>
        <p:spPr>
          <a:xfrm>
            <a:off x="6366182" y="4843447"/>
            <a:ext cx="2686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rgbClr val="B54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Ghi chú nội dung ý 2 </a:t>
            </a:r>
          </a:p>
        </p:txBody>
      </p:sp>
    </p:spTree>
    <p:extLst>
      <p:ext uri="{BB962C8B-B14F-4D97-AF65-F5344CB8AC3E}">
        <p14:creationId xmlns:p14="http://schemas.microsoft.com/office/powerpoint/2010/main" val="14351332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 advTm="0">
        <p159:morph option="byObject"/>
      </p:transition>
    </mc:Choice>
    <mc:Fallback xmlns="">
      <p:transition spd="slow" advTm="0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D9EC9D0C-CAE8-4047-82D0-554C07903C3F}"/>
              </a:ext>
            </a:extLst>
          </p:cNvPr>
          <p:cNvSpPr/>
          <p:nvPr/>
        </p:nvSpPr>
        <p:spPr>
          <a:xfrm>
            <a:off x="149103" y="342900"/>
            <a:ext cx="523770" cy="485774"/>
          </a:xfrm>
          <a:prstGeom prst="ellipse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0ED7B5-55BF-4C57-8914-EC70BFBC1FD1}"/>
              </a:ext>
            </a:extLst>
          </p:cNvPr>
          <p:cNvSpPr txBox="1"/>
          <p:nvPr/>
        </p:nvSpPr>
        <p:spPr>
          <a:xfrm rot="5400000">
            <a:off x="-1121249" y="2261971"/>
            <a:ext cx="3064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644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 dung 4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98F969C-89BB-44D3-A943-7A92B5AEFF54}"/>
              </a:ext>
            </a:extLst>
          </p:cNvPr>
          <p:cNvSpPr/>
          <p:nvPr/>
        </p:nvSpPr>
        <p:spPr>
          <a:xfrm>
            <a:off x="893135" y="-7025999"/>
            <a:ext cx="2721935" cy="5910706"/>
          </a:xfrm>
          <a:prstGeom prst="roundRect">
            <a:avLst>
              <a:gd name="adj" fmla="val 10531"/>
            </a:avLst>
          </a:prstGeom>
          <a:solidFill>
            <a:srgbClr val="CCC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0717F6D-3F63-44AD-8303-65E8018B8CAB}"/>
              </a:ext>
            </a:extLst>
          </p:cNvPr>
          <p:cNvSpPr/>
          <p:nvPr/>
        </p:nvSpPr>
        <p:spPr>
          <a:xfrm>
            <a:off x="976711" y="376454"/>
            <a:ext cx="10887739" cy="6153592"/>
          </a:xfrm>
          <a:prstGeom prst="roundRect">
            <a:avLst>
              <a:gd name="adj" fmla="val 5511"/>
            </a:avLst>
          </a:prstGeom>
          <a:solidFill>
            <a:srgbClr val="E27C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FC6F00C-7C88-4A46-9E25-A3D4CFE9EC74}"/>
              </a:ext>
            </a:extLst>
          </p:cNvPr>
          <p:cNvSpPr/>
          <p:nvPr/>
        </p:nvSpPr>
        <p:spPr>
          <a:xfrm>
            <a:off x="4291123" y="-6196124"/>
            <a:ext cx="3534440" cy="2208573"/>
          </a:xfrm>
          <a:prstGeom prst="roundRect">
            <a:avLst>
              <a:gd name="adj" fmla="val 10531"/>
            </a:avLst>
          </a:prstGeom>
          <a:solidFill>
            <a:srgbClr val="A3BF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E73499F-02C7-4B47-8894-06057F77C07E}"/>
              </a:ext>
            </a:extLst>
          </p:cNvPr>
          <p:cNvSpPr/>
          <p:nvPr/>
        </p:nvSpPr>
        <p:spPr>
          <a:xfrm>
            <a:off x="8246435" y="-9285324"/>
            <a:ext cx="3534440" cy="2208574"/>
          </a:xfrm>
          <a:prstGeom prst="roundRect">
            <a:avLst>
              <a:gd name="adj" fmla="val 10531"/>
            </a:avLst>
          </a:prstGeom>
          <a:solidFill>
            <a:srgbClr val="B4C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347700E8-589A-4A8A-AB3E-15930F5864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005926">
            <a:off x="1260808" y="-7900437"/>
            <a:ext cx="2929318" cy="2929318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36C2C65-163D-4771-A61C-3ACE4B87CFC1}"/>
              </a:ext>
            </a:extLst>
          </p:cNvPr>
          <p:cNvSpPr txBox="1"/>
          <p:nvPr/>
        </p:nvSpPr>
        <p:spPr>
          <a:xfrm>
            <a:off x="1007459" y="-5024753"/>
            <a:ext cx="221898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>
                <a:solidFill>
                  <a:srgbClr val="71693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 DUNG Ý 1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F54287E-3EFB-4705-938C-811BCA382D43}"/>
              </a:ext>
            </a:extLst>
          </p:cNvPr>
          <p:cNvCxnSpPr>
            <a:cxnSpLocks/>
          </p:cNvCxnSpPr>
          <p:nvPr/>
        </p:nvCxnSpPr>
        <p:spPr>
          <a:xfrm>
            <a:off x="1222743" y="-4012663"/>
            <a:ext cx="2218981" cy="0"/>
          </a:xfrm>
          <a:prstGeom prst="line">
            <a:avLst/>
          </a:prstGeom>
          <a:ln>
            <a:solidFill>
              <a:srgbClr val="5A532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EFA4C2A-8DE3-4D23-B8C2-C27AE3902961}"/>
              </a:ext>
            </a:extLst>
          </p:cNvPr>
          <p:cNvSpPr txBox="1"/>
          <p:nvPr/>
        </p:nvSpPr>
        <p:spPr>
          <a:xfrm>
            <a:off x="1138694" y="-3874324"/>
            <a:ext cx="2686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rgbClr val="5A53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Ghi chú nội dung ý 1 </a:t>
            </a:r>
          </a:p>
        </p:txBody>
      </p:sp>
      <p:pic>
        <p:nvPicPr>
          <p:cNvPr id="21" name="Picture 20" descr="Icon&#10;&#10;Description automatically generated with medium confidence">
            <a:extLst>
              <a:ext uri="{FF2B5EF4-FFF2-40B4-BE49-F238E27FC236}">
                <a16:creationId xmlns:a16="http://schemas.microsoft.com/office/drawing/2014/main" id="{605B7692-BC72-4455-91F0-D49C7A25F4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049646">
            <a:off x="779219" y="95159"/>
            <a:ext cx="2583407" cy="2583407"/>
          </a:xfrm>
          <a:prstGeom prst="rect">
            <a:avLst/>
          </a:prstGeom>
        </p:spPr>
      </p:pic>
      <p:pic>
        <p:nvPicPr>
          <p:cNvPr id="26" name="Picture 25" descr="A person with blonde hair&#10;&#10;Description automatically generated with medium confidence">
            <a:extLst>
              <a:ext uri="{FF2B5EF4-FFF2-40B4-BE49-F238E27FC236}">
                <a16:creationId xmlns:a16="http://schemas.microsoft.com/office/drawing/2014/main" id="{9E03FB53-D104-421E-B5E4-B72FC550255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3475" y="-5883680"/>
            <a:ext cx="1477487" cy="1477487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401A41F5-6C66-4090-BEE6-1276548462CB}"/>
              </a:ext>
            </a:extLst>
          </p:cNvPr>
          <p:cNvSpPr txBox="1"/>
          <p:nvPr/>
        </p:nvSpPr>
        <p:spPr>
          <a:xfrm>
            <a:off x="5920962" y="-5883680"/>
            <a:ext cx="16556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>
                <a:solidFill>
                  <a:srgbClr val="4C60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Hình 1</a:t>
            </a:r>
          </a:p>
        </p:txBody>
      </p:sp>
      <p:pic>
        <p:nvPicPr>
          <p:cNvPr id="28" name="Picture 27" descr="A picture containing person&#10;&#10;Description automatically generated">
            <a:extLst>
              <a:ext uri="{FF2B5EF4-FFF2-40B4-BE49-F238E27FC236}">
                <a16:creationId xmlns:a16="http://schemas.microsoft.com/office/drawing/2014/main" id="{38102E43-6D0A-49E2-8F11-F0827CC8939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392" y="-8975924"/>
            <a:ext cx="1462983" cy="1462983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53ADA7DB-67C2-491B-A9C0-F7F6D9381349}"/>
              </a:ext>
            </a:extLst>
          </p:cNvPr>
          <p:cNvSpPr txBox="1"/>
          <p:nvPr/>
        </p:nvSpPr>
        <p:spPr>
          <a:xfrm>
            <a:off x="9804399" y="-9045179"/>
            <a:ext cx="16556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>
                <a:solidFill>
                  <a:srgbClr val="58686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Hình 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6E888E9-A78A-4E5D-9B39-D030DB63518C}"/>
              </a:ext>
            </a:extLst>
          </p:cNvPr>
          <p:cNvSpPr txBox="1"/>
          <p:nvPr/>
        </p:nvSpPr>
        <p:spPr>
          <a:xfrm>
            <a:off x="5291481" y="652789"/>
            <a:ext cx="31399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>
                <a:solidFill>
                  <a:srgbClr val="B54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 DUNG Ý 2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517337B-DA4C-481F-B1F6-EBC41F4B4906}"/>
              </a:ext>
            </a:extLst>
          </p:cNvPr>
          <p:cNvCxnSpPr>
            <a:cxnSpLocks/>
          </p:cNvCxnSpPr>
          <p:nvPr/>
        </p:nvCxnSpPr>
        <p:spPr>
          <a:xfrm>
            <a:off x="3642764" y="1236735"/>
            <a:ext cx="7713095" cy="0"/>
          </a:xfrm>
          <a:prstGeom prst="line">
            <a:avLst/>
          </a:prstGeom>
          <a:ln>
            <a:solidFill>
              <a:srgbClr val="B541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44782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D9EC9D0C-CAE8-4047-82D0-554C07903C3F}"/>
              </a:ext>
            </a:extLst>
          </p:cNvPr>
          <p:cNvSpPr/>
          <p:nvPr/>
        </p:nvSpPr>
        <p:spPr>
          <a:xfrm>
            <a:off x="149103" y="342900"/>
            <a:ext cx="523770" cy="485774"/>
          </a:xfrm>
          <a:prstGeom prst="ellipse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0ED7B5-55BF-4C57-8914-EC70BFBC1FD1}"/>
              </a:ext>
            </a:extLst>
          </p:cNvPr>
          <p:cNvSpPr txBox="1"/>
          <p:nvPr/>
        </p:nvSpPr>
        <p:spPr>
          <a:xfrm rot="5400000">
            <a:off x="-1121249" y="2261971"/>
            <a:ext cx="3064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644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 dung 4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98F969C-89BB-44D3-A943-7A92B5AEFF54}"/>
              </a:ext>
            </a:extLst>
          </p:cNvPr>
          <p:cNvSpPr/>
          <p:nvPr/>
        </p:nvSpPr>
        <p:spPr>
          <a:xfrm>
            <a:off x="893135" y="585787"/>
            <a:ext cx="2721935" cy="5910706"/>
          </a:xfrm>
          <a:prstGeom prst="roundRect">
            <a:avLst>
              <a:gd name="adj" fmla="val 10531"/>
            </a:avLst>
          </a:prstGeom>
          <a:solidFill>
            <a:srgbClr val="CCC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0717F6D-3F63-44AD-8303-65E8018B8CAB}"/>
              </a:ext>
            </a:extLst>
          </p:cNvPr>
          <p:cNvSpPr/>
          <p:nvPr/>
        </p:nvSpPr>
        <p:spPr>
          <a:xfrm>
            <a:off x="4291124" y="3975173"/>
            <a:ext cx="7489750" cy="2521319"/>
          </a:xfrm>
          <a:prstGeom prst="roundRect">
            <a:avLst>
              <a:gd name="adj" fmla="val 10531"/>
            </a:avLst>
          </a:prstGeom>
          <a:solidFill>
            <a:srgbClr val="E27C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FC6F00C-7C88-4A46-9E25-A3D4CFE9EC74}"/>
              </a:ext>
            </a:extLst>
          </p:cNvPr>
          <p:cNvSpPr/>
          <p:nvPr/>
        </p:nvSpPr>
        <p:spPr>
          <a:xfrm>
            <a:off x="4291123" y="674254"/>
            <a:ext cx="3534440" cy="2208573"/>
          </a:xfrm>
          <a:prstGeom prst="roundRect">
            <a:avLst>
              <a:gd name="adj" fmla="val 10531"/>
            </a:avLst>
          </a:prstGeom>
          <a:solidFill>
            <a:srgbClr val="A3BF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E73499F-02C7-4B47-8894-06057F77C07E}"/>
              </a:ext>
            </a:extLst>
          </p:cNvPr>
          <p:cNvSpPr/>
          <p:nvPr/>
        </p:nvSpPr>
        <p:spPr>
          <a:xfrm>
            <a:off x="8246435" y="674254"/>
            <a:ext cx="3534440" cy="2208574"/>
          </a:xfrm>
          <a:prstGeom prst="roundRect">
            <a:avLst>
              <a:gd name="adj" fmla="val 10531"/>
            </a:avLst>
          </a:prstGeom>
          <a:solidFill>
            <a:srgbClr val="B4C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347700E8-589A-4A8A-AB3E-15930F5864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005926">
            <a:off x="1260808" y="-288651"/>
            <a:ext cx="2929318" cy="2929318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36C2C65-163D-4771-A61C-3ACE4B87CFC1}"/>
              </a:ext>
            </a:extLst>
          </p:cNvPr>
          <p:cNvSpPr txBox="1"/>
          <p:nvPr/>
        </p:nvSpPr>
        <p:spPr>
          <a:xfrm>
            <a:off x="1007459" y="2587033"/>
            <a:ext cx="221898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>
                <a:solidFill>
                  <a:srgbClr val="71693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 DUNG Ý 1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F54287E-3EFB-4705-938C-811BCA382D43}"/>
              </a:ext>
            </a:extLst>
          </p:cNvPr>
          <p:cNvCxnSpPr>
            <a:cxnSpLocks/>
          </p:cNvCxnSpPr>
          <p:nvPr/>
        </p:nvCxnSpPr>
        <p:spPr>
          <a:xfrm>
            <a:off x="1222743" y="3599123"/>
            <a:ext cx="2218981" cy="0"/>
          </a:xfrm>
          <a:prstGeom prst="line">
            <a:avLst/>
          </a:prstGeom>
          <a:ln>
            <a:solidFill>
              <a:srgbClr val="5A532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EFA4C2A-8DE3-4D23-B8C2-C27AE3902961}"/>
              </a:ext>
            </a:extLst>
          </p:cNvPr>
          <p:cNvSpPr txBox="1"/>
          <p:nvPr/>
        </p:nvSpPr>
        <p:spPr>
          <a:xfrm>
            <a:off x="1138694" y="3737462"/>
            <a:ext cx="2686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rgbClr val="5A53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Ghi chú nội dung ý 1 </a:t>
            </a:r>
          </a:p>
        </p:txBody>
      </p:sp>
      <p:pic>
        <p:nvPicPr>
          <p:cNvPr id="21" name="Picture 20" descr="Icon&#10;&#10;Description automatically generated with medium confidence">
            <a:extLst>
              <a:ext uri="{FF2B5EF4-FFF2-40B4-BE49-F238E27FC236}">
                <a16:creationId xmlns:a16="http://schemas.microsoft.com/office/drawing/2014/main" id="{605B7692-BC72-4455-91F0-D49C7A25F4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0094" y="3298751"/>
            <a:ext cx="2583407" cy="2583407"/>
          </a:xfrm>
          <a:prstGeom prst="rect">
            <a:avLst/>
          </a:prstGeom>
        </p:spPr>
      </p:pic>
      <p:pic>
        <p:nvPicPr>
          <p:cNvPr id="26" name="Picture 25" descr="A person with blonde hair&#10;&#10;Description automatically generated with medium confidence">
            <a:extLst>
              <a:ext uri="{FF2B5EF4-FFF2-40B4-BE49-F238E27FC236}">
                <a16:creationId xmlns:a16="http://schemas.microsoft.com/office/drawing/2014/main" id="{9E03FB53-D104-421E-B5E4-B72FC550255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3475" y="986698"/>
            <a:ext cx="1477487" cy="1477487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401A41F5-6C66-4090-BEE6-1276548462CB}"/>
              </a:ext>
            </a:extLst>
          </p:cNvPr>
          <p:cNvSpPr txBox="1"/>
          <p:nvPr/>
        </p:nvSpPr>
        <p:spPr>
          <a:xfrm>
            <a:off x="5920962" y="986698"/>
            <a:ext cx="16556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>
                <a:solidFill>
                  <a:srgbClr val="4C60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Hình 1</a:t>
            </a:r>
          </a:p>
        </p:txBody>
      </p:sp>
      <p:pic>
        <p:nvPicPr>
          <p:cNvPr id="28" name="Picture 27" descr="A picture containing person&#10;&#10;Description automatically generated">
            <a:extLst>
              <a:ext uri="{FF2B5EF4-FFF2-40B4-BE49-F238E27FC236}">
                <a16:creationId xmlns:a16="http://schemas.microsoft.com/office/drawing/2014/main" id="{38102E43-6D0A-49E2-8F11-F0827CC8939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392" y="983654"/>
            <a:ext cx="1462983" cy="1462983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53ADA7DB-67C2-491B-A9C0-F7F6D9381349}"/>
              </a:ext>
            </a:extLst>
          </p:cNvPr>
          <p:cNvSpPr txBox="1"/>
          <p:nvPr/>
        </p:nvSpPr>
        <p:spPr>
          <a:xfrm>
            <a:off x="9804399" y="914399"/>
            <a:ext cx="16556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>
                <a:solidFill>
                  <a:srgbClr val="58686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Hình 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6E888E9-A78A-4E5D-9B39-D030DB63518C}"/>
              </a:ext>
            </a:extLst>
          </p:cNvPr>
          <p:cNvSpPr txBox="1"/>
          <p:nvPr/>
        </p:nvSpPr>
        <p:spPr>
          <a:xfrm>
            <a:off x="6096000" y="4076016"/>
            <a:ext cx="31399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>
                <a:solidFill>
                  <a:srgbClr val="B54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 DUNG Ý 2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517337B-DA4C-481F-B1F6-EBC41F4B4906}"/>
              </a:ext>
            </a:extLst>
          </p:cNvPr>
          <p:cNvCxnSpPr>
            <a:cxnSpLocks/>
          </p:cNvCxnSpPr>
          <p:nvPr/>
        </p:nvCxnSpPr>
        <p:spPr>
          <a:xfrm>
            <a:off x="6467102" y="4721341"/>
            <a:ext cx="4992928" cy="0"/>
          </a:xfrm>
          <a:prstGeom prst="line">
            <a:avLst/>
          </a:prstGeom>
          <a:ln>
            <a:solidFill>
              <a:srgbClr val="B541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C936E916-4CAD-402E-9E4E-0BB666A1A04C}"/>
              </a:ext>
            </a:extLst>
          </p:cNvPr>
          <p:cNvSpPr txBox="1"/>
          <p:nvPr/>
        </p:nvSpPr>
        <p:spPr>
          <a:xfrm>
            <a:off x="6366182" y="4843447"/>
            <a:ext cx="2686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rgbClr val="B54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Ghi chú nội dung ý 2 </a:t>
            </a:r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FDAB4D7A-64F4-45C6-8E45-6EB19BA53754}"/>
              </a:ext>
            </a:extLst>
          </p:cNvPr>
          <p:cNvSpPr/>
          <p:nvPr/>
        </p:nvSpPr>
        <p:spPr>
          <a:xfrm rot="9059847">
            <a:off x="-3009826" y="-612929"/>
            <a:ext cx="1687398" cy="1225855"/>
          </a:xfrm>
          <a:prstGeom prst="triangle">
            <a:avLst/>
          </a:prstGeom>
          <a:solidFill>
            <a:srgbClr val="644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76C49E13-B0F5-42A9-8620-3677B764A342}"/>
              </a:ext>
            </a:extLst>
          </p:cNvPr>
          <p:cNvSpPr/>
          <p:nvPr/>
        </p:nvSpPr>
        <p:spPr>
          <a:xfrm rot="6770617">
            <a:off x="13010551" y="-812575"/>
            <a:ext cx="1219201" cy="1004047"/>
          </a:xfrm>
          <a:prstGeom prst="triangl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6944C2C0-995B-47B3-890C-C8D6A51D67C0}"/>
              </a:ext>
            </a:extLst>
          </p:cNvPr>
          <p:cNvSpPr/>
          <p:nvPr/>
        </p:nvSpPr>
        <p:spPr>
          <a:xfrm rot="19069305">
            <a:off x="14730055" y="-1030719"/>
            <a:ext cx="1219201" cy="1004047"/>
          </a:xfrm>
          <a:prstGeom prst="triangle">
            <a:avLst/>
          </a:prstGeom>
          <a:solidFill>
            <a:srgbClr val="644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D2466A8E-7994-465A-BC59-C61A663DB36B}"/>
              </a:ext>
            </a:extLst>
          </p:cNvPr>
          <p:cNvSpPr/>
          <p:nvPr/>
        </p:nvSpPr>
        <p:spPr>
          <a:xfrm rot="3176710">
            <a:off x="-2568289" y="6289320"/>
            <a:ext cx="1219201" cy="1004047"/>
          </a:xfrm>
          <a:prstGeom prst="triangl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AA45D4F9-710D-4009-AF5D-FCFCE1F3A00F}"/>
              </a:ext>
            </a:extLst>
          </p:cNvPr>
          <p:cNvSpPr/>
          <p:nvPr/>
        </p:nvSpPr>
        <p:spPr>
          <a:xfrm rot="15973477">
            <a:off x="-3976040" y="6714693"/>
            <a:ext cx="1219201" cy="1004047"/>
          </a:xfrm>
          <a:prstGeom prst="triangle">
            <a:avLst/>
          </a:prstGeom>
          <a:solidFill>
            <a:srgbClr val="644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453747C4-6D61-4F2D-BBB8-D6A1300B19D4}"/>
              </a:ext>
            </a:extLst>
          </p:cNvPr>
          <p:cNvSpPr/>
          <p:nvPr/>
        </p:nvSpPr>
        <p:spPr>
          <a:xfrm rot="5654449">
            <a:off x="14780203" y="5053445"/>
            <a:ext cx="1219201" cy="1004047"/>
          </a:xfrm>
          <a:prstGeom prst="triangle">
            <a:avLst/>
          </a:prstGeom>
          <a:solidFill>
            <a:srgbClr val="644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79E9FC3-9D99-488B-B546-B56D59CA646C}"/>
              </a:ext>
            </a:extLst>
          </p:cNvPr>
          <p:cNvGrpSpPr/>
          <p:nvPr/>
        </p:nvGrpSpPr>
        <p:grpSpPr>
          <a:xfrm>
            <a:off x="5393124" y="-7263764"/>
            <a:ext cx="1425880" cy="1439514"/>
            <a:chOff x="3734382" y="1496079"/>
            <a:chExt cx="1198227" cy="1142949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81B25BEF-9A39-498E-91EC-76F457FD28F8}"/>
                </a:ext>
              </a:extLst>
            </p:cNvPr>
            <p:cNvSpPr/>
            <p:nvPr/>
          </p:nvSpPr>
          <p:spPr>
            <a:xfrm>
              <a:off x="3734382" y="1496079"/>
              <a:ext cx="1198227" cy="1142949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BC673F73-D890-460F-9917-CEA7313C0D07}"/>
                </a:ext>
              </a:extLst>
            </p:cNvPr>
            <p:cNvSpPr/>
            <p:nvPr/>
          </p:nvSpPr>
          <p:spPr>
            <a:xfrm>
              <a:off x="3754136" y="1523030"/>
              <a:ext cx="1158718" cy="1089046"/>
            </a:xfrm>
            <a:prstGeom prst="ellipse">
              <a:avLst/>
            </a:prstGeom>
            <a:blipFill dpi="0"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l="-541" t="-65298" r="541" b="-29230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A8EF17A3-676A-46DC-A61D-A3C9DBA91583}"/>
              </a:ext>
            </a:extLst>
          </p:cNvPr>
          <p:cNvSpPr txBox="1"/>
          <p:nvPr/>
        </p:nvSpPr>
        <p:spPr>
          <a:xfrm>
            <a:off x="3421497" y="-3646141"/>
            <a:ext cx="55420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rgbClr val="644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Thanks For Watching!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E5661AB-D90F-48A0-884B-70B93E098419}"/>
              </a:ext>
            </a:extLst>
          </p:cNvPr>
          <p:cNvSpPr txBox="1"/>
          <p:nvPr/>
        </p:nvSpPr>
        <p:spPr>
          <a:xfrm>
            <a:off x="3324965" y="11028703"/>
            <a:ext cx="55420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solidFill>
                  <a:srgbClr val="644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Group Name</a:t>
            </a:r>
          </a:p>
        </p:txBody>
      </p:sp>
    </p:spTree>
    <p:extLst>
      <p:ext uri="{BB962C8B-B14F-4D97-AF65-F5344CB8AC3E}">
        <p14:creationId xmlns:p14="http://schemas.microsoft.com/office/powerpoint/2010/main" val="6699025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 advTm="0">
        <p159:morph option="byObject"/>
      </p:transition>
    </mc:Choice>
    <mc:Fallback xmlns="">
      <p:transition spd="slow" advTm="0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D9EC9D0C-CAE8-4047-82D0-554C07903C3F}"/>
              </a:ext>
            </a:extLst>
          </p:cNvPr>
          <p:cNvSpPr/>
          <p:nvPr/>
        </p:nvSpPr>
        <p:spPr>
          <a:xfrm>
            <a:off x="-1531419" y="342900"/>
            <a:ext cx="523770" cy="485774"/>
          </a:xfrm>
          <a:prstGeom prst="ellipse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0ED7B5-55BF-4C57-8914-EC70BFBC1FD1}"/>
              </a:ext>
            </a:extLst>
          </p:cNvPr>
          <p:cNvSpPr txBox="1"/>
          <p:nvPr/>
        </p:nvSpPr>
        <p:spPr>
          <a:xfrm rot="5400000">
            <a:off x="-2801771" y="2261971"/>
            <a:ext cx="3064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644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 dung 4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98F969C-89BB-44D3-A943-7A92B5AEFF54}"/>
              </a:ext>
            </a:extLst>
          </p:cNvPr>
          <p:cNvSpPr/>
          <p:nvPr/>
        </p:nvSpPr>
        <p:spPr>
          <a:xfrm>
            <a:off x="893135" y="-7643839"/>
            <a:ext cx="2721935" cy="5910706"/>
          </a:xfrm>
          <a:prstGeom prst="roundRect">
            <a:avLst>
              <a:gd name="adj" fmla="val 10531"/>
            </a:avLst>
          </a:prstGeom>
          <a:solidFill>
            <a:srgbClr val="CCC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0717F6D-3F63-44AD-8303-65E8018B8CAB}"/>
              </a:ext>
            </a:extLst>
          </p:cNvPr>
          <p:cNvSpPr/>
          <p:nvPr/>
        </p:nvSpPr>
        <p:spPr>
          <a:xfrm>
            <a:off x="4291124" y="9362735"/>
            <a:ext cx="7489750" cy="2521319"/>
          </a:xfrm>
          <a:prstGeom prst="roundRect">
            <a:avLst>
              <a:gd name="adj" fmla="val 10531"/>
            </a:avLst>
          </a:prstGeom>
          <a:solidFill>
            <a:srgbClr val="E27C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FC6F00C-7C88-4A46-9E25-A3D4CFE9EC74}"/>
              </a:ext>
            </a:extLst>
          </p:cNvPr>
          <p:cNvSpPr/>
          <p:nvPr/>
        </p:nvSpPr>
        <p:spPr>
          <a:xfrm>
            <a:off x="4291123" y="-3848332"/>
            <a:ext cx="3534440" cy="2208573"/>
          </a:xfrm>
          <a:prstGeom prst="roundRect">
            <a:avLst>
              <a:gd name="adj" fmla="val 10531"/>
            </a:avLst>
          </a:prstGeom>
          <a:solidFill>
            <a:srgbClr val="A3BF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E73499F-02C7-4B47-8894-06057F77C07E}"/>
              </a:ext>
            </a:extLst>
          </p:cNvPr>
          <p:cNvSpPr/>
          <p:nvPr/>
        </p:nvSpPr>
        <p:spPr>
          <a:xfrm>
            <a:off x="8246435" y="-5454716"/>
            <a:ext cx="3534440" cy="2208574"/>
          </a:xfrm>
          <a:prstGeom prst="roundRect">
            <a:avLst>
              <a:gd name="adj" fmla="val 10531"/>
            </a:avLst>
          </a:prstGeom>
          <a:solidFill>
            <a:srgbClr val="B4C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347700E8-589A-4A8A-AB3E-15930F5864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005926">
            <a:off x="1260808" y="-8518277"/>
            <a:ext cx="2929318" cy="2929318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36C2C65-163D-4771-A61C-3ACE4B87CFC1}"/>
              </a:ext>
            </a:extLst>
          </p:cNvPr>
          <p:cNvSpPr txBox="1"/>
          <p:nvPr/>
        </p:nvSpPr>
        <p:spPr>
          <a:xfrm>
            <a:off x="1007459" y="-5642593"/>
            <a:ext cx="221898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>
                <a:solidFill>
                  <a:srgbClr val="71693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 DUNG Ý 1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F54287E-3EFB-4705-938C-811BCA382D43}"/>
              </a:ext>
            </a:extLst>
          </p:cNvPr>
          <p:cNvCxnSpPr>
            <a:cxnSpLocks/>
          </p:cNvCxnSpPr>
          <p:nvPr/>
        </p:nvCxnSpPr>
        <p:spPr>
          <a:xfrm>
            <a:off x="1222743" y="-4630503"/>
            <a:ext cx="2218981" cy="0"/>
          </a:xfrm>
          <a:prstGeom prst="line">
            <a:avLst/>
          </a:prstGeom>
          <a:ln>
            <a:solidFill>
              <a:srgbClr val="5A532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EFA4C2A-8DE3-4D23-B8C2-C27AE3902961}"/>
              </a:ext>
            </a:extLst>
          </p:cNvPr>
          <p:cNvSpPr txBox="1"/>
          <p:nvPr/>
        </p:nvSpPr>
        <p:spPr>
          <a:xfrm>
            <a:off x="1138694" y="-4492164"/>
            <a:ext cx="2686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rgbClr val="5A53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Ghi chú nội dung ý 1 </a:t>
            </a:r>
          </a:p>
        </p:txBody>
      </p:sp>
      <p:pic>
        <p:nvPicPr>
          <p:cNvPr id="21" name="Picture 20" descr="Icon&#10;&#10;Description automatically generated with medium confidence">
            <a:extLst>
              <a:ext uri="{FF2B5EF4-FFF2-40B4-BE49-F238E27FC236}">
                <a16:creationId xmlns:a16="http://schemas.microsoft.com/office/drawing/2014/main" id="{605B7692-BC72-4455-91F0-D49C7A25F4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0094" y="8686313"/>
            <a:ext cx="2583407" cy="2583407"/>
          </a:xfrm>
          <a:prstGeom prst="rect">
            <a:avLst/>
          </a:prstGeom>
        </p:spPr>
      </p:pic>
      <p:pic>
        <p:nvPicPr>
          <p:cNvPr id="26" name="Picture 25" descr="A person with blonde hair&#10;&#10;Description automatically generated with medium confidence">
            <a:extLst>
              <a:ext uri="{FF2B5EF4-FFF2-40B4-BE49-F238E27FC236}">
                <a16:creationId xmlns:a16="http://schemas.microsoft.com/office/drawing/2014/main" id="{9E03FB53-D104-421E-B5E4-B72FC550255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3475" y="-3535888"/>
            <a:ext cx="1477487" cy="1477487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401A41F5-6C66-4090-BEE6-1276548462CB}"/>
              </a:ext>
            </a:extLst>
          </p:cNvPr>
          <p:cNvSpPr txBox="1"/>
          <p:nvPr/>
        </p:nvSpPr>
        <p:spPr>
          <a:xfrm>
            <a:off x="5920962" y="-3535888"/>
            <a:ext cx="16556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>
                <a:solidFill>
                  <a:srgbClr val="4C60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Hình 1</a:t>
            </a:r>
          </a:p>
        </p:txBody>
      </p:sp>
      <p:pic>
        <p:nvPicPr>
          <p:cNvPr id="28" name="Picture 27" descr="A picture containing person&#10;&#10;Description automatically generated">
            <a:extLst>
              <a:ext uri="{FF2B5EF4-FFF2-40B4-BE49-F238E27FC236}">
                <a16:creationId xmlns:a16="http://schemas.microsoft.com/office/drawing/2014/main" id="{38102E43-6D0A-49E2-8F11-F0827CC8939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392" y="-5145316"/>
            <a:ext cx="1462983" cy="1462983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53ADA7DB-67C2-491B-A9C0-F7F6D9381349}"/>
              </a:ext>
            </a:extLst>
          </p:cNvPr>
          <p:cNvSpPr txBox="1"/>
          <p:nvPr/>
        </p:nvSpPr>
        <p:spPr>
          <a:xfrm>
            <a:off x="9804399" y="-5214571"/>
            <a:ext cx="16556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>
                <a:solidFill>
                  <a:srgbClr val="58686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Hình 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6E888E9-A78A-4E5D-9B39-D030DB63518C}"/>
              </a:ext>
            </a:extLst>
          </p:cNvPr>
          <p:cNvSpPr txBox="1"/>
          <p:nvPr/>
        </p:nvSpPr>
        <p:spPr>
          <a:xfrm>
            <a:off x="6096000" y="9463578"/>
            <a:ext cx="31399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>
                <a:solidFill>
                  <a:srgbClr val="B54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 DUNG Ý 2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517337B-DA4C-481F-B1F6-EBC41F4B4906}"/>
              </a:ext>
            </a:extLst>
          </p:cNvPr>
          <p:cNvCxnSpPr>
            <a:cxnSpLocks/>
          </p:cNvCxnSpPr>
          <p:nvPr/>
        </p:nvCxnSpPr>
        <p:spPr>
          <a:xfrm>
            <a:off x="6467102" y="10108903"/>
            <a:ext cx="4992928" cy="0"/>
          </a:xfrm>
          <a:prstGeom prst="line">
            <a:avLst/>
          </a:prstGeom>
          <a:ln>
            <a:solidFill>
              <a:srgbClr val="B541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C936E916-4CAD-402E-9E4E-0BB666A1A04C}"/>
              </a:ext>
            </a:extLst>
          </p:cNvPr>
          <p:cNvSpPr txBox="1"/>
          <p:nvPr/>
        </p:nvSpPr>
        <p:spPr>
          <a:xfrm>
            <a:off x="6366182" y="10231009"/>
            <a:ext cx="2686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rgbClr val="B54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Ghi chú nội dung ý 2 </a:t>
            </a:r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5B6194BA-9373-4F88-BB2F-76D967B877B8}"/>
              </a:ext>
            </a:extLst>
          </p:cNvPr>
          <p:cNvSpPr/>
          <p:nvPr/>
        </p:nvSpPr>
        <p:spPr>
          <a:xfrm rot="2945088">
            <a:off x="-323474" y="-69115"/>
            <a:ext cx="1687398" cy="1225855"/>
          </a:xfrm>
          <a:prstGeom prst="triangle">
            <a:avLst/>
          </a:prstGeom>
          <a:solidFill>
            <a:srgbClr val="644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5D688F5E-6791-4A20-BBF7-86BC2D55702C}"/>
              </a:ext>
            </a:extLst>
          </p:cNvPr>
          <p:cNvSpPr/>
          <p:nvPr/>
        </p:nvSpPr>
        <p:spPr>
          <a:xfrm rot="19638844">
            <a:off x="11236326" y="5776776"/>
            <a:ext cx="1219201" cy="1004047"/>
          </a:xfrm>
          <a:prstGeom prst="triangle">
            <a:avLst/>
          </a:prstGeom>
          <a:solidFill>
            <a:srgbClr val="644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3BD19A69-6FD6-4BCC-A5A1-AD99444E4F5F}"/>
              </a:ext>
            </a:extLst>
          </p:cNvPr>
          <p:cNvSpPr/>
          <p:nvPr/>
        </p:nvSpPr>
        <p:spPr>
          <a:xfrm rot="11639956">
            <a:off x="10690432" y="111163"/>
            <a:ext cx="1219201" cy="1004047"/>
          </a:xfrm>
          <a:prstGeom prst="triangl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7D0EEE0E-B9A8-42C1-8FF4-BF37AA755C3C}"/>
              </a:ext>
            </a:extLst>
          </p:cNvPr>
          <p:cNvSpPr/>
          <p:nvPr/>
        </p:nvSpPr>
        <p:spPr>
          <a:xfrm rot="11639956">
            <a:off x="10787516" y="206917"/>
            <a:ext cx="1219201" cy="1004047"/>
          </a:xfrm>
          <a:prstGeom prst="triangle">
            <a:avLst/>
          </a:prstGeom>
          <a:solidFill>
            <a:srgbClr val="644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B84BD4B7-C984-41ED-A66F-0C7A173AB64D}"/>
              </a:ext>
            </a:extLst>
          </p:cNvPr>
          <p:cNvSpPr/>
          <p:nvPr/>
        </p:nvSpPr>
        <p:spPr>
          <a:xfrm rot="10118352">
            <a:off x="98739" y="5247166"/>
            <a:ext cx="1219201" cy="1004047"/>
          </a:xfrm>
          <a:prstGeom prst="triangl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55FF1298-2029-4A13-88C3-F086318AB3CD}"/>
              </a:ext>
            </a:extLst>
          </p:cNvPr>
          <p:cNvSpPr/>
          <p:nvPr/>
        </p:nvSpPr>
        <p:spPr>
          <a:xfrm rot="10118352">
            <a:off x="229827" y="5313824"/>
            <a:ext cx="1219201" cy="1004047"/>
          </a:xfrm>
          <a:prstGeom prst="triangle">
            <a:avLst/>
          </a:prstGeom>
          <a:solidFill>
            <a:srgbClr val="644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C3D3AFE-6C87-415C-A9EB-5F8D11AB7F36}"/>
              </a:ext>
            </a:extLst>
          </p:cNvPr>
          <p:cNvGrpSpPr/>
          <p:nvPr/>
        </p:nvGrpSpPr>
        <p:grpSpPr>
          <a:xfrm>
            <a:off x="5393124" y="1247768"/>
            <a:ext cx="1425880" cy="1439514"/>
            <a:chOff x="3734382" y="1496079"/>
            <a:chExt cx="1198227" cy="1142949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1CE908C2-7610-4662-A9A7-CF3984187E12}"/>
                </a:ext>
              </a:extLst>
            </p:cNvPr>
            <p:cNvSpPr/>
            <p:nvPr/>
          </p:nvSpPr>
          <p:spPr>
            <a:xfrm>
              <a:off x="3734382" y="1496079"/>
              <a:ext cx="1198227" cy="1142949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561FF9D6-C0D2-4019-B91C-5B8E3BDCFE1F}"/>
                </a:ext>
              </a:extLst>
            </p:cNvPr>
            <p:cNvSpPr/>
            <p:nvPr/>
          </p:nvSpPr>
          <p:spPr>
            <a:xfrm>
              <a:off x="3754136" y="1523030"/>
              <a:ext cx="1158718" cy="1089046"/>
            </a:xfrm>
            <a:prstGeom prst="ellipse">
              <a:avLst/>
            </a:prstGeom>
            <a:blipFill dpi="0"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l="-541" t="-65298" r="541" b="-29230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F2C5177D-B6CC-49FB-A850-339F1A4F90D6}"/>
              </a:ext>
            </a:extLst>
          </p:cNvPr>
          <p:cNvSpPr txBox="1"/>
          <p:nvPr/>
        </p:nvSpPr>
        <p:spPr>
          <a:xfrm>
            <a:off x="3421497" y="2775918"/>
            <a:ext cx="55420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rgbClr val="644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Thanks For Watching!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AD839CD-4D41-410E-B274-182DBE32D751}"/>
              </a:ext>
            </a:extLst>
          </p:cNvPr>
          <p:cNvSpPr txBox="1"/>
          <p:nvPr/>
        </p:nvSpPr>
        <p:spPr>
          <a:xfrm>
            <a:off x="3324965" y="3504477"/>
            <a:ext cx="55420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solidFill>
                  <a:srgbClr val="644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Group Name</a:t>
            </a:r>
          </a:p>
        </p:txBody>
      </p:sp>
    </p:spTree>
    <p:extLst>
      <p:ext uri="{BB962C8B-B14F-4D97-AF65-F5344CB8AC3E}">
        <p14:creationId xmlns:p14="http://schemas.microsoft.com/office/powerpoint/2010/main" val="10502241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2F8048CC-1291-4116-88CC-88FADB0FC7B9}"/>
              </a:ext>
            </a:extLst>
          </p:cNvPr>
          <p:cNvSpPr/>
          <p:nvPr/>
        </p:nvSpPr>
        <p:spPr>
          <a:xfrm rot="21151382">
            <a:off x="-742802" y="-388990"/>
            <a:ext cx="1687398" cy="1225855"/>
          </a:xfrm>
          <a:prstGeom prst="triangle">
            <a:avLst/>
          </a:prstGeom>
          <a:solidFill>
            <a:srgbClr val="644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BD3811B0-D8E2-4722-A239-EDE5AC680CAB}"/>
              </a:ext>
            </a:extLst>
          </p:cNvPr>
          <p:cNvSpPr/>
          <p:nvPr/>
        </p:nvSpPr>
        <p:spPr>
          <a:xfrm rot="2336309">
            <a:off x="11613794" y="6000060"/>
            <a:ext cx="1219201" cy="1004047"/>
          </a:xfrm>
          <a:prstGeom prst="triangle">
            <a:avLst/>
          </a:prstGeom>
          <a:solidFill>
            <a:srgbClr val="644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Isosceles Triangle 37">
            <a:extLst>
              <a:ext uri="{FF2B5EF4-FFF2-40B4-BE49-F238E27FC236}">
                <a16:creationId xmlns:a16="http://schemas.microsoft.com/office/drawing/2014/main" id="{83E3FBB7-B12F-41EA-8FE9-39875C6A8690}"/>
              </a:ext>
            </a:extLst>
          </p:cNvPr>
          <p:cNvSpPr/>
          <p:nvPr/>
        </p:nvSpPr>
        <p:spPr>
          <a:xfrm rot="4078309">
            <a:off x="11485316" y="-346038"/>
            <a:ext cx="1219201" cy="1004047"/>
          </a:xfrm>
          <a:prstGeom prst="triangl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Isosceles Triangle 38">
            <a:extLst>
              <a:ext uri="{FF2B5EF4-FFF2-40B4-BE49-F238E27FC236}">
                <a16:creationId xmlns:a16="http://schemas.microsoft.com/office/drawing/2014/main" id="{A1035B9A-9384-41B0-8685-C6C70C46B519}"/>
              </a:ext>
            </a:extLst>
          </p:cNvPr>
          <p:cNvSpPr/>
          <p:nvPr/>
        </p:nvSpPr>
        <p:spPr>
          <a:xfrm rot="4078309">
            <a:off x="11582400" y="-250284"/>
            <a:ext cx="1219201" cy="1004047"/>
          </a:xfrm>
          <a:prstGeom prst="triangle">
            <a:avLst/>
          </a:prstGeom>
          <a:solidFill>
            <a:srgbClr val="644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Isosceles Triangle 39">
            <a:extLst>
              <a:ext uri="{FF2B5EF4-FFF2-40B4-BE49-F238E27FC236}">
                <a16:creationId xmlns:a16="http://schemas.microsoft.com/office/drawing/2014/main" id="{FC419ADD-4028-4C63-A5DF-49E2823CEF17}"/>
              </a:ext>
            </a:extLst>
          </p:cNvPr>
          <p:cNvSpPr/>
          <p:nvPr/>
        </p:nvSpPr>
        <p:spPr>
          <a:xfrm rot="10118352">
            <a:off x="-645540" y="6384850"/>
            <a:ext cx="1219201" cy="1004047"/>
          </a:xfrm>
          <a:prstGeom prst="triangl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Isosceles Triangle 40">
            <a:extLst>
              <a:ext uri="{FF2B5EF4-FFF2-40B4-BE49-F238E27FC236}">
                <a16:creationId xmlns:a16="http://schemas.microsoft.com/office/drawing/2014/main" id="{67DA4BF9-A106-440D-A967-79D245529BE1}"/>
              </a:ext>
            </a:extLst>
          </p:cNvPr>
          <p:cNvSpPr/>
          <p:nvPr/>
        </p:nvSpPr>
        <p:spPr>
          <a:xfrm rot="10118352">
            <a:off x="-514452" y="6451508"/>
            <a:ext cx="1219201" cy="1004047"/>
          </a:xfrm>
          <a:prstGeom prst="triangle">
            <a:avLst/>
          </a:prstGeom>
          <a:solidFill>
            <a:srgbClr val="644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897B841-CB3C-4FE3-B6AB-EAA8169513F9}"/>
              </a:ext>
            </a:extLst>
          </p:cNvPr>
          <p:cNvSpPr/>
          <p:nvPr/>
        </p:nvSpPr>
        <p:spPr>
          <a:xfrm>
            <a:off x="6826102" y="361507"/>
            <a:ext cx="4348717" cy="6060558"/>
          </a:xfrm>
          <a:prstGeom prst="rect">
            <a:avLst/>
          </a:prstGeom>
          <a:solidFill>
            <a:srgbClr val="644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Picture 46" descr="A picture containing wall, person, indoor&#10;&#10;Description automatically generated">
            <a:extLst>
              <a:ext uri="{FF2B5EF4-FFF2-40B4-BE49-F238E27FC236}">
                <a16:creationId xmlns:a16="http://schemas.microsoft.com/office/drawing/2014/main" id="{17BC61D2-4D14-45CC-B847-F4804005B4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9108" y="631157"/>
            <a:ext cx="3604585" cy="5460563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271D8006-8CCC-4B16-866E-3D97478A8798}"/>
              </a:ext>
            </a:extLst>
          </p:cNvPr>
          <p:cNvSpPr txBox="1"/>
          <p:nvPr/>
        </p:nvSpPr>
        <p:spPr>
          <a:xfrm>
            <a:off x="1038978" y="517496"/>
            <a:ext cx="52101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>
                <a:solidFill>
                  <a:srgbClr val="4635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 dung Thuyết trình </a:t>
            </a: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E8634301-1C1F-45FC-B1E5-372986E0AB4B}"/>
              </a:ext>
            </a:extLst>
          </p:cNvPr>
          <p:cNvGrpSpPr/>
          <p:nvPr/>
        </p:nvGrpSpPr>
        <p:grpSpPr>
          <a:xfrm>
            <a:off x="1038978" y="1417929"/>
            <a:ext cx="4216191" cy="1061545"/>
            <a:chOff x="1038978" y="1417929"/>
            <a:chExt cx="4216191" cy="1061545"/>
          </a:xfrm>
        </p:grpSpPr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B3D42F45-B86E-446C-96EE-920BD4410E7E}"/>
                </a:ext>
              </a:extLst>
            </p:cNvPr>
            <p:cNvGrpSpPr/>
            <p:nvPr/>
          </p:nvGrpSpPr>
          <p:grpSpPr>
            <a:xfrm>
              <a:off x="1038978" y="1417929"/>
              <a:ext cx="4216191" cy="1061545"/>
              <a:chOff x="1038978" y="1417929"/>
              <a:chExt cx="4216191" cy="1061545"/>
            </a:xfrm>
          </p:grpSpPr>
          <p:sp>
            <p:nvSpPr>
              <p:cNvPr id="48" name="Rectangle: Rounded Corners 47">
                <a:extLst>
                  <a:ext uri="{FF2B5EF4-FFF2-40B4-BE49-F238E27FC236}">
                    <a16:creationId xmlns:a16="http://schemas.microsoft.com/office/drawing/2014/main" id="{C7C78504-3ECA-47E5-9FF1-2F42324D543E}"/>
                  </a:ext>
                </a:extLst>
              </p:cNvPr>
              <p:cNvSpPr/>
              <p:nvPr/>
            </p:nvSpPr>
            <p:spPr>
              <a:xfrm>
                <a:off x="1038978" y="1417929"/>
                <a:ext cx="4216191" cy="1061545"/>
              </a:xfrm>
              <a:prstGeom prst="roundRect">
                <a:avLst/>
              </a:prstGeom>
              <a:solidFill>
                <a:srgbClr val="644C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ectangle: Rounded Corners 54">
                <a:extLst>
                  <a:ext uri="{FF2B5EF4-FFF2-40B4-BE49-F238E27FC236}">
                    <a16:creationId xmlns:a16="http://schemas.microsoft.com/office/drawing/2014/main" id="{9EAD5947-0EA9-4E81-B2F5-714A3EC6BF53}"/>
                  </a:ext>
                </a:extLst>
              </p:cNvPr>
              <p:cNvSpPr/>
              <p:nvPr/>
            </p:nvSpPr>
            <p:spPr>
              <a:xfrm>
                <a:off x="1219200" y="1542336"/>
                <a:ext cx="819807" cy="748919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A659FF0A-865C-485B-8CA5-74420FC7417D}"/>
                  </a:ext>
                </a:extLst>
              </p:cNvPr>
              <p:cNvSpPr txBox="1"/>
              <p:nvPr/>
            </p:nvSpPr>
            <p:spPr>
              <a:xfrm>
                <a:off x="2039007" y="1518631"/>
                <a:ext cx="189186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>
                    <a:solidFill>
                      <a:schemeClr val="accent4">
                        <a:lumMod val="40000"/>
                        <a:lumOff val="6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Nội dung 1</a:t>
                </a:r>
              </a:p>
            </p:txBody>
          </p:sp>
        </p:grp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EE2D15DB-A539-4A5B-8E3A-FD8B441FDEFB}"/>
                </a:ext>
              </a:extLst>
            </p:cNvPr>
            <p:cNvSpPr txBox="1"/>
            <p:nvPr/>
          </p:nvSpPr>
          <p:spPr>
            <a:xfrm>
              <a:off x="2070538" y="1923075"/>
              <a:ext cx="292187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>
                  <a:solidFill>
                    <a:schemeClr val="accent4">
                      <a:lumMod val="40000"/>
                      <a:lumOff val="6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Ghi chú nội dung</a:t>
              </a: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77FC6C6E-DF46-4EEB-8923-5EB27F2A88FC}"/>
              </a:ext>
            </a:extLst>
          </p:cNvPr>
          <p:cNvGrpSpPr/>
          <p:nvPr/>
        </p:nvGrpSpPr>
        <p:grpSpPr>
          <a:xfrm>
            <a:off x="1038979" y="2669628"/>
            <a:ext cx="4216191" cy="1061545"/>
            <a:chOff x="1038979" y="2669628"/>
            <a:chExt cx="4216191" cy="1061545"/>
          </a:xfrm>
        </p:grpSpPr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A3D9812B-1ADD-4EB4-8DA4-A3B0E79D47B0}"/>
                </a:ext>
              </a:extLst>
            </p:cNvPr>
            <p:cNvGrpSpPr/>
            <p:nvPr/>
          </p:nvGrpSpPr>
          <p:grpSpPr>
            <a:xfrm>
              <a:off x="1038979" y="2669628"/>
              <a:ext cx="4216191" cy="1061545"/>
              <a:chOff x="1038979" y="2669628"/>
              <a:chExt cx="4216191" cy="1061545"/>
            </a:xfrm>
          </p:grpSpPr>
          <p:sp>
            <p:nvSpPr>
              <p:cNvPr id="49" name="Rectangle: Rounded Corners 48">
                <a:extLst>
                  <a:ext uri="{FF2B5EF4-FFF2-40B4-BE49-F238E27FC236}">
                    <a16:creationId xmlns:a16="http://schemas.microsoft.com/office/drawing/2014/main" id="{E0A75AAE-9125-45F3-B166-4E28EE7135D4}"/>
                  </a:ext>
                </a:extLst>
              </p:cNvPr>
              <p:cNvSpPr/>
              <p:nvPr/>
            </p:nvSpPr>
            <p:spPr>
              <a:xfrm>
                <a:off x="1038979" y="2669628"/>
                <a:ext cx="4216191" cy="1061545"/>
              </a:xfrm>
              <a:prstGeom prst="roundRect">
                <a:avLst/>
              </a:prstGeom>
              <a:solidFill>
                <a:srgbClr val="644C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ectangle: Rounded Corners 55">
                <a:extLst>
                  <a:ext uri="{FF2B5EF4-FFF2-40B4-BE49-F238E27FC236}">
                    <a16:creationId xmlns:a16="http://schemas.microsoft.com/office/drawing/2014/main" id="{2539DB50-36E1-45A8-B614-B0B568ECEC1F}"/>
                  </a:ext>
                </a:extLst>
              </p:cNvPr>
              <p:cNvSpPr/>
              <p:nvPr/>
            </p:nvSpPr>
            <p:spPr>
              <a:xfrm>
                <a:off x="1219200" y="2825940"/>
                <a:ext cx="819807" cy="748919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0D903895-9394-41FC-A409-F302FE5016C6}"/>
                  </a:ext>
                </a:extLst>
              </p:cNvPr>
              <p:cNvSpPr txBox="1"/>
              <p:nvPr/>
            </p:nvSpPr>
            <p:spPr>
              <a:xfrm>
                <a:off x="2062594" y="2759727"/>
                <a:ext cx="189186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>
                    <a:solidFill>
                      <a:schemeClr val="accent4">
                        <a:lumMod val="40000"/>
                        <a:lumOff val="6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Nội dung 2</a:t>
                </a:r>
              </a:p>
            </p:txBody>
          </p:sp>
        </p:grp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6DAB021D-BAB6-4FC2-94A0-8EE9F3AB165F}"/>
                </a:ext>
              </a:extLst>
            </p:cNvPr>
            <p:cNvSpPr txBox="1"/>
            <p:nvPr/>
          </p:nvSpPr>
          <p:spPr>
            <a:xfrm>
              <a:off x="2062594" y="3153897"/>
              <a:ext cx="292187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>
                  <a:solidFill>
                    <a:schemeClr val="accent4">
                      <a:lumMod val="40000"/>
                      <a:lumOff val="6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Ghi chú nội dung</a:t>
              </a: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68D726D0-9DB0-4687-9B4F-27532809C97F}"/>
              </a:ext>
            </a:extLst>
          </p:cNvPr>
          <p:cNvGrpSpPr/>
          <p:nvPr/>
        </p:nvGrpSpPr>
        <p:grpSpPr>
          <a:xfrm>
            <a:off x="1038978" y="3967656"/>
            <a:ext cx="4216191" cy="1061545"/>
            <a:chOff x="1038978" y="3967656"/>
            <a:chExt cx="4216191" cy="1061545"/>
          </a:xfrm>
        </p:grpSpPr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7CACC51A-36F8-4FBB-A068-DE4F4D7AF4D0}"/>
                </a:ext>
              </a:extLst>
            </p:cNvPr>
            <p:cNvSpPr/>
            <p:nvPr/>
          </p:nvSpPr>
          <p:spPr>
            <a:xfrm>
              <a:off x="1038978" y="3967656"/>
              <a:ext cx="4216191" cy="1061545"/>
            </a:xfrm>
            <a:prstGeom prst="roundRect">
              <a:avLst/>
            </a:prstGeom>
            <a:solidFill>
              <a:srgbClr val="644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BB0FE5BF-777A-43C9-B9F9-ECD41D2CD28B}"/>
                </a:ext>
              </a:extLst>
            </p:cNvPr>
            <p:cNvSpPr/>
            <p:nvPr/>
          </p:nvSpPr>
          <p:spPr>
            <a:xfrm>
              <a:off x="1219200" y="4123968"/>
              <a:ext cx="819807" cy="748919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E8FFEF1A-6BC9-4019-A206-C55388E9668C}"/>
                </a:ext>
              </a:extLst>
            </p:cNvPr>
            <p:cNvSpPr txBox="1"/>
            <p:nvPr/>
          </p:nvSpPr>
          <p:spPr>
            <a:xfrm>
              <a:off x="2029780" y="4070921"/>
              <a:ext cx="189186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>
                  <a:solidFill>
                    <a:schemeClr val="accent4">
                      <a:lumMod val="40000"/>
                      <a:lumOff val="6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Nội dung 3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7F4DF6F3-18E6-49C9-AF2B-85B7FDA8D8A5}"/>
                </a:ext>
              </a:extLst>
            </p:cNvPr>
            <p:cNvSpPr txBox="1"/>
            <p:nvPr/>
          </p:nvSpPr>
          <p:spPr>
            <a:xfrm>
              <a:off x="2029780" y="4465091"/>
              <a:ext cx="292187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>
                  <a:solidFill>
                    <a:schemeClr val="accent4">
                      <a:lumMod val="40000"/>
                      <a:lumOff val="6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Ghi chú nội dung</a:t>
              </a: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36ACA9D7-3FF9-4D55-A2BE-BA07776BA283}"/>
              </a:ext>
            </a:extLst>
          </p:cNvPr>
          <p:cNvGrpSpPr/>
          <p:nvPr/>
        </p:nvGrpSpPr>
        <p:grpSpPr>
          <a:xfrm>
            <a:off x="1038978" y="5334001"/>
            <a:ext cx="4216191" cy="1061545"/>
            <a:chOff x="1038978" y="5334001"/>
            <a:chExt cx="4216191" cy="1061545"/>
          </a:xfrm>
        </p:grpSpPr>
        <p:sp>
          <p:nvSpPr>
            <p:cNvPr id="51" name="Rectangle: Rounded Corners 50">
              <a:extLst>
                <a:ext uri="{FF2B5EF4-FFF2-40B4-BE49-F238E27FC236}">
                  <a16:creationId xmlns:a16="http://schemas.microsoft.com/office/drawing/2014/main" id="{B8934D74-CF42-4F56-B540-02A01AA7E819}"/>
                </a:ext>
              </a:extLst>
            </p:cNvPr>
            <p:cNvSpPr/>
            <p:nvPr/>
          </p:nvSpPr>
          <p:spPr>
            <a:xfrm>
              <a:off x="1038978" y="5334001"/>
              <a:ext cx="4216191" cy="1061545"/>
            </a:xfrm>
            <a:prstGeom prst="roundRect">
              <a:avLst/>
            </a:prstGeom>
            <a:solidFill>
              <a:srgbClr val="644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: Rounded Corners 57">
              <a:extLst>
                <a:ext uri="{FF2B5EF4-FFF2-40B4-BE49-F238E27FC236}">
                  <a16:creationId xmlns:a16="http://schemas.microsoft.com/office/drawing/2014/main" id="{A614F072-AEBC-4E69-AB04-7DA8FC9690F9}"/>
                </a:ext>
              </a:extLst>
            </p:cNvPr>
            <p:cNvSpPr/>
            <p:nvPr/>
          </p:nvSpPr>
          <p:spPr>
            <a:xfrm>
              <a:off x="1219200" y="5490313"/>
              <a:ext cx="819807" cy="748919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225B1426-E71F-4B08-8D3F-FEC690D8FCF1}"/>
                </a:ext>
              </a:extLst>
            </p:cNvPr>
            <p:cNvSpPr txBox="1"/>
            <p:nvPr/>
          </p:nvSpPr>
          <p:spPr>
            <a:xfrm>
              <a:off x="2070538" y="5435783"/>
              <a:ext cx="189186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>
                  <a:solidFill>
                    <a:schemeClr val="accent4">
                      <a:lumMod val="40000"/>
                      <a:lumOff val="6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Nội dung 4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CD90F957-373D-4B1F-93AB-5A16B5FB1281}"/>
                </a:ext>
              </a:extLst>
            </p:cNvPr>
            <p:cNvSpPr txBox="1"/>
            <p:nvPr/>
          </p:nvSpPr>
          <p:spPr>
            <a:xfrm>
              <a:off x="2070538" y="5876222"/>
              <a:ext cx="292187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>
                  <a:solidFill>
                    <a:schemeClr val="accent4">
                      <a:lumMod val="40000"/>
                      <a:lumOff val="6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Ghi chú nội dung</a:t>
              </a:r>
            </a:p>
          </p:txBody>
        </p:sp>
      </p:grpSp>
      <p:pic>
        <p:nvPicPr>
          <p:cNvPr id="33" name="Picture 32" descr="Icon&#10;&#10;Description automatically generated">
            <a:extLst>
              <a:ext uri="{FF2B5EF4-FFF2-40B4-BE49-F238E27FC236}">
                <a16:creationId xmlns:a16="http://schemas.microsoft.com/office/drawing/2014/main" id="{98F9D323-0C24-4D70-BAA2-31A211C853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581130">
            <a:off x="5468385" y="8849980"/>
            <a:ext cx="5172058" cy="5172058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58A88DDD-427E-4167-8830-19A29EA55807}"/>
              </a:ext>
            </a:extLst>
          </p:cNvPr>
          <p:cNvSpPr/>
          <p:nvPr/>
        </p:nvSpPr>
        <p:spPr>
          <a:xfrm>
            <a:off x="-1" y="-6913397"/>
            <a:ext cx="2669308" cy="6858000"/>
          </a:xfrm>
          <a:prstGeom prst="rect">
            <a:avLst/>
          </a:prstGeom>
          <a:solidFill>
            <a:srgbClr val="644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FAD42A74-31DE-44C1-8BCE-3C70DDCFA8F9}"/>
              </a:ext>
            </a:extLst>
          </p:cNvPr>
          <p:cNvGrpSpPr/>
          <p:nvPr/>
        </p:nvGrpSpPr>
        <p:grpSpPr>
          <a:xfrm>
            <a:off x="1062180" y="7903084"/>
            <a:ext cx="3786910" cy="2093050"/>
            <a:chOff x="1644071" y="892721"/>
            <a:chExt cx="3786910" cy="2093050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018C148-3E87-4240-8896-6580E8AA9D6E}"/>
                </a:ext>
              </a:extLst>
            </p:cNvPr>
            <p:cNvSpPr txBox="1"/>
            <p:nvPr/>
          </p:nvSpPr>
          <p:spPr>
            <a:xfrm>
              <a:off x="1644072" y="892721"/>
              <a:ext cx="378690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200" b="1">
                  <a:solidFill>
                    <a:schemeClr val="accent2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Nội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12B20DA1-757F-420C-9573-524F439EA462}"/>
                </a:ext>
              </a:extLst>
            </p:cNvPr>
            <p:cNvSpPr txBox="1"/>
            <p:nvPr/>
          </p:nvSpPr>
          <p:spPr>
            <a:xfrm>
              <a:off x="1644071" y="1785442"/>
              <a:ext cx="378690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200" b="1">
                  <a:solidFill>
                    <a:schemeClr val="accent2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Dung 1</a:t>
              </a: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2EC287D6-BE78-40FB-A5F8-0B1851888E62}"/>
              </a:ext>
            </a:extLst>
          </p:cNvPr>
          <p:cNvSpPr txBox="1"/>
          <p:nvPr/>
        </p:nvSpPr>
        <p:spPr>
          <a:xfrm>
            <a:off x="1126835" y="13420979"/>
            <a:ext cx="40547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Ghi chú Nội dung 1</a:t>
            </a:r>
          </a:p>
        </p:txBody>
      </p:sp>
    </p:spTree>
    <p:extLst>
      <p:ext uri="{BB962C8B-B14F-4D97-AF65-F5344CB8AC3E}">
        <p14:creationId xmlns:p14="http://schemas.microsoft.com/office/powerpoint/2010/main" val="42692145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8BA81D2-9F50-432C-AE08-142278192C25}"/>
              </a:ext>
            </a:extLst>
          </p:cNvPr>
          <p:cNvSpPr/>
          <p:nvPr/>
        </p:nvSpPr>
        <p:spPr>
          <a:xfrm>
            <a:off x="-1" y="0"/>
            <a:ext cx="2669308" cy="6858000"/>
          </a:xfrm>
          <a:prstGeom prst="rect">
            <a:avLst/>
          </a:prstGeom>
          <a:solidFill>
            <a:srgbClr val="644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96074608-B8AD-4786-BB22-7F30AAD474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8385" y="481808"/>
            <a:ext cx="5172058" cy="5172058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6D85D1E1-1196-4C56-AD73-FD262EFB4017}"/>
              </a:ext>
            </a:extLst>
          </p:cNvPr>
          <p:cNvGrpSpPr/>
          <p:nvPr/>
        </p:nvGrpSpPr>
        <p:grpSpPr>
          <a:xfrm>
            <a:off x="1062180" y="1252911"/>
            <a:ext cx="3786910" cy="2093050"/>
            <a:chOff x="1644071" y="892721"/>
            <a:chExt cx="3786910" cy="2093050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82AD672-605F-485F-859B-34B5DDA46E1C}"/>
                </a:ext>
              </a:extLst>
            </p:cNvPr>
            <p:cNvSpPr txBox="1"/>
            <p:nvPr/>
          </p:nvSpPr>
          <p:spPr>
            <a:xfrm>
              <a:off x="1644072" y="892721"/>
              <a:ext cx="378690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200" b="1">
                  <a:solidFill>
                    <a:schemeClr val="accent2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Nội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EBDC85B-9AE7-4BC7-894B-1A2EAF325612}"/>
                </a:ext>
              </a:extLst>
            </p:cNvPr>
            <p:cNvSpPr txBox="1"/>
            <p:nvPr/>
          </p:nvSpPr>
          <p:spPr>
            <a:xfrm>
              <a:off x="1644071" y="1785442"/>
              <a:ext cx="378690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200" b="1">
                  <a:solidFill>
                    <a:schemeClr val="accent2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Dung 1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8D36D4DE-E67C-4BEA-BEB1-4A9C76A49D90}"/>
              </a:ext>
            </a:extLst>
          </p:cNvPr>
          <p:cNvSpPr txBox="1"/>
          <p:nvPr/>
        </p:nvSpPr>
        <p:spPr>
          <a:xfrm>
            <a:off x="1126835" y="3345961"/>
            <a:ext cx="40547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Ghi chú Nội dung 1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D29746C6-A4AE-4987-A9DE-D7D8D39A8FCA}"/>
              </a:ext>
            </a:extLst>
          </p:cNvPr>
          <p:cNvSpPr/>
          <p:nvPr/>
        </p:nvSpPr>
        <p:spPr>
          <a:xfrm>
            <a:off x="-22463916" y="3750573"/>
            <a:ext cx="5036945" cy="2844799"/>
          </a:xfrm>
          <a:prstGeom prst="roundRect">
            <a:avLst>
              <a:gd name="adj" fmla="val 12092"/>
            </a:avLst>
          </a:prstGeom>
          <a:solidFill>
            <a:srgbClr val="8A4C20">
              <a:alpha val="8392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MY" sz="1800">
                <a:solidFill>
                  <a:srgbClr val="DF923C"/>
                </a:solidFill>
              </a:rPr>
              <a:t>.</a:t>
            </a:r>
            <a:endParaRPr lang="en-MY" sz="1800" dirty="0">
              <a:solidFill>
                <a:srgbClr val="DF923C"/>
              </a:solidFill>
            </a:endParaRPr>
          </a:p>
          <a:p>
            <a:endParaRPr lang="en-MY" sz="1800" dirty="0">
              <a:solidFill>
                <a:srgbClr val="DF923C"/>
              </a:solidFill>
            </a:endParaRP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A0347EA2-88DE-45F8-B1BA-C5621C0E8783}"/>
              </a:ext>
            </a:extLst>
          </p:cNvPr>
          <p:cNvSpPr/>
          <p:nvPr/>
        </p:nvSpPr>
        <p:spPr>
          <a:xfrm>
            <a:off x="-8550702" y="409169"/>
            <a:ext cx="7054432" cy="800998"/>
          </a:xfrm>
          <a:prstGeom prst="roundRect">
            <a:avLst>
              <a:gd name="adj" fmla="val 27551"/>
            </a:avLst>
          </a:prstGeom>
          <a:solidFill>
            <a:srgbClr val="DF923C">
              <a:alpha val="8392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sz="1800" dirty="0">
              <a:solidFill>
                <a:srgbClr val="8A4C20"/>
              </a:solidFill>
            </a:endParaRP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782718ED-404A-480C-83FB-65B5B75153E4}"/>
              </a:ext>
            </a:extLst>
          </p:cNvPr>
          <p:cNvSpPr/>
          <p:nvPr/>
        </p:nvSpPr>
        <p:spPr>
          <a:xfrm>
            <a:off x="-17264390" y="1427018"/>
            <a:ext cx="7054432" cy="2125473"/>
          </a:xfrm>
          <a:prstGeom prst="roundRect">
            <a:avLst>
              <a:gd name="adj" fmla="val 12981"/>
            </a:avLst>
          </a:prstGeom>
          <a:solidFill>
            <a:srgbClr val="623820">
              <a:alpha val="8392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sz="1800" dirty="0">
              <a:solidFill>
                <a:srgbClr val="DF923C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1EAD0C3-09F8-49C1-BB49-38D25CA9D242}"/>
              </a:ext>
            </a:extLst>
          </p:cNvPr>
          <p:cNvSpPr txBox="1"/>
          <p:nvPr/>
        </p:nvSpPr>
        <p:spPr>
          <a:xfrm>
            <a:off x="7925658" y="-1343965"/>
            <a:ext cx="40055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>
                <a:solidFill>
                  <a:srgbClr val="644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 Dung 1</a:t>
            </a:r>
          </a:p>
        </p:txBody>
      </p:sp>
    </p:spTree>
    <p:extLst>
      <p:ext uri="{BB962C8B-B14F-4D97-AF65-F5344CB8AC3E}">
        <p14:creationId xmlns:p14="http://schemas.microsoft.com/office/powerpoint/2010/main" val="9268087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8BA81D2-9F50-432C-AE08-142278192C25}"/>
              </a:ext>
            </a:extLst>
          </p:cNvPr>
          <p:cNvSpPr/>
          <p:nvPr/>
        </p:nvSpPr>
        <p:spPr>
          <a:xfrm>
            <a:off x="-2617694" y="0"/>
            <a:ext cx="2669308" cy="6858000"/>
          </a:xfrm>
          <a:prstGeom prst="rect">
            <a:avLst/>
          </a:prstGeom>
          <a:solidFill>
            <a:srgbClr val="644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96074608-B8AD-4786-BB22-7F30AAD474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917385">
            <a:off x="6096000" y="484094"/>
            <a:ext cx="9018580" cy="9018580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830D60D-DE94-4DA9-BDC7-DF744DCBBFCD}"/>
              </a:ext>
            </a:extLst>
          </p:cNvPr>
          <p:cNvSpPr/>
          <p:nvPr/>
        </p:nvSpPr>
        <p:spPr>
          <a:xfrm>
            <a:off x="260768" y="3750573"/>
            <a:ext cx="5036945" cy="2844799"/>
          </a:xfrm>
          <a:prstGeom prst="roundRect">
            <a:avLst>
              <a:gd name="adj" fmla="val 12092"/>
            </a:avLst>
          </a:prstGeom>
          <a:solidFill>
            <a:srgbClr val="8A4C20">
              <a:alpha val="8392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MY" sz="1800">
                <a:solidFill>
                  <a:srgbClr val="DF923C"/>
                </a:solidFill>
              </a:rPr>
              <a:t>.</a:t>
            </a:r>
            <a:endParaRPr lang="en-MY" sz="1800" dirty="0">
              <a:solidFill>
                <a:srgbClr val="DF923C"/>
              </a:solidFill>
            </a:endParaRPr>
          </a:p>
          <a:p>
            <a:endParaRPr lang="en-MY" sz="1800" dirty="0">
              <a:solidFill>
                <a:srgbClr val="DF923C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B4B6C00-7842-49FE-B3B5-CAC474F5E904}"/>
              </a:ext>
            </a:extLst>
          </p:cNvPr>
          <p:cNvSpPr/>
          <p:nvPr/>
        </p:nvSpPr>
        <p:spPr>
          <a:xfrm>
            <a:off x="260768" y="409169"/>
            <a:ext cx="7054432" cy="800998"/>
          </a:xfrm>
          <a:prstGeom prst="roundRect">
            <a:avLst>
              <a:gd name="adj" fmla="val 27551"/>
            </a:avLst>
          </a:prstGeom>
          <a:solidFill>
            <a:srgbClr val="DF923C">
              <a:alpha val="8392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sz="1800" dirty="0">
              <a:solidFill>
                <a:srgbClr val="8A4C20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23C0F2D-0A63-4633-8107-25C66B975139}"/>
              </a:ext>
            </a:extLst>
          </p:cNvPr>
          <p:cNvSpPr/>
          <p:nvPr/>
        </p:nvSpPr>
        <p:spPr>
          <a:xfrm>
            <a:off x="260768" y="1427018"/>
            <a:ext cx="7054432" cy="2125473"/>
          </a:xfrm>
          <a:prstGeom prst="roundRect">
            <a:avLst>
              <a:gd name="adj" fmla="val 12981"/>
            </a:avLst>
          </a:prstGeom>
          <a:solidFill>
            <a:srgbClr val="623820">
              <a:alpha val="8392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sz="1800" dirty="0">
              <a:solidFill>
                <a:srgbClr val="DF923C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CD4355-C1C1-4FF1-8471-0CADE0D3D598}"/>
              </a:ext>
            </a:extLst>
          </p:cNvPr>
          <p:cNvSpPr txBox="1"/>
          <p:nvPr/>
        </p:nvSpPr>
        <p:spPr>
          <a:xfrm>
            <a:off x="7925658" y="503688"/>
            <a:ext cx="40055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>
                <a:solidFill>
                  <a:srgbClr val="644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 Dung 1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95D9B46-1B41-4105-86A5-72A738874160}"/>
              </a:ext>
            </a:extLst>
          </p:cNvPr>
          <p:cNvSpPr/>
          <p:nvPr/>
        </p:nvSpPr>
        <p:spPr>
          <a:xfrm>
            <a:off x="252248" y="-4000708"/>
            <a:ext cx="4950372" cy="2597573"/>
          </a:xfrm>
          <a:prstGeom prst="roundRect">
            <a:avLst>
              <a:gd name="adj" fmla="val 6994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6D07398D-1584-4E10-90CB-2A0185B8B35E}"/>
              </a:ext>
            </a:extLst>
          </p:cNvPr>
          <p:cNvSpPr/>
          <p:nvPr/>
        </p:nvSpPr>
        <p:spPr>
          <a:xfrm>
            <a:off x="17315161" y="192924"/>
            <a:ext cx="6637918" cy="6304358"/>
          </a:xfrm>
          <a:prstGeom prst="roundRect">
            <a:avLst>
              <a:gd name="adj" fmla="val 3280"/>
            </a:avLst>
          </a:prstGeom>
          <a:solidFill>
            <a:srgbClr val="7A46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9465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96074608-B8AD-4786-BB22-7F30AAD474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75830">
            <a:off x="-3512929" y="1660401"/>
            <a:ext cx="9018580" cy="9018580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500F5EE-AC62-4F23-AB56-58D30987CE21}"/>
              </a:ext>
            </a:extLst>
          </p:cNvPr>
          <p:cNvSpPr/>
          <p:nvPr/>
        </p:nvSpPr>
        <p:spPr>
          <a:xfrm>
            <a:off x="-15080542" y="3750573"/>
            <a:ext cx="5036945" cy="2844799"/>
          </a:xfrm>
          <a:prstGeom prst="roundRect">
            <a:avLst>
              <a:gd name="adj" fmla="val 12092"/>
            </a:avLst>
          </a:prstGeom>
          <a:solidFill>
            <a:srgbClr val="8A4C20">
              <a:alpha val="8392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MY" sz="1800">
                <a:solidFill>
                  <a:srgbClr val="DF923C"/>
                </a:solidFill>
              </a:rPr>
              <a:t>.</a:t>
            </a:r>
            <a:endParaRPr lang="en-MY" sz="1800" dirty="0">
              <a:solidFill>
                <a:srgbClr val="DF923C"/>
              </a:solidFill>
            </a:endParaRPr>
          </a:p>
          <a:p>
            <a:endParaRPr lang="en-MY" sz="1800" dirty="0">
              <a:solidFill>
                <a:srgbClr val="DF923C"/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A3A947A-271D-4F15-988E-79F4263CC110}"/>
              </a:ext>
            </a:extLst>
          </p:cNvPr>
          <p:cNvSpPr/>
          <p:nvPr/>
        </p:nvSpPr>
        <p:spPr>
          <a:xfrm>
            <a:off x="-11202221" y="409169"/>
            <a:ext cx="7054432" cy="800998"/>
          </a:xfrm>
          <a:prstGeom prst="roundRect">
            <a:avLst>
              <a:gd name="adj" fmla="val 27551"/>
            </a:avLst>
          </a:prstGeom>
          <a:solidFill>
            <a:srgbClr val="DF923C">
              <a:alpha val="8392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sz="1800" dirty="0">
              <a:solidFill>
                <a:srgbClr val="8A4C20"/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EC1273C7-A2FB-4ECD-B514-9E25834B7921}"/>
              </a:ext>
            </a:extLst>
          </p:cNvPr>
          <p:cNvSpPr/>
          <p:nvPr/>
        </p:nvSpPr>
        <p:spPr>
          <a:xfrm>
            <a:off x="-12211218" y="1427018"/>
            <a:ext cx="7054432" cy="2125473"/>
          </a:xfrm>
          <a:prstGeom prst="roundRect">
            <a:avLst>
              <a:gd name="adj" fmla="val 12981"/>
            </a:avLst>
          </a:prstGeom>
          <a:solidFill>
            <a:srgbClr val="623820">
              <a:alpha val="8392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sz="1800" dirty="0">
              <a:solidFill>
                <a:srgbClr val="DF923C"/>
              </a:solidFill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E183A30-585E-4398-9A23-A101E2788FB2}"/>
              </a:ext>
            </a:extLst>
          </p:cNvPr>
          <p:cNvSpPr/>
          <p:nvPr/>
        </p:nvSpPr>
        <p:spPr>
          <a:xfrm>
            <a:off x="252248" y="192923"/>
            <a:ext cx="4950372" cy="2597573"/>
          </a:xfrm>
          <a:prstGeom prst="roundRect">
            <a:avLst>
              <a:gd name="adj" fmla="val 6994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82A838EF-D681-4795-B671-E7F02E6A990F}"/>
              </a:ext>
            </a:extLst>
          </p:cNvPr>
          <p:cNvSpPr/>
          <p:nvPr/>
        </p:nvSpPr>
        <p:spPr>
          <a:xfrm>
            <a:off x="5301834" y="192924"/>
            <a:ext cx="6637918" cy="6304358"/>
          </a:xfrm>
          <a:prstGeom prst="roundRect">
            <a:avLst>
              <a:gd name="adj" fmla="val 3280"/>
            </a:avLst>
          </a:prstGeom>
          <a:solidFill>
            <a:srgbClr val="7A46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D180CB9-7820-4A16-A393-5B35CDB1CF29}"/>
              </a:ext>
            </a:extLst>
          </p:cNvPr>
          <p:cNvSpPr txBox="1"/>
          <p:nvPr/>
        </p:nvSpPr>
        <p:spPr>
          <a:xfrm>
            <a:off x="3682828" y="12217666"/>
            <a:ext cx="482634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srgbClr val="644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 Dung 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27D747B-37F8-45A2-9807-BF882BC273E2}"/>
              </a:ext>
            </a:extLst>
          </p:cNvPr>
          <p:cNvSpPr txBox="1"/>
          <p:nvPr/>
        </p:nvSpPr>
        <p:spPr>
          <a:xfrm>
            <a:off x="4792132" y="18720622"/>
            <a:ext cx="26077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>
                <a:solidFill>
                  <a:srgbClr val="644C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END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58EB01C-60B0-4AB5-8F23-99D5167F778B}"/>
              </a:ext>
            </a:extLst>
          </p:cNvPr>
          <p:cNvSpPr/>
          <p:nvPr/>
        </p:nvSpPr>
        <p:spPr>
          <a:xfrm>
            <a:off x="4005923" y="8078225"/>
            <a:ext cx="4216191" cy="1061545"/>
          </a:xfrm>
          <a:prstGeom prst="roundRect">
            <a:avLst/>
          </a:prstGeom>
          <a:solidFill>
            <a:srgbClr val="644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13DEE29-BC5B-48FD-BD60-12B104C22AFD}"/>
              </a:ext>
            </a:extLst>
          </p:cNvPr>
          <p:cNvSpPr/>
          <p:nvPr/>
        </p:nvSpPr>
        <p:spPr>
          <a:xfrm>
            <a:off x="4186144" y="8234537"/>
            <a:ext cx="819807" cy="74891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7F0484A-3D90-4D9A-A6F6-10430A1934D8}"/>
              </a:ext>
            </a:extLst>
          </p:cNvPr>
          <p:cNvSpPr txBox="1"/>
          <p:nvPr/>
        </p:nvSpPr>
        <p:spPr>
          <a:xfrm>
            <a:off x="5029538" y="8168324"/>
            <a:ext cx="18918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chemeClr val="accent4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 dung 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89631E4-F3F3-46D1-AAF3-EB5D53BB49BA}"/>
              </a:ext>
            </a:extLst>
          </p:cNvPr>
          <p:cNvSpPr txBox="1"/>
          <p:nvPr/>
        </p:nvSpPr>
        <p:spPr>
          <a:xfrm>
            <a:off x="7925658" y="-3976872"/>
            <a:ext cx="40055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>
                <a:solidFill>
                  <a:srgbClr val="644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 Dung 1</a:t>
            </a:r>
          </a:p>
        </p:txBody>
      </p:sp>
    </p:spTree>
    <p:extLst>
      <p:ext uri="{BB962C8B-B14F-4D97-AF65-F5344CB8AC3E}">
        <p14:creationId xmlns:p14="http://schemas.microsoft.com/office/powerpoint/2010/main" val="6997713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96074608-B8AD-4786-BB22-7F30AAD474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8560" y="510091"/>
            <a:ext cx="3754879" cy="3754879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E183A30-585E-4398-9A23-A101E2788FB2}"/>
              </a:ext>
            </a:extLst>
          </p:cNvPr>
          <p:cNvSpPr/>
          <p:nvPr/>
        </p:nvSpPr>
        <p:spPr>
          <a:xfrm>
            <a:off x="252248" y="-4788983"/>
            <a:ext cx="4950372" cy="2597573"/>
          </a:xfrm>
          <a:prstGeom prst="roundRect">
            <a:avLst>
              <a:gd name="adj" fmla="val 6994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82A838EF-D681-4795-B671-E7F02E6A990F}"/>
              </a:ext>
            </a:extLst>
          </p:cNvPr>
          <p:cNvSpPr/>
          <p:nvPr/>
        </p:nvSpPr>
        <p:spPr>
          <a:xfrm>
            <a:off x="15801665" y="192924"/>
            <a:ext cx="6637918" cy="6304358"/>
          </a:xfrm>
          <a:prstGeom prst="roundRect">
            <a:avLst>
              <a:gd name="adj" fmla="val 3280"/>
            </a:avLst>
          </a:prstGeom>
          <a:solidFill>
            <a:srgbClr val="7A46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496D6C8-A4AB-44FF-8BD8-F5C6632E3D3C}"/>
              </a:ext>
            </a:extLst>
          </p:cNvPr>
          <p:cNvSpPr txBox="1"/>
          <p:nvPr/>
        </p:nvSpPr>
        <p:spPr>
          <a:xfrm>
            <a:off x="3682828" y="4002811"/>
            <a:ext cx="482634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srgbClr val="644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 Dung 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065EE6E-973D-49E7-95D8-1B314CFFF6AD}"/>
              </a:ext>
            </a:extLst>
          </p:cNvPr>
          <p:cNvSpPr txBox="1"/>
          <p:nvPr/>
        </p:nvSpPr>
        <p:spPr>
          <a:xfrm>
            <a:off x="4792132" y="5110807"/>
            <a:ext cx="26077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>
                <a:solidFill>
                  <a:srgbClr val="644C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END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1203ADCF-F24F-4DD5-8557-AD10C378E486}"/>
              </a:ext>
            </a:extLst>
          </p:cNvPr>
          <p:cNvSpPr/>
          <p:nvPr/>
        </p:nvSpPr>
        <p:spPr>
          <a:xfrm>
            <a:off x="4005923" y="8078225"/>
            <a:ext cx="4216191" cy="1061545"/>
          </a:xfrm>
          <a:prstGeom prst="roundRect">
            <a:avLst/>
          </a:prstGeom>
          <a:solidFill>
            <a:srgbClr val="644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456497BD-07B6-4651-A340-78D1870EECD1}"/>
              </a:ext>
            </a:extLst>
          </p:cNvPr>
          <p:cNvSpPr/>
          <p:nvPr/>
        </p:nvSpPr>
        <p:spPr>
          <a:xfrm>
            <a:off x="4186144" y="8234537"/>
            <a:ext cx="819807" cy="74891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E236183-3811-40E4-8209-0F3137556BA6}"/>
              </a:ext>
            </a:extLst>
          </p:cNvPr>
          <p:cNvSpPr txBox="1"/>
          <p:nvPr/>
        </p:nvSpPr>
        <p:spPr>
          <a:xfrm>
            <a:off x="5029538" y="8168324"/>
            <a:ext cx="18918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chemeClr val="accent4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 dung 2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5A644F7-6D68-44C5-8AAC-FBA5C1FAB705}"/>
              </a:ext>
            </a:extLst>
          </p:cNvPr>
          <p:cNvSpPr/>
          <p:nvPr/>
        </p:nvSpPr>
        <p:spPr>
          <a:xfrm>
            <a:off x="-5921502" y="-4496404"/>
            <a:ext cx="3945702" cy="3852672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372F163-A125-4A92-8F08-BF68AB48EEDF}"/>
              </a:ext>
            </a:extLst>
          </p:cNvPr>
          <p:cNvSpPr/>
          <p:nvPr/>
        </p:nvSpPr>
        <p:spPr>
          <a:xfrm>
            <a:off x="12013433" y="-4123044"/>
            <a:ext cx="4822201" cy="4315968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BF9BCFC-90D5-4188-963A-28D8A3830219}"/>
              </a:ext>
            </a:extLst>
          </p:cNvPr>
          <p:cNvSpPr/>
          <p:nvPr/>
        </p:nvSpPr>
        <p:spPr>
          <a:xfrm>
            <a:off x="9743572" y="7063805"/>
            <a:ext cx="6330563" cy="530961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9579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0">
        <p159:morph option="byObject"/>
      </p:transition>
    </mc:Choice>
    <mc:Fallback xmlns="">
      <p:transition spd="slow" advTm="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96074608-B8AD-4786-BB22-7F30AAD474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5803745" y="-12435841"/>
            <a:ext cx="584510" cy="58451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496D6C8-A4AB-44FF-8BD8-F5C6632E3D3C}"/>
              </a:ext>
            </a:extLst>
          </p:cNvPr>
          <p:cNvSpPr txBox="1"/>
          <p:nvPr/>
        </p:nvSpPr>
        <p:spPr>
          <a:xfrm>
            <a:off x="3682828" y="-7815809"/>
            <a:ext cx="482634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srgbClr val="644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 Dung 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065EE6E-973D-49E7-95D8-1B314CFFF6AD}"/>
              </a:ext>
            </a:extLst>
          </p:cNvPr>
          <p:cNvSpPr txBox="1"/>
          <p:nvPr/>
        </p:nvSpPr>
        <p:spPr>
          <a:xfrm>
            <a:off x="4792132" y="-3781733"/>
            <a:ext cx="26077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>
                <a:solidFill>
                  <a:srgbClr val="644C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END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B5BCA20-B718-405B-B7C6-4345529447C7}"/>
              </a:ext>
            </a:extLst>
          </p:cNvPr>
          <p:cNvSpPr/>
          <p:nvPr/>
        </p:nvSpPr>
        <p:spPr>
          <a:xfrm>
            <a:off x="4005923" y="2669628"/>
            <a:ext cx="4216191" cy="1061545"/>
          </a:xfrm>
          <a:prstGeom prst="roundRect">
            <a:avLst/>
          </a:prstGeom>
          <a:solidFill>
            <a:srgbClr val="644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1B1C295-4E66-43F4-B42D-39D56B2EE977}"/>
              </a:ext>
            </a:extLst>
          </p:cNvPr>
          <p:cNvSpPr/>
          <p:nvPr/>
        </p:nvSpPr>
        <p:spPr>
          <a:xfrm>
            <a:off x="-2368428" y="-1926336"/>
            <a:ext cx="3945702" cy="3852672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D39B4AC-CFD0-4C7E-9663-90A9F39850A9}"/>
              </a:ext>
            </a:extLst>
          </p:cNvPr>
          <p:cNvSpPr/>
          <p:nvPr/>
        </p:nvSpPr>
        <p:spPr>
          <a:xfrm>
            <a:off x="10344911" y="-1926336"/>
            <a:ext cx="4822201" cy="4315968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2DB179F-50B7-4463-A580-E02AD33802D7}"/>
              </a:ext>
            </a:extLst>
          </p:cNvPr>
          <p:cNvSpPr/>
          <p:nvPr/>
        </p:nvSpPr>
        <p:spPr>
          <a:xfrm>
            <a:off x="8448718" y="3903162"/>
            <a:ext cx="6330563" cy="530961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17F53A7-46C0-4BC4-8350-675F538E4B99}"/>
              </a:ext>
            </a:extLst>
          </p:cNvPr>
          <p:cNvSpPr txBox="1"/>
          <p:nvPr/>
        </p:nvSpPr>
        <p:spPr>
          <a:xfrm>
            <a:off x="7666455" y="8458009"/>
            <a:ext cx="31896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rgbClr val="FFD9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Ghi chú nội dung 2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531F9E1-7D28-4B67-9DE9-3600F50E016F}"/>
              </a:ext>
            </a:extLst>
          </p:cNvPr>
          <p:cNvSpPr/>
          <p:nvPr/>
        </p:nvSpPr>
        <p:spPr>
          <a:xfrm>
            <a:off x="4186144" y="2825940"/>
            <a:ext cx="819807" cy="74891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EE81A7C-1E2F-47D8-8D27-00539FA7B6F8}"/>
              </a:ext>
            </a:extLst>
          </p:cNvPr>
          <p:cNvSpPr txBox="1"/>
          <p:nvPr/>
        </p:nvSpPr>
        <p:spPr>
          <a:xfrm>
            <a:off x="5083326" y="2969566"/>
            <a:ext cx="18918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chemeClr val="accent4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 dung 2</a:t>
            </a:r>
          </a:p>
        </p:txBody>
      </p:sp>
    </p:spTree>
    <p:extLst>
      <p:ext uri="{BB962C8B-B14F-4D97-AF65-F5344CB8AC3E}">
        <p14:creationId xmlns:p14="http://schemas.microsoft.com/office/powerpoint/2010/main" val="30373089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0">
        <p159:morph option="byObject"/>
      </p:transition>
    </mc:Choice>
    <mc:Fallback xmlns="">
      <p:transition spd="slow" advTm="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B5BCA20-B718-405B-B7C6-4345529447C7}"/>
              </a:ext>
            </a:extLst>
          </p:cNvPr>
          <p:cNvSpPr/>
          <p:nvPr/>
        </p:nvSpPr>
        <p:spPr>
          <a:xfrm>
            <a:off x="3381495" y="-2024188"/>
            <a:ext cx="10774018" cy="10058401"/>
          </a:xfrm>
          <a:prstGeom prst="roundRect">
            <a:avLst>
              <a:gd name="adj" fmla="val 50000"/>
            </a:avLst>
          </a:prstGeom>
          <a:solidFill>
            <a:srgbClr val="644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1B1C295-4E66-43F4-B42D-39D56B2EE977}"/>
              </a:ext>
            </a:extLst>
          </p:cNvPr>
          <p:cNvSpPr/>
          <p:nvPr/>
        </p:nvSpPr>
        <p:spPr>
          <a:xfrm>
            <a:off x="-1321208" y="-2482927"/>
            <a:ext cx="3945702" cy="3852672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D39B4AC-CFD0-4C7E-9663-90A9F39850A9}"/>
              </a:ext>
            </a:extLst>
          </p:cNvPr>
          <p:cNvSpPr/>
          <p:nvPr/>
        </p:nvSpPr>
        <p:spPr>
          <a:xfrm>
            <a:off x="-3055776" y="4415809"/>
            <a:ext cx="4822201" cy="4315968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2DB179F-50B7-4463-A580-E02AD33802D7}"/>
              </a:ext>
            </a:extLst>
          </p:cNvPr>
          <p:cNvSpPr/>
          <p:nvPr/>
        </p:nvSpPr>
        <p:spPr>
          <a:xfrm>
            <a:off x="3096656" y="5472245"/>
            <a:ext cx="6330563" cy="530961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EE81A7C-1E2F-47D8-8D27-00539FA7B6F8}"/>
              </a:ext>
            </a:extLst>
          </p:cNvPr>
          <p:cNvSpPr txBox="1"/>
          <p:nvPr/>
        </p:nvSpPr>
        <p:spPr>
          <a:xfrm>
            <a:off x="7666455" y="1126881"/>
            <a:ext cx="34847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>
                <a:solidFill>
                  <a:schemeClr val="accent4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 dung 2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531F9E1-7D28-4B67-9DE9-3600F50E016F}"/>
              </a:ext>
            </a:extLst>
          </p:cNvPr>
          <p:cNvSpPr/>
          <p:nvPr/>
        </p:nvSpPr>
        <p:spPr>
          <a:xfrm>
            <a:off x="4281463" y="1126881"/>
            <a:ext cx="3189644" cy="3474489"/>
          </a:xfrm>
          <a:prstGeom prst="roundRect">
            <a:avLst>
              <a:gd name="adj" fmla="val 6973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32528F-70E2-4488-9554-CB2598344235}"/>
              </a:ext>
            </a:extLst>
          </p:cNvPr>
          <p:cNvSpPr txBox="1"/>
          <p:nvPr/>
        </p:nvSpPr>
        <p:spPr>
          <a:xfrm>
            <a:off x="7666455" y="1834767"/>
            <a:ext cx="31896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rgbClr val="FFD9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Ghi chú nội dung 2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379A747-6746-4B5A-A80B-4FA295DB7903}"/>
              </a:ext>
            </a:extLst>
          </p:cNvPr>
          <p:cNvGrpSpPr/>
          <p:nvPr/>
        </p:nvGrpSpPr>
        <p:grpSpPr>
          <a:xfrm>
            <a:off x="5579050" y="11185282"/>
            <a:ext cx="8576463" cy="5519564"/>
            <a:chOff x="3632816" y="671342"/>
            <a:chExt cx="8067278" cy="5309616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9507897C-4687-4394-B6FA-41F7D542AC2C}"/>
                </a:ext>
              </a:extLst>
            </p:cNvPr>
            <p:cNvSpPr/>
            <p:nvPr/>
          </p:nvSpPr>
          <p:spPr>
            <a:xfrm>
              <a:off x="3733100" y="877041"/>
              <a:ext cx="7902429" cy="5103917"/>
            </a:xfrm>
            <a:prstGeom prst="roundRect">
              <a:avLst>
                <a:gd name="adj" fmla="val 5946"/>
              </a:avLst>
            </a:prstGeom>
            <a:solidFill>
              <a:srgbClr val="7A46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672556CF-428A-4D4B-9BD2-D90CE3EDE6A0}"/>
                </a:ext>
              </a:extLst>
            </p:cNvPr>
            <p:cNvSpPr/>
            <p:nvPr/>
          </p:nvSpPr>
          <p:spPr>
            <a:xfrm>
              <a:off x="3632816" y="671342"/>
              <a:ext cx="8067278" cy="5103917"/>
            </a:xfrm>
            <a:prstGeom prst="roundRect">
              <a:avLst>
                <a:gd name="adj" fmla="val 5946"/>
              </a:avLst>
            </a:prstGeom>
            <a:solidFill>
              <a:srgbClr val="E2B2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21350D9D-078C-4369-98D5-678962E986BC}"/>
              </a:ext>
            </a:extLst>
          </p:cNvPr>
          <p:cNvSpPr/>
          <p:nvPr/>
        </p:nvSpPr>
        <p:spPr>
          <a:xfrm>
            <a:off x="-7019392" y="1102739"/>
            <a:ext cx="3271520" cy="4720128"/>
          </a:xfrm>
          <a:prstGeom prst="rect">
            <a:avLst/>
          </a:prstGeom>
          <a:solidFill>
            <a:srgbClr val="463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 descr="A picture containing wall, person, indoor&#10;&#10;Description automatically generated">
            <a:extLst>
              <a:ext uri="{FF2B5EF4-FFF2-40B4-BE49-F238E27FC236}">
                <a16:creationId xmlns:a16="http://schemas.microsoft.com/office/drawing/2014/main" id="{488BF16A-B8FF-45BF-AF76-DBF5D0AC1A2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159" t="30710" r="20398" b="24848"/>
          <a:stretch/>
        </p:blipFill>
        <p:spPr>
          <a:xfrm>
            <a:off x="-6808144" y="1305131"/>
            <a:ext cx="2849024" cy="4315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498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498</Words>
  <Application>Microsoft Office PowerPoint</Application>
  <PresentationFormat>Widescreen</PresentationFormat>
  <Paragraphs>147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Adobe Caslon Pro</vt:lpstr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Công Nguyễn</dc:creator>
  <cp:lastModifiedBy>FNU LNU</cp:lastModifiedBy>
  <cp:revision>6</cp:revision>
  <dcterms:created xsi:type="dcterms:W3CDTF">2021-09-16T02:07:41Z</dcterms:created>
  <dcterms:modified xsi:type="dcterms:W3CDTF">2021-10-20T09:21:11Z</dcterms:modified>
</cp:coreProperties>
</file>