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ục 1" id="{50EF66BB-A2E7-4B2D-A698-1DD3500927BA}">
          <p14:sldIdLst>
            <p14:sldId id="256"/>
          </p14:sldIdLst>
        </p14:section>
        <p14:section name="Mục 2" id="{08BCE363-B90E-4C42-9937-AEE343A7EB62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382"/>
    <a:srgbClr val="EE0060"/>
    <a:srgbClr val="FF69A6"/>
    <a:srgbClr val="FF0066"/>
    <a:srgbClr val="3D251F"/>
    <a:srgbClr val="7C4A3E"/>
    <a:srgbClr val="262626"/>
    <a:srgbClr val="394349"/>
    <a:srgbClr val="697A85"/>
    <a:srgbClr val="F6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1070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7633C7-D53C-4079-B724-518409AB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9E5286B-A71B-48CA-8445-26782CE7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401E11-FD7B-4293-842F-C418BAA3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0F8126-6EB2-423A-8340-CC492FD5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2BDB67-BCF5-4716-90B6-E6D04D66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711272-6057-40F6-ABEB-697640EE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A6DD1DE-4205-4271-A51C-3310C353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1F08730-A3B2-4B72-9FAE-74F35E4A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08081F3-10B0-403B-89B2-21CC3BB3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031C6C-FDA8-4176-AFDE-81356CE9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39989DB-590E-4521-9DF4-50B4100C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0A25D5B-3E2B-4B8A-8641-9BCB0544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31B6B19-F026-442B-9197-2A632ECB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5ABFB5-8E41-42D1-BA19-0D6E52D1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740D29-6FD3-4C3A-97DC-040D8F8B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D8CD34-B620-46EA-B14B-3FE53182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AC3590-4B27-4940-9A98-389AAD9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7324A8F-8F78-456B-8219-08869EE8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30104F-FF83-4D74-A1D5-96CE650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2B37B-758C-4A59-AFD5-11F55CCE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E83A52-C0B7-4AB9-9A21-0BEE9BE3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696CB7F-1D17-43BA-84FE-B61569B0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A817414-E2AD-4F65-AF74-97AE8855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354083-1445-4C31-A290-5F61EF88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B0D8E5-30BD-4F24-A77B-1DBF6F79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2E345D-D98F-42BA-8EF6-F0EED0A6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71DEAA-67C9-4F33-B669-1D9E859F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B60019F-3AEE-4907-9692-F24E4A2F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CBB014-43D9-4FC5-9F3F-CC168B45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2FCCD6-82D2-4E8A-A406-B8BEFAFA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187CD2-0CCF-4E83-91F1-87C02C35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A8805-23E6-4E43-B3DD-AB31FCD5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AA7FD12-8E87-4657-AA21-9A5122A9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A13ED90-5214-408B-BB36-BE45A488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08AE6DE-DF76-4295-9BE2-4A10B683F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F7187C-CB5F-48E9-88B1-54213EAFC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BBEF506-641D-4F91-854B-83CFF839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31B780B-4090-4D72-9912-0CB6C4D6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9C1C2F1-B2B4-455D-829C-B9DEECB2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DC325-4A9C-4059-893C-26726C1C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D122247-720B-482E-9C92-36B9661B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6780C3F-E111-4DB2-895D-7B5CDDCA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92E2D32-93E4-4552-9AA0-80901A3D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F7F464F-5390-4FF7-B24C-6816FDB0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6DEFF52-D582-4DD1-8D74-80733FD9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526294-ECBE-4FEC-875B-62C3DE0C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3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AAFF92-CEC1-491A-820F-FBB20386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229574-3AF5-4E8C-A0E5-9EBF4DF4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6B451D9-FA10-427C-B55E-D147C912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27BF483-F215-4B6C-BD75-4F736645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7B58B79-9341-4EE2-85AB-63F37928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0C063E7-861B-413A-87B4-09D9D31B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C1B2B2-19BF-4D89-A3D2-35C56EF9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5E8813C-2BCB-4231-BF18-FF232E95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D987513-B5BB-4E12-A1A1-66C3D1BA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0F72836-F48F-4E07-A404-3A29E2BE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4054602-8E0E-4B08-9F3A-464F260C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ACF5562-552D-41EB-BCAB-D019025D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172B2A2-DB9A-4919-BE29-3B1284BC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3CBA40-0FB4-49F7-A698-DF8ED06F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2EFC82-49C9-4054-B15F-7297E2C69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E347-8553-43F4-A25D-8956646344C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347FB2-6BBB-4701-B18D-2EAA9396B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DF6BCC9-DF37-4485-9A81-D261212B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AA01-5DA5-480D-95D8-178FDFBB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5895403-778D-40DD-81D2-9130A277F441}"/>
              </a:ext>
            </a:extLst>
          </p:cNvPr>
          <p:cNvSpPr/>
          <p:nvPr/>
        </p:nvSpPr>
        <p:spPr>
          <a:xfrm>
            <a:off x="5678860" y="4531659"/>
            <a:ext cx="826715" cy="830915"/>
          </a:xfrm>
          <a:prstGeom prst="ellipse">
            <a:avLst/>
          </a:prstGeom>
          <a:noFill/>
          <a:ln w="203200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m giác Cân 4">
            <a:extLst>
              <a:ext uri="{FF2B5EF4-FFF2-40B4-BE49-F238E27FC236}">
                <a16:creationId xmlns:a16="http://schemas.microsoft.com/office/drawing/2014/main" id="{63F11582-8F1C-40FE-86F2-2C481A92B07E}"/>
              </a:ext>
            </a:extLst>
          </p:cNvPr>
          <p:cNvSpPr/>
          <p:nvPr/>
        </p:nvSpPr>
        <p:spPr>
          <a:xfrm>
            <a:off x="5221940" y="1286996"/>
            <a:ext cx="1748119" cy="1275229"/>
          </a:xfrm>
          <a:prstGeom prst="triangle">
            <a:avLst/>
          </a:prstGeom>
          <a:noFill/>
          <a:ln w="203200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575821D-7D78-46C8-BEC9-D3C10577E187}"/>
              </a:ext>
            </a:extLst>
          </p:cNvPr>
          <p:cNvSpPr/>
          <p:nvPr/>
        </p:nvSpPr>
        <p:spPr>
          <a:xfrm>
            <a:off x="5186082" y="3039596"/>
            <a:ext cx="1819836" cy="1766047"/>
          </a:xfrm>
          <a:prstGeom prst="rect">
            <a:avLst/>
          </a:prstGeom>
          <a:noFill/>
          <a:ln w="203200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530C7ACB-29C1-4333-AC60-14828D5AAD11}"/>
              </a:ext>
            </a:extLst>
          </p:cNvPr>
          <p:cNvSpPr/>
          <p:nvPr/>
        </p:nvSpPr>
        <p:spPr>
          <a:xfrm>
            <a:off x="5819422" y="968023"/>
            <a:ext cx="540197" cy="527404"/>
          </a:xfrm>
          <a:prstGeom prst="ellipse">
            <a:avLst/>
          </a:prstGeom>
          <a:noFill/>
          <a:ln w="203200"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fade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32A3D64D-93AA-43C9-B05F-532D22AE33BF}"/>
              </a:ext>
            </a:extLst>
          </p:cNvPr>
          <p:cNvSpPr/>
          <p:nvPr/>
        </p:nvSpPr>
        <p:spPr>
          <a:xfrm>
            <a:off x="3116108" y="0"/>
            <a:ext cx="217724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D789F6-2883-45D4-88C3-73ADA8E72608}"/>
              </a:ext>
            </a:extLst>
          </p:cNvPr>
          <p:cNvGrpSpPr/>
          <p:nvPr/>
        </p:nvGrpSpPr>
        <p:grpSpPr>
          <a:xfrm>
            <a:off x="7251328" y="-7313703"/>
            <a:ext cx="8413216" cy="6296670"/>
            <a:chOff x="7251328" y="-7313703"/>
            <a:chExt cx="8413216" cy="6296670"/>
          </a:xfrm>
        </p:grpSpPr>
        <p:sp>
          <p:nvSpPr>
            <p:cNvPr id="83" name="Hình chữ nhật: Góc Tròn 82">
              <a:extLst>
                <a:ext uri="{FF2B5EF4-FFF2-40B4-BE49-F238E27FC236}">
                  <a16:creationId xmlns:a16="http://schemas.microsoft.com/office/drawing/2014/main" id="{0D82819A-58C8-4D5E-8494-F21FBA73FD75}"/>
                </a:ext>
              </a:extLst>
            </p:cNvPr>
            <p:cNvSpPr/>
            <p:nvPr/>
          </p:nvSpPr>
          <p:spPr>
            <a:xfrm>
              <a:off x="7251328" y="-6510765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ộp Văn bản 85">
              <a:extLst>
                <a:ext uri="{FF2B5EF4-FFF2-40B4-BE49-F238E27FC236}">
                  <a16:creationId xmlns:a16="http://schemas.microsoft.com/office/drawing/2014/main" id="{0D7AAE0B-B39B-43B4-BFD4-07280758FB80}"/>
                </a:ext>
              </a:extLst>
            </p:cNvPr>
            <p:cNvSpPr txBox="1"/>
            <p:nvPr/>
          </p:nvSpPr>
          <p:spPr>
            <a:xfrm>
              <a:off x="9712355" y="-7313703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1</a:t>
              </a:r>
            </a:p>
          </p:txBody>
        </p:sp>
      </p:grp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F286A10F-B3DF-4B07-806E-1CC79498E8E4}"/>
              </a:ext>
            </a:extLst>
          </p:cNvPr>
          <p:cNvGrpSpPr/>
          <p:nvPr/>
        </p:nvGrpSpPr>
        <p:grpSpPr>
          <a:xfrm>
            <a:off x="2066273" y="1396055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9" name="Hình Bầu dục 88">
              <a:extLst>
                <a:ext uri="{FF2B5EF4-FFF2-40B4-BE49-F238E27FC236}">
                  <a16:creationId xmlns:a16="http://schemas.microsoft.com/office/drawing/2014/main" id="{6255CDCB-D970-4FAE-A43F-CE83FBFB2601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ình Bầu dục 89">
              <a:extLst>
                <a:ext uri="{FF2B5EF4-FFF2-40B4-BE49-F238E27FC236}">
                  <a16:creationId xmlns:a16="http://schemas.microsoft.com/office/drawing/2014/main" id="{18BB5B51-DE33-4FA7-9ED7-835F3602D596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Nhóm 93">
            <a:extLst>
              <a:ext uri="{FF2B5EF4-FFF2-40B4-BE49-F238E27FC236}">
                <a16:creationId xmlns:a16="http://schemas.microsoft.com/office/drawing/2014/main" id="{F322FBF7-9525-431E-8A11-15F1BFBD61F4}"/>
              </a:ext>
            </a:extLst>
          </p:cNvPr>
          <p:cNvGrpSpPr/>
          <p:nvPr/>
        </p:nvGrpSpPr>
        <p:grpSpPr>
          <a:xfrm>
            <a:off x="2078801" y="5165086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5" name="Hình Bầu dục 94">
              <a:extLst>
                <a:ext uri="{FF2B5EF4-FFF2-40B4-BE49-F238E27FC236}">
                  <a16:creationId xmlns:a16="http://schemas.microsoft.com/office/drawing/2014/main" id="{38636435-684B-4A82-BEF1-59D1F25949BD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ình Bầu dục 95">
              <a:extLst>
                <a:ext uri="{FF2B5EF4-FFF2-40B4-BE49-F238E27FC236}">
                  <a16:creationId xmlns:a16="http://schemas.microsoft.com/office/drawing/2014/main" id="{C997AE97-9F51-4AAE-9AC6-FD57F6454548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CAB6B2DA-EB45-4F2D-8A00-1A6D5997D829}"/>
              </a:ext>
            </a:extLst>
          </p:cNvPr>
          <p:cNvSpPr/>
          <p:nvPr/>
        </p:nvSpPr>
        <p:spPr>
          <a:xfrm>
            <a:off x="964217" y="4158387"/>
            <a:ext cx="502626" cy="143287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06B16A46-4306-4A96-A4B7-3AA515C26165}"/>
              </a:ext>
            </a:extLst>
          </p:cNvPr>
          <p:cNvSpPr/>
          <p:nvPr/>
        </p:nvSpPr>
        <p:spPr>
          <a:xfrm>
            <a:off x="964216" y="4566896"/>
            <a:ext cx="502626" cy="1847518"/>
          </a:xfrm>
          <a:prstGeom prst="rect">
            <a:avLst/>
          </a:prstGeom>
          <a:solidFill>
            <a:srgbClr val="E1E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Hình ảnh 45">
            <a:extLst>
              <a:ext uri="{FF2B5EF4-FFF2-40B4-BE49-F238E27FC236}">
                <a16:creationId xmlns:a16="http://schemas.microsoft.com/office/drawing/2014/main" id="{9F434547-8664-4BC0-8943-13C3FD95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52" b="53519" l="27292" r="62448">
                        <a14:foregroundMark x1="38802" y1="45093" x2="42292" y2="47593"/>
                        <a14:foregroundMark x1="44271" y1="43519" x2="50573" y2="46667"/>
                        <a14:foregroundMark x1="34323" y1="49815" x2="48958" y2="50463"/>
                        <a14:foregroundMark x1="37188" y1="52037" x2="47135" y2="51667"/>
                        <a14:foregroundMark x1="55313" y1="45648" x2="56563" y2="51667"/>
                        <a14:foregroundMark x1="58385" y1="44444" x2="60156" y2="50833"/>
                        <a14:foregroundMark x1="62448" y1="42963" x2="61979" y2="47870"/>
                        <a14:foregroundMark x1="32552" y1="49815" x2="33229" y2="51481"/>
                        <a14:foregroundMark x1="29063" y1="53426" x2="29271" y2="53426"/>
                        <a14:foregroundMark x1="27292" y1="53426" x2="27292" y2="53426"/>
                      </a14:backgroundRemoval>
                    </a14:imgEffect>
                  </a14:imgLayer>
                </a14:imgProps>
              </a:ext>
            </a:extLst>
          </a:blip>
          <a:srcRect l="25588" t="34812" r="34723" b="44199"/>
          <a:stretch/>
        </p:blipFill>
        <p:spPr>
          <a:xfrm>
            <a:off x="390259" y="6186928"/>
            <a:ext cx="1124676" cy="454972"/>
          </a:xfrm>
          <a:prstGeom prst="rect">
            <a:avLst/>
          </a:prstGeom>
        </p:spPr>
      </p:pic>
      <p:sp>
        <p:nvSpPr>
          <p:cNvPr id="47" name="Hình thang 46">
            <a:extLst>
              <a:ext uri="{FF2B5EF4-FFF2-40B4-BE49-F238E27FC236}">
                <a16:creationId xmlns:a16="http://schemas.microsoft.com/office/drawing/2014/main" id="{E9238BD4-88CC-4B50-803E-78885815BD17}"/>
              </a:ext>
            </a:extLst>
          </p:cNvPr>
          <p:cNvSpPr/>
          <p:nvPr/>
        </p:nvSpPr>
        <p:spPr>
          <a:xfrm>
            <a:off x="208892" y="3465513"/>
            <a:ext cx="2037693" cy="1531935"/>
          </a:xfrm>
          <a:prstGeom prst="trapezoid">
            <a:avLst/>
          </a:pr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DDC1E72B-68ED-4212-BAC7-EC5279F0C209}"/>
              </a:ext>
            </a:extLst>
          </p:cNvPr>
          <p:cNvSpPr/>
          <p:nvPr/>
        </p:nvSpPr>
        <p:spPr>
          <a:xfrm>
            <a:off x="592703" y="3439051"/>
            <a:ext cx="1267646" cy="52922"/>
          </a:xfrm>
          <a:prstGeom prst="rect">
            <a:avLst/>
          </a:prstGeom>
          <a:solidFill>
            <a:srgbClr val="8D4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Nhóm 48">
            <a:extLst>
              <a:ext uri="{FF2B5EF4-FFF2-40B4-BE49-F238E27FC236}">
                <a16:creationId xmlns:a16="http://schemas.microsoft.com/office/drawing/2014/main" id="{77766665-0410-402C-9BB2-277B22872B5F}"/>
              </a:ext>
            </a:extLst>
          </p:cNvPr>
          <p:cNvGrpSpPr/>
          <p:nvPr/>
        </p:nvGrpSpPr>
        <p:grpSpPr>
          <a:xfrm flipH="1">
            <a:off x="305461" y="-34420"/>
            <a:ext cx="2037694" cy="1823157"/>
            <a:chOff x="51187" y="0"/>
            <a:chExt cx="2027613" cy="1823157"/>
          </a:xfrm>
        </p:grpSpPr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C529B20E-A4E3-4A90-A6B2-CCD8364EBAA6}"/>
                </a:ext>
              </a:extLst>
            </p:cNvPr>
            <p:cNvSpPr/>
            <p:nvPr/>
          </p:nvSpPr>
          <p:spPr>
            <a:xfrm>
              <a:off x="960353" y="1477765"/>
              <a:ext cx="470101" cy="345392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Nhóm 50">
              <a:extLst>
                <a:ext uri="{FF2B5EF4-FFF2-40B4-BE49-F238E27FC236}">
                  <a16:creationId xmlns:a16="http://schemas.microsoft.com/office/drawing/2014/main" id="{F5759B2B-692A-4D6E-92B1-538FB22D34A2}"/>
                </a:ext>
              </a:extLst>
            </p:cNvPr>
            <p:cNvGrpSpPr/>
            <p:nvPr/>
          </p:nvGrpSpPr>
          <p:grpSpPr>
            <a:xfrm flipH="1">
              <a:off x="51187" y="0"/>
              <a:ext cx="2027613" cy="1805126"/>
              <a:chOff x="892182" y="178458"/>
              <a:chExt cx="1931426" cy="1805126"/>
            </a:xfrm>
          </p:grpSpPr>
          <p:grpSp>
            <p:nvGrpSpPr>
              <p:cNvPr id="53" name="Nhóm 52">
                <a:extLst>
                  <a:ext uri="{FF2B5EF4-FFF2-40B4-BE49-F238E27FC236}">
                    <a16:creationId xmlns:a16="http://schemas.microsoft.com/office/drawing/2014/main" id="{E062012C-86A5-45C5-B278-712CEAEB93A5}"/>
                  </a:ext>
                </a:extLst>
              </p:cNvPr>
              <p:cNvGrpSpPr/>
              <p:nvPr/>
            </p:nvGrpSpPr>
            <p:grpSpPr>
              <a:xfrm>
                <a:off x="892182" y="178458"/>
                <a:ext cx="1931426" cy="1805126"/>
                <a:chOff x="3180349" y="578678"/>
                <a:chExt cx="2018705" cy="1805126"/>
              </a:xfrm>
            </p:grpSpPr>
            <p:sp>
              <p:nvSpPr>
                <p:cNvPr id="64" name="Hình chữ nhật 63">
                  <a:extLst>
                    <a:ext uri="{FF2B5EF4-FFF2-40B4-BE49-F238E27FC236}">
                      <a16:creationId xmlns:a16="http://schemas.microsoft.com/office/drawing/2014/main" id="{E3BB2A39-1A3B-429A-9CE0-445D640E8A90}"/>
                    </a:ext>
                  </a:extLst>
                </p:cNvPr>
                <p:cNvSpPr/>
                <p:nvPr/>
              </p:nvSpPr>
              <p:spPr>
                <a:xfrm rot="2505704">
                  <a:off x="4376067" y="1743208"/>
                  <a:ext cx="441673" cy="285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Hình Bầu dục 64">
                  <a:extLst>
                    <a:ext uri="{FF2B5EF4-FFF2-40B4-BE49-F238E27FC236}">
                      <a16:creationId xmlns:a16="http://schemas.microsoft.com/office/drawing/2014/main" id="{35FF5A0D-30B4-4000-871E-99A90E9F2642}"/>
                    </a:ext>
                  </a:extLst>
                </p:cNvPr>
                <p:cNvSpPr/>
                <p:nvPr/>
              </p:nvSpPr>
              <p:spPr>
                <a:xfrm rot="2557862">
                  <a:off x="4514439" y="1895461"/>
                  <a:ext cx="684615" cy="48834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Nhóm 65">
                  <a:extLst>
                    <a:ext uri="{FF2B5EF4-FFF2-40B4-BE49-F238E27FC236}">
                      <a16:creationId xmlns:a16="http://schemas.microsoft.com/office/drawing/2014/main" id="{6CDF6D40-7344-429A-961E-DE924139D8E1}"/>
                    </a:ext>
                  </a:extLst>
                </p:cNvPr>
                <p:cNvGrpSpPr/>
                <p:nvPr/>
              </p:nvGrpSpPr>
              <p:grpSpPr>
                <a:xfrm>
                  <a:off x="3180349" y="578678"/>
                  <a:ext cx="1676400" cy="1519954"/>
                  <a:chOff x="3083859" y="920479"/>
                  <a:chExt cx="1676400" cy="1519954"/>
                </a:xfrm>
              </p:grpSpPr>
              <p:sp>
                <p:nvSpPr>
                  <p:cNvPr id="67" name="Hình Bầu dục 66">
                    <a:extLst>
                      <a:ext uri="{FF2B5EF4-FFF2-40B4-BE49-F238E27FC236}">
                        <a16:creationId xmlns:a16="http://schemas.microsoft.com/office/drawing/2014/main" id="{D8A6C60B-07C8-45FB-BB3D-6EDB315FAF3B}"/>
                      </a:ext>
                    </a:extLst>
                  </p:cNvPr>
                  <p:cNvSpPr/>
                  <p:nvPr/>
                </p:nvSpPr>
                <p:spPr>
                  <a:xfrm>
                    <a:off x="3083859" y="1000546"/>
                    <a:ext cx="1676400" cy="1439887"/>
                  </a:xfrm>
                  <a:prstGeom prst="ellipse">
                    <a:avLst/>
                  </a:prstGeom>
                  <a:solidFill>
                    <a:srgbClr val="E7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Hình tự do: Hình 67">
                    <a:extLst>
                      <a:ext uri="{FF2B5EF4-FFF2-40B4-BE49-F238E27FC236}">
                        <a16:creationId xmlns:a16="http://schemas.microsoft.com/office/drawing/2014/main" id="{F0F44562-3149-4D74-BD04-E1F66E8FBE6D}"/>
                      </a:ext>
                    </a:extLst>
                  </p:cNvPr>
                  <p:cNvSpPr/>
                  <p:nvPr/>
                </p:nvSpPr>
                <p:spPr>
                  <a:xfrm>
                    <a:off x="3133166" y="920479"/>
                    <a:ext cx="1563304" cy="550969"/>
                  </a:xfrm>
                  <a:custGeom>
                    <a:avLst/>
                    <a:gdLst>
                      <a:gd name="connsiteX0" fmla="*/ 766641 w 1533281"/>
                      <a:gd name="connsiteY0" fmla="*/ 0 h 486577"/>
                      <a:gd name="connsiteX1" fmla="*/ 1524404 w 1533281"/>
                      <a:gd name="connsiteY1" fmla="*/ 464160 h 486577"/>
                      <a:gd name="connsiteX2" fmla="*/ 1533281 w 1533281"/>
                      <a:gd name="connsiteY2" fmla="*/ 486576 h 486577"/>
                      <a:gd name="connsiteX3" fmla="*/ 1524395 w 1533281"/>
                      <a:gd name="connsiteY3" fmla="*/ 478446 h 486577"/>
                      <a:gd name="connsiteX4" fmla="*/ 766642 w 1533281"/>
                      <a:gd name="connsiteY4" fmla="*/ 310292 h 486577"/>
                      <a:gd name="connsiteX5" fmla="*/ 8888 w 1533281"/>
                      <a:gd name="connsiteY5" fmla="*/ 478446 h 486577"/>
                      <a:gd name="connsiteX6" fmla="*/ 0 w 1533281"/>
                      <a:gd name="connsiteY6" fmla="*/ 486577 h 486577"/>
                      <a:gd name="connsiteX7" fmla="*/ 8879 w 1533281"/>
                      <a:gd name="connsiteY7" fmla="*/ 464160 h 486577"/>
                      <a:gd name="connsiteX8" fmla="*/ 766641 w 1533281"/>
                      <a:gd name="connsiteY8" fmla="*/ 0 h 486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3281" h="486577">
                        <a:moveTo>
                          <a:pt x="766641" y="0"/>
                        </a:moveTo>
                        <a:cubicBezTo>
                          <a:pt x="1107286" y="0"/>
                          <a:pt x="1399558" y="191393"/>
                          <a:pt x="1524404" y="464160"/>
                        </a:cubicBezTo>
                        <a:lnTo>
                          <a:pt x="1533281" y="486576"/>
                        </a:lnTo>
                        <a:lnTo>
                          <a:pt x="1524395" y="478446"/>
                        </a:lnTo>
                        <a:cubicBezTo>
                          <a:pt x="1399533" y="379607"/>
                          <a:pt x="1107235" y="310292"/>
                          <a:pt x="766642" y="310292"/>
                        </a:cubicBezTo>
                        <a:cubicBezTo>
                          <a:pt x="426049" y="310292"/>
                          <a:pt x="133751" y="379607"/>
                          <a:pt x="8888" y="478446"/>
                        </a:cubicBezTo>
                        <a:lnTo>
                          <a:pt x="0" y="486577"/>
                        </a:lnTo>
                        <a:lnTo>
                          <a:pt x="8879" y="464160"/>
                        </a:lnTo>
                        <a:cubicBezTo>
                          <a:pt x="133724" y="191393"/>
                          <a:pt x="425996" y="0"/>
                          <a:pt x="766641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4" name="Hình tự do: Hình 53">
                <a:extLst>
                  <a:ext uri="{FF2B5EF4-FFF2-40B4-BE49-F238E27FC236}">
                    <a16:creationId xmlns:a16="http://schemas.microsoft.com/office/drawing/2014/main" id="{A185CF49-27AA-4CFF-B804-8EF15E7182B5}"/>
                  </a:ext>
                </a:extLst>
              </p:cNvPr>
              <p:cNvSpPr/>
              <p:nvPr/>
            </p:nvSpPr>
            <p:spPr>
              <a:xfrm rot="5246242">
                <a:off x="1482342" y="688680"/>
                <a:ext cx="1470117" cy="550969"/>
              </a:xfrm>
              <a:custGeom>
                <a:avLst/>
                <a:gdLst>
                  <a:gd name="connsiteX0" fmla="*/ 766641 w 1533281"/>
                  <a:gd name="connsiteY0" fmla="*/ 0 h 486577"/>
                  <a:gd name="connsiteX1" fmla="*/ 1524404 w 1533281"/>
                  <a:gd name="connsiteY1" fmla="*/ 464160 h 486577"/>
                  <a:gd name="connsiteX2" fmla="*/ 1533281 w 1533281"/>
                  <a:gd name="connsiteY2" fmla="*/ 486576 h 486577"/>
                  <a:gd name="connsiteX3" fmla="*/ 1524395 w 1533281"/>
                  <a:gd name="connsiteY3" fmla="*/ 478446 h 486577"/>
                  <a:gd name="connsiteX4" fmla="*/ 766642 w 1533281"/>
                  <a:gd name="connsiteY4" fmla="*/ 310292 h 486577"/>
                  <a:gd name="connsiteX5" fmla="*/ 8888 w 1533281"/>
                  <a:gd name="connsiteY5" fmla="*/ 478446 h 486577"/>
                  <a:gd name="connsiteX6" fmla="*/ 0 w 1533281"/>
                  <a:gd name="connsiteY6" fmla="*/ 486577 h 486577"/>
                  <a:gd name="connsiteX7" fmla="*/ 8879 w 1533281"/>
                  <a:gd name="connsiteY7" fmla="*/ 464160 h 486577"/>
                  <a:gd name="connsiteX8" fmla="*/ 766641 w 1533281"/>
                  <a:gd name="connsiteY8" fmla="*/ 0 h 48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281" h="486577">
                    <a:moveTo>
                      <a:pt x="766641" y="0"/>
                    </a:moveTo>
                    <a:cubicBezTo>
                      <a:pt x="1107286" y="0"/>
                      <a:pt x="1399558" y="191393"/>
                      <a:pt x="1524404" y="464160"/>
                    </a:cubicBezTo>
                    <a:lnTo>
                      <a:pt x="1533281" y="486576"/>
                    </a:lnTo>
                    <a:lnTo>
                      <a:pt x="1524395" y="478446"/>
                    </a:lnTo>
                    <a:cubicBezTo>
                      <a:pt x="1399533" y="379607"/>
                      <a:pt x="1107235" y="310292"/>
                      <a:pt x="766642" y="310292"/>
                    </a:cubicBezTo>
                    <a:cubicBezTo>
                      <a:pt x="426049" y="310292"/>
                      <a:pt x="133751" y="379607"/>
                      <a:pt x="8888" y="478446"/>
                    </a:cubicBezTo>
                    <a:lnTo>
                      <a:pt x="0" y="486577"/>
                    </a:lnTo>
                    <a:lnTo>
                      <a:pt x="8879" y="464160"/>
                    </a:lnTo>
                    <a:cubicBezTo>
                      <a:pt x="133724" y="191393"/>
                      <a:pt x="425996" y="0"/>
                      <a:pt x="7666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Hình Bầu dục 54">
                <a:extLst>
                  <a:ext uri="{FF2B5EF4-FFF2-40B4-BE49-F238E27FC236}">
                    <a16:creationId xmlns:a16="http://schemas.microsoft.com/office/drawing/2014/main" id="{CE23962B-0E4E-4053-AD33-94CB6B3500EB}"/>
                  </a:ext>
                </a:extLst>
              </p:cNvPr>
              <p:cNvSpPr/>
              <p:nvPr/>
            </p:nvSpPr>
            <p:spPr>
              <a:xfrm rot="7514633">
                <a:off x="1870309" y="776264"/>
                <a:ext cx="541110" cy="369073"/>
              </a:xfrm>
              <a:prstGeom prst="ellipse">
                <a:avLst/>
              </a:prstGeom>
              <a:solidFill>
                <a:srgbClr val="E7CC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Nhóm 55">
                <a:extLst>
                  <a:ext uri="{FF2B5EF4-FFF2-40B4-BE49-F238E27FC236}">
                    <a16:creationId xmlns:a16="http://schemas.microsoft.com/office/drawing/2014/main" id="{C6888EB9-4EE8-48C7-8938-81A02C907CF8}"/>
                  </a:ext>
                </a:extLst>
              </p:cNvPr>
              <p:cNvGrpSpPr/>
              <p:nvPr/>
            </p:nvGrpSpPr>
            <p:grpSpPr>
              <a:xfrm>
                <a:off x="1003938" y="853347"/>
                <a:ext cx="418125" cy="155409"/>
                <a:chOff x="2038996" y="606586"/>
                <a:chExt cx="611586" cy="346281"/>
              </a:xfrm>
            </p:grpSpPr>
            <p:sp>
              <p:nvSpPr>
                <p:cNvPr id="62" name="Hình tự do: Hình 61">
                  <a:extLst>
                    <a:ext uri="{FF2B5EF4-FFF2-40B4-BE49-F238E27FC236}">
                      <a16:creationId xmlns:a16="http://schemas.microsoft.com/office/drawing/2014/main" id="{532586A3-450C-4BA0-89E2-9C6475A9B5DB}"/>
                    </a:ext>
                  </a:extLst>
                </p:cNvPr>
                <p:cNvSpPr/>
                <p:nvPr/>
              </p:nvSpPr>
              <p:spPr>
                <a:xfrm>
                  <a:off x="2038996" y="606586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Hình tự do: Hình 62">
                  <a:extLst>
                    <a:ext uri="{FF2B5EF4-FFF2-40B4-BE49-F238E27FC236}">
                      <a16:creationId xmlns:a16="http://schemas.microsoft.com/office/drawing/2014/main" id="{4C4E4000-0B2F-4989-807E-F4DE653F70F6}"/>
                    </a:ext>
                  </a:extLst>
                </p:cNvPr>
                <p:cNvSpPr/>
                <p:nvPr/>
              </p:nvSpPr>
              <p:spPr>
                <a:xfrm rot="10800000">
                  <a:off x="2040752" y="779271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Hình Bầu dục 56">
                <a:extLst>
                  <a:ext uri="{FF2B5EF4-FFF2-40B4-BE49-F238E27FC236}">
                    <a16:creationId xmlns:a16="http://schemas.microsoft.com/office/drawing/2014/main" id="{DAE04F7C-0E3F-47EF-AE66-4A09DB419B1B}"/>
                  </a:ext>
                </a:extLst>
              </p:cNvPr>
              <p:cNvSpPr/>
              <p:nvPr/>
            </p:nvSpPr>
            <p:spPr>
              <a:xfrm>
                <a:off x="1038298" y="878737"/>
                <a:ext cx="161400" cy="104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Hình tự do: Hình 57">
                <a:extLst>
                  <a:ext uri="{FF2B5EF4-FFF2-40B4-BE49-F238E27FC236}">
                    <a16:creationId xmlns:a16="http://schemas.microsoft.com/office/drawing/2014/main" id="{D080D169-8C60-4226-97B3-C387ECE2755E}"/>
                  </a:ext>
                </a:extLst>
              </p:cNvPr>
              <p:cNvSpPr/>
              <p:nvPr/>
            </p:nvSpPr>
            <p:spPr>
              <a:xfrm rot="20669893">
                <a:off x="2057613" y="828870"/>
                <a:ext cx="200544" cy="229279"/>
              </a:xfrm>
              <a:custGeom>
                <a:avLst/>
                <a:gdLst>
                  <a:gd name="connsiteX0" fmla="*/ 200544 w 200544"/>
                  <a:gd name="connsiteY0" fmla="*/ 0 h 229279"/>
                  <a:gd name="connsiteX1" fmla="*/ 14899 w 200544"/>
                  <a:gd name="connsiteY1" fmla="*/ 80973 h 229279"/>
                  <a:gd name="connsiteX2" fmla="*/ 1074 w 200544"/>
                  <a:gd name="connsiteY2" fmla="*/ 159971 h 229279"/>
                  <a:gd name="connsiteX3" fmla="*/ 3049 w 200544"/>
                  <a:gd name="connsiteY3" fmla="*/ 195520 h 229279"/>
                  <a:gd name="connsiteX4" fmla="*/ 119571 w 200544"/>
                  <a:gd name="connsiteY4" fmla="*/ 197495 h 229279"/>
                  <a:gd name="connsiteX5" fmla="*/ 125496 w 200544"/>
                  <a:gd name="connsiteY5" fmla="*/ 136272 h 229279"/>
                  <a:gd name="connsiteX6" fmla="*/ 123521 w 200544"/>
                  <a:gd name="connsiteY6" fmla="*/ 122447 h 229279"/>
                  <a:gd name="connsiteX7" fmla="*/ 109696 w 200544"/>
                  <a:gd name="connsiteY7" fmla="*/ 108623 h 229279"/>
                  <a:gd name="connsiteX8" fmla="*/ 82047 w 200544"/>
                  <a:gd name="connsiteY8" fmla="*/ 100723 h 229279"/>
                  <a:gd name="connsiteX9" fmla="*/ 74147 w 200544"/>
                  <a:gd name="connsiteY9" fmla="*/ 102698 h 229279"/>
                  <a:gd name="connsiteX10" fmla="*/ 42548 w 200544"/>
                  <a:gd name="connsiteY10" fmla="*/ 134297 h 229279"/>
                  <a:gd name="connsiteX11" fmla="*/ 52423 w 200544"/>
                  <a:gd name="connsiteY11" fmla="*/ 167871 h 229279"/>
                  <a:gd name="connsiteX12" fmla="*/ 70197 w 200544"/>
                  <a:gd name="connsiteY12" fmla="*/ 169846 h 229279"/>
                  <a:gd name="connsiteX13" fmla="*/ 78097 w 200544"/>
                  <a:gd name="connsiteY13" fmla="*/ 165896 h 229279"/>
                  <a:gd name="connsiteX14" fmla="*/ 74147 w 200544"/>
                  <a:gd name="connsiteY14" fmla="*/ 146147 h 22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544" h="229279">
                    <a:moveTo>
                      <a:pt x="200544" y="0"/>
                    </a:moveTo>
                    <a:cubicBezTo>
                      <a:pt x="127582" y="13575"/>
                      <a:pt x="68581" y="13407"/>
                      <a:pt x="14899" y="80973"/>
                    </a:cubicBezTo>
                    <a:cubicBezTo>
                      <a:pt x="-1731" y="101904"/>
                      <a:pt x="5682" y="133638"/>
                      <a:pt x="1074" y="159971"/>
                    </a:cubicBezTo>
                    <a:cubicBezTo>
                      <a:pt x="1732" y="171821"/>
                      <a:pt x="-2839" y="185216"/>
                      <a:pt x="3049" y="195520"/>
                    </a:cubicBezTo>
                    <a:cubicBezTo>
                      <a:pt x="38374" y="257339"/>
                      <a:pt x="64420" y="219555"/>
                      <a:pt x="119571" y="197495"/>
                    </a:cubicBezTo>
                    <a:cubicBezTo>
                      <a:pt x="121546" y="177087"/>
                      <a:pt x="128396" y="156569"/>
                      <a:pt x="125496" y="136272"/>
                    </a:cubicBezTo>
                    <a:cubicBezTo>
                      <a:pt x="124838" y="131664"/>
                      <a:pt x="125831" y="126489"/>
                      <a:pt x="123521" y="122447"/>
                    </a:cubicBezTo>
                    <a:cubicBezTo>
                      <a:pt x="120288" y="116789"/>
                      <a:pt x="115469" y="111647"/>
                      <a:pt x="109696" y="108623"/>
                    </a:cubicBezTo>
                    <a:cubicBezTo>
                      <a:pt x="101205" y="104175"/>
                      <a:pt x="91263" y="103356"/>
                      <a:pt x="82047" y="100723"/>
                    </a:cubicBezTo>
                    <a:cubicBezTo>
                      <a:pt x="79414" y="101381"/>
                      <a:pt x="76575" y="101484"/>
                      <a:pt x="74147" y="102698"/>
                    </a:cubicBezTo>
                    <a:cubicBezTo>
                      <a:pt x="58597" y="110472"/>
                      <a:pt x="54815" y="119576"/>
                      <a:pt x="42548" y="134297"/>
                    </a:cubicBezTo>
                    <a:cubicBezTo>
                      <a:pt x="45840" y="145488"/>
                      <a:pt x="45261" y="158663"/>
                      <a:pt x="52423" y="167871"/>
                    </a:cubicBezTo>
                    <a:cubicBezTo>
                      <a:pt x="56083" y="172576"/>
                      <a:pt x="64253" y="170303"/>
                      <a:pt x="70197" y="169846"/>
                    </a:cubicBezTo>
                    <a:cubicBezTo>
                      <a:pt x="73132" y="169620"/>
                      <a:pt x="77613" y="168800"/>
                      <a:pt x="78097" y="165896"/>
                    </a:cubicBezTo>
                    <a:cubicBezTo>
                      <a:pt x="79201" y="159274"/>
                      <a:pt x="75464" y="152730"/>
                      <a:pt x="74147" y="146147"/>
                    </a:cubicBezTo>
                  </a:path>
                </a:pathLst>
              </a:custGeom>
              <a:noFill/>
              <a:ln>
                <a:solidFill>
                  <a:srgbClr val="C16D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Hình Bầu dục 58">
                <a:extLst>
                  <a:ext uri="{FF2B5EF4-FFF2-40B4-BE49-F238E27FC236}">
                    <a16:creationId xmlns:a16="http://schemas.microsoft.com/office/drawing/2014/main" id="{ABB499D5-ECDF-4FC7-96B3-D3811662A6CB}"/>
                  </a:ext>
                </a:extLst>
              </p:cNvPr>
              <p:cNvSpPr/>
              <p:nvPr/>
            </p:nvSpPr>
            <p:spPr>
              <a:xfrm>
                <a:off x="2185516" y="1587464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59">
                <a:extLst>
                  <a:ext uri="{FF2B5EF4-FFF2-40B4-BE49-F238E27FC236}">
                    <a16:creationId xmlns:a16="http://schemas.microsoft.com/office/drawing/2014/main" id="{924414B1-4A72-406E-842E-699F7E153FDD}"/>
                  </a:ext>
                </a:extLst>
              </p:cNvPr>
              <p:cNvSpPr/>
              <p:nvPr/>
            </p:nvSpPr>
            <p:spPr>
              <a:xfrm>
                <a:off x="2270959" y="152511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60">
                <a:extLst>
                  <a:ext uri="{FF2B5EF4-FFF2-40B4-BE49-F238E27FC236}">
                    <a16:creationId xmlns:a16="http://schemas.microsoft.com/office/drawing/2014/main" id="{8442E33C-AB65-4CAC-B0BA-39520DF4F8BB}"/>
                  </a:ext>
                </a:extLst>
              </p:cNvPr>
              <p:cNvSpPr/>
              <p:nvPr/>
            </p:nvSpPr>
            <p:spPr>
              <a:xfrm>
                <a:off x="2347074" y="143958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Hình tự do: Hình 51">
              <a:extLst>
                <a:ext uri="{FF2B5EF4-FFF2-40B4-BE49-F238E27FC236}">
                  <a16:creationId xmlns:a16="http://schemas.microsoft.com/office/drawing/2014/main" id="{01B1A500-B2FD-424F-8BDD-F8CA7784E3CB}"/>
                </a:ext>
              </a:extLst>
            </p:cNvPr>
            <p:cNvSpPr/>
            <p:nvPr/>
          </p:nvSpPr>
          <p:spPr>
            <a:xfrm rot="825370">
              <a:off x="1511057" y="1109234"/>
              <a:ext cx="316248" cy="154539"/>
            </a:xfrm>
            <a:custGeom>
              <a:avLst/>
              <a:gdLst>
                <a:gd name="connsiteX0" fmla="*/ 223014 w 402928"/>
                <a:gd name="connsiteY0" fmla="*/ 7685 h 281209"/>
                <a:gd name="connsiteX1" fmla="*/ 273423 w 402928"/>
                <a:gd name="connsiteY1" fmla="*/ 0 h 281209"/>
                <a:gd name="connsiteX2" fmla="*/ 364997 w 402928"/>
                <a:gd name="connsiteY2" fmla="*/ 28641 h 281209"/>
                <a:gd name="connsiteX3" fmla="*/ 370643 w 402928"/>
                <a:gd name="connsiteY3" fmla="*/ 34965 h 281209"/>
                <a:gd name="connsiteX4" fmla="*/ 372836 w 402928"/>
                <a:gd name="connsiteY4" fmla="*/ 34038 h 281209"/>
                <a:gd name="connsiteX5" fmla="*/ 375553 w 402928"/>
                <a:gd name="connsiteY5" fmla="*/ 40464 h 281209"/>
                <a:gd name="connsiteX6" fmla="*/ 392751 w 402928"/>
                <a:gd name="connsiteY6" fmla="*/ 59724 h 281209"/>
                <a:gd name="connsiteX7" fmla="*/ 402928 w 402928"/>
                <a:gd name="connsiteY7" fmla="*/ 97788 h 281209"/>
                <a:gd name="connsiteX8" fmla="*/ 400108 w 402928"/>
                <a:gd name="connsiteY8" fmla="*/ 108335 h 281209"/>
                <a:gd name="connsiteX9" fmla="*/ 397414 w 402928"/>
                <a:gd name="connsiteY9" fmla="*/ 132602 h 281209"/>
                <a:gd name="connsiteX10" fmla="*/ 244494 w 402928"/>
                <a:gd name="connsiteY10" fmla="*/ 245168 h 281209"/>
                <a:gd name="connsiteX11" fmla="*/ 31749 w 402928"/>
                <a:gd name="connsiteY11" fmla="*/ 256702 h 281209"/>
                <a:gd name="connsiteX12" fmla="*/ 29190 w 402928"/>
                <a:gd name="connsiteY12" fmla="*/ 250650 h 281209"/>
                <a:gd name="connsiteX13" fmla="*/ 14715 w 402928"/>
                <a:gd name="connsiteY13" fmla="*/ 238896 h 281209"/>
                <a:gd name="connsiteX14" fmla="*/ 62131 w 402928"/>
                <a:gd name="connsiteY14" fmla="*/ 83701 h 281209"/>
                <a:gd name="connsiteX15" fmla="*/ 153076 w 402928"/>
                <a:gd name="connsiteY15" fmla="*/ 53118 h 281209"/>
                <a:gd name="connsiteX16" fmla="*/ 158864 w 402928"/>
                <a:gd name="connsiteY16" fmla="*/ 54379 h 281209"/>
                <a:gd name="connsiteX17" fmla="*/ 166035 w 402928"/>
                <a:gd name="connsiteY17" fmla="*/ 43114 h 281209"/>
                <a:gd name="connsiteX18" fmla="*/ 223014 w 402928"/>
                <a:gd name="connsiteY18" fmla="*/ 7685 h 2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2928" h="281209">
                  <a:moveTo>
                    <a:pt x="223014" y="7685"/>
                  </a:moveTo>
                  <a:cubicBezTo>
                    <a:pt x="238508" y="2736"/>
                    <a:pt x="255542" y="0"/>
                    <a:pt x="273423" y="0"/>
                  </a:cubicBezTo>
                  <a:cubicBezTo>
                    <a:pt x="309185" y="0"/>
                    <a:pt x="341561" y="10945"/>
                    <a:pt x="364997" y="28641"/>
                  </a:cubicBezTo>
                  <a:lnTo>
                    <a:pt x="370643" y="34965"/>
                  </a:lnTo>
                  <a:lnTo>
                    <a:pt x="372836" y="34038"/>
                  </a:lnTo>
                  <a:lnTo>
                    <a:pt x="375553" y="40464"/>
                  </a:lnTo>
                  <a:lnTo>
                    <a:pt x="392751" y="59724"/>
                  </a:lnTo>
                  <a:cubicBezTo>
                    <a:pt x="399304" y="71424"/>
                    <a:pt x="402928" y="84286"/>
                    <a:pt x="402928" y="97788"/>
                  </a:cubicBezTo>
                  <a:lnTo>
                    <a:pt x="400108" y="108335"/>
                  </a:lnTo>
                  <a:lnTo>
                    <a:pt x="397414" y="132602"/>
                  </a:lnTo>
                  <a:cubicBezTo>
                    <a:pt x="379486" y="168333"/>
                    <a:pt x="320962" y="212832"/>
                    <a:pt x="244494" y="245168"/>
                  </a:cubicBezTo>
                  <a:cubicBezTo>
                    <a:pt x="142536" y="288283"/>
                    <a:pt x="47287" y="293447"/>
                    <a:pt x="31749" y="256702"/>
                  </a:cubicBezTo>
                  <a:lnTo>
                    <a:pt x="29190" y="250650"/>
                  </a:lnTo>
                  <a:lnTo>
                    <a:pt x="14715" y="238896"/>
                  </a:lnTo>
                  <a:cubicBezTo>
                    <a:pt x="-16995" y="195178"/>
                    <a:pt x="4234" y="125695"/>
                    <a:pt x="62131" y="83701"/>
                  </a:cubicBezTo>
                  <a:cubicBezTo>
                    <a:pt x="91080" y="62703"/>
                    <a:pt x="123715" y="52554"/>
                    <a:pt x="153076" y="53118"/>
                  </a:cubicBezTo>
                  <a:lnTo>
                    <a:pt x="158864" y="54379"/>
                  </a:lnTo>
                  <a:lnTo>
                    <a:pt x="166035" y="43114"/>
                  </a:lnTo>
                  <a:cubicBezTo>
                    <a:pt x="179999" y="27507"/>
                    <a:pt x="199773" y="15107"/>
                    <a:pt x="223014" y="768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Lưu đồ: Dữ liệu được Lưu 68">
            <a:extLst>
              <a:ext uri="{FF2B5EF4-FFF2-40B4-BE49-F238E27FC236}">
                <a16:creationId xmlns:a16="http://schemas.microsoft.com/office/drawing/2014/main" id="{9A93B534-F6E5-4BBA-94E4-A80B031202DF}"/>
              </a:ext>
            </a:extLst>
          </p:cNvPr>
          <p:cNvSpPr/>
          <p:nvPr/>
        </p:nvSpPr>
        <p:spPr>
          <a:xfrm rot="16200000">
            <a:off x="935463" y="1676636"/>
            <a:ext cx="507211" cy="449206"/>
          </a:xfrm>
          <a:prstGeom prst="flowChartOnlineStorage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ình tự do: Hình 69">
            <a:extLst>
              <a:ext uri="{FF2B5EF4-FFF2-40B4-BE49-F238E27FC236}">
                <a16:creationId xmlns:a16="http://schemas.microsoft.com/office/drawing/2014/main" id="{F2AE6295-D13B-4F9B-824D-9A7D5AA50DC3}"/>
              </a:ext>
            </a:extLst>
          </p:cNvPr>
          <p:cNvSpPr/>
          <p:nvPr/>
        </p:nvSpPr>
        <p:spPr>
          <a:xfrm rot="16200000">
            <a:off x="358056" y="1963221"/>
            <a:ext cx="1736940" cy="1267645"/>
          </a:xfrm>
          <a:custGeom>
            <a:avLst/>
            <a:gdLst>
              <a:gd name="connsiteX0" fmla="*/ 1185365 w 1185365"/>
              <a:gd name="connsiteY0" fmla="*/ 878627 h 1357102"/>
              <a:gd name="connsiteX1" fmla="*/ 1167561 w 1185365"/>
              <a:gd name="connsiteY1" fmla="*/ 942674 h 1357102"/>
              <a:gd name="connsiteX2" fmla="*/ 607657 w 1185365"/>
              <a:gd name="connsiteY2" fmla="*/ 1357102 h 1357102"/>
              <a:gd name="connsiteX3" fmla="*/ 0 w 1185365"/>
              <a:gd name="connsiteY3" fmla="*/ 1357101 h 1357102"/>
              <a:gd name="connsiteX4" fmla="*/ 0 w 1185365"/>
              <a:gd name="connsiteY4" fmla="*/ 0 h 1357102"/>
              <a:gd name="connsiteX5" fmla="*/ 607657 w 1185365"/>
              <a:gd name="connsiteY5" fmla="*/ 0 h 1357102"/>
              <a:gd name="connsiteX6" fmla="*/ 1111536 w 1185365"/>
              <a:gd name="connsiteY6" fmla="*/ 299167 h 1357102"/>
              <a:gd name="connsiteX7" fmla="*/ 1162534 w 1185365"/>
              <a:gd name="connsiteY7" fmla="*/ 404086 h 1357102"/>
              <a:gd name="connsiteX8" fmla="*/ 1080005 w 1185365"/>
              <a:gd name="connsiteY8" fmla="*/ 404086 h 1357102"/>
              <a:gd name="connsiteX9" fmla="*/ 1044131 w 1185365"/>
              <a:gd name="connsiteY9" fmla="*/ 641356 h 1357102"/>
              <a:gd name="connsiteX10" fmla="*/ 1080005 w 1185365"/>
              <a:gd name="connsiteY10" fmla="*/ 878627 h 1357102"/>
              <a:gd name="connsiteX11" fmla="*/ 1185365 w 1185365"/>
              <a:gd name="connsiteY11" fmla="*/ 878627 h 135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5365" h="1357102">
                <a:moveTo>
                  <a:pt x="1185365" y="878627"/>
                </a:moveTo>
                <a:lnTo>
                  <a:pt x="1167561" y="942674"/>
                </a:lnTo>
                <a:cubicBezTo>
                  <a:pt x="1075314" y="1186216"/>
                  <a:pt x="859357" y="1357102"/>
                  <a:pt x="607657" y="1357102"/>
                </a:cubicBezTo>
                <a:lnTo>
                  <a:pt x="0" y="1357101"/>
                </a:lnTo>
                <a:lnTo>
                  <a:pt x="0" y="0"/>
                </a:lnTo>
                <a:lnTo>
                  <a:pt x="607657" y="0"/>
                </a:lnTo>
                <a:cubicBezTo>
                  <a:pt x="817407" y="0"/>
                  <a:pt x="1002336" y="118671"/>
                  <a:pt x="1111536" y="299167"/>
                </a:cubicBezTo>
                <a:lnTo>
                  <a:pt x="1162534" y="404086"/>
                </a:lnTo>
                <a:lnTo>
                  <a:pt x="1080005" y="404086"/>
                </a:lnTo>
                <a:cubicBezTo>
                  <a:pt x="1060185" y="404086"/>
                  <a:pt x="1044131" y="510335"/>
                  <a:pt x="1044131" y="641356"/>
                </a:cubicBezTo>
                <a:cubicBezTo>
                  <a:pt x="1044131" y="772377"/>
                  <a:pt x="1060185" y="878627"/>
                  <a:pt x="1080005" y="878627"/>
                </a:cubicBezTo>
                <a:lnTo>
                  <a:pt x="1185365" y="878627"/>
                </a:lnTo>
                <a:close/>
              </a:path>
            </a:pathLst>
          </a:cu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Hình chữ nhật 70">
            <a:extLst>
              <a:ext uri="{FF2B5EF4-FFF2-40B4-BE49-F238E27FC236}">
                <a16:creationId xmlns:a16="http://schemas.microsoft.com/office/drawing/2014/main" id="{3B1BF4BD-46A9-4AB1-BE13-9AF2A9250101}"/>
              </a:ext>
            </a:extLst>
          </p:cNvPr>
          <p:cNvSpPr/>
          <p:nvPr/>
        </p:nvSpPr>
        <p:spPr>
          <a:xfrm>
            <a:off x="1040418" y="2235784"/>
            <a:ext cx="382996" cy="79674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ưu đồ: Trễ 71">
            <a:extLst>
              <a:ext uri="{FF2B5EF4-FFF2-40B4-BE49-F238E27FC236}">
                <a16:creationId xmlns:a16="http://schemas.microsoft.com/office/drawing/2014/main" id="{D964ABE5-5F53-411F-B2FF-02600A88834B}"/>
              </a:ext>
            </a:extLst>
          </p:cNvPr>
          <p:cNvSpPr/>
          <p:nvPr/>
        </p:nvSpPr>
        <p:spPr>
          <a:xfrm rot="16200000">
            <a:off x="918277" y="2031454"/>
            <a:ext cx="640223" cy="547844"/>
          </a:xfrm>
          <a:prstGeom prst="flowChartDelay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Nhóm 72">
            <a:extLst>
              <a:ext uri="{FF2B5EF4-FFF2-40B4-BE49-F238E27FC236}">
                <a16:creationId xmlns:a16="http://schemas.microsoft.com/office/drawing/2014/main" id="{DC2683CA-9119-4960-B79A-80B5309254C4}"/>
              </a:ext>
            </a:extLst>
          </p:cNvPr>
          <p:cNvGrpSpPr/>
          <p:nvPr/>
        </p:nvGrpSpPr>
        <p:grpSpPr>
          <a:xfrm>
            <a:off x="182243" y="1671584"/>
            <a:ext cx="1193816" cy="1372749"/>
            <a:chOff x="182243" y="1671584"/>
            <a:chExt cx="1193816" cy="1372749"/>
          </a:xfrm>
        </p:grpSpPr>
        <p:sp>
          <p:nvSpPr>
            <p:cNvPr id="74" name="Hình chữ nhật 73">
              <a:extLst>
                <a:ext uri="{FF2B5EF4-FFF2-40B4-BE49-F238E27FC236}">
                  <a16:creationId xmlns:a16="http://schemas.microsoft.com/office/drawing/2014/main" id="{27FF14C0-5647-4B75-81CD-08F6511002A9}"/>
                </a:ext>
              </a:extLst>
            </p:cNvPr>
            <p:cNvSpPr/>
            <p:nvPr/>
          </p:nvSpPr>
          <p:spPr>
            <a:xfrm rot="7903479">
              <a:off x="817185" y="2485459"/>
              <a:ext cx="342860" cy="774888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ình tự do: Hình 74">
              <a:extLst>
                <a:ext uri="{FF2B5EF4-FFF2-40B4-BE49-F238E27FC236}">
                  <a16:creationId xmlns:a16="http://schemas.microsoft.com/office/drawing/2014/main" id="{13E24BB3-091A-49D7-AE52-F9EFE615E496}"/>
                </a:ext>
              </a:extLst>
            </p:cNvPr>
            <p:cNvSpPr/>
            <p:nvPr/>
          </p:nvSpPr>
          <p:spPr>
            <a:xfrm rot="19057109" flipH="1">
              <a:off x="182243" y="1671584"/>
              <a:ext cx="518061" cy="1148147"/>
            </a:xfrm>
            <a:custGeom>
              <a:avLst/>
              <a:gdLst>
                <a:gd name="connsiteX0" fmla="*/ 904871 w 1174824"/>
                <a:gd name="connsiteY0" fmla="*/ 0 h 2181174"/>
                <a:gd name="connsiteX1" fmla="*/ 1174824 w 1174824"/>
                <a:gd name="connsiteY1" fmla="*/ 790842 h 2181174"/>
                <a:gd name="connsiteX2" fmla="*/ 1095757 w 1174824"/>
                <a:gd name="connsiteY2" fmla="*/ 1350052 h 2181174"/>
                <a:gd name="connsiteX3" fmla="*/ 1065618 w 1174824"/>
                <a:gd name="connsiteY3" fmla="*/ 1422899 h 2181174"/>
                <a:gd name="connsiteX4" fmla="*/ 1086257 w 1174824"/>
                <a:gd name="connsiteY4" fmla="*/ 1457165 h 2181174"/>
                <a:gd name="connsiteX5" fmla="*/ 955333 w 1174824"/>
                <a:gd name="connsiteY5" fmla="*/ 2145624 h 2181174"/>
                <a:gd name="connsiteX6" fmla="*/ 325095 w 1174824"/>
                <a:gd name="connsiteY6" fmla="*/ 1839165 h 2181174"/>
                <a:gd name="connsiteX7" fmla="*/ 282513 w 1174824"/>
                <a:gd name="connsiteY7" fmla="*/ 1735029 h 2181174"/>
                <a:gd name="connsiteX8" fmla="*/ 278632 w 1174824"/>
                <a:gd name="connsiteY8" fmla="*/ 1718601 h 2181174"/>
                <a:gd name="connsiteX9" fmla="*/ 222055 w 1174824"/>
                <a:gd name="connsiteY9" fmla="*/ 1654426 h 2181174"/>
                <a:gd name="connsiteX10" fmla="*/ 105917 w 1174824"/>
                <a:gd name="connsiteY10" fmla="*/ 1470308 h 2181174"/>
                <a:gd name="connsiteX11" fmla="*/ 97533 w 1174824"/>
                <a:gd name="connsiteY11" fmla="*/ 851763 h 2181174"/>
                <a:gd name="connsiteX12" fmla="*/ 472325 w 1174824"/>
                <a:gd name="connsiteY12" fmla="*/ 1044017 h 2181174"/>
                <a:gd name="connsiteX13" fmla="*/ 529595 w 1174824"/>
                <a:gd name="connsiteY13" fmla="*/ 1125165 h 2181174"/>
                <a:gd name="connsiteX14" fmla="*/ 537792 w 1174824"/>
                <a:gd name="connsiteY14" fmla="*/ 1122320 h 2181174"/>
                <a:gd name="connsiteX15" fmla="*/ 623778 w 1174824"/>
                <a:gd name="connsiteY15" fmla="*/ 1115453 h 2181174"/>
                <a:gd name="connsiteX16" fmla="*/ 660277 w 1174824"/>
                <a:gd name="connsiteY16" fmla="*/ 1121041 h 2181174"/>
                <a:gd name="connsiteX17" fmla="*/ 656133 w 1174824"/>
                <a:gd name="connsiteY17" fmla="*/ 1098674 h 2181174"/>
                <a:gd name="connsiteX18" fmla="*/ 634918 w 1174824"/>
                <a:gd name="connsiteY18" fmla="*/ 790842 h 2181174"/>
                <a:gd name="connsiteX19" fmla="*/ 904871 w 1174824"/>
                <a:gd name="connsiteY19" fmla="*/ 0 h 218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24" h="2181174">
                  <a:moveTo>
                    <a:pt x="904871" y="0"/>
                  </a:moveTo>
                  <a:cubicBezTo>
                    <a:pt x="1053962" y="0"/>
                    <a:pt x="1174824" y="354072"/>
                    <a:pt x="1174824" y="790842"/>
                  </a:cubicBezTo>
                  <a:cubicBezTo>
                    <a:pt x="1174824" y="1009227"/>
                    <a:pt x="1144608" y="1206937"/>
                    <a:pt x="1095757" y="1350052"/>
                  </a:cubicBezTo>
                  <a:lnTo>
                    <a:pt x="1065618" y="1422899"/>
                  </a:lnTo>
                  <a:lnTo>
                    <a:pt x="1086257" y="1457165"/>
                  </a:lnTo>
                  <a:cubicBezTo>
                    <a:pt x="1224139" y="1731904"/>
                    <a:pt x="1165522" y="2040137"/>
                    <a:pt x="955333" y="2145624"/>
                  </a:cubicBezTo>
                  <a:cubicBezTo>
                    <a:pt x="745144" y="2251110"/>
                    <a:pt x="462977" y="2113904"/>
                    <a:pt x="325095" y="1839165"/>
                  </a:cubicBezTo>
                  <a:cubicBezTo>
                    <a:pt x="307860" y="1804822"/>
                    <a:pt x="293695" y="1769957"/>
                    <a:pt x="282513" y="1735029"/>
                  </a:cubicBezTo>
                  <a:lnTo>
                    <a:pt x="278632" y="1718601"/>
                  </a:lnTo>
                  <a:lnTo>
                    <a:pt x="222055" y="1654426"/>
                  </a:lnTo>
                  <a:cubicBezTo>
                    <a:pt x="179977" y="1601038"/>
                    <a:pt x="140387" y="1538993"/>
                    <a:pt x="105917" y="1470308"/>
                  </a:cubicBezTo>
                  <a:cubicBezTo>
                    <a:pt x="-31965" y="1195569"/>
                    <a:pt x="-35718" y="918637"/>
                    <a:pt x="97533" y="851763"/>
                  </a:cubicBezTo>
                  <a:cubicBezTo>
                    <a:pt x="197472" y="801607"/>
                    <a:pt x="346092" y="883854"/>
                    <a:pt x="472325" y="1044017"/>
                  </a:cubicBezTo>
                  <a:lnTo>
                    <a:pt x="529595" y="1125165"/>
                  </a:lnTo>
                  <a:lnTo>
                    <a:pt x="537792" y="1122320"/>
                  </a:lnTo>
                  <a:cubicBezTo>
                    <a:pt x="565892" y="1116513"/>
                    <a:pt x="594695" y="1114293"/>
                    <a:pt x="623778" y="1115453"/>
                  </a:cubicBezTo>
                  <a:lnTo>
                    <a:pt x="660277" y="1121041"/>
                  </a:lnTo>
                  <a:lnTo>
                    <a:pt x="656133" y="1098674"/>
                  </a:lnTo>
                  <a:cubicBezTo>
                    <a:pt x="642472" y="1004059"/>
                    <a:pt x="634918" y="900035"/>
                    <a:pt x="634918" y="790842"/>
                  </a:cubicBezTo>
                  <a:cubicBezTo>
                    <a:pt x="634918" y="354072"/>
                    <a:pt x="755780" y="0"/>
                    <a:pt x="904871" y="0"/>
                  </a:cubicBezTo>
                  <a:close/>
                </a:path>
              </a:pathLst>
            </a:cu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4E464A02-4765-4182-B9D5-324F4F83F7CC}"/>
              </a:ext>
            </a:extLst>
          </p:cNvPr>
          <p:cNvSpPr/>
          <p:nvPr/>
        </p:nvSpPr>
        <p:spPr>
          <a:xfrm>
            <a:off x="998729" y="2795133"/>
            <a:ext cx="447963" cy="443557"/>
          </a:xfrm>
          <a:prstGeom prst="ellipse">
            <a:avLst/>
          </a:prstGeom>
          <a:solidFill>
            <a:srgbClr val="E7CC99"/>
          </a:solidFill>
          <a:ln w="57150">
            <a:solidFill>
              <a:srgbClr val="DBB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BFA92E29-9DDE-4B97-99B0-05FD3D28C305}"/>
              </a:ext>
            </a:extLst>
          </p:cNvPr>
          <p:cNvGrpSpPr/>
          <p:nvPr/>
        </p:nvGrpSpPr>
        <p:grpSpPr>
          <a:xfrm>
            <a:off x="3646001" y="278296"/>
            <a:ext cx="8413216" cy="6296670"/>
            <a:chOff x="3646001" y="278296"/>
            <a:chExt cx="8413216" cy="6296670"/>
          </a:xfrm>
        </p:grpSpPr>
        <p:sp>
          <p:nvSpPr>
            <p:cNvPr id="77" name="Hình chữ nhật: Góc Tròn 76">
              <a:extLst>
                <a:ext uri="{FF2B5EF4-FFF2-40B4-BE49-F238E27FC236}">
                  <a16:creationId xmlns:a16="http://schemas.microsoft.com/office/drawing/2014/main" id="{327F9F83-9247-40AE-A13E-03877C865BF4}"/>
                </a:ext>
              </a:extLst>
            </p:cNvPr>
            <p:cNvSpPr/>
            <p:nvPr/>
          </p:nvSpPr>
          <p:spPr>
            <a:xfrm>
              <a:off x="3646001" y="1081234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ộp Văn bản 77">
              <a:extLst>
                <a:ext uri="{FF2B5EF4-FFF2-40B4-BE49-F238E27FC236}">
                  <a16:creationId xmlns:a16="http://schemas.microsoft.com/office/drawing/2014/main" id="{8F4BD91B-BC72-455C-915E-44C5811E255D}"/>
                </a:ext>
              </a:extLst>
            </p:cNvPr>
            <p:cNvSpPr txBox="1"/>
            <p:nvPr/>
          </p:nvSpPr>
          <p:spPr>
            <a:xfrm>
              <a:off x="6107028" y="278296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4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32A3D64D-93AA-43C9-B05F-532D22AE33BF}"/>
              </a:ext>
            </a:extLst>
          </p:cNvPr>
          <p:cNvSpPr/>
          <p:nvPr/>
        </p:nvSpPr>
        <p:spPr>
          <a:xfrm>
            <a:off x="3116108" y="0"/>
            <a:ext cx="217724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6804880-9FA1-41E3-AF88-5275C05C4607}"/>
              </a:ext>
            </a:extLst>
          </p:cNvPr>
          <p:cNvGrpSpPr/>
          <p:nvPr/>
        </p:nvGrpSpPr>
        <p:grpSpPr>
          <a:xfrm>
            <a:off x="7251328" y="-7313703"/>
            <a:ext cx="8413216" cy="6296670"/>
            <a:chOff x="7251328" y="-7313703"/>
            <a:chExt cx="8413216" cy="6296670"/>
          </a:xfrm>
        </p:grpSpPr>
        <p:sp>
          <p:nvSpPr>
            <p:cNvPr id="83" name="Hình chữ nhật: Góc Tròn 82">
              <a:extLst>
                <a:ext uri="{FF2B5EF4-FFF2-40B4-BE49-F238E27FC236}">
                  <a16:creationId xmlns:a16="http://schemas.microsoft.com/office/drawing/2014/main" id="{0D82819A-58C8-4D5E-8494-F21FBA73FD75}"/>
                </a:ext>
              </a:extLst>
            </p:cNvPr>
            <p:cNvSpPr/>
            <p:nvPr/>
          </p:nvSpPr>
          <p:spPr>
            <a:xfrm>
              <a:off x="7251328" y="-6510765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ộp Văn bản 85">
              <a:extLst>
                <a:ext uri="{FF2B5EF4-FFF2-40B4-BE49-F238E27FC236}">
                  <a16:creationId xmlns:a16="http://schemas.microsoft.com/office/drawing/2014/main" id="{0D7AAE0B-B39B-43B4-BFD4-07280758FB80}"/>
                </a:ext>
              </a:extLst>
            </p:cNvPr>
            <p:cNvSpPr txBox="1"/>
            <p:nvPr/>
          </p:nvSpPr>
          <p:spPr>
            <a:xfrm>
              <a:off x="9712355" y="-7313703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1</a:t>
              </a:r>
            </a:p>
          </p:txBody>
        </p:sp>
      </p:grp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F286A10F-B3DF-4B07-806E-1CC79498E8E4}"/>
              </a:ext>
            </a:extLst>
          </p:cNvPr>
          <p:cNvGrpSpPr/>
          <p:nvPr/>
        </p:nvGrpSpPr>
        <p:grpSpPr>
          <a:xfrm>
            <a:off x="2066273" y="1396055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9" name="Hình Bầu dục 88">
              <a:extLst>
                <a:ext uri="{FF2B5EF4-FFF2-40B4-BE49-F238E27FC236}">
                  <a16:creationId xmlns:a16="http://schemas.microsoft.com/office/drawing/2014/main" id="{6255CDCB-D970-4FAE-A43F-CE83FBFB2601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ình Bầu dục 89">
              <a:extLst>
                <a:ext uri="{FF2B5EF4-FFF2-40B4-BE49-F238E27FC236}">
                  <a16:creationId xmlns:a16="http://schemas.microsoft.com/office/drawing/2014/main" id="{18BB5B51-DE33-4FA7-9ED7-835F3602D596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Nhóm 93">
            <a:extLst>
              <a:ext uri="{FF2B5EF4-FFF2-40B4-BE49-F238E27FC236}">
                <a16:creationId xmlns:a16="http://schemas.microsoft.com/office/drawing/2014/main" id="{F322FBF7-9525-431E-8A11-15F1BFBD61F4}"/>
              </a:ext>
            </a:extLst>
          </p:cNvPr>
          <p:cNvGrpSpPr/>
          <p:nvPr/>
        </p:nvGrpSpPr>
        <p:grpSpPr>
          <a:xfrm>
            <a:off x="2078801" y="5165086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5" name="Hình Bầu dục 94">
              <a:extLst>
                <a:ext uri="{FF2B5EF4-FFF2-40B4-BE49-F238E27FC236}">
                  <a16:creationId xmlns:a16="http://schemas.microsoft.com/office/drawing/2014/main" id="{38636435-684B-4A82-BEF1-59D1F25949BD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ình Bầu dục 95">
              <a:extLst>
                <a:ext uri="{FF2B5EF4-FFF2-40B4-BE49-F238E27FC236}">
                  <a16:creationId xmlns:a16="http://schemas.microsoft.com/office/drawing/2014/main" id="{C997AE97-9F51-4AAE-9AC6-FD57F6454548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265D4B2D-0B0A-4087-8E16-FAD912C9BDA6}"/>
              </a:ext>
            </a:extLst>
          </p:cNvPr>
          <p:cNvGrpSpPr/>
          <p:nvPr/>
        </p:nvGrpSpPr>
        <p:grpSpPr>
          <a:xfrm>
            <a:off x="3646001" y="278296"/>
            <a:ext cx="8413216" cy="6296670"/>
            <a:chOff x="3646001" y="278296"/>
            <a:chExt cx="8413216" cy="6296670"/>
          </a:xfrm>
        </p:grpSpPr>
        <p:sp>
          <p:nvSpPr>
            <p:cNvPr id="77" name="Hình chữ nhật: Góc Tròn 76">
              <a:extLst>
                <a:ext uri="{FF2B5EF4-FFF2-40B4-BE49-F238E27FC236}">
                  <a16:creationId xmlns:a16="http://schemas.microsoft.com/office/drawing/2014/main" id="{327F9F83-9247-40AE-A13E-03877C865BF4}"/>
                </a:ext>
              </a:extLst>
            </p:cNvPr>
            <p:cNvSpPr/>
            <p:nvPr/>
          </p:nvSpPr>
          <p:spPr>
            <a:xfrm>
              <a:off x="3646001" y="1081234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ộp Văn bản 77">
              <a:extLst>
                <a:ext uri="{FF2B5EF4-FFF2-40B4-BE49-F238E27FC236}">
                  <a16:creationId xmlns:a16="http://schemas.microsoft.com/office/drawing/2014/main" id="{8F4BD91B-BC72-455C-915E-44C5811E255D}"/>
                </a:ext>
              </a:extLst>
            </p:cNvPr>
            <p:cNvSpPr txBox="1"/>
            <p:nvPr/>
          </p:nvSpPr>
          <p:spPr>
            <a:xfrm>
              <a:off x="6107028" y="278296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2</a:t>
              </a:r>
            </a:p>
          </p:txBody>
        </p:sp>
      </p:grp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413F7905-A10C-4B21-837F-E1DE44221791}"/>
              </a:ext>
            </a:extLst>
          </p:cNvPr>
          <p:cNvSpPr/>
          <p:nvPr/>
        </p:nvSpPr>
        <p:spPr>
          <a:xfrm>
            <a:off x="964217" y="4158387"/>
            <a:ext cx="502626" cy="143287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3A703F8C-9D51-4937-B5A1-533C5AE8C25F}"/>
              </a:ext>
            </a:extLst>
          </p:cNvPr>
          <p:cNvSpPr/>
          <p:nvPr/>
        </p:nvSpPr>
        <p:spPr>
          <a:xfrm>
            <a:off x="964216" y="4566896"/>
            <a:ext cx="502626" cy="1847518"/>
          </a:xfrm>
          <a:prstGeom prst="rect">
            <a:avLst/>
          </a:prstGeom>
          <a:solidFill>
            <a:srgbClr val="E1E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Hình ảnh 81">
            <a:extLst>
              <a:ext uri="{FF2B5EF4-FFF2-40B4-BE49-F238E27FC236}">
                <a16:creationId xmlns:a16="http://schemas.microsoft.com/office/drawing/2014/main" id="{413AA4DA-A56C-4200-9EAC-9EBB75B9F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52" b="53519" l="27292" r="62448">
                        <a14:foregroundMark x1="38802" y1="45093" x2="42292" y2="47593"/>
                        <a14:foregroundMark x1="44271" y1="43519" x2="50573" y2="46667"/>
                        <a14:foregroundMark x1="34323" y1="49815" x2="48958" y2="50463"/>
                        <a14:foregroundMark x1="37188" y1="52037" x2="47135" y2="51667"/>
                        <a14:foregroundMark x1="55313" y1="45648" x2="56563" y2="51667"/>
                        <a14:foregroundMark x1="58385" y1="44444" x2="60156" y2="50833"/>
                        <a14:foregroundMark x1="62448" y1="42963" x2="61979" y2="47870"/>
                        <a14:foregroundMark x1="32552" y1="49815" x2="33229" y2="51481"/>
                        <a14:foregroundMark x1="29063" y1="53426" x2="29271" y2="53426"/>
                        <a14:foregroundMark x1="27292" y1="53426" x2="27292" y2="53426"/>
                      </a14:backgroundRemoval>
                    </a14:imgEffect>
                  </a14:imgLayer>
                </a14:imgProps>
              </a:ext>
            </a:extLst>
          </a:blip>
          <a:srcRect l="25588" t="34812" r="34723" b="44199"/>
          <a:stretch/>
        </p:blipFill>
        <p:spPr>
          <a:xfrm>
            <a:off x="390259" y="6186928"/>
            <a:ext cx="1124676" cy="454972"/>
          </a:xfrm>
          <a:prstGeom prst="rect">
            <a:avLst/>
          </a:prstGeom>
        </p:spPr>
      </p:pic>
      <p:sp>
        <p:nvSpPr>
          <p:cNvPr id="84" name="Hình thang 83">
            <a:extLst>
              <a:ext uri="{FF2B5EF4-FFF2-40B4-BE49-F238E27FC236}">
                <a16:creationId xmlns:a16="http://schemas.microsoft.com/office/drawing/2014/main" id="{90A225FF-E14B-4C2E-8A37-242EA170FEEF}"/>
              </a:ext>
            </a:extLst>
          </p:cNvPr>
          <p:cNvSpPr/>
          <p:nvPr/>
        </p:nvSpPr>
        <p:spPr>
          <a:xfrm>
            <a:off x="208892" y="3465513"/>
            <a:ext cx="2037693" cy="1531935"/>
          </a:xfrm>
          <a:prstGeom prst="trapezoid">
            <a:avLst/>
          </a:pr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ình chữ nhật 84">
            <a:extLst>
              <a:ext uri="{FF2B5EF4-FFF2-40B4-BE49-F238E27FC236}">
                <a16:creationId xmlns:a16="http://schemas.microsoft.com/office/drawing/2014/main" id="{869F4CFF-00E7-4C6E-8003-C8A9BAEDAFB9}"/>
              </a:ext>
            </a:extLst>
          </p:cNvPr>
          <p:cNvSpPr/>
          <p:nvPr/>
        </p:nvSpPr>
        <p:spPr>
          <a:xfrm>
            <a:off x="592703" y="3439051"/>
            <a:ext cx="1267646" cy="52922"/>
          </a:xfrm>
          <a:prstGeom prst="rect">
            <a:avLst/>
          </a:prstGeom>
          <a:solidFill>
            <a:srgbClr val="8D4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Nhóm 86">
            <a:extLst>
              <a:ext uri="{FF2B5EF4-FFF2-40B4-BE49-F238E27FC236}">
                <a16:creationId xmlns:a16="http://schemas.microsoft.com/office/drawing/2014/main" id="{152260B5-516C-47CB-A493-620AB2C244F6}"/>
              </a:ext>
            </a:extLst>
          </p:cNvPr>
          <p:cNvGrpSpPr/>
          <p:nvPr/>
        </p:nvGrpSpPr>
        <p:grpSpPr>
          <a:xfrm>
            <a:off x="51187" y="0"/>
            <a:ext cx="2027613" cy="1823157"/>
            <a:chOff x="51187" y="0"/>
            <a:chExt cx="2027613" cy="1823157"/>
          </a:xfrm>
        </p:grpSpPr>
        <p:sp>
          <p:nvSpPr>
            <p:cNvPr id="91" name="Hình chữ nhật 90">
              <a:extLst>
                <a:ext uri="{FF2B5EF4-FFF2-40B4-BE49-F238E27FC236}">
                  <a16:creationId xmlns:a16="http://schemas.microsoft.com/office/drawing/2014/main" id="{A30F94BC-62B4-43BD-A7E7-121E265AC68E}"/>
                </a:ext>
              </a:extLst>
            </p:cNvPr>
            <p:cNvSpPr/>
            <p:nvPr/>
          </p:nvSpPr>
          <p:spPr>
            <a:xfrm>
              <a:off x="960353" y="1477765"/>
              <a:ext cx="470101" cy="345392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Nhóm 91">
              <a:extLst>
                <a:ext uri="{FF2B5EF4-FFF2-40B4-BE49-F238E27FC236}">
                  <a16:creationId xmlns:a16="http://schemas.microsoft.com/office/drawing/2014/main" id="{01FFE698-1C10-4216-BE64-FF8C28CE1FDB}"/>
                </a:ext>
              </a:extLst>
            </p:cNvPr>
            <p:cNvGrpSpPr/>
            <p:nvPr/>
          </p:nvGrpSpPr>
          <p:grpSpPr>
            <a:xfrm flipH="1">
              <a:off x="51187" y="0"/>
              <a:ext cx="2027613" cy="1805126"/>
              <a:chOff x="892182" y="178458"/>
              <a:chExt cx="1931426" cy="1805126"/>
            </a:xfrm>
          </p:grpSpPr>
          <p:grpSp>
            <p:nvGrpSpPr>
              <p:cNvPr id="97" name="Nhóm 96">
                <a:extLst>
                  <a:ext uri="{FF2B5EF4-FFF2-40B4-BE49-F238E27FC236}">
                    <a16:creationId xmlns:a16="http://schemas.microsoft.com/office/drawing/2014/main" id="{BA91CE05-14F8-4CEE-8794-6A838434F4B0}"/>
                  </a:ext>
                </a:extLst>
              </p:cNvPr>
              <p:cNvGrpSpPr/>
              <p:nvPr/>
            </p:nvGrpSpPr>
            <p:grpSpPr>
              <a:xfrm>
                <a:off x="892182" y="178458"/>
                <a:ext cx="1931426" cy="1805126"/>
                <a:chOff x="3180349" y="578678"/>
                <a:chExt cx="2018705" cy="1805126"/>
              </a:xfrm>
            </p:grpSpPr>
            <p:sp>
              <p:nvSpPr>
                <p:cNvPr id="108" name="Hình chữ nhật 107">
                  <a:extLst>
                    <a:ext uri="{FF2B5EF4-FFF2-40B4-BE49-F238E27FC236}">
                      <a16:creationId xmlns:a16="http://schemas.microsoft.com/office/drawing/2014/main" id="{72D0C51F-634C-4B77-A942-2017D4EB6CBB}"/>
                    </a:ext>
                  </a:extLst>
                </p:cNvPr>
                <p:cNvSpPr/>
                <p:nvPr/>
              </p:nvSpPr>
              <p:spPr>
                <a:xfrm rot="2505704">
                  <a:off x="4376067" y="1743208"/>
                  <a:ext cx="441673" cy="285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Hình Bầu dục 108">
                  <a:extLst>
                    <a:ext uri="{FF2B5EF4-FFF2-40B4-BE49-F238E27FC236}">
                      <a16:creationId xmlns:a16="http://schemas.microsoft.com/office/drawing/2014/main" id="{3448F00F-4233-4B13-8792-BC2010D5702F}"/>
                    </a:ext>
                  </a:extLst>
                </p:cNvPr>
                <p:cNvSpPr/>
                <p:nvPr/>
              </p:nvSpPr>
              <p:spPr>
                <a:xfrm rot="2557862">
                  <a:off x="4514439" y="1895461"/>
                  <a:ext cx="684615" cy="48834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Nhóm 109">
                  <a:extLst>
                    <a:ext uri="{FF2B5EF4-FFF2-40B4-BE49-F238E27FC236}">
                      <a16:creationId xmlns:a16="http://schemas.microsoft.com/office/drawing/2014/main" id="{DE8A6D80-39E9-4AE4-8932-C7346E2FF4DE}"/>
                    </a:ext>
                  </a:extLst>
                </p:cNvPr>
                <p:cNvGrpSpPr/>
                <p:nvPr/>
              </p:nvGrpSpPr>
              <p:grpSpPr>
                <a:xfrm>
                  <a:off x="3180349" y="578678"/>
                  <a:ext cx="1676400" cy="1519954"/>
                  <a:chOff x="3083859" y="920479"/>
                  <a:chExt cx="1676400" cy="1519954"/>
                </a:xfrm>
              </p:grpSpPr>
              <p:sp>
                <p:nvSpPr>
                  <p:cNvPr id="111" name="Hình Bầu dục 110">
                    <a:extLst>
                      <a:ext uri="{FF2B5EF4-FFF2-40B4-BE49-F238E27FC236}">
                        <a16:creationId xmlns:a16="http://schemas.microsoft.com/office/drawing/2014/main" id="{1EE35854-F351-4A39-9F17-804901EE396E}"/>
                      </a:ext>
                    </a:extLst>
                  </p:cNvPr>
                  <p:cNvSpPr/>
                  <p:nvPr/>
                </p:nvSpPr>
                <p:spPr>
                  <a:xfrm>
                    <a:off x="3083859" y="1000546"/>
                    <a:ext cx="1676400" cy="1439887"/>
                  </a:xfrm>
                  <a:prstGeom prst="ellipse">
                    <a:avLst/>
                  </a:prstGeom>
                  <a:solidFill>
                    <a:srgbClr val="E7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Hình tự do: Hình 111">
                    <a:extLst>
                      <a:ext uri="{FF2B5EF4-FFF2-40B4-BE49-F238E27FC236}">
                        <a16:creationId xmlns:a16="http://schemas.microsoft.com/office/drawing/2014/main" id="{705A567D-9475-4B46-AD33-07C0ED6F6F3A}"/>
                      </a:ext>
                    </a:extLst>
                  </p:cNvPr>
                  <p:cNvSpPr/>
                  <p:nvPr/>
                </p:nvSpPr>
                <p:spPr>
                  <a:xfrm>
                    <a:off x="3133166" y="920479"/>
                    <a:ext cx="1563304" cy="550969"/>
                  </a:xfrm>
                  <a:custGeom>
                    <a:avLst/>
                    <a:gdLst>
                      <a:gd name="connsiteX0" fmla="*/ 766641 w 1533281"/>
                      <a:gd name="connsiteY0" fmla="*/ 0 h 486577"/>
                      <a:gd name="connsiteX1" fmla="*/ 1524404 w 1533281"/>
                      <a:gd name="connsiteY1" fmla="*/ 464160 h 486577"/>
                      <a:gd name="connsiteX2" fmla="*/ 1533281 w 1533281"/>
                      <a:gd name="connsiteY2" fmla="*/ 486576 h 486577"/>
                      <a:gd name="connsiteX3" fmla="*/ 1524395 w 1533281"/>
                      <a:gd name="connsiteY3" fmla="*/ 478446 h 486577"/>
                      <a:gd name="connsiteX4" fmla="*/ 766642 w 1533281"/>
                      <a:gd name="connsiteY4" fmla="*/ 310292 h 486577"/>
                      <a:gd name="connsiteX5" fmla="*/ 8888 w 1533281"/>
                      <a:gd name="connsiteY5" fmla="*/ 478446 h 486577"/>
                      <a:gd name="connsiteX6" fmla="*/ 0 w 1533281"/>
                      <a:gd name="connsiteY6" fmla="*/ 486577 h 486577"/>
                      <a:gd name="connsiteX7" fmla="*/ 8879 w 1533281"/>
                      <a:gd name="connsiteY7" fmla="*/ 464160 h 486577"/>
                      <a:gd name="connsiteX8" fmla="*/ 766641 w 1533281"/>
                      <a:gd name="connsiteY8" fmla="*/ 0 h 486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3281" h="486577">
                        <a:moveTo>
                          <a:pt x="766641" y="0"/>
                        </a:moveTo>
                        <a:cubicBezTo>
                          <a:pt x="1107286" y="0"/>
                          <a:pt x="1399558" y="191393"/>
                          <a:pt x="1524404" y="464160"/>
                        </a:cubicBezTo>
                        <a:lnTo>
                          <a:pt x="1533281" y="486576"/>
                        </a:lnTo>
                        <a:lnTo>
                          <a:pt x="1524395" y="478446"/>
                        </a:lnTo>
                        <a:cubicBezTo>
                          <a:pt x="1399533" y="379607"/>
                          <a:pt x="1107235" y="310292"/>
                          <a:pt x="766642" y="310292"/>
                        </a:cubicBezTo>
                        <a:cubicBezTo>
                          <a:pt x="426049" y="310292"/>
                          <a:pt x="133751" y="379607"/>
                          <a:pt x="8888" y="478446"/>
                        </a:cubicBezTo>
                        <a:lnTo>
                          <a:pt x="0" y="486577"/>
                        </a:lnTo>
                        <a:lnTo>
                          <a:pt x="8879" y="464160"/>
                        </a:lnTo>
                        <a:cubicBezTo>
                          <a:pt x="133724" y="191393"/>
                          <a:pt x="425996" y="0"/>
                          <a:pt x="766641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8" name="Hình tự do: Hình 97">
                <a:extLst>
                  <a:ext uri="{FF2B5EF4-FFF2-40B4-BE49-F238E27FC236}">
                    <a16:creationId xmlns:a16="http://schemas.microsoft.com/office/drawing/2014/main" id="{832C15B3-2353-4E90-AAB2-2E6C87DDDCAA}"/>
                  </a:ext>
                </a:extLst>
              </p:cNvPr>
              <p:cNvSpPr/>
              <p:nvPr/>
            </p:nvSpPr>
            <p:spPr>
              <a:xfrm rot="5246242">
                <a:off x="1482342" y="688680"/>
                <a:ext cx="1470117" cy="550969"/>
              </a:xfrm>
              <a:custGeom>
                <a:avLst/>
                <a:gdLst>
                  <a:gd name="connsiteX0" fmla="*/ 766641 w 1533281"/>
                  <a:gd name="connsiteY0" fmla="*/ 0 h 486577"/>
                  <a:gd name="connsiteX1" fmla="*/ 1524404 w 1533281"/>
                  <a:gd name="connsiteY1" fmla="*/ 464160 h 486577"/>
                  <a:gd name="connsiteX2" fmla="*/ 1533281 w 1533281"/>
                  <a:gd name="connsiteY2" fmla="*/ 486576 h 486577"/>
                  <a:gd name="connsiteX3" fmla="*/ 1524395 w 1533281"/>
                  <a:gd name="connsiteY3" fmla="*/ 478446 h 486577"/>
                  <a:gd name="connsiteX4" fmla="*/ 766642 w 1533281"/>
                  <a:gd name="connsiteY4" fmla="*/ 310292 h 486577"/>
                  <a:gd name="connsiteX5" fmla="*/ 8888 w 1533281"/>
                  <a:gd name="connsiteY5" fmla="*/ 478446 h 486577"/>
                  <a:gd name="connsiteX6" fmla="*/ 0 w 1533281"/>
                  <a:gd name="connsiteY6" fmla="*/ 486577 h 486577"/>
                  <a:gd name="connsiteX7" fmla="*/ 8879 w 1533281"/>
                  <a:gd name="connsiteY7" fmla="*/ 464160 h 486577"/>
                  <a:gd name="connsiteX8" fmla="*/ 766641 w 1533281"/>
                  <a:gd name="connsiteY8" fmla="*/ 0 h 48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281" h="486577">
                    <a:moveTo>
                      <a:pt x="766641" y="0"/>
                    </a:moveTo>
                    <a:cubicBezTo>
                      <a:pt x="1107286" y="0"/>
                      <a:pt x="1399558" y="191393"/>
                      <a:pt x="1524404" y="464160"/>
                    </a:cubicBezTo>
                    <a:lnTo>
                      <a:pt x="1533281" y="486576"/>
                    </a:lnTo>
                    <a:lnTo>
                      <a:pt x="1524395" y="478446"/>
                    </a:lnTo>
                    <a:cubicBezTo>
                      <a:pt x="1399533" y="379607"/>
                      <a:pt x="1107235" y="310292"/>
                      <a:pt x="766642" y="310292"/>
                    </a:cubicBezTo>
                    <a:cubicBezTo>
                      <a:pt x="426049" y="310292"/>
                      <a:pt x="133751" y="379607"/>
                      <a:pt x="8888" y="478446"/>
                    </a:cubicBezTo>
                    <a:lnTo>
                      <a:pt x="0" y="486577"/>
                    </a:lnTo>
                    <a:lnTo>
                      <a:pt x="8879" y="464160"/>
                    </a:lnTo>
                    <a:cubicBezTo>
                      <a:pt x="133724" y="191393"/>
                      <a:pt x="425996" y="0"/>
                      <a:pt x="7666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Hình Bầu dục 98">
                <a:extLst>
                  <a:ext uri="{FF2B5EF4-FFF2-40B4-BE49-F238E27FC236}">
                    <a16:creationId xmlns:a16="http://schemas.microsoft.com/office/drawing/2014/main" id="{E143E518-0BAF-47FB-987D-BB4FFE62B2C0}"/>
                  </a:ext>
                </a:extLst>
              </p:cNvPr>
              <p:cNvSpPr/>
              <p:nvPr/>
            </p:nvSpPr>
            <p:spPr>
              <a:xfrm rot="7514633">
                <a:off x="1870309" y="776264"/>
                <a:ext cx="541110" cy="369073"/>
              </a:xfrm>
              <a:prstGeom prst="ellipse">
                <a:avLst/>
              </a:prstGeom>
              <a:solidFill>
                <a:srgbClr val="E7CC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Nhóm 99">
                <a:extLst>
                  <a:ext uri="{FF2B5EF4-FFF2-40B4-BE49-F238E27FC236}">
                    <a16:creationId xmlns:a16="http://schemas.microsoft.com/office/drawing/2014/main" id="{ACED8931-0E86-4EA6-B725-A2E1F0B64976}"/>
                  </a:ext>
                </a:extLst>
              </p:cNvPr>
              <p:cNvGrpSpPr/>
              <p:nvPr/>
            </p:nvGrpSpPr>
            <p:grpSpPr>
              <a:xfrm>
                <a:off x="1003938" y="853347"/>
                <a:ext cx="418125" cy="155409"/>
                <a:chOff x="2038996" y="606586"/>
                <a:chExt cx="611586" cy="346281"/>
              </a:xfrm>
            </p:grpSpPr>
            <p:sp>
              <p:nvSpPr>
                <p:cNvPr id="106" name="Hình tự do: Hình 105">
                  <a:extLst>
                    <a:ext uri="{FF2B5EF4-FFF2-40B4-BE49-F238E27FC236}">
                      <a16:creationId xmlns:a16="http://schemas.microsoft.com/office/drawing/2014/main" id="{0DEDF033-3A6D-44B0-B888-9ADE0CB698F1}"/>
                    </a:ext>
                  </a:extLst>
                </p:cNvPr>
                <p:cNvSpPr/>
                <p:nvPr/>
              </p:nvSpPr>
              <p:spPr>
                <a:xfrm>
                  <a:off x="2038996" y="606586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Hình tự do: Hình 106">
                  <a:extLst>
                    <a:ext uri="{FF2B5EF4-FFF2-40B4-BE49-F238E27FC236}">
                      <a16:creationId xmlns:a16="http://schemas.microsoft.com/office/drawing/2014/main" id="{37F763FC-4092-4CD7-936F-2E48FACCD658}"/>
                    </a:ext>
                  </a:extLst>
                </p:cNvPr>
                <p:cNvSpPr/>
                <p:nvPr/>
              </p:nvSpPr>
              <p:spPr>
                <a:xfrm rot="10800000">
                  <a:off x="2040752" y="779271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Hình Bầu dục 100">
                <a:extLst>
                  <a:ext uri="{FF2B5EF4-FFF2-40B4-BE49-F238E27FC236}">
                    <a16:creationId xmlns:a16="http://schemas.microsoft.com/office/drawing/2014/main" id="{6B3DA195-CE20-4BD7-8A3D-0593AAA2C746}"/>
                  </a:ext>
                </a:extLst>
              </p:cNvPr>
              <p:cNvSpPr/>
              <p:nvPr/>
            </p:nvSpPr>
            <p:spPr>
              <a:xfrm>
                <a:off x="1038298" y="878737"/>
                <a:ext cx="161400" cy="104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Hình tự do: Hình 101">
                <a:extLst>
                  <a:ext uri="{FF2B5EF4-FFF2-40B4-BE49-F238E27FC236}">
                    <a16:creationId xmlns:a16="http://schemas.microsoft.com/office/drawing/2014/main" id="{831AA075-ABB9-4A50-81C2-3B093F86237A}"/>
                  </a:ext>
                </a:extLst>
              </p:cNvPr>
              <p:cNvSpPr/>
              <p:nvPr/>
            </p:nvSpPr>
            <p:spPr>
              <a:xfrm rot="20669893">
                <a:off x="2057613" y="828870"/>
                <a:ext cx="200544" cy="229279"/>
              </a:xfrm>
              <a:custGeom>
                <a:avLst/>
                <a:gdLst>
                  <a:gd name="connsiteX0" fmla="*/ 200544 w 200544"/>
                  <a:gd name="connsiteY0" fmla="*/ 0 h 229279"/>
                  <a:gd name="connsiteX1" fmla="*/ 14899 w 200544"/>
                  <a:gd name="connsiteY1" fmla="*/ 80973 h 229279"/>
                  <a:gd name="connsiteX2" fmla="*/ 1074 w 200544"/>
                  <a:gd name="connsiteY2" fmla="*/ 159971 h 229279"/>
                  <a:gd name="connsiteX3" fmla="*/ 3049 w 200544"/>
                  <a:gd name="connsiteY3" fmla="*/ 195520 h 229279"/>
                  <a:gd name="connsiteX4" fmla="*/ 119571 w 200544"/>
                  <a:gd name="connsiteY4" fmla="*/ 197495 h 229279"/>
                  <a:gd name="connsiteX5" fmla="*/ 125496 w 200544"/>
                  <a:gd name="connsiteY5" fmla="*/ 136272 h 229279"/>
                  <a:gd name="connsiteX6" fmla="*/ 123521 w 200544"/>
                  <a:gd name="connsiteY6" fmla="*/ 122447 h 229279"/>
                  <a:gd name="connsiteX7" fmla="*/ 109696 w 200544"/>
                  <a:gd name="connsiteY7" fmla="*/ 108623 h 229279"/>
                  <a:gd name="connsiteX8" fmla="*/ 82047 w 200544"/>
                  <a:gd name="connsiteY8" fmla="*/ 100723 h 229279"/>
                  <a:gd name="connsiteX9" fmla="*/ 74147 w 200544"/>
                  <a:gd name="connsiteY9" fmla="*/ 102698 h 229279"/>
                  <a:gd name="connsiteX10" fmla="*/ 42548 w 200544"/>
                  <a:gd name="connsiteY10" fmla="*/ 134297 h 229279"/>
                  <a:gd name="connsiteX11" fmla="*/ 52423 w 200544"/>
                  <a:gd name="connsiteY11" fmla="*/ 167871 h 229279"/>
                  <a:gd name="connsiteX12" fmla="*/ 70197 w 200544"/>
                  <a:gd name="connsiteY12" fmla="*/ 169846 h 229279"/>
                  <a:gd name="connsiteX13" fmla="*/ 78097 w 200544"/>
                  <a:gd name="connsiteY13" fmla="*/ 165896 h 229279"/>
                  <a:gd name="connsiteX14" fmla="*/ 74147 w 200544"/>
                  <a:gd name="connsiteY14" fmla="*/ 146147 h 22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544" h="229279">
                    <a:moveTo>
                      <a:pt x="200544" y="0"/>
                    </a:moveTo>
                    <a:cubicBezTo>
                      <a:pt x="127582" y="13575"/>
                      <a:pt x="68581" y="13407"/>
                      <a:pt x="14899" y="80973"/>
                    </a:cubicBezTo>
                    <a:cubicBezTo>
                      <a:pt x="-1731" y="101904"/>
                      <a:pt x="5682" y="133638"/>
                      <a:pt x="1074" y="159971"/>
                    </a:cubicBezTo>
                    <a:cubicBezTo>
                      <a:pt x="1732" y="171821"/>
                      <a:pt x="-2839" y="185216"/>
                      <a:pt x="3049" y="195520"/>
                    </a:cubicBezTo>
                    <a:cubicBezTo>
                      <a:pt x="38374" y="257339"/>
                      <a:pt x="64420" y="219555"/>
                      <a:pt x="119571" y="197495"/>
                    </a:cubicBezTo>
                    <a:cubicBezTo>
                      <a:pt x="121546" y="177087"/>
                      <a:pt x="128396" y="156569"/>
                      <a:pt x="125496" y="136272"/>
                    </a:cubicBezTo>
                    <a:cubicBezTo>
                      <a:pt x="124838" y="131664"/>
                      <a:pt x="125831" y="126489"/>
                      <a:pt x="123521" y="122447"/>
                    </a:cubicBezTo>
                    <a:cubicBezTo>
                      <a:pt x="120288" y="116789"/>
                      <a:pt x="115469" y="111647"/>
                      <a:pt x="109696" y="108623"/>
                    </a:cubicBezTo>
                    <a:cubicBezTo>
                      <a:pt x="101205" y="104175"/>
                      <a:pt x="91263" y="103356"/>
                      <a:pt x="82047" y="100723"/>
                    </a:cubicBezTo>
                    <a:cubicBezTo>
                      <a:pt x="79414" y="101381"/>
                      <a:pt x="76575" y="101484"/>
                      <a:pt x="74147" y="102698"/>
                    </a:cubicBezTo>
                    <a:cubicBezTo>
                      <a:pt x="58597" y="110472"/>
                      <a:pt x="54815" y="119576"/>
                      <a:pt x="42548" y="134297"/>
                    </a:cubicBezTo>
                    <a:cubicBezTo>
                      <a:pt x="45840" y="145488"/>
                      <a:pt x="45261" y="158663"/>
                      <a:pt x="52423" y="167871"/>
                    </a:cubicBezTo>
                    <a:cubicBezTo>
                      <a:pt x="56083" y="172576"/>
                      <a:pt x="64253" y="170303"/>
                      <a:pt x="70197" y="169846"/>
                    </a:cubicBezTo>
                    <a:cubicBezTo>
                      <a:pt x="73132" y="169620"/>
                      <a:pt x="77613" y="168800"/>
                      <a:pt x="78097" y="165896"/>
                    </a:cubicBezTo>
                    <a:cubicBezTo>
                      <a:pt x="79201" y="159274"/>
                      <a:pt x="75464" y="152730"/>
                      <a:pt x="74147" y="146147"/>
                    </a:cubicBezTo>
                  </a:path>
                </a:pathLst>
              </a:custGeom>
              <a:noFill/>
              <a:ln>
                <a:solidFill>
                  <a:srgbClr val="C16D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Hình Bầu dục 102">
                <a:extLst>
                  <a:ext uri="{FF2B5EF4-FFF2-40B4-BE49-F238E27FC236}">
                    <a16:creationId xmlns:a16="http://schemas.microsoft.com/office/drawing/2014/main" id="{68E2D732-FE44-4E74-B230-A20CAE787C03}"/>
                  </a:ext>
                </a:extLst>
              </p:cNvPr>
              <p:cNvSpPr/>
              <p:nvPr/>
            </p:nvSpPr>
            <p:spPr>
              <a:xfrm>
                <a:off x="2185516" y="1587464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Hình Bầu dục 103">
                <a:extLst>
                  <a:ext uri="{FF2B5EF4-FFF2-40B4-BE49-F238E27FC236}">
                    <a16:creationId xmlns:a16="http://schemas.microsoft.com/office/drawing/2014/main" id="{945F6D9D-BF6F-469F-9A99-8828C0C443CF}"/>
                  </a:ext>
                </a:extLst>
              </p:cNvPr>
              <p:cNvSpPr/>
              <p:nvPr/>
            </p:nvSpPr>
            <p:spPr>
              <a:xfrm>
                <a:off x="2270959" y="152511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Hình Bầu dục 104">
                <a:extLst>
                  <a:ext uri="{FF2B5EF4-FFF2-40B4-BE49-F238E27FC236}">
                    <a16:creationId xmlns:a16="http://schemas.microsoft.com/office/drawing/2014/main" id="{9FC6D8DB-D4AC-4CDB-886D-8FE1BC350244}"/>
                  </a:ext>
                </a:extLst>
              </p:cNvPr>
              <p:cNvSpPr/>
              <p:nvPr/>
            </p:nvSpPr>
            <p:spPr>
              <a:xfrm>
                <a:off x="2347074" y="143958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ình tự do: Hình 92">
              <a:extLst>
                <a:ext uri="{FF2B5EF4-FFF2-40B4-BE49-F238E27FC236}">
                  <a16:creationId xmlns:a16="http://schemas.microsoft.com/office/drawing/2014/main" id="{CC4BCB34-3B51-4135-9B95-F556028D8CA9}"/>
                </a:ext>
              </a:extLst>
            </p:cNvPr>
            <p:cNvSpPr/>
            <p:nvPr/>
          </p:nvSpPr>
          <p:spPr>
            <a:xfrm rot="825370">
              <a:off x="1511057" y="1109234"/>
              <a:ext cx="316248" cy="154539"/>
            </a:xfrm>
            <a:custGeom>
              <a:avLst/>
              <a:gdLst>
                <a:gd name="connsiteX0" fmla="*/ 223014 w 402928"/>
                <a:gd name="connsiteY0" fmla="*/ 7685 h 281209"/>
                <a:gd name="connsiteX1" fmla="*/ 273423 w 402928"/>
                <a:gd name="connsiteY1" fmla="*/ 0 h 281209"/>
                <a:gd name="connsiteX2" fmla="*/ 364997 w 402928"/>
                <a:gd name="connsiteY2" fmla="*/ 28641 h 281209"/>
                <a:gd name="connsiteX3" fmla="*/ 370643 w 402928"/>
                <a:gd name="connsiteY3" fmla="*/ 34965 h 281209"/>
                <a:gd name="connsiteX4" fmla="*/ 372836 w 402928"/>
                <a:gd name="connsiteY4" fmla="*/ 34038 h 281209"/>
                <a:gd name="connsiteX5" fmla="*/ 375553 w 402928"/>
                <a:gd name="connsiteY5" fmla="*/ 40464 h 281209"/>
                <a:gd name="connsiteX6" fmla="*/ 392751 w 402928"/>
                <a:gd name="connsiteY6" fmla="*/ 59724 h 281209"/>
                <a:gd name="connsiteX7" fmla="*/ 402928 w 402928"/>
                <a:gd name="connsiteY7" fmla="*/ 97788 h 281209"/>
                <a:gd name="connsiteX8" fmla="*/ 400108 w 402928"/>
                <a:gd name="connsiteY8" fmla="*/ 108335 h 281209"/>
                <a:gd name="connsiteX9" fmla="*/ 397414 w 402928"/>
                <a:gd name="connsiteY9" fmla="*/ 132602 h 281209"/>
                <a:gd name="connsiteX10" fmla="*/ 244494 w 402928"/>
                <a:gd name="connsiteY10" fmla="*/ 245168 h 281209"/>
                <a:gd name="connsiteX11" fmla="*/ 31749 w 402928"/>
                <a:gd name="connsiteY11" fmla="*/ 256702 h 281209"/>
                <a:gd name="connsiteX12" fmla="*/ 29190 w 402928"/>
                <a:gd name="connsiteY12" fmla="*/ 250650 h 281209"/>
                <a:gd name="connsiteX13" fmla="*/ 14715 w 402928"/>
                <a:gd name="connsiteY13" fmla="*/ 238896 h 281209"/>
                <a:gd name="connsiteX14" fmla="*/ 62131 w 402928"/>
                <a:gd name="connsiteY14" fmla="*/ 83701 h 281209"/>
                <a:gd name="connsiteX15" fmla="*/ 153076 w 402928"/>
                <a:gd name="connsiteY15" fmla="*/ 53118 h 281209"/>
                <a:gd name="connsiteX16" fmla="*/ 158864 w 402928"/>
                <a:gd name="connsiteY16" fmla="*/ 54379 h 281209"/>
                <a:gd name="connsiteX17" fmla="*/ 166035 w 402928"/>
                <a:gd name="connsiteY17" fmla="*/ 43114 h 281209"/>
                <a:gd name="connsiteX18" fmla="*/ 223014 w 402928"/>
                <a:gd name="connsiteY18" fmla="*/ 7685 h 2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2928" h="281209">
                  <a:moveTo>
                    <a:pt x="223014" y="7685"/>
                  </a:moveTo>
                  <a:cubicBezTo>
                    <a:pt x="238508" y="2736"/>
                    <a:pt x="255542" y="0"/>
                    <a:pt x="273423" y="0"/>
                  </a:cubicBezTo>
                  <a:cubicBezTo>
                    <a:pt x="309185" y="0"/>
                    <a:pt x="341561" y="10945"/>
                    <a:pt x="364997" y="28641"/>
                  </a:cubicBezTo>
                  <a:lnTo>
                    <a:pt x="370643" y="34965"/>
                  </a:lnTo>
                  <a:lnTo>
                    <a:pt x="372836" y="34038"/>
                  </a:lnTo>
                  <a:lnTo>
                    <a:pt x="375553" y="40464"/>
                  </a:lnTo>
                  <a:lnTo>
                    <a:pt x="392751" y="59724"/>
                  </a:lnTo>
                  <a:cubicBezTo>
                    <a:pt x="399304" y="71424"/>
                    <a:pt x="402928" y="84286"/>
                    <a:pt x="402928" y="97788"/>
                  </a:cubicBezTo>
                  <a:lnTo>
                    <a:pt x="400108" y="108335"/>
                  </a:lnTo>
                  <a:lnTo>
                    <a:pt x="397414" y="132602"/>
                  </a:lnTo>
                  <a:cubicBezTo>
                    <a:pt x="379486" y="168333"/>
                    <a:pt x="320962" y="212832"/>
                    <a:pt x="244494" y="245168"/>
                  </a:cubicBezTo>
                  <a:cubicBezTo>
                    <a:pt x="142536" y="288283"/>
                    <a:pt x="47287" y="293447"/>
                    <a:pt x="31749" y="256702"/>
                  </a:cubicBezTo>
                  <a:lnTo>
                    <a:pt x="29190" y="250650"/>
                  </a:lnTo>
                  <a:lnTo>
                    <a:pt x="14715" y="238896"/>
                  </a:lnTo>
                  <a:cubicBezTo>
                    <a:pt x="-16995" y="195178"/>
                    <a:pt x="4234" y="125695"/>
                    <a:pt x="62131" y="83701"/>
                  </a:cubicBezTo>
                  <a:cubicBezTo>
                    <a:pt x="91080" y="62703"/>
                    <a:pt x="123715" y="52554"/>
                    <a:pt x="153076" y="53118"/>
                  </a:cubicBezTo>
                  <a:lnTo>
                    <a:pt x="158864" y="54379"/>
                  </a:lnTo>
                  <a:lnTo>
                    <a:pt x="166035" y="43114"/>
                  </a:lnTo>
                  <a:cubicBezTo>
                    <a:pt x="179999" y="27507"/>
                    <a:pt x="199773" y="15107"/>
                    <a:pt x="223014" y="768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3" name="Lưu đồ: Dữ liệu được Lưu 112">
            <a:extLst>
              <a:ext uri="{FF2B5EF4-FFF2-40B4-BE49-F238E27FC236}">
                <a16:creationId xmlns:a16="http://schemas.microsoft.com/office/drawing/2014/main" id="{FAD88420-5FC8-4F0E-AF61-C2BCD2E816DA}"/>
              </a:ext>
            </a:extLst>
          </p:cNvPr>
          <p:cNvSpPr/>
          <p:nvPr/>
        </p:nvSpPr>
        <p:spPr>
          <a:xfrm rot="16200000">
            <a:off x="935463" y="1676636"/>
            <a:ext cx="507211" cy="449206"/>
          </a:xfrm>
          <a:prstGeom prst="flowChartOnlineStorage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ình tự do: Hình 113">
            <a:extLst>
              <a:ext uri="{FF2B5EF4-FFF2-40B4-BE49-F238E27FC236}">
                <a16:creationId xmlns:a16="http://schemas.microsoft.com/office/drawing/2014/main" id="{E878AE13-57CF-4D70-815B-F6FAFF2B307D}"/>
              </a:ext>
            </a:extLst>
          </p:cNvPr>
          <p:cNvSpPr/>
          <p:nvPr/>
        </p:nvSpPr>
        <p:spPr>
          <a:xfrm rot="16200000">
            <a:off x="358056" y="1963221"/>
            <a:ext cx="1736940" cy="1267645"/>
          </a:xfrm>
          <a:custGeom>
            <a:avLst/>
            <a:gdLst>
              <a:gd name="connsiteX0" fmla="*/ 1185365 w 1185365"/>
              <a:gd name="connsiteY0" fmla="*/ 878627 h 1357102"/>
              <a:gd name="connsiteX1" fmla="*/ 1167561 w 1185365"/>
              <a:gd name="connsiteY1" fmla="*/ 942674 h 1357102"/>
              <a:gd name="connsiteX2" fmla="*/ 607657 w 1185365"/>
              <a:gd name="connsiteY2" fmla="*/ 1357102 h 1357102"/>
              <a:gd name="connsiteX3" fmla="*/ 0 w 1185365"/>
              <a:gd name="connsiteY3" fmla="*/ 1357101 h 1357102"/>
              <a:gd name="connsiteX4" fmla="*/ 0 w 1185365"/>
              <a:gd name="connsiteY4" fmla="*/ 0 h 1357102"/>
              <a:gd name="connsiteX5" fmla="*/ 607657 w 1185365"/>
              <a:gd name="connsiteY5" fmla="*/ 0 h 1357102"/>
              <a:gd name="connsiteX6" fmla="*/ 1111536 w 1185365"/>
              <a:gd name="connsiteY6" fmla="*/ 299167 h 1357102"/>
              <a:gd name="connsiteX7" fmla="*/ 1162534 w 1185365"/>
              <a:gd name="connsiteY7" fmla="*/ 404086 h 1357102"/>
              <a:gd name="connsiteX8" fmla="*/ 1080005 w 1185365"/>
              <a:gd name="connsiteY8" fmla="*/ 404086 h 1357102"/>
              <a:gd name="connsiteX9" fmla="*/ 1044131 w 1185365"/>
              <a:gd name="connsiteY9" fmla="*/ 641356 h 1357102"/>
              <a:gd name="connsiteX10" fmla="*/ 1080005 w 1185365"/>
              <a:gd name="connsiteY10" fmla="*/ 878627 h 1357102"/>
              <a:gd name="connsiteX11" fmla="*/ 1185365 w 1185365"/>
              <a:gd name="connsiteY11" fmla="*/ 878627 h 135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5365" h="1357102">
                <a:moveTo>
                  <a:pt x="1185365" y="878627"/>
                </a:moveTo>
                <a:lnTo>
                  <a:pt x="1167561" y="942674"/>
                </a:lnTo>
                <a:cubicBezTo>
                  <a:pt x="1075314" y="1186216"/>
                  <a:pt x="859357" y="1357102"/>
                  <a:pt x="607657" y="1357102"/>
                </a:cubicBezTo>
                <a:lnTo>
                  <a:pt x="0" y="1357101"/>
                </a:lnTo>
                <a:lnTo>
                  <a:pt x="0" y="0"/>
                </a:lnTo>
                <a:lnTo>
                  <a:pt x="607657" y="0"/>
                </a:lnTo>
                <a:cubicBezTo>
                  <a:pt x="817407" y="0"/>
                  <a:pt x="1002336" y="118671"/>
                  <a:pt x="1111536" y="299167"/>
                </a:cubicBezTo>
                <a:lnTo>
                  <a:pt x="1162534" y="404086"/>
                </a:lnTo>
                <a:lnTo>
                  <a:pt x="1080005" y="404086"/>
                </a:lnTo>
                <a:cubicBezTo>
                  <a:pt x="1060185" y="404086"/>
                  <a:pt x="1044131" y="510335"/>
                  <a:pt x="1044131" y="641356"/>
                </a:cubicBezTo>
                <a:cubicBezTo>
                  <a:pt x="1044131" y="772377"/>
                  <a:pt x="1060185" y="878627"/>
                  <a:pt x="1080005" y="878627"/>
                </a:cubicBezTo>
                <a:lnTo>
                  <a:pt x="1185365" y="878627"/>
                </a:lnTo>
                <a:close/>
              </a:path>
            </a:pathLst>
          </a:cu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Hình chữ nhật 114">
            <a:extLst>
              <a:ext uri="{FF2B5EF4-FFF2-40B4-BE49-F238E27FC236}">
                <a16:creationId xmlns:a16="http://schemas.microsoft.com/office/drawing/2014/main" id="{907CB5A0-29B2-478F-AE9F-BFB1C917E294}"/>
              </a:ext>
            </a:extLst>
          </p:cNvPr>
          <p:cNvSpPr/>
          <p:nvPr/>
        </p:nvSpPr>
        <p:spPr>
          <a:xfrm>
            <a:off x="1040418" y="2235784"/>
            <a:ext cx="382996" cy="79674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ưu đồ: Trễ 115">
            <a:extLst>
              <a:ext uri="{FF2B5EF4-FFF2-40B4-BE49-F238E27FC236}">
                <a16:creationId xmlns:a16="http://schemas.microsoft.com/office/drawing/2014/main" id="{5B4CA5A1-B242-4172-8831-44737A509545}"/>
              </a:ext>
            </a:extLst>
          </p:cNvPr>
          <p:cNvSpPr/>
          <p:nvPr/>
        </p:nvSpPr>
        <p:spPr>
          <a:xfrm rot="16200000">
            <a:off x="918277" y="2031454"/>
            <a:ext cx="640223" cy="547844"/>
          </a:xfrm>
          <a:prstGeom prst="flowChartDelay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Nhóm 116">
            <a:extLst>
              <a:ext uri="{FF2B5EF4-FFF2-40B4-BE49-F238E27FC236}">
                <a16:creationId xmlns:a16="http://schemas.microsoft.com/office/drawing/2014/main" id="{14EB3F3F-5197-4564-9AB2-317900A9AE48}"/>
              </a:ext>
            </a:extLst>
          </p:cNvPr>
          <p:cNvGrpSpPr/>
          <p:nvPr/>
        </p:nvGrpSpPr>
        <p:grpSpPr>
          <a:xfrm rot="13912279">
            <a:off x="340503" y="3179787"/>
            <a:ext cx="1193816" cy="1372749"/>
            <a:chOff x="182243" y="1671584"/>
            <a:chExt cx="1193816" cy="1372749"/>
          </a:xfrm>
        </p:grpSpPr>
        <p:sp>
          <p:nvSpPr>
            <p:cNvPr id="118" name="Hình chữ nhật 117">
              <a:extLst>
                <a:ext uri="{FF2B5EF4-FFF2-40B4-BE49-F238E27FC236}">
                  <a16:creationId xmlns:a16="http://schemas.microsoft.com/office/drawing/2014/main" id="{37117ACA-9CAF-4241-A064-3786D8F93C21}"/>
                </a:ext>
              </a:extLst>
            </p:cNvPr>
            <p:cNvSpPr/>
            <p:nvPr/>
          </p:nvSpPr>
          <p:spPr>
            <a:xfrm rot="7903479">
              <a:off x="817185" y="2485459"/>
              <a:ext cx="342860" cy="774888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ình tự do: Hình 118">
              <a:extLst>
                <a:ext uri="{FF2B5EF4-FFF2-40B4-BE49-F238E27FC236}">
                  <a16:creationId xmlns:a16="http://schemas.microsoft.com/office/drawing/2014/main" id="{3D6765D8-3340-417F-8C6C-137EF3189BAB}"/>
                </a:ext>
              </a:extLst>
            </p:cNvPr>
            <p:cNvSpPr/>
            <p:nvPr/>
          </p:nvSpPr>
          <p:spPr>
            <a:xfrm rot="19057109" flipH="1">
              <a:off x="182243" y="1671584"/>
              <a:ext cx="518061" cy="1148147"/>
            </a:xfrm>
            <a:custGeom>
              <a:avLst/>
              <a:gdLst>
                <a:gd name="connsiteX0" fmla="*/ 904871 w 1174824"/>
                <a:gd name="connsiteY0" fmla="*/ 0 h 2181174"/>
                <a:gd name="connsiteX1" fmla="*/ 1174824 w 1174824"/>
                <a:gd name="connsiteY1" fmla="*/ 790842 h 2181174"/>
                <a:gd name="connsiteX2" fmla="*/ 1095757 w 1174824"/>
                <a:gd name="connsiteY2" fmla="*/ 1350052 h 2181174"/>
                <a:gd name="connsiteX3" fmla="*/ 1065618 w 1174824"/>
                <a:gd name="connsiteY3" fmla="*/ 1422899 h 2181174"/>
                <a:gd name="connsiteX4" fmla="*/ 1086257 w 1174824"/>
                <a:gd name="connsiteY4" fmla="*/ 1457165 h 2181174"/>
                <a:gd name="connsiteX5" fmla="*/ 955333 w 1174824"/>
                <a:gd name="connsiteY5" fmla="*/ 2145624 h 2181174"/>
                <a:gd name="connsiteX6" fmla="*/ 325095 w 1174824"/>
                <a:gd name="connsiteY6" fmla="*/ 1839165 h 2181174"/>
                <a:gd name="connsiteX7" fmla="*/ 282513 w 1174824"/>
                <a:gd name="connsiteY7" fmla="*/ 1735029 h 2181174"/>
                <a:gd name="connsiteX8" fmla="*/ 278632 w 1174824"/>
                <a:gd name="connsiteY8" fmla="*/ 1718601 h 2181174"/>
                <a:gd name="connsiteX9" fmla="*/ 222055 w 1174824"/>
                <a:gd name="connsiteY9" fmla="*/ 1654426 h 2181174"/>
                <a:gd name="connsiteX10" fmla="*/ 105917 w 1174824"/>
                <a:gd name="connsiteY10" fmla="*/ 1470308 h 2181174"/>
                <a:gd name="connsiteX11" fmla="*/ 97533 w 1174824"/>
                <a:gd name="connsiteY11" fmla="*/ 851763 h 2181174"/>
                <a:gd name="connsiteX12" fmla="*/ 472325 w 1174824"/>
                <a:gd name="connsiteY12" fmla="*/ 1044017 h 2181174"/>
                <a:gd name="connsiteX13" fmla="*/ 529595 w 1174824"/>
                <a:gd name="connsiteY13" fmla="*/ 1125165 h 2181174"/>
                <a:gd name="connsiteX14" fmla="*/ 537792 w 1174824"/>
                <a:gd name="connsiteY14" fmla="*/ 1122320 h 2181174"/>
                <a:gd name="connsiteX15" fmla="*/ 623778 w 1174824"/>
                <a:gd name="connsiteY15" fmla="*/ 1115453 h 2181174"/>
                <a:gd name="connsiteX16" fmla="*/ 660277 w 1174824"/>
                <a:gd name="connsiteY16" fmla="*/ 1121041 h 2181174"/>
                <a:gd name="connsiteX17" fmla="*/ 656133 w 1174824"/>
                <a:gd name="connsiteY17" fmla="*/ 1098674 h 2181174"/>
                <a:gd name="connsiteX18" fmla="*/ 634918 w 1174824"/>
                <a:gd name="connsiteY18" fmla="*/ 790842 h 2181174"/>
                <a:gd name="connsiteX19" fmla="*/ 904871 w 1174824"/>
                <a:gd name="connsiteY19" fmla="*/ 0 h 218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24" h="2181174">
                  <a:moveTo>
                    <a:pt x="904871" y="0"/>
                  </a:moveTo>
                  <a:cubicBezTo>
                    <a:pt x="1053962" y="0"/>
                    <a:pt x="1174824" y="354072"/>
                    <a:pt x="1174824" y="790842"/>
                  </a:cubicBezTo>
                  <a:cubicBezTo>
                    <a:pt x="1174824" y="1009227"/>
                    <a:pt x="1144608" y="1206937"/>
                    <a:pt x="1095757" y="1350052"/>
                  </a:cubicBezTo>
                  <a:lnTo>
                    <a:pt x="1065618" y="1422899"/>
                  </a:lnTo>
                  <a:lnTo>
                    <a:pt x="1086257" y="1457165"/>
                  </a:lnTo>
                  <a:cubicBezTo>
                    <a:pt x="1224139" y="1731904"/>
                    <a:pt x="1165522" y="2040137"/>
                    <a:pt x="955333" y="2145624"/>
                  </a:cubicBezTo>
                  <a:cubicBezTo>
                    <a:pt x="745144" y="2251110"/>
                    <a:pt x="462977" y="2113904"/>
                    <a:pt x="325095" y="1839165"/>
                  </a:cubicBezTo>
                  <a:cubicBezTo>
                    <a:pt x="307860" y="1804822"/>
                    <a:pt x="293695" y="1769957"/>
                    <a:pt x="282513" y="1735029"/>
                  </a:cubicBezTo>
                  <a:lnTo>
                    <a:pt x="278632" y="1718601"/>
                  </a:lnTo>
                  <a:lnTo>
                    <a:pt x="222055" y="1654426"/>
                  </a:lnTo>
                  <a:cubicBezTo>
                    <a:pt x="179977" y="1601038"/>
                    <a:pt x="140387" y="1538993"/>
                    <a:pt x="105917" y="1470308"/>
                  </a:cubicBezTo>
                  <a:cubicBezTo>
                    <a:pt x="-31965" y="1195569"/>
                    <a:pt x="-35718" y="918637"/>
                    <a:pt x="97533" y="851763"/>
                  </a:cubicBezTo>
                  <a:cubicBezTo>
                    <a:pt x="197472" y="801607"/>
                    <a:pt x="346092" y="883854"/>
                    <a:pt x="472325" y="1044017"/>
                  </a:cubicBezTo>
                  <a:lnTo>
                    <a:pt x="529595" y="1125165"/>
                  </a:lnTo>
                  <a:lnTo>
                    <a:pt x="537792" y="1122320"/>
                  </a:lnTo>
                  <a:cubicBezTo>
                    <a:pt x="565892" y="1116513"/>
                    <a:pt x="594695" y="1114293"/>
                    <a:pt x="623778" y="1115453"/>
                  </a:cubicBezTo>
                  <a:lnTo>
                    <a:pt x="660277" y="1121041"/>
                  </a:lnTo>
                  <a:lnTo>
                    <a:pt x="656133" y="1098674"/>
                  </a:lnTo>
                  <a:cubicBezTo>
                    <a:pt x="642472" y="1004059"/>
                    <a:pt x="634918" y="900035"/>
                    <a:pt x="634918" y="790842"/>
                  </a:cubicBezTo>
                  <a:cubicBezTo>
                    <a:pt x="634918" y="354072"/>
                    <a:pt x="755780" y="0"/>
                    <a:pt x="904871" y="0"/>
                  </a:cubicBezTo>
                  <a:close/>
                </a:path>
              </a:pathLst>
            </a:cu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0" name="Hình Bầu dục 119">
            <a:extLst>
              <a:ext uri="{FF2B5EF4-FFF2-40B4-BE49-F238E27FC236}">
                <a16:creationId xmlns:a16="http://schemas.microsoft.com/office/drawing/2014/main" id="{FDE2AA33-D646-49DC-A423-7CBB6300E57B}"/>
              </a:ext>
            </a:extLst>
          </p:cNvPr>
          <p:cNvSpPr/>
          <p:nvPr/>
        </p:nvSpPr>
        <p:spPr>
          <a:xfrm>
            <a:off x="998729" y="2795133"/>
            <a:ext cx="447963" cy="443557"/>
          </a:xfrm>
          <a:prstGeom prst="ellipse">
            <a:avLst/>
          </a:prstGeom>
          <a:solidFill>
            <a:srgbClr val="E7CC99"/>
          </a:solidFill>
          <a:ln w="57150">
            <a:solidFill>
              <a:srgbClr val="DBB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AEEA68A-F317-4DDC-9A97-0C93E20B32B3}"/>
              </a:ext>
            </a:extLst>
          </p:cNvPr>
          <p:cNvSpPr txBox="1"/>
          <p:nvPr/>
        </p:nvSpPr>
        <p:spPr>
          <a:xfrm>
            <a:off x="4529958" y="3647089"/>
            <a:ext cx="313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9FDE982-7B20-4E1B-ADA0-6F0FD083B30D}"/>
              </a:ext>
            </a:extLst>
          </p:cNvPr>
          <p:cNvGrpSpPr/>
          <p:nvPr/>
        </p:nvGrpSpPr>
        <p:grpSpPr>
          <a:xfrm>
            <a:off x="5402825" y="2087255"/>
            <a:ext cx="1386349" cy="1341745"/>
            <a:chOff x="5161935" y="2123768"/>
            <a:chExt cx="1386349" cy="1341745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64054FFE-887B-4DBA-927C-E052E72FA640}"/>
                </a:ext>
              </a:extLst>
            </p:cNvPr>
            <p:cNvSpPr/>
            <p:nvPr/>
          </p:nvSpPr>
          <p:spPr>
            <a:xfrm>
              <a:off x="5161935" y="2123768"/>
              <a:ext cx="1386349" cy="1341745"/>
            </a:xfrm>
            <a:prstGeom prst="ellipse">
              <a:avLst/>
            </a:prstGeom>
            <a:noFill/>
            <a:ln w="117475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198D407F-5DE3-4F3D-82B8-D03CAA8FE3C1}"/>
                </a:ext>
              </a:extLst>
            </p:cNvPr>
            <p:cNvSpPr txBox="1"/>
            <p:nvPr/>
          </p:nvSpPr>
          <p:spPr>
            <a:xfrm>
              <a:off x="5517931" y="2194475"/>
              <a:ext cx="5780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4D3B4090-9F8A-49C6-94D3-E51872DDA754}"/>
              </a:ext>
            </a:extLst>
          </p:cNvPr>
          <p:cNvGrpSpPr/>
          <p:nvPr/>
        </p:nvGrpSpPr>
        <p:grpSpPr>
          <a:xfrm>
            <a:off x="333067" y="8781495"/>
            <a:ext cx="11525865" cy="5058244"/>
            <a:chOff x="333067" y="1487537"/>
            <a:chExt cx="11525865" cy="5058244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405DE15B-69B3-4C6E-9347-E511CED59793}"/>
                </a:ext>
              </a:extLst>
            </p:cNvPr>
            <p:cNvSpPr/>
            <p:nvPr/>
          </p:nvSpPr>
          <p:spPr>
            <a:xfrm>
              <a:off x="333067" y="1487537"/>
              <a:ext cx="11525865" cy="5058244"/>
            </a:xfrm>
            <a:prstGeom prst="roundRect">
              <a:avLst>
                <a:gd name="adj" fmla="val 4118"/>
              </a:avLst>
            </a:prstGeom>
            <a:solidFill>
              <a:srgbClr val="FABE16"/>
            </a:solidFill>
            <a:ln w="76200">
              <a:solidFill>
                <a:srgbClr val="3D67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ao: 5 Cánh 11">
              <a:extLst>
                <a:ext uri="{FF2B5EF4-FFF2-40B4-BE49-F238E27FC236}">
                  <a16:creationId xmlns:a16="http://schemas.microsoft.com/office/drawing/2014/main" id="{BB628FDE-8497-49AC-A716-9876D0FC6B69}"/>
                </a:ext>
              </a:extLst>
            </p:cNvPr>
            <p:cNvSpPr/>
            <p:nvPr/>
          </p:nvSpPr>
          <p:spPr>
            <a:xfrm>
              <a:off x="9888402" y="5665495"/>
              <a:ext cx="726504" cy="650843"/>
            </a:xfrm>
            <a:prstGeom prst="star5">
              <a:avLst>
                <a:gd name="adj" fmla="val 21767"/>
                <a:gd name="hf" fmla="val 105146"/>
                <a:gd name="vf" fmla="val 110557"/>
              </a:avLst>
            </a:prstGeom>
            <a:noFill/>
            <a:ln w="82550">
              <a:solidFill>
                <a:srgbClr val="9D7603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0BD630A2-0138-4C53-9639-003C59CEA511}"/>
                </a:ext>
              </a:extLst>
            </p:cNvPr>
            <p:cNvSpPr/>
            <p:nvPr/>
          </p:nvSpPr>
          <p:spPr>
            <a:xfrm>
              <a:off x="609623" y="1735150"/>
              <a:ext cx="513671" cy="482828"/>
            </a:xfrm>
            <a:prstGeom prst="ellipse">
              <a:avLst/>
            </a:prstGeom>
            <a:noFill/>
            <a:ln w="82550">
              <a:solidFill>
                <a:srgbClr val="9D7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am giác Cân 13">
              <a:extLst>
                <a:ext uri="{FF2B5EF4-FFF2-40B4-BE49-F238E27FC236}">
                  <a16:creationId xmlns:a16="http://schemas.microsoft.com/office/drawing/2014/main" id="{1455419B-636E-48F0-8E14-30FB88409C05}"/>
                </a:ext>
              </a:extLst>
            </p:cNvPr>
            <p:cNvSpPr/>
            <p:nvPr/>
          </p:nvSpPr>
          <p:spPr>
            <a:xfrm>
              <a:off x="1407950" y="1788237"/>
              <a:ext cx="482642" cy="376654"/>
            </a:xfrm>
            <a:prstGeom prst="triangle">
              <a:avLst/>
            </a:prstGeom>
            <a:noFill/>
            <a:ln w="82550">
              <a:solidFill>
                <a:srgbClr val="9D7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Nhóm 14">
              <a:extLst>
                <a:ext uri="{FF2B5EF4-FFF2-40B4-BE49-F238E27FC236}">
                  <a16:creationId xmlns:a16="http://schemas.microsoft.com/office/drawing/2014/main" id="{E18D23E1-E677-4EE1-9216-1BF8DD427723}"/>
                </a:ext>
              </a:extLst>
            </p:cNvPr>
            <p:cNvGrpSpPr/>
            <p:nvPr/>
          </p:nvGrpSpPr>
          <p:grpSpPr>
            <a:xfrm>
              <a:off x="10798957" y="5609089"/>
              <a:ext cx="852727" cy="767591"/>
              <a:chOff x="4424356" y="1296438"/>
              <a:chExt cx="1307850" cy="1379892"/>
            </a:xfrm>
            <a:solidFill>
              <a:srgbClr val="9D7603"/>
            </a:solidFill>
          </p:grpSpPr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9200196D-369B-4809-97A9-49AC22BB50E0}"/>
                  </a:ext>
                </a:extLst>
              </p:cNvPr>
              <p:cNvGrpSpPr/>
              <p:nvPr/>
            </p:nvGrpSpPr>
            <p:grpSpPr>
              <a:xfrm>
                <a:off x="4424356" y="1296438"/>
                <a:ext cx="1307850" cy="1379892"/>
                <a:chOff x="4424356" y="1296438"/>
                <a:chExt cx="1307850" cy="1379892"/>
              </a:xfrm>
              <a:grpFill/>
            </p:grpSpPr>
            <p:sp>
              <p:nvSpPr>
                <p:cNvPr id="18" name="Hình tự do: Hình 17">
                  <a:extLst>
                    <a:ext uri="{FF2B5EF4-FFF2-40B4-BE49-F238E27FC236}">
                      <a16:creationId xmlns:a16="http://schemas.microsoft.com/office/drawing/2014/main" id="{D6DCA00F-43A2-483C-B106-0AEDEBD9D873}"/>
                    </a:ext>
                  </a:extLst>
                </p:cNvPr>
                <p:cNvSpPr/>
                <p:nvPr/>
              </p:nvSpPr>
              <p:spPr>
                <a:xfrm>
                  <a:off x="4424356" y="1358080"/>
                  <a:ext cx="1307850" cy="615384"/>
                </a:xfrm>
                <a:custGeom>
                  <a:avLst/>
                  <a:gdLst>
                    <a:gd name="connsiteX0" fmla="*/ 653925 w 1307850"/>
                    <a:gd name="connsiteY0" fmla="*/ 0 h 518652"/>
                    <a:gd name="connsiteX1" fmla="*/ 1269978 w 1307850"/>
                    <a:gd name="connsiteY1" fmla="*/ 399340 h 518652"/>
                    <a:gd name="connsiteX2" fmla="*/ 1307850 w 1307850"/>
                    <a:gd name="connsiteY2" fmla="*/ 518652 h 518652"/>
                    <a:gd name="connsiteX3" fmla="*/ 0 w 1307850"/>
                    <a:gd name="connsiteY3" fmla="*/ 518652 h 518652"/>
                    <a:gd name="connsiteX4" fmla="*/ 37872 w 1307850"/>
                    <a:gd name="connsiteY4" fmla="*/ 399340 h 518652"/>
                    <a:gd name="connsiteX5" fmla="*/ 653925 w 1307850"/>
                    <a:gd name="connsiteY5" fmla="*/ 0 h 51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850" h="518652">
                      <a:moveTo>
                        <a:pt x="653925" y="0"/>
                      </a:moveTo>
                      <a:cubicBezTo>
                        <a:pt x="930866" y="0"/>
                        <a:pt x="1168480" y="164664"/>
                        <a:pt x="1269978" y="399340"/>
                      </a:cubicBezTo>
                      <a:lnTo>
                        <a:pt x="1307850" y="518652"/>
                      </a:lnTo>
                      <a:lnTo>
                        <a:pt x="0" y="518652"/>
                      </a:lnTo>
                      <a:lnTo>
                        <a:pt x="37872" y="399340"/>
                      </a:lnTo>
                      <a:cubicBezTo>
                        <a:pt x="139371" y="164664"/>
                        <a:pt x="376985" y="0"/>
                        <a:pt x="6539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2DF4A64C-844A-4786-ABA5-4411A0448936}"/>
                    </a:ext>
                  </a:extLst>
                </p:cNvPr>
                <p:cNvSpPr/>
                <p:nvPr/>
              </p:nvSpPr>
              <p:spPr>
                <a:xfrm>
                  <a:off x="5015140" y="1734002"/>
                  <a:ext cx="178710" cy="6587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Khối Hình cung 19">
                  <a:extLst>
                    <a:ext uri="{FF2B5EF4-FFF2-40B4-BE49-F238E27FC236}">
                      <a16:creationId xmlns:a16="http://schemas.microsoft.com/office/drawing/2014/main" id="{6AFB606F-4C4B-4C7D-9EE0-DEDED8B16C4E}"/>
                    </a:ext>
                  </a:extLst>
                </p:cNvPr>
                <p:cNvSpPr/>
                <p:nvPr/>
              </p:nvSpPr>
              <p:spPr>
                <a:xfrm rot="10800000">
                  <a:off x="4693559" y="2060948"/>
                  <a:ext cx="500291" cy="615382"/>
                </a:xfrm>
                <a:prstGeom prst="blockArc">
                  <a:avLst>
                    <a:gd name="adj1" fmla="val 10760543"/>
                    <a:gd name="adj2" fmla="val 21292178"/>
                    <a:gd name="adj3" fmla="val 3592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Hình tự do: Hình 20">
                  <a:extLst>
                    <a:ext uri="{FF2B5EF4-FFF2-40B4-BE49-F238E27FC236}">
                      <a16:creationId xmlns:a16="http://schemas.microsoft.com/office/drawing/2014/main" id="{DE9A60A6-3800-42B6-A7D5-671906C249FC}"/>
                    </a:ext>
                  </a:extLst>
                </p:cNvPr>
                <p:cNvSpPr/>
                <p:nvPr/>
              </p:nvSpPr>
              <p:spPr>
                <a:xfrm>
                  <a:off x="4693559" y="2308077"/>
                  <a:ext cx="182659" cy="85461"/>
                </a:xfrm>
                <a:custGeom>
                  <a:avLst/>
                  <a:gdLst>
                    <a:gd name="connsiteX0" fmla="*/ 653925 w 1307850"/>
                    <a:gd name="connsiteY0" fmla="*/ 0 h 518652"/>
                    <a:gd name="connsiteX1" fmla="*/ 1269978 w 1307850"/>
                    <a:gd name="connsiteY1" fmla="*/ 399340 h 518652"/>
                    <a:gd name="connsiteX2" fmla="*/ 1307850 w 1307850"/>
                    <a:gd name="connsiteY2" fmla="*/ 518652 h 518652"/>
                    <a:gd name="connsiteX3" fmla="*/ 0 w 1307850"/>
                    <a:gd name="connsiteY3" fmla="*/ 518652 h 518652"/>
                    <a:gd name="connsiteX4" fmla="*/ 37872 w 1307850"/>
                    <a:gd name="connsiteY4" fmla="*/ 399340 h 518652"/>
                    <a:gd name="connsiteX5" fmla="*/ 653925 w 1307850"/>
                    <a:gd name="connsiteY5" fmla="*/ 0 h 51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850" h="518652">
                      <a:moveTo>
                        <a:pt x="653925" y="0"/>
                      </a:moveTo>
                      <a:cubicBezTo>
                        <a:pt x="930866" y="0"/>
                        <a:pt x="1168480" y="164664"/>
                        <a:pt x="1269978" y="399340"/>
                      </a:cubicBezTo>
                      <a:lnTo>
                        <a:pt x="1307850" y="518652"/>
                      </a:lnTo>
                      <a:lnTo>
                        <a:pt x="0" y="518652"/>
                      </a:lnTo>
                      <a:lnTo>
                        <a:pt x="37872" y="399340"/>
                      </a:lnTo>
                      <a:cubicBezTo>
                        <a:pt x="139371" y="164664"/>
                        <a:pt x="376985" y="0"/>
                        <a:pt x="6539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Hình tự do: Hình 21">
                  <a:extLst>
                    <a:ext uri="{FF2B5EF4-FFF2-40B4-BE49-F238E27FC236}">
                      <a16:creationId xmlns:a16="http://schemas.microsoft.com/office/drawing/2014/main" id="{49FE55D3-511E-413C-AF19-5D8B910463F1}"/>
                    </a:ext>
                  </a:extLst>
                </p:cNvPr>
                <p:cNvSpPr/>
                <p:nvPr/>
              </p:nvSpPr>
              <p:spPr>
                <a:xfrm>
                  <a:off x="4988926" y="1296438"/>
                  <a:ext cx="178710" cy="101400"/>
                </a:xfrm>
                <a:custGeom>
                  <a:avLst/>
                  <a:gdLst>
                    <a:gd name="connsiteX0" fmla="*/ 653925 w 1307850"/>
                    <a:gd name="connsiteY0" fmla="*/ 0 h 518652"/>
                    <a:gd name="connsiteX1" fmla="*/ 1269978 w 1307850"/>
                    <a:gd name="connsiteY1" fmla="*/ 399340 h 518652"/>
                    <a:gd name="connsiteX2" fmla="*/ 1307850 w 1307850"/>
                    <a:gd name="connsiteY2" fmla="*/ 518652 h 518652"/>
                    <a:gd name="connsiteX3" fmla="*/ 0 w 1307850"/>
                    <a:gd name="connsiteY3" fmla="*/ 518652 h 518652"/>
                    <a:gd name="connsiteX4" fmla="*/ 37872 w 1307850"/>
                    <a:gd name="connsiteY4" fmla="*/ 399340 h 518652"/>
                    <a:gd name="connsiteX5" fmla="*/ 653925 w 1307850"/>
                    <a:gd name="connsiteY5" fmla="*/ 0 h 51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850" h="518652">
                      <a:moveTo>
                        <a:pt x="653925" y="0"/>
                      </a:moveTo>
                      <a:cubicBezTo>
                        <a:pt x="930866" y="0"/>
                        <a:pt x="1168480" y="164664"/>
                        <a:pt x="1269978" y="399340"/>
                      </a:cubicBezTo>
                      <a:lnTo>
                        <a:pt x="1307850" y="518652"/>
                      </a:lnTo>
                      <a:lnTo>
                        <a:pt x="0" y="518652"/>
                      </a:lnTo>
                      <a:lnTo>
                        <a:pt x="37872" y="399340"/>
                      </a:lnTo>
                      <a:cubicBezTo>
                        <a:pt x="139371" y="164664"/>
                        <a:pt x="376985" y="0"/>
                        <a:pt x="6539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Hình tự do: Hình 16">
                <a:extLst>
                  <a:ext uri="{FF2B5EF4-FFF2-40B4-BE49-F238E27FC236}">
                    <a16:creationId xmlns:a16="http://schemas.microsoft.com/office/drawing/2014/main" id="{719087F2-0479-4DD5-8049-533DAEAC5473}"/>
                  </a:ext>
                </a:extLst>
              </p:cNvPr>
              <p:cNvSpPr/>
              <p:nvPr/>
            </p:nvSpPr>
            <p:spPr>
              <a:xfrm>
                <a:off x="4637966" y="1493393"/>
                <a:ext cx="880630" cy="344757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solidFill>
                <a:srgbClr val="FABE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Đám mây 22">
            <a:extLst>
              <a:ext uri="{FF2B5EF4-FFF2-40B4-BE49-F238E27FC236}">
                <a16:creationId xmlns:a16="http://schemas.microsoft.com/office/drawing/2014/main" id="{3515F549-0C24-435D-967E-44245A1746DC}"/>
              </a:ext>
            </a:extLst>
          </p:cNvPr>
          <p:cNvSpPr/>
          <p:nvPr/>
        </p:nvSpPr>
        <p:spPr>
          <a:xfrm>
            <a:off x="-3759392" y="-706694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Đám mây 23">
            <a:extLst>
              <a:ext uri="{FF2B5EF4-FFF2-40B4-BE49-F238E27FC236}">
                <a16:creationId xmlns:a16="http://schemas.microsoft.com/office/drawing/2014/main" id="{81D22332-48F5-4ACA-B013-FC518907E4D9}"/>
              </a:ext>
            </a:extLst>
          </p:cNvPr>
          <p:cNvSpPr/>
          <p:nvPr/>
        </p:nvSpPr>
        <p:spPr>
          <a:xfrm>
            <a:off x="372486" y="-2615206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Đám mây 24">
            <a:extLst>
              <a:ext uri="{FF2B5EF4-FFF2-40B4-BE49-F238E27FC236}">
                <a16:creationId xmlns:a16="http://schemas.microsoft.com/office/drawing/2014/main" id="{B9BBE8A2-770F-4198-9361-8DBCF613B6A0}"/>
              </a:ext>
            </a:extLst>
          </p:cNvPr>
          <p:cNvSpPr/>
          <p:nvPr/>
        </p:nvSpPr>
        <p:spPr>
          <a:xfrm>
            <a:off x="4442617" y="-3249138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Đám mây 25">
            <a:extLst>
              <a:ext uri="{FF2B5EF4-FFF2-40B4-BE49-F238E27FC236}">
                <a16:creationId xmlns:a16="http://schemas.microsoft.com/office/drawing/2014/main" id="{2111BAFE-3645-4102-A270-05D4DD62FD90}"/>
              </a:ext>
            </a:extLst>
          </p:cNvPr>
          <p:cNvSpPr/>
          <p:nvPr/>
        </p:nvSpPr>
        <p:spPr>
          <a:xfrm>
            <a:off x="7291553" y="-3770915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Đám mây 26">
            <a:extLst>
              <a:ext uri="{FF2B5EF4-FFF2-40B4-BE49-F238E27FC236}">
                <a16:creationId xmlns:a16="http://schemas.microsoft.com/office/drawing/2014/main" id="{4038730D-EA80-44F7-94C7-21E4ED160330}"/>
              </a:ext>
            </a:extLst>
          </p:cNvPr>
          <p:cNvSpPr/>
          <p:nvPr/>
        </p:nvSpPr>
        <p:spPr>
          <a:xfrm>
            <a:off x="14629370" y="-3321900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Đám mây 27">
            <a:extLst>
              <a:ext uri="{FF2B5EF4-FFF2-40B4-BE49-F238E27FC236}">
                <a16:creationId xmlns:a16="http://schemas.microsoft.com/office/drawing/2014/main" id="{E8B1F33F-E0C9-4641-B3AD-CE94B56BC0E1}"/>
              </a:ext>
            </a:extLst>
          </p:cNvPr>
          <p:cNvSpPr/>
          <p:nvPr/>
        </p:nvSpPr>
        <p:spPr>
          <a:xfrm>
            <a:off x="17241146" y="14707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ao: 5 Cánh 28">
            <a:extLst>
              <a:ext uri="{FF2B5EF4-FFF2-40B4-BE49-F238E27FC236}">
                <a16:creationId xmlns:a16="http://schemas.microsoft.com/office/drawing/2014/main" id="{1D1B4017-4E5E-4CAD-BA96-1095571A4558}"/>
              </a:ext>
            </a:extLst>
          </p:cNvPr>
          <p:cNvSpPr/>
          <p:nvPr/>
        </p:nvSpPr>
        <p:spPr>
          <a:xfrm>
            <a:off x="20625487" y="190840"/>
            <a:ext cx="852726" cy="767591"/>
          </a:xfrm>
          <a:prstGeom prst="star5">
            <a:avLst>
              <a:gd name="adj" fmla="val 21767"/>
              <a:gd name="hf" fmla="val 105146"/>
              <a:gd name="vf" fmla="val 110557"/>
            </a:avLst>
          </a:prstGeom>
          <a:noFill/>
          <a:ln w="114300">
            <a:solidFill>
              <a:srgbClr val="BD9703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F79CF1DD-5EDA-4090-804C-DECB1F2C96FD}"/>
              </a:ext>
            </a:extLst>
          </p:cNvPr>
          <p:cNvSpPr/>
          <p:nvPr/>
        </p:nvSpPr>
        <p:spPr>
          <a:xfrm>
            <a:off x="-11585260" y="335525"/>
            <a:ext cx="752168" cy="706694"/>
          </a:xfrm>
          <a:prstGeom prst="ellipse">
            <a:avLst/>
          </a:prstGeom>
          <a:noFill/>
          <a:ln w="139700">
            <a:solidFill>
              <a:srgbClr val="005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am giác Cân 30">
            <a:extLst>
              <a:ext uri="{FF2B5EF4-FFF2-40B4-BE49-F238E27FC236}">
                <a16:creationId xmlns:a16="http://schemas.microsoft.com/office/drawing/2014/main" id="{2C23A825-5698-4A37-A1D9-0777CE4611FF}"/>
              </a:ext>
            </a:extLst>
          </p:cNvPr>
          <p:cNvSpPr/>
          <p:nvPr/>
        </p:nvSpPr>
        <p:spPr>
          <a:xfrm>
            <a:off x="-3789562" y="357827"/>
            <a:ext cx="752168" cy="608372"/>
          </a:xfrm>
          <a:prstGeom prst="triangle">
            <a:avLst/>
          </a:prstGeom>
          <a:noFill/>
          <a:ln w="139700">
            <a:solidFill>
              <a:srgbClr val="994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4F035A74-DA6D-47A0-90AE-80D03B990CE4}"/>
              </a:ext>
            </a:extLst>
          </p:cNvPr>
          <p:cNvGrpSpPr/>
          <p:nvPr/>
        </p:nvGrpSpPr>
        <p:grpSpPr>
          <a:xfrm>
            <a:off x="27721997" y="139485"/>
            <a:ext cx="852726" cy="913885"/>
            <a:chOff x="4424356" y="1296438"/>
            <a:chExt cx="1307850" cy="137989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39CDA456-D4D4-4B5B-8453-A14E6876F286}"/>
                </a:ext>
              </a:extLst>
            </p:cNvPr>
            <p:cNvGrpSpPr/>
            <p:nvPr/>
          </p:nvGrpSpPr>
          <p:grpSpPr>
            <a:xfrm>
              <a:off x="4424356" y="1296438"/>
              <a:ext cx="1307850" cy="1379892"/>
              <a:chOff x="4424356" y="1296438"/>
              <a:chExt cx="1307850" cy="1379892"/>
            </a:xfrm>
            <a:solidFill>
              <a:srgbClr val="123B87"/>
            </a:solidFill>
          </p:grpSpPr>
          <p:sp>
            <p:nvSpPr>
              <p:cNvPr id="35" name="Hình tự do: Hình 34">
                <a:extLst>
                  <a:ext uri="{FF2B5EF4-FFF2-40B4-BE49-F238E27FC236}">
                    <a16:creationId xmlns:a16="http://schemas.microsoft.com/office/drawing/2014/main" id="{D49710DC-4412-4465-A8AC-8513891C8C15}"/>
                  </a:ext>
                </a:extLst>
              </p:cNvPr>
              <p:cNvSpPr/>
              <p:nvPr/>
            </p:nvSpPr>
            <p:spPr>
              <a:xfrm>
                <a:off x="4424356" y="1358080"/>
                <a:ext cx="1307850" cy="615384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65E0FC16-1703-40F1-89BC-EDE8E0703DF8}"/>
                  </a:ext>
                </a:extLst>
              </p:cNvPr>
              <p:cNvSpPr/>
              <p:nvPr/>
            </p:nvSpPr>
            <p:spPr>
              <a:xfrm>
                <a:off x="5015140" y="1734002"/>
                <a:ext cx="178710" cy="658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Khối Hình cung 36">
                <a:extLst>
                  <a:ext uri="{FF2B5EF4-FFF2-40B4-BE49-F238E27FC236}">
                    <a16:creationId xmlns:a16="http://schemas.microsoft.com/office/drawing/2014/main" id="{DB147F7C-879F-4218-B999-D31F1EBC7C52}"/>
                  </a:ext>
                </a:extLst>
              </p:cNvPr>
              <p:cNvSpPr/>
              <p:nvPr/>
            </p:nvSpPr>
            <p:spPr>
              <a:xfrm rot="10800000">
                <a:off x="4693559" y="2060948"/>
                <a:ext cx="500291" cy="615382"/>
              </a:xfrm>
              <a:prstGeom prst="blockArc">
                <a:avLst>
                  <a:gd name="adj1" fmla="val 10760543"/>
                  <a:gd name="adj2" fmla="val 21292178"/>
                  <a:gd name="adj3" fmla="val 359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Hình tự do: Hình 37">
                <a:extLst>
                  <a:ext uri="{FF2B5EF4-FFF2-40B4-BE49-F238E27FC236}">
                    <a16:creationId xmlns:a16="http://schemas.microsoft.com/office/drawing/2014/main" id="{F0F04032-E32E-41B4-8650-93A0CDCA76EC}"/>
                  </a:ext>
                </a:extLst>
              </p:cNvPr>
              <p:cNvSpPr/>
              <p:nvPr/>
            </p:nvSpPr>
            <p:spPr>
              <a:xfrm>
                <a:off x="4693559" y="2308077"/>
                <a:ext cx="182659" cy="85461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Hình tự do: Hình 38">
                <a:extLst>
                  <a:ext uri="{FF2B5EF4-FFF2-40B4-BE49-F238E27FC236}">
                    <a16:creationId xmlns:a16="http://schemas.microsoft.com/office/drawing/2014/main" id="{B9F0E9C7-4E1B-49B2-8F05-EEB84B0E9395}"/>
                  </a:ext>
                </a:extLst>
              </p:cNvPr>
              <p:cNvSpPr/>
              <p:nvPr/>
            </p:nvSpPr>
            <p:spPr>
              <a:xfrm>
                <a:off x="4988926" y="1296438"/>
                <a:ext cx="178710" cy="101400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Hình tự do: Hình 33">
              <a:extLst>
                <a:ext uri="{FF2B5EF4-FFF2-40B4-BE49-F238E27FC236}">
                  <a16:creationId xmlns:a16="http://schemas.microsoft.com/office/drawing/2014/main" id="{DBB02C15-BE88-41E7-BF1D-3F9FA2342AF1}"/>
                </a:ext>
              </a:extLst>
            </p:cNvPr>
            <p:cNvSpPr/>
            <p:nvPr/>
          </p:nvSpPr>
          <p:spPr>
            <a:xfrm>
              <a:off x="4637966" y="1493393"/>
              <a:ext cx="880630" cy="344757"/>
            </a:xfrm>
            <a:custGeom>
              <a:avLst/>
              <a:gdLst>
                <a:gd name="connsiteX0" fmla="*/ 653925 w 1307850"/>
                <a:gd name="connsiteY0" fmla="*/ 0 h 518652"/>
                <a:gd name="connsiteX1" fmla="*/ 1269978 w 1307850"/>
                <a:gd name="connsiteY1" fmla="*/ 399340 h 518652"/>
                <a:gd name="connsiteX2" fmla="*/ 1307850 w 1307850"/>
                <a:gd name="connsiteY2" fmla="*/ 518652 h 518652"/>
                <a:gd name="connsiteX3" fmla="*/ 0 w 1307850"/>
                <a:gd name="connsiteY3" fmla="*/ 518652 h 518652"/>
                <a:gd name="connsiteX4" fmla="*/ 37872 w 1307850"/>
                <a:gd name="connsiteY4" fmla="*/ 399340 h 518652"/>
                <a:gd name="connsiteX5" fmla="*/ 653925 w 1307850"/>
                <a:gd name="connsiteY5" fmla="*/ 0 h 51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850" h="518652">
                  <a:moveTo>
                    <a:pt x="653925" y="0"/>
                  </a:moveTo>
                  <a:cubicBezTo>
                    <a:pt x="930866" y="0"/>
                    <a:pt x="1168480" y="164664"/>
                    <a:pt x="1269978" y="399340"/>
                  </a:cubicBezTo>
                  <a:lnTo>
                    <a:pt x="1307850" y="518652"/>
                  </a:lnTo>
                  <a:lnTo>
                    <a:pt x="0" y="518652"/>
                  </a:lnTo>
                  <a:lnTo>
                    <a:pt x="37872" y="399340"/>
                  </a:lnTo>
                  <a:cubicBezTo>
                    <a:pt x="139371" y="164664"/>
                    <a:pt x="376985" y="0"/>
                    <a:pt x="653925" y="0"/>
                  </a:cubicBez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2283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Đám mây 25">
            <a:extLst>
              <a:ext uri="{FF2B5EF4-FFF2-40B4-BE49-F238E27FC236}">
                <a16:creationId xmlns:a16="http://schemas.microsoft.com/office/drawing/2014/main" id="{E07181C9-BF0A-4612-8C57-267DC4449BB5}"/>
              </a:ext>
            </a:extLst>
          </p:cNvPr>
          <p:cNvSpPr/>
          <p:nvPr/>
        </p:nvSpPr>
        <p:spPr>
          <a:xfrm>
            <a:off x="-3598" y="1119542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Đám mây 26">
            <a:extLst>
              <a:ext uri="{FF2B5EF4-FFF2-40B4-BE49-F238E27FC236}">
                <a16:creationId xmlns:a16="http://schemas.microsoft.com/office/drawing/2014/main" id="{D29A19DD-3318-459F-840D-0B1BB1457CA1}"/>
              </a:ext>
            </a:extLst>
          </p:cNvPr>
          <p:cNvSpPr/>
          <p:nvPr/>
        </p:nvSpPr>
        <p:spPr>
          <a:xfrm>
            <a:off x="1997521" y="184691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Đám mây 27">
            <a:extLst>
              <a:ext uri="{FF2B5EF4-FFF2-40B4-BE49-F238E27FC236}">
                <a16:creationId xmlns:a16="http://schemas.microsoft.com/office/drawing/2014/main" id="{D1AC0DA9-E361-4FDB-938A-0837952DD10D}"/>
              </a:ext>
            </a:extLst>
          </p:cNvPr>
          <p:cNvSpPr/>
          <p:nvPr/>
        </p:nvSpPr>
        <p:spPr>
          <a:xfrm>
            <a:off x="3998619" y="1043522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Đám mây 28">
            <a:extLst>
              <a:ext uri="{FF2B5EF4-FFF2-40B4-BE49-F238E27FC236}">
                <a16:creationId xmlns:a16="http://schemas.microsoft.com/office/drawing/2014/main" id="{46A61125-1A99-43D4-B85C-CD6FA98CF4A0}"/>
              </a:ext>
            </a:extLst>
          </p:cNvPr>
          <p:cNvSpPr/>
          <p:nvPr/>
        </p:nvSpPr>
        <p:spPr>
          <a:xfrm>
            <a:off x="6890370" y="937594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Đám mây 29">
            <a:extLst>
              <a:ext uri="{FF2B5EF4-FFF2-40B4-BE49-F238E27FC236}">
                <a16:creationId xmlns:a16="http://schemas.microsoft.com/office/drawing/2014/main" id="{6406C84A-5F15-46DF-9573-E15F78A1EC63}"/>
              </a:ext>
            </a:extLst>
          </p:cNvPr>
          <p:cNvSpPr/>
          <p:nvPr/>
        </p:nvSpPr>
        <p:spPr>
          <a:xfrm>
            <a:off x="8878275" y="193184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Đám mây 30">
            <a:extLst>
              <a:ext uri="{FF2B5EF4-FFF2-40B4-BE49-F238E27FC236}">
                <a16:creationId xmlns:a16="http://schemas.microsoft.com/office/drawing/2014/main" id="{13C9E751-34FF-4B9D-BD8E-34909B496ED3}"/>
              </a:ext>
            </a:extLst>
          </p:cNvPr>
          <p:cNvSpPr/>
          <p:nvPr/>
        </p:nvSpPr>
        <p:spPr>
          <a:xfrm>
            <a:off x="10763672" y="857984"/>
            <a:ext cx="1316204" cy="706694"/>
          </a:xfrm>
          <a:prstGeom prst="cloud">
            <a:avLst/>
          </a:prstGeom>
          <a:solidFill>
            <a:srgbClr val="5199C9"/>
          </a:solidFill>
          <a:ln w="38100">
            <a:solidFill>
              <a:srgbClr val="377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ao: 5 Cánh 3">
            <a:extLst>
              <a:ext uri="{FF2B5EF4-FFF2-40B4-BE49-F238E27FC236}">
                <a16:creationId xmlns:a16="http://schemas.microsoft.com/office/drawing/2014/main" id="{2581EC62-C065-4B4B-BEF5-BDB6643438DE}"/>
              </a:ext>
            </a:extLst>
          </p:cNvPr>
          <p:cNvSpPr/>
          <p:nvPr/>
        </p:nvSpPr>
        <p:spPr>
          <a:xfrm>
            <a:off x="7727621" y="190840"/>
            <a:ext cx="852726" cy="767591"/>
          </a:xfrm>
          <a:prstGeom prst="star5">
            <a:avLst>
              <a:gd name="adj" fmla="val 21767"/>
              <a:gd name="hf" fmla="val 105146"/>
              <a:gd name="vf" fmla="val 110557"/>
            </a:avLst>
          </a:prstGeom>
          <a:noFill/>
          <a:ln w="114300">
            <a:solidFill>
              <a:srgbClr val="BD9703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4086796C-6A98-4FE4-8BD7-D2F50B63165E}"/>
              </a:ext>
            </a:extLst>
          </p:cNvPr>
          <p:cNvSpPr/>
          <p:nvPr/>
        </p:nvSpPr>
        <p:spPr>
          <a:xfrm>
            <a:off x="1312606" y="335525"/>
            <a:ext cx="752168" cy="706694"/>
          </a:xfrm>
          <a:prstGeom prst="ellipse">
            <a:avLst/>
          </a:prstGeom>
          <a:noFill/>
          <a:ln w="139700">
            <a:solidFill>
              <a:srgbClr val="005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ác Cân 8">
            <a:extLst>
              <a:ext uri="{FF2B5EF4-FFF2-40B4-BE49-F238E27FC236}">
                <a16:creationId xmlns:a16="http://schemas.microsoft.com/office/drawing/2014/main" id="{025A3A86-C851-4F73-A9D8-86DD0E0CCA8B}"/>
              </a:ext>
            </a:extLst>
          </p:cNvPr>
          <p:cNvSpPr/>
          <p:nvPr/>
        </p:nvSpPr>
        <p:spPr>
          <a:xfrm>
            <a:off x="3333136" y="357827"/>
            <a:ext cx="752168" cy="608372"/>
          </a:xfrm>
          <a:prstGeom prst="triangle">
            <a:avLst/>
          </a:prstGeom>
          <a:noFill/>
          <a:ln w="139700">
            <a:solidFill>
              <a:srgbClr val="994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9277E2C7-212B-4053-ADA3-A2A8C49FA990}"/>
              </a:ext>
            </a:extLst>
          </p:cNvPr>
          <p:cNvGrpSpPr/>
          <p:nvPr/>
        </p:nvGrpSpPr>
        <p:grpSpPr>
          <a:xfrm>
            <a:off x="10252123" y="139485"/>
            <a:ext cx="852726" cy="913885"/>
            <a:chOff x="4424356" y="1296438"/>
            <a:chExt cx="1307850" cy="1379892"/>
          </a:xfrm>
        </p:grpSpPr>
        <p:grpSp>
          <p:nvGrpSpPr>
            <p:cNvPr id="22" name="Nhóm 21">
              <a:extLst>
                <a:ext uri="{FF2B5EF4-FFF2-40B4-BE49-F238E27FC236}">
                  <a16:creationId xmlns:a16="http://schemas.microsoft.com/office/drawing/2014/main" id="{2AF2EEF2-3E8D-443E-AC9E-F4B313DF6E77}"/>
                </a:ext>
              </a:extLst>
            </p:cNvPr>
            <p:cNvGrpSpPr/>
            <p:nvPr/>
          </p:nvGrpSpPr>
          <p:grpSpPr>
            <a:xfrm>
              <a:off x="4424356" y="1296438"/>
              <a:ext cx="1307850" cy="1379892"/>
              <a:chOff x="4424356" y="1296438"/>
              <a:chExt cx="1307850" cy="1379892"/>
            </a:xfrm>
            <a:solidFill>
              <a:srgbClr val="123B87"/>
            </a:solidFill>
          </p:grpSpPr>
          <p:sp>
            <p:nvSpPr>
              <p:cNvPr id="15" name="Hình tự do: Hình 14">
                <a:extLst>
                  <a:ext uri="{FF2B5EF4-FFF2-40B4-BE49-F238E27FC236}">
                    <a16:creationId xmlns:a16="http://schemas.microsoft.com/office/drawing/2014/main" id="{4EB24142-BAF4-402A-AD02-DF987C19E345}"/>
                  </a:ext>
                </a:extLst>
              </p:cNvPr>
              <p:cNvSpPr/>
              <p:nvPr/>
            </p:nvSpPr>
            <p:spPr>
              <a:xfrm>
                <a:off x="4424356" y="1358080"/>
                <a:ext cx="1307850" cy="615384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4107739A-216D-4B12-9CE8-50D69BFE4338}"/>
                  </a:ext>
                </a:extLst>
              </p:cNvPr>
              <p:cNvSpPr/>
              <p:nvPr/>
            </p:nvSpPr>
            <p:spPr>
              <a:xfrm>
                <a:off x="5015140" y="1734002"/>
                <a:ext cx="178710" cy="658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Khối Hình cung 18">
                <a:extLst>
                  <a:ext uri="{FF2B5EF4-FFF2-40B4-BE49-F238E27FC236}">
                    <a16:creationId xmlns:a16="http://schemas.microsoft.com/office/drawing/2014/main" id="{3C6A9F3D-E85C-4253-909B-95D883D7B580}"/>
                  </a:ext>
                </a:extLst>
              </p:cNvPr>
              <p:cNvSpPr/>
              <p:nvPr/>
            </p:nvSpPr>
            <p:spPr>
              <a:xfrm rot="10800000">
                <a:off x="4693559" y="2060948"/>
                <a:ext cx="500291" cy="615382"/>
              </a:xfrm>
              <a:prstGeom prst="blockArc">
                <a:avLst>
                  <a:gd name="adj1" fmla="val 10760543"/>
                  <a:gd name="adj2" fmla="val 21292178"/>
                  <a:gd name="adj3" fmla="val 359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Hình tự do: Hình 19">
                <a:extLst>
                  <a:ext uri="{FF2B5EF4-FFF2-40B4-BE49-F238E27FC236}">
                    <a16:creationId xmlns:a16="http://schemas.microsoft.com/office/drawing/2014/main" id="{04760496-C9A1-4FF8-902B-920FFFCF27BB}"/>
                  </a:ext>
                </a:extLst>
              </p:cNvPr>
              <p:cNvSpPr/>
              <p:nvPr/>
            </p:nvSpPr>
            <p:spPr>
              <a:xfrm>
                <a:off x="4693559" y="2308077"/>
                <a:ext cx="182659" cy="85461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Hình tự do: Hình 20">
                <a:extLst>
                  <a:ext uri="{FF2B5EF4-FFF2-40B4-BE49-F238E27FC236}">
                    <a16:creationId xmlns:a16="http://schemas.microsoft.com/office/drawing/2014/main" id="{E991B7FC-1EE4-4E75-A7F8-094E81F9E54B}"/>
                  </a:ext>
                </a:extLst>
              </p:cNvPr>
              <p:cNvSpPr/>
              <p:nvPr/>
            </p:nvSpPr>
            <p:spPr>
              <a:xfrm>
                <a:off x="4988926" y="1296438"/>
                <a:ext cx="178710" cy="101400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Hình tự do: Hình 23">
              <a:extLst>
                <a:ext uri="{FF2B5EF4-FFF2-40B4-BE49-F238E27FC236}">
                  <a16:creationId xmlns:a16="http://schemas.microsoft.com/office/drawing/2014/main" id="{814131AE-BE38-4922-AEA3-9F3A12EE40C6}"/>
                </a:ext>
              </a:extLst>
            </p:cNvPr>
            <p:cNvSpPr/>
            <p:nvPr/>
          </p:nvSpPr>
          <p:spPr>
            <a:xfrm>
              <a:off x="4637966" y="1493393"/>
              <a:ext cx="880630" cy="344757"/>
            </a:xfrm>
            <a:custGeom>
              <a:avLst/>
              <a:gdLst>
                <a:gd name="connsiteX0" fmla="*/ 653925 w 1307850"/>
                <a:gd name="connsiteY0" fmla="*/ 0 h 518652"/>
                <a:gd name="connsiteX1" fmla="*/ 1269978 w 1307850"/>
                <a:gd name="connsiteY1" fmla="*/ 399340 h 518652"/>
                <a:gd name="connsiteX2" fmla="*/ 1307850 w 1307850"/>
                <a:gd name="connsiteY2" fmla="*/ 518652 h 518652"/>
                <a:gd name="connsiteX3" fmla="*/ 0 w 1307850"/>
                <a:gd name="connsiteY3" fmla="*/ 518652 h 518652"/>
                <a:gd name="connsiteX4" fmla="*/ 37872 w 1307850"/>
                <a:gd name="connsiteY4" fmla="*/ 399340 h 518652"/>
                <a:gd name="connsiteX5" fmla="*/ 653925 w 1307850"/>
                <a:gd name="connsiteY5" fmla="*/ 0 h 51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850" h="518652">
                  <a:moveTo>
                    <a:pt x="653925" y="0"/>
                  </a:moveTo>
                  <a:cubicBezTo>
                    <a:pt x="930866" y="0"/>
                    <a:pt x="1168480" y="164664"/>
                    <a:pt x="1269978" y="399340"/>
                  </a:cubicBezTo>
                  <a:lnTo>
                    <a:pt x="1307850" y="518652"/>
                  </a:lnTo>
                  <a:lnTo>
                    <a:pt x="0" y="518652"/>
                  </a:lnTo>
                  <a:lnTo>
                    <a:pt x="37872" y="399340"/>
                  </a:lnTo>
                  <a:cubicBezTo>
                    <a:pt x="139371" y="164664"/>
                    <a:pt x="376985" y="0"/>
                    <a:pt x="653925" y="0"/>
                  </a:cubicBez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" name="Nhóm 46">
            <a:extLst>
              <a:ext uri="{FF2B5EF4-FFF2-40B4-BE49-F238E27FC236}">
                <a16:creationId xmlns:a16="http://schemas.microsoft.com/office/drawing/2014/main" id="{7A2BF6AE-ADDB-4EAA-83F0-1E5ABDB5C962}"/>
              </a:ext>
            </a:extLst>
          </p:cNvPr>
          <p:cNvGrpSpPr/>
          <p:nvPr/>
        </p:nvGrpSpPr>
        <p:grpSpPr>
          <a:xfrm>
            <a:off x="333067" y="1487537"/>
            <a:ext cx="11525865" cy="5058244"/>
            <a:chOff x="333067" y="1487537"/>
            <a:chExt cx="11525865" cy="5058244"/>
          </a:xfrm>
        </p:grpSpPr>
        <p:sp>
          <p:nvSpPr>
            <p:cNvPr id="32" name="Hình chữ nhật: Góc Tròn 31">
              <a:extLst>
                <a:ext uri="{FF2B5EF4-FFF2-40B4-BE49-F238E27FC236}">
                  <a16:creationId xmlns:a16="http://schemas.microsoft.com/office/drawing/2014/main" id="{909F5379-6C12-42F9-AF8C-7C28A8A2BCCF}"/>
                </a:ext>
              </a:extLst>
            </p:cNvPr>
            <p:cNvSpPr/>
            <p:nvPr/>
          </p:nvSpPr>
          <p:spPr>
            <a:xfrm>
              <a:off x="333067" y="1487537"/>
              <a:ext cx="11525865" cy="5058244"/>
            </a:xfrm>
            <a:prstGeom prst="roundRect">
              <a:avLst>
                <a:gd name="adj" fmla="val 4118"/>
              </a:avLst>
            </a:prstGeom>
            <a:solidFill>
              <a:srgbClr val="FABE16"/>
            </a:solidFill>
            <a:ln w="76200">
              <a:solidFill>
                <a:srgbClr val="3D67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ao: 5 Cánh 34">
              <a:extLst>
                <a:ext uri="{FF2B5EF4-FFF2-40B4-BE49-F238E27FC236}">
                  <a16:creationId xmlns:a16="http://schemas.microsoft.com/office/drawing/2014/main" id="{75522E2E-5CA7-4EAA-964E-AA1B321E64CB}"/>
                </a:ext>
              </a:extLst>
            </p:cNvPr>
            <p:cNvSpPr/>
            <p:nvPr/>
          </p:nvSpPr>
          <p:spPr>
            <a:xfrm>
              <a:off x="9888402" y="5665495"/>
              <a:ext cx="726504" cy="650843"/>
            </a:xfrm>
            <a:prstGeom prst="star5">
              <a:avLst>
                <a:gd name="adj" fmla="val 21767"/>
                <a:gd name="hf" fmla="val 105146"/>
                <a:gd name="vf" fmla="val 110557"/>
              </a:avLst>
            </a:prstGeom>
            <a:noFill/>
            <a:ln w="82550">
              <a:solidFill>
                <a:srgbClr val="9D7603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62EEB426-7983-4EB9-BBD6-602259C1B2DD}"/>
                </a:ext>
              </a:extLst>
            </p:cNvPr>
            <p:cNvSpPr/>
            <p:nvPr/>
          </p:nvSpPr>
          <p:spPr>
            <a:xfrm>
              <a:off x="609623" y="1735150"/>
              <a:ext cx="513671" cy="482828"/>
            </a:xfrm>
            <a:prstGeom prst="ellipse">
              <a:avLst/>
            </a:prstGeom>
            <a:noFill/>
            <a:ln w="82550">
              <a:solidFill>
                <a:srgbClr val="9D7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am giác Cân 36">
              <a:extLst>
                <a:ext uri="{FF2B5EF4-FFF2-40B4-BE49-F238E27FC236}">
                  <a16:creationId xmlns:a16="http://schemas.microsoft.com/office/drawing/2014/main" id="{2BE25B3F-81B2-452F-AE4F-5B5ABCA081CD}"/>
                </a:ext>
              </a:extLst>
            </p:cNvPr>
            <p:cNvSpPr/>
            <p:nvPr/>
          </p:nvSpPr>
          <p:spPr>
            <a:xfrm>
              <a:off x="1407950" y="1788237"/>
              <a:ext cx="482642" cy="376654"/>
            </a:xfrm>
            <a:prstGeom prst="triangle">
              <a:avLst/>
            </a:prstGeom>
            <a:noFill/>
            <a:ln w="82550">
              <a:solidFill>
                <a:srgbClr val="9D7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EDB289E1-1839-4A23-B250-B673370E0581}"/>
                </a:ext>
              </a:extLst>
            </p:cNvPr>
            <p:cNvGrpSpPr/>
            <p:nvPr/>
          </p:nvGrpSpPr>
          <p:grpSpPr>
            <a:xfrm>
              <a:off x="10798957" y="5609089"/>
              <a:ext cx="852727" cy="767591"/>
              <a:chOff x="4424356" y="1296438"/>
              <a:chExt cx="1307850" cy="1379892"/>
            </a:xfrm>
            <a:solidFill>
              <a:srgbClr val="9D7603"/>
            </a:solidFill>
          </p:grpSpPr>
          <p:grpSp>
            <p:nvGrpSpPr>
              <p:cNvPr id="39" name="Nhóm 38">
                <a:extLst>
                  <a:ext uri="{FF2B5EF4-FFF2-40B4-BE49-F238E27FC236}">
                    <a16:creationId xmlns:a16="http://schemas.microsoft.com/office/drawing/2014/main" id="{6F092B9E-7D7A-4E02-88A0-7086C6DE28AF}"/>
                  </a:ext>
                </a:extLst>
              </p:cNvPr>
              <p:cNvGrpSpPr/>
              <p:nvPr/>
            </p:nvGrpSpPr>
            <p:grpSpPr>
              <a:xfrm>
                <a:off x="4424356" y="1296438"/>
                <a:ext cx="1307850" cy="1379892"/>
                <a:chOff x="4424356" y="1296438"/>
                <a:chExt cx="1307850" cy="1379892"/>
              </a:xfrm>
              <a:grpFill/>
            </p:grpSpPr>
            <p:sp>
              <p:nvSpPr>
                <p:cNvPr id="41" name="Hình tự do: Hình 40">
                  <a:extLst>
                    <a:ext uri="{FF2B5EF4-FFF2-40B4-BE49-F238E27FC236}">
                      <a16:creationId xmlns:a16="http://schemas.microsoft.com/office/drawing/2014/main" id="{BFFF3656-8AE8-45D4-BA95-5E1C135EB205}"/>
                    </a:ext>
                  </a:extLst>
                </p:cNvPr>
                <p:cNvSpPr/>
                <p:nvPr/>
              </p:nvSpPr>
              <p:spPr>
                <a:xfrm>
                  <a:off x="4424356" y="1358080"/>
                  <a:ext cx="1307850" cy="615384"/>
                </a:xfrm>
                <a:custGeom>
                  <a:avLst/>
                  <a:gdLst>
                    <a:gd name="connsiteX0" fmla="*/ 653925 w 1307850"/>
                    <a:gd name="connsiteY0" fmla="*/ 0 h 518652"/>
                    <a:gd name="connsiteX1" fmla="*/ 1269978 w 1307850"/>
                    <a:gd name="connsiteY1" fmla="*/ 399340 h 518652"/>
                    <a:gd name="connsiteX2" fmla="*/ 1307850 w 1307850"/>
                    <a:gd name="connsiteY2" fmla="*/ 518652 h 518652"/>
                    <a:gd name="connsiteX3" fmla="*/ 0 w 1307850"/>
                    <a:gd name="connsiteY3" fmla="*/ 518652 h 518652"/>
                    <a:gd name="connsiteX4" fmla="*/ 37872 w 1307850"/>
                    <a:gd name="connsiteY4" fmla="*/ 399340 h 518652"/>
                    <a:gd name="connsiteX5" fmla="*/ 653925 w 1307850"/>
                    <a:gd name="connsiteY5" fmla="*/ 0 h 51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850" h="518652">
                      <a:moveTo>
                        <a:pt x="653925" y="0"/>
                      </a:moveTo>
                      <a:cubicBezTo>
                        <a:pt x="930866" y="0"/>
                        <a:pt x="1168480" y="164664"/>
                        <a:pt x="1269978" y="399340"/>
                      </a:cubicBezTo>
                      <a:lnTo>
                        <a:pt x="1307850" y="518652"/>
                      </a:lnTo>
                      <a:lnTo>
                        <a:pt x="0" y="518652"/>
                      </a:lnTo>
                      <a:lnTo>
                        <a:pt x="37872" y="399340"/>
                      </a:lnTo>
                      <a:cubicBezTo>
                        <a:pt x="139371" y="164664"/>
                        <a:pt x="376985" y="0"/>
                        <a:pt x="6539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E4981F41-9FF7-4655-ADBA-4754B8A5F095}"/>
                    </a:ext>
                  </a:extLst>
                </p:cNvPr>
                <p:cNvSpPr/>
                <p:nvPr/>
              </p:nvSpPr>
              <p:spPr>
                <a:xfrm>
                  <a:off x="5015140" y="1734002"/>
                  <a:ext cx="178710" cy="6587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Khối Hình cung 42">
                  <a:extLst>
                    <a:ext uri="{FF2B5EF4-FFF2-40B4-BE49-F238E27FC236}">
                      <a16:creationId xmlns:a16="http://schemas.microsoft.com/office/drawing/2014/main" id="{8A4B4674-D8E9-4674-ACCD-588C1686C119}"/>
                    </a:ext>
                  </a:extLst>
                </p:cNvPr>
                <p:cNvSpPr/>
                <p:nvPr/>
              </p:nvSpPr>
              <p:spPr>
                <a:xfrm rot="10800000">
                  <a:off x="4693559" y="2060948"/>
                  <a:ext cx="500291" cy="615382"/>
                </a:xfrm>
                <a:prstGeom prst="blockArc">
                  <a:avLst>
                    <a:gd name="adj1" fmla="val 10760543"/>
                    <a:gd name="adj2" fmla="val 21292178"/>
                    <a:gd name="adj3" fmla="val 3592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Hình tự do: Hình 43">
                  <a:extLst>
                    <a:ext uri="{FF2B5EF4-FFF2-40B4-BE49-F238E27FC236}">
                      <a16:creationId xmlns:a16="http://schemas.microsoft.com/office/drawing/2014/main" id="{3FB4CFDE-22A5-4440-8F4D-32B3A05B9815}"/>
                    </a:ext>
                  </a:extLst>
                </p:cNvPr>
                <p:cNvSpPr/>
                <p:nvPr/>
              </p:nvSpPr>
              <p:spPr>
                <a:xfrm>
                  <a:off x="4693559" y="2308077"/>
                  <a:ext cx="182659" cy="85461"/>
                </a:xfrm>
                <a:custGeom>
                  <a:avLst/>
                  <a:gdLst>
                    <a:gd name="connsiteX0" fmla="*/ 653925 w 1307850"/>
                    <a:gd name="connsiteY0" fmla="*/ 0 h 518652"/>
                    <a:gd name="connsiteX1" fmla="*/ 1269978 w 1307850"/>
                    <a:gd name="connsiteY1" fmla="*/ 399340 h 518652"/>
                    <a:gd name="connsiteX2" fmla="*/ 1307850 w 1307850"/>
                    <a:gd name="connsiteY2" fmla="*/ 518652 h 518652"/>
                    <a:gd name="connsiteX3" fmla="*/ 0 w 1307850"/>
                    <a:gd name="connsiteY3" fmla="*/ 518652 h 518652"/>
                    <a:gd name="connsiteX4" fmla="*/ 37872 w 1307850"/>
                    <a:gd name="connsiteY4" fmla="*/ 399340 h 518652"/>
                    <a:gd name="connsiteX5" fmla="*/ 653925 w 1307850"/>
                    <a:gd name="connsiteY5" fmla="*/ 0 h 51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850" h="518652">
                      <a:moveTo>
                        <a:pt x="653925" y="0"/>
                      </a:moveTo>
                      <a:cubicBezTo>
                        <a:pt x="930866" y="0"/>
                        <a:pt x="1168480" y="164664"/>
                        <a:pt x="1269978" y="399340"/>
                      </a:cubicBezTo>
                      <a:lnTo>
                        <a:pt x="1307850" y="518652"/>
                      </a:lnTo>
                      <a:lnTo>
                        <a:pt x="0" y="518652"/>
                      </a:lnTo>
                      <a:lnTo>
                        <a:pt x="37872" y="399340"/>
                      </a:lnTo>
                      <a:cubicBezTo>
                        <a:pt x="139371" y="164664"/>
                        <a:pt x="376985" y="0"/>
                        <a:pt x="6539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Hình tự do: Hình 44">
                  <a:extLst>
                    <a:ext uri="{FF2B5EF4-FFF2-40B4-BE49-F238E27FC236}">
                      <a16:creationId xmlns:a16="http://schemas.microsoft.com/office/drawing/2014/main" id="{65971483-B834-470A-A087-2FE88D721ACB}"/>
                    </a:ext>
                  </a:extLst>
                </p:cNvPr>
                <p:cNvSpPr/>
                <p:nvPr/>
              </p:nvSpPr>
              <p:spPr>
                <a:xfrm>
                  <a:off x="4988926" y="1296438"/>
                  <a:ext cx="178710" cy="101400"/>
                </a:xfrm>
                <a:custGeom>
                  <a:avLst/>
                  <a:gdLst>
                    <a:gd name="connsiteX0" fmla="*/ 653925 w 1307850"/>
                    <a:gd name="connsiteY0" fmla="*/ 0 h 518652"/>
                    <a:gd name="connsiteX1" fmla="*/ 1269978 w 1307850"/>
                    <a:gd name="connsiteY1" fmla="*/ 399340 h 518652"/>
                    <a:gd name="connsiteX2" fmla="*/ 1307850 w 1307850"/>
                    <a:gd name="connsiteY2" fmla="*/ 518652 h 518652"/>
                    <a:gd name="connsiteX3" fmla="*/ 0 w 1307850"/>
                    <a:gd name="connsiteY3" fmla="*/ 518652 h 518652"/>
                    <a:gd name="connsiteX4" fmla="*/ 37872 w 1307850"/>
                    <a:gd name="connsiteY4" fmla="*/ 399340 h 518652"/>
                    <a:gd name="connsiteX5" fmla="*/ 653925 w 1307850"/>
                    <a:gd name="connsiteY5" fmla="*/ 0 h 51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850" h="518652">
                      <a:moveTo>
                        <a:pt x="653925" y="0"/>
                      </a:moveTo>
                      <a:cubicBezTo>
                        <a:pt x="930866" y="0"/>
                        <a:pt x="1168480" y="164664"/>
                        <a:pt x="1269978" y="399340"/>
                      </a:cubicBezTo>
                      <a:lnTo>
                        <a:pt x="1307850" y="518652"/>
                      </a:lnTo>
                      <a:lnTo>
                        <a:pt x="0" y="518652"/>
                      </a:lnTo>
                      <a:lnTo>
                        <a:pt x="37872" y="399340"/>
                      </a:lnTo>
                      <a:cubicBezTo>
                        <a:pt x="139371" y="164664"/>
                        <a:pt x="376985" y="0"/>
                        <a:pt x="6539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Hình tự do: Hình 39">
                <a:extLst>
                  <a:ext uri="{FF2B5EF4-FFF2-40B4-BE49-F238E27FC236}">
                    <a16:creationId xmlns:a16="http://schemas.microsoft.com/office/drawing/2014/main" id="{CA9EC449-ACE8-4D7C-B086-9AB2F569C6CE}"/>
                  </a:ext>
                </a:extLst>
              </p:cNvPr>
              <p:cNvSpPr/>
              <p:nvPr/>
            </p:nvSpPr>
            <p:spPr>
              <a:xfrm>
                <a:off x="4637966" y="1493393"/>
                <a:ext cx="880630" cy="344757"/>
              </a:xfrm>
              <a:custGeom>
                <a:avLst/>
                <a:gdLst>
                  <a:gd name="connsiteX0" fmla="*/ 653925 w 1307850"/>
                  <a:gd name="connsiteY0" fmla="*/ 0 h 518652"/>
                  <a:gd name="connsiteX1" fmla="*/ 1269978 w 1307850"/>
                  <a:gd name="connsiteY1" fmla="*/ 399340 h 518652"/>
                  <a:gd name="connsiteX2" fmla="*/ 1307850 w 1307850"/>
                  <a:gd name="connsiteY2" fmla="*/ 518652 h 518652"/>
                  <a:gd name="connsiteX3" fmla="*/ 0 w 1307850"/>
                  <a:gd name="connsiteY3" fmla="*/ 518652 h 518652"/>
                  <a:gd name="connsiteX4" fmla="*/ 37872 w 1307850"/>
                  <a:gd name="connsiteY4" fmla="*/ 399340 h 518652"/>
                  <a:gd name="connsiteX5" fmla="*/ 653925 w 1307850"/>
                  <a:gd name="connsiteY5" fmla="*/ 0 h 51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850" h="518652">
                    <a:moveTo>
                      <a:pt x="653925" y="0"/>
                    </a:moveTo>
                    <a:cubicBezTo>
                      <a:pt x="930866" y="0"/>
                      <a:pt x="1168480" y="164664"/>
                      <a:pt x="1269978" y="399340"/>
                    </a:cubicBezTo>
                    <a:lnTo>
                      <a:pt x="1307850" y="518652"/>
                    </a:lnTo>
                    <a:lnTo>
                      <a:pt x="0" y="518652"/>
                    </a:lnTo>
                    <a:lnTo>
                      <a:pt x="37872" y="399340"/>
                    </a:lnTo>
                    <a:cubicBezTo>
                      <a:pt x="139371" y="164664"/>
                      <a:pt x="376985" y="0"/>
                      <a:pt x="653925" y="0"/>
                    </a:cubicBezTo>
                    <a:close/>
                  </a:path>
                </a:pathLst>
              </a:custGeom>
              <a:solidFill>
                <a:srgbClr val="FABE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D3FBD93-AB90-497E-81A4-694856100B79}"/>
              </a:ext>
            </a:extLst>
          </p:cNvPr>
          <p:cNvSpPr txBox="1"/>
          <p:nvPr/>
        </p:nvSpPr>
        <p:spPr>
          <a:xfrm>
            <a:off x="4443463" y="165580"/>
            <a:ext cx="313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CD9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F9A34B92-9CFB-432E-BC06-7505F98CE250}"/>
              </a:ext>
            </a:extLst>
          </p:cNvPr>
          <p:cNvGrpSpPr/>
          <p:nvPr/>
        </p:nvGrpSpPr>
        <p:grpSpPr>
          <a:xfrm>
            <a:off x="5402825" y="-5516707"/>
            <a:ext cx="1386349" cy="1341745"/>
            <a:chOff x="5161935" y="2123768"/>
            <a:chExt cx="1386349" cy="1341745"/>
          </a:xfrm>
        </p:grpSpPr>
        <p:sp>
          <p:nvSpPr>
            <p:cNvPr id="49" name="Hình Bầu dục 48">
              <a:extLst>
                <a:ext uri="{FF2B5EF4-FFF2-40B4-BE49-F238E27FC236}">
                  <a16:creationId xmlns:a16="http://schemas.microsoft.com/office/drawing/2014/main" id="{9591BE38-C99B-4DCB-8941-716DB357EBEF}"/>
                </a:ext>
              </a:extLst>
            </p:cNvPr>
            <p:cNvSpPr/>
            <p:nvPr/>
          </p:nvSpPr>
          <p:spPr>
            <a:xfrm>
              <a:off x="5161935" y="2123768"/>
              <a:ext cx="1386349" cy="1341745"/>
            </a:xfrm>
            <a:prstGeom prst="ellipse">
              <a:avLst/>
            </a:prstGeom>
            <a:noFill/>
            <a:ln w="117475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ộp Văn bản 49">
              <a:extLst>
                <a:ext uri="{FF2B5EF4-FFF2-40B4-BE49-F238E27FC236}">
                  <a16:creationId xmlns:a16="http://schemas.microsoft.com/office/drawing/2014/main" id="{F91DCCBC-DA6A-48A5-9549-FAD0F976D047}"/>
                </a:ext>
              </a:extLst>
            </p:cNvPr>
            <p:cNvSpPr txBox="1"/>
            <p:nvPr/>
          </p:nvSpPr>
          <p:spPr>
            <a:xfrm>
              <a:off x="5517931" y="2194475"/>
              <a:ext cx="5780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105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AEEA68A-F317-4DDC-9A97-0C93E20B32B3}"/>
              </a:ext>
            </a:extLst>
          </p:cNvPr>
          <p:cNvSpPr txBox="1"/>
          <p:nvPr/>
        </p:nvSpPr>
        <p:spPr>
          <a:xfrm>
            <a:off x="4529958" y="3647089"/>
            <a:ext cx="313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3AE91820-F65F-4335-BA0B-88DBFF1AB188}"/>
              </a:ext>
            </a:extLst>
          </p:cNvPr>
          <p:cNvGrpSpPr/>
          <p:nvPr/>
        </p:nvGrpSpPr>
        <p:grpSpPr>
          <a:xfrm>
            <a:off x="5388428" y="2416629"/>
            <a:ext cx="1415143" cy="1012371"/>
            <a:chOff x="8044543" y="1981200"/>
            <a:chExt cx="1850571" cy="1360714"/>
          </a:xfrm>
        </p:grpSpPr>
        <p:sp>
          <p:nvSpPr>
            <p:cNvPr id="2" name="Tam giác Cân 1">
              <a:extLst>
                <a:ext uri="{FF2B5EF4-FFF2-40B4-BE49-F238E27FC236}">
                  <a16:creationId xmlns:a16="http://schemas.microsoft.com/office/drawing/2014/main" id="{699C7E81-F7FA-44AB-BE29-35DD9FA34498}"/>
                </a:ext>
              </a:extLst>
            </p:cNvPr>
            <p:cNvSpPr/>
            <p:nvPr/>
          </p:nvSpPr>
          <p:spPr>
            <a:xfrm>
              <a:off x="8044543" y="1981200"/>
              <a:ext cx="1850571" cy="1360714"/>
            </a:xfrm>
            <a:prstGeom prst="triangle">
              <a:avLst/>
            </a:prstGeom>
            <a:noFill/>
            <a:ln w="142875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C6F28505-8407-42B5-940E-021FA7CEEEE4}"/>
                </a:ext>
              </a:extLst>
            </p:cNvPr>
            <p:cNvSpPr txBox="1"/>
            <p:nvPr/>
          </p:nvSpPr>
          <p:spPr>
            <a:xfrm>
              <a:off x="8676462" y="2307719"/>
              <a:ext cx="578069" cy="103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7007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hóm 12">
            <a:extLst>
              <a:ext uri="{FF2B5EF4-FFF2-40B4-BE49-F238E27FC236}">
                <a16:creationId xmlns:a16="http://schemas.microsoft.com/office/drawing/2014/main" id="{D73B0171-A38D-427B-8795-D9CE40A4863E}"/>
              </a:ext>
            </a:extLst>
          </p:cNvPr>
          <p:cNvGrpSpPr/>
          <p:nvPr/>
        </p:nvGrpSpPr>
        <p:grpSpPr>
          <a:xfrm>
            <a:off x="1" y="-1"/>
            <a:ext cx="4087905" cy="6858000"/>
            <a:chOff x="1" y="-1"/>
            <a:chExt cx="4087905" cy="6858000"/>
          </a:xfrm>
        </p:grpSpPr>
        <p:sp>
          <p:nvSpPr>
            <p:cNvPr id="9" name="Hình tự do: Hình 8">
              <a:extLst>
                <a:ext uri="{FF2B5EF4-FFF2-40B4-BE49-F238E27FC236}">
                  <a16:creationId xmlns:a16="http://schemas.microsoft.com/office/drawing/2014/main" id="{98CA3180-51BE-4319-9B25-B829C4F29E3C}"/>
                </a:ext>
              </a:extLst>
            </p:cNvPr>
            <p:cNvSpPr/>
            <p:nvPr/>
          </p:nvSpPr>
          <p:spPr>
            <a:xfrm>
              <a:off x="1" y="-1"/>
              <a:ext cx="1426028" cy="6858000"/>
            </a:xfrm>
            <a:custGeom>
              <a:avLst/>
              <a:gdLst>
                <a:gd name="connsiteX0" fmla="*/ 0 w 1110343"/>
                <a:gd name="connsiteY0" fmla="*/ 0 h 6858000"/>
                <a:gd name="connsiteX1" fmla="*/ 391884 w 1110343"/>
                <a:gd name="connsiteY1" fmla="*/ 0 h 6858000"/>
                <a:gd name="connsiteX2" fmla="*/ 391884 w 1110343"/>
                <a:gd name="connsiteY2" fmla="*/ 1328056 h 6858000"/>
                <a:gd name="connsiteX3" fmla="*/ 1110343 w 1110343"/>
                <a:gd name="connsiteY3" fmla="*/ 1328056 h 6858000"/>
                <a:gd name="connsiteX4" fmla="*/ 1110343 w 1110343"/>
                <a:gd name="connsiteY4" fmla="*/ 6858000 h 6858000"/>
                <a:gd name="connsiteX5" fmla="*/ 0 w 1110343"/>
                <a:gd name="connsiteY5" fmla="*/ 6858000 h 6858000"/>
                <a:gd name="connsiteX6" fmla="*/ 0 w 1110343"/>
                <a:gd name="connsiteY6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343" h="6858000">
                  <a:moveTo>
                    <a:pt x="0" y="0"/>
                  </a:moveTo>
                  <a:lnTo>
                    <a:pt x="391884" y="0"/>
                  </a:lnTo>
                  <a:lnTo>
                    <a:pt x="391884" y="1328056"/>
                  </a:lnTo>
                  <a:lnTo>
                    <a:pt x="1110343" y="1328056"/>
                  </a:lnTo>
                  <a:lnTo>
                    <a:pt x="111034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7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52CCC278-6399-4194-9711-720000363593}"/>
                </a:ext>
              </a:extLst>
            </p:cNvPr>
            <p:cNvSpPr/>
            <p:nvPr/>
          </p:nvSpPr>
          <p:spPr>
            <a:xfrm>
              <a:off x="391887" y="1240969"/>
              <a:ext cx="3696019" cy="424545"/>
            </a:xfrm>
            <a:prstGeom prst="rect">
              <a:avLst/>
            </a:prstGeom>
            <a:solidFill>
              <a:srgbClr val="A27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C00A19C-B527-4F1E-A425-5431BD675933}"/>
              </a:ext>
            </a:extLst>
          </p:cNvPr>
          <p:cNvGrpSpPr/>
          <p:nvPr/>
        </p:nvGrpSpPr>
        <p:grpSpPr>
          <a:xfrm flipH="1">
            <a:off x="8098266" y="0"/>
            <a:ext cx="4093734" cy="6858000"/>
            <a:chOff x="1" y="-1"/>
            <a:chExt cx="4033751" cy="6858000"/>
          </a:xfrm>
        </p:grpSpPr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5DEF9373-D483-41D3-AF25-DEC6F4E02715}"/>
                </a:ext>
              </a:extLst>
            </p:cNvPr>
            <p:cNvSpPr/>
            <p:nvPr/>
          </p:nvSpPr>
          <p:spPr>
            <a:xfrm>
              <a:off x="1" y="-1"/>
              <a:ext cx="1426028" cy="6858000"/>
            </a:xfrm>
            <a:custGeom>
              <a:avLst/>
              <a:gdLst>
                <a:gd name="connsiteX0" fmla="*/ 0 w 1110343"/>
                <a:gd name="connsiteY0" fmla="*/ 0 h 6858000"/>
                <a:gd name="connsiteX1" fmla="*/ 391884 w 1110343"/>
                <a:gd name="connsiteY1" fmla="*/ 0 h 6858000"/>
                <a:gd name="connsiteX2" fmla="*/ 391884 w 1110343"/>
                <a:gd name="connsiteY2" fmla="*/ 1328056 h 6858000"/>
                <a:gd name="connsiteX3" fmla="*/ 1110343 w 1110343"/>
                <a:gd name="connsiteY3" fmla="*/ 1328056 h 6858000"/>
                <a:gd name="connsiteX4" fmla="*/ 1110343 w 1110343"/>
                <a:gd name="connsiteY4" fmla="*/ 6858000 h 6858000"/>
                <a:gd name="connsiteX5" fmla="*/ 0 w 1110343"/>
                <a:gd name="connsiteY5" fmla="*/ 6858000 h 6858000"/>
                <a:gd name="connsiteX6" fmla="*/ 0 w 1110343"/>
                <a:gd name="connsiteY6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343" h="6858000">
                  <a:moveTo>
                    <a:pt x="0" y="0"/>
                  </a:moveTo>
                  <a:lnTo>
                    <a:pt x="391884" y="0"/>
                  </a:lnTo>
                  <a:lnTo>
                    <a:pt x="391884" y="1328056"/>
                  </a:lnTo>
                  <a:lnTo>
                    <a:pt x="1110343" y="1328056"/>
                  </a:lnTo>
                  <a:lnTo>
                    <a:pt x="111034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7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EEDCC64F-A8ED-47D9-BF48-C80DCAC15E66}"/>
                </a:ext>
              </a:extLst>
            </p:cNvPr>
            <p:cNvSpPr/>
            <p:nvPr/>
          </p:nvSpPr>
          <p:spPr>
            <a:xfrm>
              <a:off x="391889" y="1240968"/>
              <a:ext cx="3641863" cy="424547"/>
            </a:xfrm>
            <a:prstGeom prst="rect">
              <a:avLst/>
            </a:prstGeom>
            <a:solidFill>
              <a:srgbClr val="A27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Hình tự do: Hình 19">
            <a:extLst>
              <a:ext uri="{FF2B5EF4-FFF2-40B4-BE49-F238E27FC236}">
                <a16:creationId xmlns:a16="http://schemas.microsoft.com/office/drawing/2014/main" id="{99675292-2C78-48D6-8904-12FD5F3A4B8B}"/>
              </a:ext>
            </a:extLst>
          </p:cNvPr>
          <p:cNvSpPr/>
          <p:nvPr/>
        </p:nvSpPr>
        <p:spPr>
          <a:xfrm>
            <a:off x="1037063" y="766647"/>
            <a:ext cx="10225669" cy="259265"/>
          </a:xfrm>
          <a:custGeom>
            <a:avLst/>
            <a:gdLst>
              <a:gd name="connsiteX0" fmla="*/ 0 w 10225669"/>
              <a:gd name="connsiteY0" fmla="*/ 248114 h 259265"/>
              <a:gd name="connsiteX1" fmla="*/ 2575932 w 10225669"/>
              <a:gd name="connsiteY1" fmla="*/ 125451 h 259265"/>
              <a:gd name="connsiteX2" fmla="*/ 4259766 w 10225669"/>
              <a:gd name="connsiteY2" fmla="*/ 13938 h 259265"/>
              <a:gd name="connsiteX3" fmla="*/ 6088566 w 10225669"/>
              <a:gd name="connsiteY3" fmla="*/ 13938 h 259265"/>
              <a:gd name="connsiteX4" fmla="*/ 7872761 w 10225669"/>
              <a:gd name="connsiteY4" fmla="*/ 125451 h 259265"/>
              <a:gd name="connsiteX5" fmla="*/ 10225669 w 10225669"/>
              <a:gd name="connsiteY5" fmla="*/ 259265 h 25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5669" h="259265">
                <a:moveTo>
                  <a:pt x="0" y="248114"/>
                </a:moveTo>
                <a:lnTo>
                  <a:pt x="2575932" y="125451"/>
                </a:lnTo>
                <a:cubicBezTo>
                  <a:pt x="3285893" y="86422"/>
                  <a:pt x="3674327" y="32523"/>
                  <a:pt x="4259766" y="13938"/>
                </a:cubicBezTo>
                <a:cubicBezTo>
                  <a:pt x="4845205" y="-4647"/>
                  <a:pt x="5486400" y="-4647"/>
                  <a:pt x="6088566" y="13938"/>
                </a:cubicBezTo>
                <a:cubicBezTo>
                  <a:pt x="6690732" y="32523"/>
                  <a:pt x="7872761" y="125451"/>
                  <a:pt x="7872761" y="125451"/>
                </a:cubicBezTo>
                <a:lnTo>
                  <a:pt x="10225669" y="259265"/>
                </a:lnTo>
              </a:path>
            </a:pathLst>
          </a:cu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Nhóm 125">
            <a:extLst>
              <a:ext uri="{FF2B5EF4-FFF2-40B4-BE49-F238E27FC236}">
                <a16:creationId xmlns:a16="http://schemas.microsoft.com/office/drawing/2014/main" id="{4509CF75-B287-41F4-BCD2-3A2CD5803A8F}"/>
              </a:ext>
            </a:extLst>
          </p:cNvPr>
          <p:cNvGrpSpPr/>
          <p:nvPr/>
        </p:nvGrpSpPr>
        <p:grpSpPr>
          <a:xfrm>
            <a:off x="1140871" y="708895"/>
            <a:ext cx="496319" cy="424545"/>
            <a:chOff x="1140871" y="708895"/>
            <a:chExt cx="496319" cy="424545"/>
          </a:xfrm>
        </p:grpSpPr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E276D23B-383E-4F34-A8DA-DAEDB6F745F5}"/>
                </a:ext>
              </a:extLst>
            </p:cNvPr>
            <p:cNvSpPr/>
            <p:nvPr/>
          </p:nvSpPr>
          <p:spPr>
            <a:xfrm>
              <a:off x="1140871" y="708895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2F500E11-14A0-4850-804A-8CB7B00B9F81}"/>
                </a:ext>
              </a:extLst>
            </p:cNvPr>
            <p:cNvGrpSpPr/>
            <p:nvPr/>
          </p:nvGrpSpPr>
          <p:grpSpPr>
            <a:xfrm>
              <a:off x="1207797" y="813445"/>
              <a:ext cx="429393" cy="215444"/>
              <a:chOff x="1843688" y="834384"/>
              <a:chExt cx="429393" cy="215444"/>
            </a:xfrm>
          </p:grpSpPr>
          <p:sp>
            <p:nvSpPr>
              <p:cNvPr id="33" name="Hình chữ nhật 32">
                <a:extLst>
                  <a:ext uri="{FF2B5EF4-FFF2-40B4-BE49-F238E27FC236}">
                    <a16:creationId xmlns:a16="http://schemas.microsoft.com/office/drawing/2014/main" id="{808E7316-E164-4AA6-98A5-278B5F763135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35E9264D-D53B-4746-8EAC-ABDBF1EEDDCE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</a:t>
                </a:r>
              </a:p>
            </p:txBody>
          </p:sp>
        </p:grpSp>
      </p:grpSp>
      <p:grpSp>
        <p:nvGrpSpPr>
          <p:cNvPr id="125" name="Nhóm 124">
            <a:extLst>
              <a:ext uri="{FF2B5EF4-FFF2-40B4-BE49-F238E27FC236}">
                <a16:creationId xmlns:a16="http://schemas.microsoft.com/office/drawing/2014/main" id="{5671A542-C6CB-4059-9F28-CB82A48DF4A0}"/>
              </a:ext>
            </a:extLst>
          </p:cNvPr>
          <p:cNvGrpSpPr/>
          <p:nvPr/>
        </p:nvGrpSpPr>
        <p:grpSpPr>
          <a:xfrm>
            <a:off x="1782696" y="729836"/>
            <a:ext cx="496651" cy="424545"/>
            <a:chOff x="1782696" y="729836"/>
            <a:chExt cx="496651" cy="424545"/>
          </a:xfrm>
        </p:grpSpPr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17D5648C-334B-4927-92E1-44323E31B07D}"/>
                </a:ext>
              </a:extLst>
            </p:cNvPr>
            <p:cNvSpPr/>
            <p:nvPr/>
          </p:nvSpPr>
          <p:spPr>
            <a:xfrm>
              <a:off x="1782696" y="729836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Nhóm 34">
              <a:extLst>
                <a:ext uri="{FF2B5EF4-FFF2-40B4-BE49-F238E27FC236}">
                  <a16:creationId xmlns:a16="http://schemas.microsoft.com/office/drawing/2014/main" id="{F5A24D65-0374-4E33-9D38-541AF81C7377}"/>
                </a:ext>
              </a:extLst>
            </p:cNvPr>
            <p:cNvGrpSpPr/>
            <p:nvPr/>
          </p:nvGrpSpPr>
          <p:grpSpPr>
            <a:xfrm>
              <a:off x="1849954" y="823932"/>
              <a:ext cx="429393" cy="215444"/>
              <a:chOff x="1843688" y="834384"/>
              <a:chExt cx="429393" cy="215444"/>
            </a:xfrm>
          </p:grpSpPr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F11B1A81-E8BA-4610-9D75-6CC1A626714F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294C766C-1C03-4D78-B44B-906C43295D4A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002</a:t>
                </a:r>
              </a:p>
            </p:txBody>
          </p:sp>
        </p:grpSp>
      </p:grpSp>
      <p:grpSp>
        <p:nvGrpSpPr>
          <p:cNvPr id="124" name="Nhóm 123">
            <a:extLst>
              <a:ext uri="{FF2B5EF4-FFF2-40B4-BE49-F238E27FC236}">
                <a16:creationId xmlns:a16="http://schemas.microsoft.com/office/drawing/2014/main" id="{AB30018D-1EC8-46E8-BAB3-79E8B88E7CD6}"/>
              </a:ext>
            </a:extLst>
          </p:cNvPr>
          <p:cNvGrpSpPr/>
          <p:nvPr/>
        </p:nvGrpSpPr>
        <p:grpSpPr>
          <a:xfrm>
            <a:off x="2512745" y="729836"/>
            <a:ext cx="479266" cy="424545"/>
            <a:chOff x="2512745" y="729836"/>
            <a:chExt cx="479266" cy="424545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01895A8A-4BEB-46A9-994F-C250416E7489}"/>
                </a:ext>
              </a:extLst>
            </p:cNvPr>
            <p:cNvSpPr/>
            <p:nvPr/>
          </p:nvSpPr>
          <p:spPr>
            <a:xfrm>
              <a:off x="2512745" y="729836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78D3F750-0F0D-4838-9FAA-8ECF811E2CDE}"/>
                </a:ext>
              </a:extLst>
            </p:cNvPr>
            <p:cNvGrpSpPr/>
            <p:nvPr/>
          </p:nvGrpSpPr>
          <p:grpSpPr>
            <a:xfrm>
              <a:off x="2562618" y="823344"/>
              <a:ext cx="429393" cy="215444"/>
              <a:chOff x="1843688" y="834384"/>
              <a:chExt cx="429393" cy="215444"/>
            </a:xfrm>
          </p:grpSpPr>
          <p:sp>
            <p:nvSpPr>
              <p:cNvPr id="39" name="Hình chữ nhật 38">
                <a:extLst>
                  <a:ext uri="{FF2B5EF4-FFF2-40B4-BE49-F238E27FC236}">
                    <a16:creationId xmlns:a16="http://schemas.microsoft.com/office/drawing/2014/main" id="{D93D18D0-067E-449B-B216-3CF11A92406D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D2535E9B-5323-4AF5-B6DA-5B078FBE77FF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003</a:t>
                </a:r>
              </a:p>
            </p:txBody>
          </p:sp>
        </p:grpSp>
      </p:grpSp>
      <p:grpSp>
        <p:nvGrpSpPr>
          <p:cNvPr id="123" name="Nhóm 122">
            <a:extLst>
              <a:ext uri="{FF2B5EF4-FFF2-40B4-BE49-F238E27FC236}">
                <a16:creationId xmlns:a16="http://schemas.microsoft.com/office/drawing/2014/main" id="{EBED43A1-5E1C-42CE-A4D8-B86B361AD60B}"/>
              </a:ext>
            </a:extLst>
          </p:cNvPr>
          <p:cNvGrpSpPr/>
          <p:nvPr/>
        </p:nvGrpSpPr>
        <p:grpSpPr>
          <a:xfrm>
            <a:off x="3187756" y="729835"/>
            <a:ext cx="486693" cy="424545"/>
            <a:chOff x="3187756" y="729835"/>
            <a:chExt cx="486693" cy="424545"/>
          </a:xfrm>
        </p:grpSpPr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B8E2A8DF-29AA-46CC-9D54-C2388E4F9E37}"/>
                </a:ext>
              </a:extLst>
            </p:cNvPr>
            <p:cNvSpPr/>
            <p:nvPr/>
          </p:nvSpPr>
          <p:spPr>
            <a:xfrm>
              <a:off x="3187756" y="729835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Nhóm 40">
              <a:extLst>
                <a:ext uri="{FF2B5EF4-FFF2-40B4-BE49-F238E27FC236}">
                  <a16:creationId xmlns:a16="http://schemas.microsoft.com/office/drawing/2014/main" id="{8C24C3E6-65BA-49B9-94EE-D6068B99F41D}"/>
                </a:ext>
              </a:extLst>
            </p:cNvPr>
            <p:cNvGrpSpPr/>
            <p:nvPr/>
          </p:nvGrpSpPr>
          <p:grpSpPr>
            <a:xfrm>
              <a:off x="3245056" y="823344"/>
              <a:ext cx="429393" cy="215444"/>
              <a:chOff x="1843688" y="834384"/>
              <a:chExt cx="429393" cy="215444"/>
            </a:xfrm>
          </p:grpSpPr>
          <p:sp>
            <p:nvSpPr>
              <p:cNvPr id="42" name="Hình chữ nhật 41">
                <a:extLst>
                  <a:ext uri="{FF2B5EF4-FFF2-40B4-BE49-F238E27FC236}">
                    <a16:creationId xmlns:a16="http://schemas.microsoft.com/office/drawing/2014/main" id="{BE750530-D099-4191-B441-F5AF0EE3869F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5A7615CB-1F46-4CFC-8E3D-1625B7113336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004</a:t>
                </a:r>
              </a:p>
            </p:txBody>
          </p:sp>
        </p:grpSp>
      </p:grpSp>
      <p:grpSp>
        <p:nvGrpSpPr>
          <p:cNvPr id="127" name="Nhóm 126">
            <a:extLst>
              <a:ext uri="{FF2B5EF4-FFF2-40B4-BE49-F238E27FC236}">
                <a16:creationId xmlns:a16="http://schemas.microsoft.com/office/drawing/2014/main" id="{FB85E47D-F679-4779-A9EC-15BD0139ED42}"/>
              </a:ext>
            </a:extLst>
          </p:cNvPr>
          <p:cNvGrpSpPr/>
          <p:nvPr/>
        </p:nvGrpSpPr>
        <p:grpSpPr>
          <a:xfrm>
            <a:off x="8403521" y="702462"/>
            <a:ext cx="493236" cy="424545"/>
            <a:chOff x="8403521" y="702462"/>
            <a:chExt cx="493236" cy="424545"/>
          </a:xfrm>
        </p:grpSpPr>
        <p:sp>
          <p:nvSpPr>
            <p:cNvPr id="25" name="Hình Bầu dục 24">
              <a:extLst>
                <a:ext uri="{FF2B5EF4-FFF2-40B4-BE49-F238E27FC236}">
                  <a16:creationId xmlns:a16="http://schemas.microsoft.com/office/drawing/2014/main" id="{3D578B15-B73C-4169-A8A0-ED7DD0206144}"/>
                </a:ext>
              </a:extLst>
            </p:cNvPr>
            <p:cNvSpPr/>
            <p:nvPr/>
          </p:nvSpPr>
          <p:spPr>
            <a:xfrm>
              <a:off x="8403521" y="702462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Nhóm 43">
              <a:extLst>
                <a:ext uri="{FF2B5EF4-FFF2-40B4-BE49-F238E27FC236}">
                  <a16:creationId xmlns:a16="http://schemas.microsoft.com/office/drawing/2014/main" id="{C1D05446-1290-46BE-8AAF-30D0B4EC67EA}"/>
                </a:ext>
              </a:extLst>
            </p:cNvPr>
            <p:cNvGrpSpPr/>
            <p:nvPr/>
          </p:nvGrpSpPr>
          <p:grpSpPr>
            <a:xfrm>
              <a:off x="8467364" y="805330"/>
              <a:ext cx="429393" cy="215444"/>
              <a:chOff x="1843688" y="834384"/>
              <a:chExt cx="429393" cy="215444"/>
            </a:xfrm>
          </p:grpSpPr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DC656B33-303E-4F6B-8590-184698C15E07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CD7BB0F0-8A3A-45F6-A275-6B282FD0C3E9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005</a:t>
                </a:r>
              </a:p>
            </p:txBody>
          </p:sp>
        </p:grpSp>
      </p:grp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C769AE4B-1401-49D9-8E7D-0C4CBD900B54}"/>
              </a:ext>
            </a:extLst>
          </p:cNvPr>
          <p:cNvGrpSpPr/>
          <p:nvPr/>
        </p:nvGrpSpPr>
        <p:grpSpPr>
          <a:xfrm>
            <a:off x="9045346" y="723403"/>
            <a:ext cx="500593" cy="424545"/>
            <a:chOff x="9045346" y="723403"/>
            <a:chExt cx="500593" cy="424545"/>
          </a:xfrm>
        </p:grpSpPr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82E0005F-0CBB-4811-B7EA-BBBE545D69E4}"/>
                </a:ext>
              </a:extLst>
            </p:cNvPr>
            <p:cNvSpPr/>
            <p:nvPr/>
          </p:nvSpPr>
          <p:spPr>
            <a:xfrm>
              <a:off x="9045346" y="723403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17C7E1CA-981C-4F9C-B6AD-9E55F4DBB997}"/>
                </a:ext>
              </a:extLst>
            </p:cNvPr>
            <p:cNvGrpSpPr/>
            <p:nvPr/>
          </p:nvGrpSpPr>
          <p:grpSpPr>
            <a:xfrm>
              <a:off x="9116546" y="822475"/>
              <a:ext cx="429393" cy="215444"/>
              <a:chOff x="1843688" y="834384"/>
              <a:chExt cx="429393" cy="215444"/>
            </a:xfrm>
          </p:grpSpPr>
          <p:sp>
            <p:nvSpPr>
              <p:cNvPr id="48" name="Hình chữ nhật 47">
                <a:extLst>
                  <a:ext uri="{FF2B5EF4-FFF2-40B4-BE49-F238E27FC236}">
                    <a16:creationId xmlns:a16="http://schemas.microsoft.com/office/drawing/2014/main" id="{8510FB05-A2A7-4BAA-8580-BE52A179EDD8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76E0926B-A613-4DF2-8F3F-029ED65CB47F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006</a:t>
                </a:r>
              </a:p>
            </p:txBody>
          </p:sp>
        </p:grpSp>
      </p:grp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83183264-3816-4D58-A84D-6645AAB3B224}"/>
              </a:ext>
            </a:extLst>
          </p:cNvPr>
          <p:cNvGrpSpPr/>
          <p:nvPr/>
        </p:nvGrpSpPr>
        <p:grpSpPr>
          <a:xfrm>
            <a:off x="9775395" y="723403"/>
            <a:ext cx="492126" cy="424545"/>
            <a:chOff x="9775395" y="723403"/>
            <a:chExt cx="492126" cy="424545"/>
          </a:xfrm>
        </p:grpSpPr>
        <p:sp>
          <p:nvSpPr>
            <p:cNvPr id="27" name="Hình Bầu dục 26">
              <a:extLst>
                <a:ext uri="{FF2B5EF4-FFF2-40B4-BE49-F238E27FC236}">
                  <a16:creationId xmlns:a16="http://schemas.microsoft.com/office/drawing/2014/main" id="{EBC7E64B-3A9B-4BD0-8BBC-766CF2508BBE}"/>
                </a:ext>
              </a:extLst>
            </p:cNvPr>
            <p:cNvSpPr/>
            <p:nvPr/>
          </p:nvSpPr>
          <p:spPr>
            <a:xfrm>
              <a:off x="9775395" y="723403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Nhóm 49">
              <a:extLst>
                <a:ext uri="{FF2B5EF4-FFF2-40B4-BE49-F238E27FC236}">
                  <a16:creationId xmlns:a16="http://schemas.microsoft.com/office/drawing/2014/main" id="{86028693-5E0A-4FE5-A41E-CBDD64AA7D7C}"/>
                </a:ext>
              </a:extLst>
            </p:cNvPr>
            <p:cNvGrpSpPr/>
            <p:nvPr/>
          </p:nvGrpSpPr>
          <p:grpSpPr>
            <a:xfrm>
              <a:off x="9838128" y="823895"/>
              <a:ext cx="429393" cy="215444"/>
              <a:chOff x="1843688" y="834384"/>
              <a:chExt cx="429393" cy="215444"/>
            </a:xfrm>
          </p:grpSpPr>
          <p:sp>
            <p:nvSpPr>
              <p:cNvPr id="51" name="Hình chữ nhật 50">
                <a:extLst>
                  <a:ext uri="{FF2B5EF4-FFF2-40B4-BE49-F238E27FC236}">
                    <a16:creationId xmlns:a16="http://schemas.microsoft.com/office/drawing/2014/main" id="{9F361DC6-92B7-442A-B947-51F1D48AC8C1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ộp Văn bản 51">
                <a:extLst>
                  <a:ext uri="{FF2B5EF4-FFF2-40B4-BE49-F238E27FC236}">
                    <a16:creationId xmlns:a16="http://schemas.microsoft.com/office/drawing/2014/main" id="{1313F1F3-AEDD-4ABB-B255-9B4CA8644089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007</a:t>
                </a:r>
              </a:p>
            </p:txBody>
          </p:sp>
        </p:grpSp>
      </p:grpSp>
      <p:grpSp>
        <p:nvGrpSpPr>
          <p:cNvPr id="130" name="Nhóm 129">
            <a:extLst>
              <a:ext uri="{FF2B5EF4-FFF2-40B4-BE49-F238E27FC236}">
                <a16:creationId xmlns:a16="http://schemas.microsoft.com/office/drawing/2014/main" id="{5D77EBA3-B623-4C27-B64B-C562BE3C038D}"/>
              </a:ext>
            </a:extLst>
          </p:cNvPr>
          <p:cNvGrpSpPr/>
          <p:nvPr/>
        </p:nvGrpSpPr>
        <p:grpSpPr>
          <a:xfrm>
            <a:off x="10523607" y="759443"/>
            <a:ext cx="513806" cy="424545"/>
            <a:chOff x="10523607" y="759443"/>
            <a:chExt cx="513806" cy="424545"/>
          </a:xfrm>
        </p:grpSpPr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B21586BF-DB95-4829-929B-4071575111D3}"/>
                </a:ext>
              </a:extLst>
            </p:cNvPr>
            <p:cNvSpPr/>
            <p:nvPr/>
          </p:nvSpPr>
          <p:spPr>
            <a:xfrm>
              <a:off x="10523607" y="759443"/>
              <a:ext cx="457200" cy="424545"/>
            </a:xfrm>
            <a:prstGeom prst="ellipse">
              <a:avLst/>
            </a:prstGeom>
            <a:solidFill>
              <a:srgbClr val="01A7A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Nhóm 52">
              <a:extLst>
                <a:ext uri="{FF2B5EF4-FFF2-40B4-BE49-F238E27FC236}">
                  <a16:creationId xmlns:a16="http://schemas.microsoft.com/office/drawing/2014/main" id="{5E9C3711-A19D-4DD2-9FB3-4056297FCFC1}"/>
                </a:ext>
              </a:extLst>
            </p:cNvPr>
            <p:cNvGrpSpPr/>
            <p:nvPr/>
          </p:nvGrpSpPr>
          <p:grpSpPr>
            <a:xfrm>
              <a:off x="10608020" y="863707"/>
              <a:ext cx="429393" cy="215444"/>
              <a:chOff x="1843688" y="834384"/>
              <a:chExt cx="429393" cy="215444"/>
            </a:xfrm>
          </p:grpSpPr>
          <p:sp>
            <p:nvSpPr>
              <p:cNvPr id="54" name="Hình chữ nhật 53">
                <a:extLst>
                  <a:ext uri="{FF2B5EF4-FFF2-40B4-BE49-F238E27FC236}">
                    <a16:creationId xmlns:a16="http://schemas.microsoft.com/office/drawing/2014/main" id="{476AA75D-60B7-4A5D-A9E1-25BA8F147FEA}"/>
                  </a:ext>
                </a:extLst>
              </p:cNvPr>
              <p:cNvSpPr/>
              <p:nvPr/>
            </p:nvSpPr>
            <p:spPr>
              <a:xfrm>
                <a:off x="1870920" y="866958"/>
                <a:ext cx="281844" cy="150297"/>
              </a:xfrm>
              <a:prstGeom prst="rect">
                <a:avLst/>
              </a:prstGeom>
              <a:solidFill>
                <a:srgbClr val="0179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A72D40D9-5555-4FDB-8AC0-EBD0141B9CA1}"/>
                  </a:ext>
                </a:extLst>
              </p:cNvPr>
              <p:cNvSpPr txBox="1"/>
              <p:nvPr/>
            </p:nvSpPr>
            <p:spPr>
              <a:xfrm>
                <a:off x="1843688" y="834384"/>
                <a:ext cx="429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008</a:t>
                </a:r>
              </a:p>
            </p:txBody>
          </p:sp>
        </p:grp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A780B507-9046-41D9-9D85-11496F173A6A}"/>
              </a:ext>
            </a:extLst>
          </p:cNvPr>
          <p:cNvGrpSpPr/>
          <p:nvPr/>
        </p:nvGrpSpPr>
        <p:grpSpPr>
          <a:xfrm>
            <a:off x="4031997" y="6030685"/>
            <a:ext cx="671776" cy="675187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E145D761-7FFA-4B48-8331-47A7C2781883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>
              <a:extLst>
                <a:ext uri="{FF2B5EF4-FFF2-40B4-BE49-F238E27FC236}">
                  <a16:creationId xmlns:a16="http://schemas.microsoft.com/office/drawing/2014/main" id="{DE44C7B3-598B-4DD2-836D-158B2278AA7D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Nhóm 64">
            <a:extLst>
              <a:ext uri="{FF2B5EF4-FFF2-40B4-BE49-F238E27FC236}">
                <a16:creationId xmlns:a16="http://schemas.microsoft.com/office/drawing/2014/main" id="{25FC1B77-1FEB-46CF-A08E-B998D1B7F416}"/>
              </a:ext>
            </a:extLst>
          </p:cNvPr>
          <p:cNvGrpSpPr/>
          <p:nvPr/>
        </p:nvGrpSpPr>
        <p:grpSpPr>
          <a:xfrm>
            <a:off x="7491118" y="6030685"/>
            <a:ext cx="671776" cy="675187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6" name="Hình Bầu dục 65">
              <a:extLst>
                <a:ext uri="{FF2B5EF4-FFF2-40B4-BE49-F238E27FC236}">
                  <a16:creationId xmlns:a16="http://schemas.microsoft.com/office/drawing/2014/main" id="{84CC94EB-9909-4BC0-A40F-D1B800EEBECB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ình Bầu dục 66">
              <a:extLst>
                <a:ext uri="{FF2B5EF4-FFF2-40B4-BE49-F238E27FC236}">
                  <a16:creationId xmlns:a16="http://schemas.microsoft.com/office/drawing/2014/main" id="{0B31BA54-D7A8-4DA9-911C-65594B907C54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C023CD5-4800-49B5-93EB-1E3DD0999F22}"/>
              </a:ext>
            </a:extLst>
          </p:cNvPr>
          <p:cNvSpPr txBox="1"/>
          <p:nvPr/>
        </p:nvSpPr>
        <p:spPr>
          <a:xfrm>
            <a:off x="4529958" y="971429"/>
            <a:ext cx="313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CD9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70" name="Nhóm 69">
            <a:extLst>
              <a:ext uri="{FF2B5EF4-FFF2-40B4-BE49-F238E27FC236}">
                <a16:creationId xmlns:a16="http://schemas.microsoft.com/office/drawing/2014/main" id="{544388CD-1328-4F0F-97C0-18F92C8BD167}"/>
              </a:ext>
            </a:extLst>
          </p:cNvPr>
          <p:cNvGrpSpPr/>
          <p:nvPr/>
        </p:nvGrpSpPr>
        <p:grpSpPr>
          <a:xfrm>
            <a:off x="5761557" y="6029568"/>
            <a:ext cx="671776" cy="675187"/>
            <a:chOff x="5760112" y="6029568"/>
            <a:chExt cx="671776" cy="675187"/>
          </a:xfrm>
        </p:grpSpPr>
        <p:sp>
          <p:nvSpPr>
            <p:cNvPr id="63" name="Hình Bầu dục 62">
              <a:extLst>
                <a:ext uri="{FF2B5EF4-FFF2-40B4-BE49-F238E27FC236}">
                  <a16:creationId xmlns:a16="http://schemas.microsoft.com/office/drawing/2014/main" id="{45845822-1562-4CAF-818F-9A3DAEE67214}"/>
                </a:ext>
              </a:extLst>
            </p:cNvPr>
            <p:cNvSpPr/>
            <p:nvPr/>
          </p:nvSpPr>
          <p:spPr>
            <a:xfrm>
              <a:off x="5760112" y="6029568"/>
              <a:ext cx="671776" cy="67518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ình chữ nhật 68">
              <a:extLst>
                <a:ext uri="{FF2B5EF4-FFF2-40B4-BE49-F238E27FC236}">
                  <a16:creationId xmlns:a16="http://schemas.microsoft.com/office/drawing/2014/main" id="{EAB08C53-AB21-4BC9-8CB8-0446ED4CD9F0}"/>
                </a:ext>
              </a:extLst>
            </p:cNvPr>
            <p:cNvSpPr/>
            <p:nvPr/>
          </p:nvSpPr>
          <p:spPr>
            <a:xfrm>
              <a:off x="5930530" y="6205692"/>
              <a:ext cx="330940" cy="303877"/>
            </a:xfrm>
            <a:prstGeom prst="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Hình Bầu dục 70">
            <a:extLst>
              <a:ext uri="{FF2B5EF4-FFF2-40B4-BE49-F238E27FC236}">
                <a16:creationId xmlns:a16="http://schemas.microsoft.com/office/drawing/2014/main" id="{C563D60E-682B-436B-8BDE-0768D9F6F647}"/>
              </a:ext>
            </a:extLst>
          </p:cNvPr>
          <p:cNvSpPr/>
          <p:nvPr/>
        </p:nvSpPr>
        <p:spPr>
          <a:xfrm>
            <a:off x="3616232" y="1534800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ình Bầu dục 71">
            <a:extLst>
              <a:ext uri="{FF2B5EF4-FFF2-40B4-BE49-F238E27FC236}">
                <a16:creationId xmlns:a16="http://schemas.microsoft.com/office/drawing/2014/main" id="{900D5011-7E5C-4B15-A16F-8D4EA7F7B2F9}"/>
              </a:ext>
            </a:extLst>
          </p:cNvPr>
          <p:cNvSpPr/>
          <p:nvPr/>
        </p:nvSpPr>
        <p:spPr>
          <a:xfrm>
            <a:off x="3037737" y="1534800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ình Bầu dục 72">
            <a:extLst>
              <a:ext uri="{FF2B5EF4-FFF2-40B4-BE49-F238E27FC236}">
                <a16:creationId xmlns:a16="http://schemas.microsoft.com/office/drawing/2014/main" id="{4F2E715B-6AEB-490A-9F41-C74F62543574}"/>
              </a:ext>
            </a:extLst>
          </p:cNvPr>
          <p:cNvSpPr/>
          <p:nvPr/>
        </p:nvSpPr>
        <p:spPr>
          <a:xfrm>
            <a:off x="2398219" y="1534800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Hình Bầu dục 73">
            <a:extLst>
              <a:ext uri="{FF2B5EF4-FFF2-40B4-BE49-F238E27FC236}">
                <a16:creationId xmlns:a16="http://schemas.microsoft.com/office/drawing/2014/main" id="{7ECEC052-7C97-4073-B4EB-5B88A7AAD62C}"/>
              </a:ext>
            </a:extLst>
          </p:cNvPr>
          <p:cNvSpPr/>
          <p:nvPr/>
        </p:nvSpPr>
        <p:spPr>
          <a:xfrm>
            <a:off x="1691755" y="1511046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ình Bầu dục 74">
            <a:extLst>
              <a:ext uri="{FF2B5EF4-FFF2-40B4-BE49-F238E27FC236}">
                <a16:creationId xmlns:a16="http://schemas.microsoft.com/office/drawing/2014/main" id="{3B97929C-B87A-422C-ADE6-4BB11C59BB78}"/>
              </a:ext>
            </a:extLst>
          </p:cNvPr>
          <p:cNvSpPr/>
          <p:nvPr/>
        </p:nvSpPr>
        <p:spPr>
          <a:xfrm>
            <a:off x="10213332" y="15305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EB5F97A8-DF5B-4BE5-AFCD-16EE234C5D94}"/>
              </a:ext>
            </a:extLst>
          </p:cNvPr>
          <p:cNvSpPr/>
          <p:nvPr/>
        </p:nvSpPr>
        <p:spPr>
          <a:xfrm>
            <a:off x="9634837" y="15305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ình Bầu dục 76">
            <a:extLst>
              <a:ext uri="{FF2B5EF4-FFF2-40B4-BE49-F238E27FC236}">
                <a16:creationId xmlns:a16="http://schemas.microsoft.com/office/drawing/2014/main" id="{6A3ADE7A-46CD-433B-9D31-C938DE28BD6A}"/>
              </a:ext>
            </a:extLst>
          </p:cNvPr>
          <p:cNvSpPr/>
          <p:nvPr/>
        </p:nvSpPr>
        <p:spPr>
          <a:xfrm>
            <a:off x="8995319" y="15305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4166C3DB-490D-40D5-9F35-1F99C87CE298}"/>
              </a:ext>
            </a:extLst>
          </p:cNvPr>
          <p:cNvSpPr/>
          <p:nvPr/>
        </p:nvSpPr>
        <p:spPr>
          <a:xfrm>
            <a:off x="8288855" y="150680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ình Bầu dục 78">
            <a:extLst>
              <a:ext uri="{FF2B5EF4-FFF2-40B4-BE49-F238E27FC236}">
                <a16:creationId xmlns:a16="http://schemas.microsoft.com/office/drawing/2014/main" id="{663E948C-52B3-4F3C-AB83-A194D0F68CF0}"/>
              </a:ext>
            </a:extLst>
          </p:cNvPr>
          <p:cNvSpPr/>
          <p:nvPr/>
        </p:nvSpPr>
        <p:spPr>
          <a:xfrm>
            <a:off x="82362" y="3901030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ình Bầu dục 79">
            <a:extLst>
              <a:ext uri="{FF2B5EF4-FFF2-40B4-BE49-F238E27FC236}">
                <a16:creationId xmlns:a16="http://schemas.microsoft.com/office/drawing/2014/main" id="{451F2CDA-BAFE-4F96-8A60-D3AAF89BBACE}"/>
              </a:ext>
            </a:extLst>
          </p:cNvPr>
          <p:cNvSpPr/>
          <p:nvPr/>
        </p:nvSpPr>
        <p:spPr>
          <a:xfrm>
            <a:off x="82362" y="2976796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ình Bầu dục 80">
            <a:extLst>
              <a:ext uri="{FF2B5EF4-FFF2-40B4-BE49-F238E27FC236}">
                <a16:creationId xmlns:a16="http://schemas.microsoft.com/office/drawing/2014/main" id="{25594113-DE2C-4F10-9799-9E936661AA08}"/>
              </a:ext>
            </a:extLst>
          </p:cNvPr>
          <p:cNvSpPr/>
          <p:nvPr/>
        </p:nvSpPr>
        <p:spPr>
          <a:xfrm>
            <a:off x="83036" y="2239469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20D816E1-407E-49E5-941E-1F3930013CEA}"/>
              </a:ext>
            </a:extLst>
          </p:cNvPr>
          <p:cNvSpPr/>
          <p:nvPr/>
        </p:nvSpPr>
        <p:spPr>
          <a:xfrm>
            <a:off x="89244" y="15305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E66F57C5-1CF3-4C64-8537-C5A34A49BC86}"/>
              </a:ext>
            </a:extLst>
          </p:cNvPr>
          <p:cNvSpPr/>
          <p:nvPr/>
        </p:nvSpPr>
        <p:spPr>
          <a:xfrm>
            <a:off x="88570" y="62547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ình Bầu dục 84">
            <a:extLst>
              <a:ext uri="{FF2B5EF4-FFF2-40B4-BE49-F238E27FC236}">
                <a16:creationId xmlns:a16="http://schemas.microsoft.com/office/drawing/2014/main" id="{9E0B5374-62DE-4234-B7FF-A88C6486776B}"/>
              </a:ext>
            </a:extLst>
          </p:cNvPr>
          <p:cNvSpPr/>
          <p:nvPr/>
        </p:nvSpPr>
        <p:spPr>
          <a:xfrm>
            <a:off x="89244" y="5517435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ình Bầu dục 85">
            <a:extLst>
              <a:ext uri="{FF2B5EF4-FFF2-40B4-BE49-F238E27FC236}">
                <a16:creationId xmlns:a16="http://schemas.microsoft.com/office/drawing/2014/main" id="{30F24082-D379-4D70-A947-1F8C56F0B70B}"/>
              </a:ext>
            </a:extLst>
          </p:cNvPr>
          <p:cNvSpPr/>
          <p:nvPr/>
        </p:nvSpPr>
        <p:spPr>
          <a:xfrm>
            <a:off x="95452" y="480852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ình Bầu dục 86">
            <a:extLst>
              <a:ext uri="{FF2B5EF4-FFF2-40B4-BE49-F238E27FC236}">
                <a16:creationId xmlns:a16="http://schemas.microsoft.com/office/drawing/2014/main" id="{9E1414C9-42F7-4C64-BED2-2459F9B72C29}"/>
              </a:ext>
            </a:extLst>
          </p:cNvPr>
          <p:cNvSpPr/>
          <p:nvPr/>
        </p:nvSpPr>
        <p:spPr>
          <a:xfrm>
            <a:off x="1009557" y="390497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A5AC583-0910-457D-A107-F1DA9D66B4DF}"/>
              </a:ext>
            </a:extLst>
          </p:cNvPr>
          <p:cNvSpPr/>
          <p:nvPr/>
        </p:nvSpPr>
        <p:spPr>
          <a:xfrm>
            <a:off x="1009557" y="298073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ình Bầu dục 88">
            <a:extLst>
              <a:ext uri="{FF2B5EF4-FFF2-40B4-BE49-F238E27FC236}">
                <a16:creationId xmlns:a16="http://schemas.microsoft.com/office/drawing/2014/main" id="{DEE5E0F7-BAA5-4672-960D-5005DEFF5CF8}"/>
              </a:ext>
            </a:extLst>
          </p:cNvPr>
          <p:cNvSpPr/>
          <p:nvPr/>
        </p:nvSpPr>
        <p:spPr>
          <a:xfrm>
            <a:off x="1010231" y="2243411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ình Bầu dục 89">
            <a:extLst>
              <a:ext uri="{FF2B5EF4-FFF2-40B4-BE49-F238E27FC236}">
                <a16:creationId xmlns:a16="http://schemas.microsoft.com/office/drawing/2014/main" id="{BBF0DD9D-FB3F-4AAD-8E04-5F0D1062D9E7}"/>
              </a:ext>
            </a:extLst>
          </p:cNvPr>
          <p:cNvSpPr/>
          <p:nvPr/>
        </p:nvSpPr>
        <p:spPr>
          <a:xfrm>
            <a:off x="1016439" y="1534504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ình Bầu dục 91">
            <a:extLst>
              <a:ext uri="{FF2B5EF4-FFF2-40B4-BE49-F238E27FC236}">
                <a16:creationId xmlns:a16="http://schemas.microsoft.com/office/drawing/2014/main" id="{A19C2109-7F9B-4C12-B956-8C148C0E99FF}"/>
              </a:ext>
            </a:extLst>
          </p:cNvPr>
          <p:cNvSpPr/>
          <p:nvPr/>
        </p:nvSpPr>
        <p:spPr>
          <a:xfrm>
            <a:off x="1045293" y="62547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ình Bầu dục 92">
            <a:extLst>
              <a:ext uri="{FF2B5EF4-FFF2-40B4-BE49-F238E27FC236}">
                <a16:creationId xmlns:a16="http://schemas.microsoft.com/office/drawing/2014/main" id="{3B0283DC-6978-44D6-AB28-3A25DFCE45D3}"/>
              </a:ext>
            </a:extLst>
          </p:cNvPr>
          <p:cNvSpPr/>
          <p:nvPr/>
        </p:nvSpPr>
        <p:spPr>
          <a:xfrm>
            <a:off x="1045967" y="5517435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C9A4A7D8-5876-4DCC-A906-ABF6C1E107FD}"/>
              </a:ext>
            </a:extLst>
          </p:cNvPr>
          <p:cNvSpPr/>
          <p:nvPr/>
        </p:nvSpPr>
        <p:spPr>
          <a:xfrm>
            <a:off x="1052175" y="480852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682BE3C0-85FA-496C-BBDA-22ED1A3C5FA8}"/>
              </a:ext>
            </a:extLst>
          </p:cNvPr>
          <p:cNvSpPr/>
          <p:nvPr/>
        </p:nvSpPr>
        <p:spPr>
          <a:xfrm>
            <a:off x="10941770" y="390497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E00C7EDB-CFB2-4124-BFA5-582C493D4C67}"/>
              </a:ext>
            </a:extLst>
          </p:cNvPr>
          <p:cNvSpPr/>
          <p:nvPr/>
        </p:nvSpPr>
        <p:spPr>
          <a:xfrm>
            <a:off x="10941770" y="298073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ình Bầu dục 96">
            <a:extLst>
              <a:ext uri="{FF2B5EF4-FFF2-40B4-BE49-F238E27FC236}">
                <a16:creationId xmlns:a16="http://schemas.microsoft.com/office/drawing/2014/main" id="{CB90F1AC-957C-4EC0-9F60-3E0369812AEB}"/>
              </a:ext>
            </a:extLst>
          </p:cNvPr>
          <p:cNvSpPr/>
          <p:nvPr/>
        </p:nvSpPr>
        <p:spPr>
          <a:xfrm>
            <a:off x="10942444" y="2243411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ình Bầu dục 97">
            <a:extLst>
              <a:ext uri="{FF2B5EF4-FFF2-40B4-BE49-F238E27FC236}">
                <a16:creationId xmlns:a16="http://schemas.microsoft.com/office/drawing/2014/main" id="{9C8BF922-7351-4DAB-9E97-086A2CFCBCAB}"/>
              </a:ext>
            </a:extLst>
          </p:cNvPr>
          <p:cNvSpPr/>
          <p:nvPr/>
        </p:nvSpPr>
        <p:spPr>
          <a:xfrm>
            <a:off x="10948652" y="1534504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ình Bầu dục 98">
            <a:extLst>
              <a:ext uri="{FF2B5EF4-FFF2-40B4-BE49-F238E27FC236}">
                <a16:creationId xmlns:a16="http://schemas.microsoft.com/office/drawing/2014/main" id="{A92C5EB0-948A-4A28-9039-581C97EAB9A9}"/>
              </a:ext>
            </a:extLst>
          </p:cNvPr>
          <p:cNvSpPr/>
          <p:nvPr/>
        </p:nvSpPr>
        <p:spPr>
          <a:xfrm>
            <a:off x="10977506" y="625476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ình Bầu dục 99">
            <a:extLst>
              <a:ext uri="{FF2B5EF4-FFF2-40B4-BE49-F238E27FC236}">
                <a16:creationId xmlns:a16="http://schemas.microsoft.com/office/drawing/2014/main" id="{2E4CB5E4-BF38-4208-B4CA-805BD1CDB3A6}"/>
              </a:ext>
            </a:extLst>
          </p:cNvPr>
          <p:cNvSpPr/>
          <p:nvPr/>
        </p:nvSpPr>
        <p:spPr>
          <a:xfrm>
            <a:off x="10978180" y="5517435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ình Bầu dục 100">
            <a:extLst>
              <a:ext uri="{FF2B5EF4-FFF2-40B4-BE49-F238E27FC236}">
                <a16:creationId xmlns:a16="http://schemas.microsoft.com/office/drawing/2014/main" id="{83047E5C-EA00-475A-AB2C-E6B09ABE3BFC}"/>
              </a:ext>
            </a:extLst>
          </p:cNvPr>
          <p:cNvSpPr/>
          <p:nvPr/>
        </p:nvSpPr>
        <p:spPr>
          <a:xfrm>
            <a:off x="10984388" y="480852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ình Bầu dục 101">
            <a:extLst>
              <a:ext uri="{FF2B5EF4-FFF2-40B4-BE49-F238E27FC236}">
                <a16:creationId xmlns:a16="http://schemas.microsoft.com/office/drawing/2014/main" id="{E4163550-CE07-441F-9C5F-62DA1259254A}"/>
              </a:ext>
            </a:extLst>
          </p:cNvPr>
          <p:cNvSpPr/>
          <p:nvPr/>
        </p:nvSpPr>
        <p:spPr>
          <a:xfrm>
            <a:off x="11783997" y="3927056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ình Bầu dục 102">
            <a:extLst>
              <a:ext uri="{FF2B5EF4-FFF2-40B4-BE49-F238E27FC236}">
                <a16:creationId xmlns:a16="http://schemas.microsoft.com/office/drawing/2014/main" id="{91082C59-0370-46C4-AD75-E057BF7DB448}"/>
              </a:ext>
            </a:extLst>
          </p:cNvPr>
          <p:cNvSpPr/>
          <p:nvPr/>
        </p:nvSpPr>
        <p:spPr>
          <a:xfrm>
            <a:off x="11783997" y="300282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ình Bầu dục 103">
            <a:extLst>
              <a:ext uri="{FF2B5EF4-FFF2-40B4-BE49-F238E27FC236}">
                <a16:creationId xmlns:a16="http://schemas.microsoft.com/office/drawing/2014/main" id="{31B8265E-860C-4F2D-8AE8-DCC006729642}"/>
              </a:ext>
            </a:extLst>
          </p:cNvPr>
          <p:cNvSpPr/>
          <p:nvPr/>
        </p:nvSpPr>
        <p:spPr>
          <a:xfrm>
            <a:off x="11784671" y="2265495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ình Bầu dục 104">
            <a:extLst>
              <a:ext uri="{FF2B5EF4-FFF2-40B4-BE49-F238E27FC236}">
                <a16:creationId xmlns:a16="http://schemas.microsoft.com/office/drawing/2014/main" id="{4F72566F-8153-4A0B-9C4B-D4FFA52F9B8C}"/>
              </a:ext>
            </a:extLst>
          </p:cNvPr>
          <p:cNvSpPr/>
          <p:nvPr/>
        </p:nvSpPr>
        <p:spPr>
          <a:xfrm>
            <a:off x="11790879" y="1556588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EF958C52-4F55-49DC-AB06-A51AD207DE9D}"/>
              </a:ext>
            </a:extLst>
          </p:cNvPr>
          <p:cNvSpPr/>
          <p:nvPr/>
        </p:nvSpPr>
        <p:spPr>
          <a:xfrm>
            <a:off x="11819733" y="6276846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ình Bầu dục 106">
            <a:extLst>
              <a:ext uri="{FF2B5EF4-FFF2-40B4-BE49-F238E27FC236}">
                <a16:creationId xmlns:a16="http://schemas.microsoft.com/office/drawing/2014/main" id="{95F34077-98B4-4CED-BD2A-80751094306D}"/>
              </a:ext>
            </a:extLst>
          </p:cNvPr>
          <p:cNvSpPr/>
          <p:nvPr/>
        </p:nvSpPr>
        <p:spPr>
          <a:xfrm>
            <a:off x="11820407" y="5539519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ình Bầu dục 107">
            <a:extLst>
              <a:ext uri="{FF2B5EF4-FFF2-40B4-BE49-F238E27FC236}">
                <a16:creationId xmlns:a16="http://schemas.microsoft.com/office/drawing/2014/main" id="{F850952F-AA80-4FA8-8159-8458FE3BDB92}"/>
              </a:ext>
            </a:extLst>
          </p:cNvPr>
          <p:cNvSpPr/>
          <p:nvPr/>
        </p:nvSpPr>
        <p:spPr>
          <a:xfrm>
            <a:off x="11826615" y="4830612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ình Bầu dục 108">
            <a:extLst>
              <a:ext uri="{FF2B5EF4-FFF2-40B4-BE49-F238E27FC236}">
                <a16:creationId xmlns:a16="http://schemas.microsoft.com/office/drawing/2014/main" id="{BFFCC4B0-F034-4F7B-8FFA-FB0CF24C8100}"/>
              </a:ext>
            </a:extLst>
          </p:cNvPr>
          <p:cNvSpPr/>
          <p:nvPr/>
        </p:nvSpPr>
        <p:spPr>
          <a:xfrm>
            <a:off x="65468" y="759443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ình Bầu dục 109">
            <a:extLst>
              <a:ext uri="{FF2B5EF4-FFF2-40B4-BE49-F238E27FC236}">
                <a16:creationId xmlns:a16="http://schemas.microsoft.com/office/drawing/2014/main" id="{90158ACF-9999-4E76-9F1F-E4B14BF53DE7}"/>
              </a:ext>
            </a:extLst>
          </p:cNvPr>
          <p:cNvSpPr/>
          <p:nvPr/>
        </p:nvSpPr>
        <p:spPr>
          <a:xfrm>
            <a:off x="89244" y="135859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ình Bầu dục 110">
            <a:extLst>
              <a:ext uri="{FF2B5EF4-FFF2-40B4-BE49-F238E27FC236}">
                <a16:creationId xmlns:a16="http://schemas.microsoft.com/office/drawing/2014/main" id="{A22964C6-2127-4402-B37E-3D24300FC7D2}"/>
              </a:ext>
            </a:extLst>
          </p:cNvPr>
          <p:cNvSpPr/>
          <p:nvPr/>
        </p:nvSpPr>
        <p:spPr>
          <a:xfrm>
            <a:off x="11853658" y="816275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ình Bầu dục 111">
            <a:extLst>
              <a:ext uri="{FF2B5EF4-FFF2-40B4-BE49-F238E27FC236}">
                <a16:creationId xmlns:a16="http://schemas.microsoft.com/office/drawing/2014/main" id="{86D693AF-0078-4711-8A86-9F49F4E97497}"/>
              </a:ext>
            </a:extLst>
          </p:cNvPr>
          <p:cNvSpPr/>
          <p:nvPr/>
        </p:nvSpPr>
        <p:spPr>
          <a:xfrm>
            <a:off x="11877434" y="192691"/>
            <a:ext cx="267440" cy="261997"/>
          </a:xfrm>
          <a:prstGeom prst="ellipse">
            <a:avLst/>
          </a:prstGeom>
          <a:solidFill>
            <a:srgbClr val="FCD978"/>
          </a:solidFill>
          <a:ln>
            <a:noFill/>
          </a:ln>
          <a:effectLst>
            <a:glow rad="101600">
              <a:srgbClr val="FCD97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ình Bầu dục 112">
            <a:extLst>
              <a:ext uri="{FF2B5EF4-FFF2-40B4-BE49-F238E27FC236}">
                <a16:creationId xmlns:a16="http://schemas.microsoft.com/office/drawing/2014/main" id="{3C975F99-9DC5-4400-A6A0-9E58971E904E}"/>
              </a:ext>
            </a:extLst>
          </p:cNvPr>
          <p:cNvSpPr/>
          <p:nvPr/>
        </p:nvSpPr>
        <p:spPr>
          <a:xfrm>
            <a:off x="1209379" y="70887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ình Bầu dục 113">
            <a:extLst>
              <a:ext uri="{FF2B5EF4-FFF2-40B4-BE49-F238E27FC236}">
                <a16:creationId xmlns:a16="http://schemas.microsoft.com/office/drawing/2014/main" id="{8FAAAF73-00D0-499E-975A-C041A71B27EB}"/>
              </a:ext>
            </a:extLst>
          </p:cNvPr>
          <p:cNvSpPr/>
          <p:nvPr/>
        </p:nvSpPr>
        <p:spPr>
          <a:xfrm>
            <a:off x="1916800" y="70887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ình Bầu dục 114">
            <a:extLst>
              <a:ext uri="{FF2B5EF4-FFF2-40B4-BE49-F238E27FC236}">
                <a16:creationId xmlns:a16="http://schemas.microsoft.com/office/drawing/2014/main" id="{FEF2D6A4-2892-43E2-905F-D715C92E5AD6}"/>
              </a:ext>
            </a:extLst>
          </p:cNvPr>
          <p:cNvSpPr/>
          <p:nvPr/>
        </p:nvSpPr>
        <p:spPr>
          <a:xfrm>
            <a:off x="2653018" y="70887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ình Bầu dục 115">
            <a:extLst>
              <a:ext uri="{FF2B5EF4-FFF2-40B4-BE49-F238E27FC236}">
                <a16:creationId xmlns:a16="http://schemas.microsoft.com/office/drawing/2014/main" id="{77FE1950-B6B5-43C2-88D5-274FB2567033}"/>
              </a:ext>
            </a:extLst>
          </p:cNvPr>
          <p:cNvSpPr/>
          <p:nvPr/>
        </p:nvSpPr>
        <p:spPr>
          <a:xfrm>
            <a:off x="3329479" y="93002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ình Bầu dục 116">
            <a:extLst>
              <a:ext uri="{FF2B5EF4-FFF2-40B4-BE49-F238E27FC236}">
                <a16:creationId xmlns:a16="http://schemas.microsoft.com/office/drawing/2014/main" id="{30C4CD03-AA60-4DAF-8BA9-3BA935365632}"/>
              </a:ext>
            </a:extLst>
          </p:cNvPr>
          <p:cNvSpPr/>
          <p:nvPr/>
        </p:nvSpPr>
        <p:spPr>
          <a:xfrm>
            <a:off x="8497143" y="63868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ình Bầu dục 117">
            <a:extLst>
              <a:ext uri="{FF2B5EF4-FFF2-40B4-BE49-F238E27FC236}">
                <a16:creationId xmlns:a16="http://schemas.microsoft.com/office/drawing/2014/main" id="{2CFEDE94-02CB-4426-AF42-1D347A9DFF85}"/>
              </a:ext>
            </a:extLst>
          </p:cNvPr>
          <p:cNvSpPr/>
          <p:nvPr/>
        </p:nvSpPr>
        <p:spPr>
          <a:xfrm>
            <a:off x="9204564" y="63868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ình Bầu dục 118">
            <a:extLst>
              <a:ext uri="{FF2B5EF4-FFF2-40B4-BE49-F238E27FC236}">
                <a16:creationId xmlns:a16="http://schemas.microsoft.com/office/drawing/2014/main" id="{3F0AF058-F21F-449D-990B-6B627D993340}"/>
              </a:ext>
            </a:extLst>
          </p:cNvPr>
          <p:cNvSpPr/>
          <p:nvPr/>
        </p:nvSpPr>
        <p:spPr>
          <a:xfrm>
            <a:off x="9940782" y="63868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ình Bầu dục 119">
            <a:extLst>
              <a:ext uri="{FF2B5EF4-FFF2-40B4-BE49-F238E27FC236}">
                <a16:creationId xmlns:a16="http://schemas.microsoft.com/office/drawing/2014/main" id="{49234352-6A75-4AFD-9010-54FAC14A6582}"/>
              </a:ext>
            </a:extLst>
          </p:cNvPr>
          <p:cNvSpPr/>
          <p:nvPr/>
        </p:nvSpPr>
        <p:spPr>
          <a:xfrm>
            <a:off x="10617243" y="85983"/>
            <a:ext cx="216650" cy="218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250E1CD-730E-463C-BF8B-6BEE8A6029C0}"/>
              </a:ext>
            </a:extLst>
          </p:cNvPr>
          <p:cNvSpPr/>
          <p:nvPr/>
        </p:nvSpPr>
        <p:spPr>
          <a:xfrm>
            <a:off x="6022109" y="0"/>
            <a:ext cx="171688" cy="942109"/>
          </a:xfrm>
          <a:prstGeom prst="rect">
            <a:avLst/>
          </a:prstGeom>
          <a:solidFill>
            <a:srgbClr val="A27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ộp Văn bản 121">
            <a:extLst>
              <a:ext uri="{FF2B5EF4-FFF2-40B4-BE49-F238E27FC236}">
                <a16:creationId xmlns:a16="http://schemas.microsoft.com/office/drawing/2014/main" id="{CC11E505-6814-4854-B902-10D3223E16F9}"/>
              </a:ext>
            </a:extLst>
          </p:cNvPr>
          <p:cNvSpPr txBox="1"/>
          <p:nvPr/>
        </p:nvSpPr>
        <p:spPr>
          <a:xfrm>
            <a:off x="1877186" y="2125168"/>
            <a:ext cx="82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381593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AEEA68A-F317-4DDC-9A97-0C93E20B32B3}"/>
              </a:ext>
            </a:extLst>
          </p:cNvPr>
          <p:cNvSpPr txBox="1"/>
          <p:nvPr/>
        </p:nvSpPr>
        <p:spPr>
          <a:xfrm>
            <a:off x="4529958" y="3647089"/>
            <a:ext cx="313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971273E8-F5E9-4FD4-BA52-8665A4B0117D}"/>
              </a:ext>
            </a:extLst>
          </p:cNvPr>
          <p:cNvGrpSpPr/>
          <p:nvPr/>
        </p:nvGrpSpPr>
        <p:grpSpPr>
          <a:xfrm>
            <a:off x="5561286" y="2238704"/>
            <a:ext cx="1069428" cy="1200807"/>
            <a:chOff x="5561286" y="2238704"/>
            <a:chExt cx="1069428" cy="1200807"/>
          </a:xfrm>
        </p:grpSpPr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7D0CFADC-31F2-4F0A-A4E1-A63D32E5B64D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E54558AD-BD71-4941-8E9B-19076FEFAD35}"/>
                </a:ext>
              </a:extLst>
            </p:cNvPr>
            <p:cNvSpPr txBox="1"/>
            <p:nvPr/>
          </p:nvSpPr>
          <p:spPr>
            <a:xfrm>
              <a:off x="5728137" y="2239182"/>
              <a:ext cx="5780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5B2AFB43-E6A1-4EF3-876E-DBBEF3E28C59}"/>
              </a:ext>
            </a:extLst>
          </p:cNvPr>
          <p:cNvGrpSpPr/>
          <p:nvPr/>
        </p:nvGrpSpPr>
        <p:grpSpPr>
          <a:xfrm>
            <a:off x="0" y="-2311389"/>
            <a:ext cx="12192000" cy="482040"/>
            <a:chOff x="0" y="0"/>
            <a:chExt cx="12192000" cy="482040"/>
          </a:xfrm>
        </p:grpSpPr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77ED480E-E421-4956-9AE4-AD6C5318178D}"/>
                </a:ext>
              </a:extLst>
            </p:cNvPr>
            <p:cNvSpPr/>
            <p:nvPr/>
          </p:nvSpPr>
          <p:spPr>
            <a:xfrm>
              <a:off x="0" y="0"/>
              <a:ext cx="12192000" cy="304800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81939C2A-1EAF-4E53-8BE7-5504166C3F43}"/>
                </a:ext>
              </a:extLst>
            </p:cNvPr>
            <p:cNvSpPr/>
            <p:nvPr/>
          </p:nvSpPr>
          <p:spPr>
            <a:xfrm>
              <a:off x="11340630" y="13708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E2420002-7C74-4C53-A3CE-68225EEF6CB3}"/>
                </a:ext>
              </a:extLst>
            </p:cNvPr>
            <p:cNvSpPr/>
            <p:nvPr/>
          </p:nvSpPr>
          <p:spPr>
            <a:xfrm>
              <a:off x="10566839" y="13708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DEE7A4B9-086B-4378-B080-F0AF0B29E330}"/>
                </a:ext>
              </a:extLst>
            </p:cNvPr>
            <p:cNvSpPr/>
            <p:nvPr/>
          </p:nvSpPr>
          <p:spPr>
            <a:xfrm>
              <a:off x="9793047" y="12346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2D75E42A-5334-4BCE-BD1F-515C7E1063CD}"/>
                </a:ext>
              </a:extLst>
            </p:cNvPr>
            <p:cNvSpPr/>
            <p:nvPr/>
          </p:nvSpPr>
          <p:spPr>
            <a:xfrm>
              <a:off x="9019255" y="115628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8BA06ED-1130-4F2A-AAAE-259EA419BE97}"/>
                </a:ext>
              </a:extLst>
            </p:cNvPr>
            <p:cNvSpPr/>
            <p:nvPr/>
          </p:nvSpPr>
          <p:spPr>
            <a:xfrm>
              <a:off x="8245463" y="13299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18305ED2-A5E6-4D5E-A352-8DF69BC25CEF}"/>
                </a:ext>
              </a:extLst>
            </p:cNvPr>
            <p:cNvSpPr/>
            <p:nvPr/>
          </p:nvSpPr>
          <p:spPr>
            <a:xfrm>
              <a:off x="7471671" y="136729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>
              <a:extLst>
                <a:ext uri="{FF2B5EF4-FFF2-40B4-BE49-F238E27FC236}">
                  <a16:creationId xmlns:a16="http://schemas.microsoft.com/office/drawing/2014/main" id="{3BA90B9B-8C1B-4309-9127-7CB88A718947}"/>
                </a:ext>
              </a:extLst>
            </p:cNvPr>
            <p:cNvSpPr/>
            <p:nvPr/>
          </p:nvSpPr>
          <p:spPr>
            <a:xfrm>
              <a:off x="6697879" y="14999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5DC3A453-068D-476A-85C2-F6D49E386FBC}"/>
                </a:ext>
              </a:extLst>
            </p:cNvPr>
            <p:cNvSpPr/>
            <p:nvPr/>
          </p:nvSpPr>
          <p:spPr>
            <a:xfrm>
              <a:off x="5924087" y="14058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C35569A6-4960-4AAF-AFFA-BC99B14916E6}"/>
                </a:ext>
              </a:extLst>
            </p:cNvPr>
            <p:cNvSpPr/>
            <p:nvPr/>
          </p:nvSpPr>
          <p:spPr>
            <a:xfrm>
              <a:off x="5150295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58A25B26-9BAC-41A0-982A-39CB3D171A04}"/>
                </a:ext>
              </a:extLst>
            </p:cNvPr>
            <p:cNvSpPr/>
            <p:nvPr/>
          </p:nvSpPr>
          <p:spPr>
            <a:xfrm>
              <a:off x="4376503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8225B1D5-961F-4A09-B5EF-D88691564B1E}"/>
                </a:ext>
              </a:extLst>
            </p:cNvPr>
            <p:cNvSpPr/>
            <p:nvPr/>
          </p:nvSpPr>
          <p:spPr>
            <a:xfrm>
              <a:off x="3602711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9A40C45C-61F7-4F51-A1C1-5DEEAFDD3721}"/>
                </a:ext>
              </a:extLst>
            </p:cNvPr>
            <p:cNvSpPr/>
            <p:nvPr/>
          </p:nvSpPr>
          <p:spPr>
            <a:xfrm>
              <a:off x="2828919" y="14999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>
              <a:extLst>
                <a:ext uri="{FF2B5EF4-FFF2-40B4-BE49-F238E27FC236}">
                  <a16:creationId xmlns:a16="http://schemas.microsoft.com/office/drawing/2014/main" id="{61A7919E-97AF-4549-A961-0CC452A8B8D2}"/>
                </a:ext>
              </a:extLst>
            </p:cNvPr>
            <p:cNvSpPr/>
            <p:nvPr/>
          </p:nvSpPr>
          <p:spPr>
            <a:xfrm>
              <a:off x="2055127" y="11865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C5FD63E5-A720-48FA-AB12-5D3CD7FC966B}"/>
                </a:ext>
              </a:extLst>
            </p:cNvPr>
            <p:cNvSpPr/>
            <p:nvPr/>
          </p:nvSpPr>
          <p:spPr>
            <a:xfrm>
              <a:off x="1281335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>
              <a:extLst>
                <a:ext uri="{FF2B5EF4-FFF2-40B4-BE49-F238E27FC236}">
                  <a16:creationId xmlns:a16="http://schemas.microsoft.com/office/drawing/2014/main" id="{01AB9C6B-9193-42AC-A2CD-5720400FB943}"/>
                </a:ext>
              </a:extLst>
            </p:cNvPr>
            <p:cNvSpPr/>
            <p:nvPr/>
          </p:nvSpPr>
          <p:spPr>
            <a:xfrm>
              <a:off x="507543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D080F4FE-F34C-45D1-B275-499A5AC05A81}"/>
              </a:ext>
            </a:extLst>
          </p:cNvPr>
          <p:cNvGrpSpPr/>
          <p:nvPr/>
        </p:nvGrpSpPr>
        <p:grpSpPr>
          <a:xfrm>
            <a:off x="0" y="8326625"/>
            <a:ext cx="12192000" cy="463226"/>
            <a:chOff x="0" y="6394774"/>
            <a:chExt cx="12192000" cy="463226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6C201282-F17B-40DF-BE2E-09BDC1052F04}"/>
                </a:ext>
              </a:extLst>
            </p:cNvPr>
            <p:cNvSpPr/>
            <p:nvPr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8EC6E33A-5CA3-47AE-A6A3-92B52A8473BA}"/>
                </a:ext>
              </a:extLst>
            </p:cNvPr>
            <p:cNvSpPr/>
            <p:nvPr/>
          </p:nvSpPr>
          <p:spPr>
            <a:xfrm>
              <a:off x="11341677" y="641852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E2B681BA-1F49-4D73-9E01-F70E281318B6}"/>
                </a:ext>
              </a:extLst>
            </p:cNvPr>
            <p:cNvSpPr/>
            <p:nvPr/>
          </p:nvSpPr>
          <p:spPr>
            <a:xfrm>
              <a:off x="10567886" y="641852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>
              <a:extLst>
                <a:ext uri="{FF2B5EF4-FFF2-40B4-BE49-F238E27FC236}">
                  <a16:creationId xmlns:a16="http://schemas.microsoft.com/office/drawing/2014/main" id="{E4C48CDE-EA3B-467D-9D67-105A2A0D928A}"/>
                </a:ext>
              </a:extLst>
            </p:cNvPr>
            <p:cNvSpPr/>
            <p:nvPr/>
          </p:nvSpPr>
          <p:spPr>
            <a:xfrm>
              <a:off x="9794094" y="640489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94BFF2BB-E273-41B8-9BAF-B3E8ECF7B742}"/>
                </a:ext>
              </a:extLst>
            </p:cNvPr>
            <p:cNvSpPr/>
            <p:nvPr/>
          </p:nvSpPr>
          <p:spPr>
            <a:xfrm>
              <a:off x="9020302" y="639706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56F6FFE0-E98E-4C88-A6B3-A5027783ED80}"/>
                </a:ext>
              </a:extLst>
            </p:cNvPr>
            <p:cNvSpPr/>
            <p:nvPr/>
          </p:nvSpPr>
          <p:spPr>
            <a:xfrm>
              <a:off x="8246510" y="6414423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E11AE224-7C42-4875-94BF-A410B9F4AF20}"/>
                </a:ext>
              </a:extLst>
            </p:cNvPr>
            <p:cNvSpPr/>
            <p:nvPr/>
          </p:nvSpPr>
          <p:spPr>
            <a:xfrm>
              <a:off x="7472718" y="6418162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52032716-23EA-4337-B312-6729242B71CA}"/>
                </a:ext>
              </a:extLst>
            </p:cNvPr>
            <p:cNvSpPr/>
            <p:nvPr/>
          </p:nvSpPr>
          <p:spPr>
            <a:xfrm>
              <a:off x="6698926" y="643142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7C0936DB-59FA-4AEB-A608-05EA1DD91501}"/>
                </a:ext>
              </a:extLst>
            </p:cNvPr>
            <p:cNvSpPr/>
            <p:nvPr/>
          </p:nvSpPr>
          <p:spPr>
            <a:xfrm>
              <a:off x="5925134" y="642202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179FFD94-FBDB-49EA-9577-6BEA27E8FAC0}"/>
                </a:ext>
              </a:extLst>
            </p:cNvPr>
            <p:cNvSpPr/>
            <p:nvPr/>
          </p:nvSpPr>
          <p:spPr>
            <a:xfrm>
              <a:off x="5151342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>
              <a:extLst>
                <a:ext uri="{FF2B5EF4-FFF2-40B4-BE49-F238E27FC236}">
                  <a16:creationId xmlns:a16="http://schemas.microsoft.com/office/drawing/2014/main" id="{2B7C20F0-4BB2-42ED-8F80-C25EA1B0648A}"/>
                </a:ext>
              </a:extLst>
            </p:cNvPr>
            <p:cNvSpPr/>
            <p:nvPr/>
          </p:nvSpPr>
          <p:spPr>
            <a:xfrm>
              <a:off x="4377550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>
              <a:extLst>
                <a:ext uri="{FF2B5EF4-FFF2-40B4-BE49-F238E27FC236}">
                  <a16:creationId xmlns:a16="http://schemas.microsoft.com/office/drawing/2014/main" id="{63E807B4-8607-457B-BFBD-C83AAC13472B}"/>
                </a:ext>
              </a:extLst>
            </p:cNvPr>
            <p:cNvSpPr/>
            <p:nvPr/>
          </p:nvSpPr>
          <p:spPr>
            <a:xfrm>
              <a:off x="3603758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8DD96843-0BFF-4C5B-9714-426B792E16D1}"/>
                </a:ext>
              </a:extLst>
            </p:cNvPr>
            <p:cNvSpPr/>
            <p:nvPr/>
          </p:nvSpPr>
          <p:spPr>
            <a:xfrm>
              <a:off x="2829966" y="643142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EB4FE39E-BC46-42B0-A7EA-41B673332916}"/>
                </a:ext>
              </a:extLst>
            </p:cNvPr>
            <p:cNvSpPr/>
            <p:nvPr/>
          </p:nvSpPr>
          <p:spPr>
            <a:xfrm>
              <a:off x="2056174" y="640008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155C9E1D-E9CC-4497-B0B1-6E697E108D94}"/>
                </a:ext>
              </a:extLst>
            </p:cNvPr>
            <p:cNvSpPr/>
            <p:nvPr/>
          </p:nvSpPr>
          <p:spPr>
            <a:xfrm>
              <a:off x="1282382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043E9CF3-61DF-46AF-96AA-B41569448A82}"/>
                </a:ext>
              </a:extLst>
            </p:cNvPr>
            <p:cNvSpPr/>
            <p:nvPr/>
          </p:nvSpPr>
          <p:spPr>
            <a:xfrm>
              <a:off x="508590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7994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Nhóm 37">
            <a:extLst>
              <a:ext uri="{FF2B5EF4-FFF2-40B4-BE49-F238E27FC236}">
                <a16:creationId xmlns:a16="http://schemas.microsoft.com/office/drawing/2014/main" id="{16AF593A-BADB-4EE1-A17B-2DB9FA9DEC77}"/>
              </a:ext>
            </a:extLst>
          </p:cNvPr>
          <p:cNvGrpSpPr/>
          <p:nvPr/>
        </p:nvGrpSpPr>
        <p:grpSpPr>
          <a:xfrm>
            <a:off x="0" y="0"/>
            <a:ext cx="12192000" cy="482040"/>
            <a:chOff x="0" y="0"/>
            <a:chExt cx="12192000" cy="482040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919D8BFB-861D-4DF4-B721-363645C8DB5F}"/>
                </a:ext>
              </a:extLst>
            </p:cNvPr>
            <p:cNvSpPr/>
            <p:nvPr/>
          </p:nvSpPr>
          <p:spPr>
            <a:xfrm>
              <a:off x="0" y="0"/>
              <a:ext cx="12192000" cy="304800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ình Bầu dục 7">
              <a:extLst>
                <a:ext uri="{FF2B5EF4-FFF2-40B4-BE49-F238E27FC236}">
                  <a16:creationId xmlns:a16="http://schemas.microsoft.com/office/drawing/2014/main" id="{3990348D-D22B-4B04-9397-5A8FCDBA7A36}"/>
                </a:ext>
              </a:extLst>
            </p:cNvPr>
            <p:cNvSpPr/>
            <p:nvPr/>
          </p:nvSpPr>
          <p:spPr>
            <a:xfrm>
              <a:off x="11340630" y="13708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3187B325-447F-40A5-AD0D-5EB5810B16EB}"/>
                </a:ext>
              </a:extLst>
            </p:cNvPr>
            <p:cNvSpPr/>
            <p:nvPr/>
          </p:nvSpPr>
          <p:spPr>
            <a:xfrm>
              <a:off x="10566839" y="13708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F625C8B2-FE8F-4303-A3CE-645E91293475}"/>
                </a:ext>
              </a:extLst>
            </p:cNvPr>
            <p:cNvSpPr/>
            <p:nvPr/>
          </p:nvSpPr>
          <p:spPr>
            <a:xfrm>
              <a:off x="9793047" y="12346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8BAA6DBC-F160-4B09-B69B-0A6FB750293A}"/>
                </a:ext>
              </a:extLst>
            </p:cNvPr>
            <p:cNvSpPr/>
            <p:nvPr/>
          </p:nvSpPr>
          <p:spPr>
            <a:xfrm>
              <a:off x="9019255" y="115628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AE91EF0E-73A3-4A32-BCA3-2997660443E3}"/>
                </a:ext>
              </a:extLst>
            </p:cNvPr>
            <p:cNvSpPr/>
            <p:nvPr/>
          </p:nvSpPr>
          <p:spPr>
            <a:xfrm>
              <a:off x="8245463" y="13299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B4553E0-9380-42D6-BBDC-D4C31E69AC96}"/>
                </a:ext>
              </a:extLst>
            </p:cNvPr>
            <p:cNvSpPr/>
            <p:nvPr/>
          </p:nvSpPr>
          <p:spPr>
            <a:xfrm>
              <a:off x="7471671" y="136729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A0C7B32B-5C80-4D98-8192-9C91B496F9E6}"/>
                </a:ext>
              </a:extLst>
            </p:cNvPr>
            <p:cNvSpPr/>
            <p:nvPr/>
          </p:nvSpPr>
          <p:spPr>
            <a:xfrm>
              <a:off x="6697879" y="14999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151AA323-05F8-4A58-BD1D-520926394AA1}"/>
                </a:ext>
              </a:extLst>
            </p:cNvPr>
            <p:cNvSpPr/>
            <p:nvPr/>
          </p:nvSpPr>
          <p:spPr>
            <a:xfrm>
              <a:off x="5924087" y="14058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A522D696-F8AB-432D-86C2-84A120B393DF}"/>
                </a:ext>
              </a:extLst>
            </p:cNvPr>
            <p:cNvSpPr/>
            <p:nvPr/>
          </p:nvSpPr>
          <p:spPr>
            <a:xfrm>
              <a:off x="5150295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0A91D4BE-BB0A-4559-BB12-028D19F14033}"/>
                </a:ext>
              </a:extLst>
            </p:cNvPr>
            <p:cNvSpPr/>
            <p:nvPr/>
          </p:nvSpPr>
          <p:spPr>
            <a:xfrm>
              <a:off x="4376503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A944F62A-7529-401F-9FDC-62F4E0F11C6D}"/>
                </a:ext>
              </a:extLst>
            </p:cNvPr>
            <p:cNvSpPr/>
            <p:nvPr/>
          </p:nvSpPr>
          <p:spPr>
            <a:xfrm>
              <a:off x="3602711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>
              <a:extLst>
                <a:ext uri="{FF2B5EF4-FFF2-40B4-BE49-F238E27FC236}">
                  <a16:creationId xmlns:a16="http://schemas.microsoft.com/office/drawing/2014/main" id="{CC322066-EFD9-4319-B0FB-4638E07A5F2A}"/>
                </a:ext>
              </a:extLst>
            </p:cNvPr>
            <p:cNvSpPr/>
            <p:nvPr/>
          </p:nvSpPr>
          <p:spPr>
            <a:xfrm>
              <a:off x="2828919" y="14999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3862E96E-88B9-45A0-9F8B-E21C170C9C00}"/>
                </a:ext>
              </a:extLst>
            </p:cNvPr>
            <p:cNvSpPr/>
            <p:nvPr/>
          </p:nvSpPr>
          <p:spPr>
            <a:xfrm>
              <a:off x="2055127" y="11865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63C862DD-0588-45C3-929F-70C068E846C0}"/>
                </a:ext>
              </a:extLst>
            </p:cNvPr>
            <p:cNvSpPr/>
            <p:nvPr/>
          </p:nvSpPr>
          <p:spPr>
            <a:xfrm>
              <a:off x="1281335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DB093D02-CC14-4424-AB4D-4980D8142BBB}"/>
                </a:ext>
              </a:extLst>
            </p:cNvPr>
            <p:cNvSpPr/>
            <p:nvPr/>
          </p:nvSpPr>
          <p:spPr>
            <a:xfrm>
              <a:off x="507543" y="11334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D978B18A-FFD5-47D2-AD00-45FFFA8AEA30}"/>
              </a:ext>
            </a:extLst>
          </p:cNvPr>
          <p:cNvGrpSpPr/>
          <p:nvPr/>
        </p:nvGrpSpPr>
        <p:grpSpPr>
          <a:xfrm>
            <a:off x="0" y="6394774"/>
            <a:ext cx="12192000" cy="463226"/>
            <a:chOff x="0" y="6394774"/>
            <a:chExt cx="12192000" cy="463226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5F0CC26F-7BCB-43AB-B26E-1FC4809BEB9B}"/>
                </a:ext>
              </a:extLst>
            </p:cNvPr>
            <p:cNvSpPr/>
            <p:nvPr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A419A167-0CDC-456F-B4DC-BC78AD26B16E}"/>
                </a:ext>
              </a:extLst>
            </p:cNvPr>
            <p:cNvSpPr/>
            <p:nvPr/>
          </p:nvSpPr>
          <p:spPr>
            <a:xfrm>
              <a:off x="11341677" y="641852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811FD6C2-10AD-45D0-98C2-C87FC5159817}"/>
                </a:ext>
              </a:extLst>
            </p:cNvPr>
            <p:cNvSpPr/>
            <p:nvPr/>
          </p:nvSpPr>
          <p:spPr>
            <a:xfrm>
              <a:off x="10567886" y="641852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>
              <a:extLst>
                <a:ext uri="{FF2B5EF4-FFF2-40B4-BE49-F238E27FC236}">
                  <a16:creationId xmlns:a16="http://schemas.microsoft.com/office/drawing/2014/main" id="{51564D62-47EE-4B02-BAAA-A603EDABE9B3}"/>
                </a:ext>
              </a:extLst>
            </p:cNvPr>
            <p:cNvSpPr/>
            <p:nvPr/>
          </p:nvSpPr>
          <p:spPr>
            <a:xfrm>
              <a:off x="9794094" y="640489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BFED42D7-0812-47A9-AFCC-EC78FD6B66FF}"/>
                </a:ext>
              </a:extLst>
            </p:cNvPr>
            <p:cNvSpPr/>
            <p:nvPr/>
          </p:nvSpPr>
          <p:spPr>
            <a:xfrm>
              <a:off x="9020302" y="6397061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>
              <a:extLst>
                <a:ext uri="{FF2B5EF4-FFF2-40B4-BE49-F238E27FC236}">
                  <a16:creationId xmlns:a16="http://schemas.microsoft.com/office/drawing/2014/main" id="{7DE540F3-8266-446B-8051-26A52BB24C2A}"/>
                </a:ext>
              </a:extLst>
            </p:cNvPr>
            <p:cNvSpPr/>
            <p:nvPr/>
          </p:nvSpPr>
          <p:spPr>
            <a:xfrm>
              <a:off x="8246510" y="6414423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CCC9AAD6-8D7A-4CAC-B0EA-B77DA6EB5F23}"/>
                </a:ext>
              </a:extLst>
            </p:cNvPr>
            <p:cNvSpPr/>
            <p:nvPr/>
          </p:nvSpPr>
          <p:spPr>
            <a:xfrm>
              <a:off x="7472718" y="6418162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>
              <a:extLst>
                <a:ext uri="{FF2B5EF4-FFF2-40B4-BE49-F238E27FC236}">
                  <a16:creationId xmlns:a16="http://schemas.microsoft.com/office/drawing/2014/main" id="{10C6AE77-CBB0-4A85-93DF-1641A5B1C0B3}"/>
                </a:ext>
              </a:extLst>
            </p:cNvPr>
            <p:cNvSpPr/>
            <p:nvPr/>
          </p:nvSpPr>
          <p:spPr>
            <a:xfrm>
              <a:off x="6698926" y="643142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12A34877-4EB4-410B-A084-C68CB77DB02D}"/>
                </a:ext>
              </a:extLst>
            </p:cNvPr>
            <p:cNvSpPr/>
            <p:nvPr/>
          </p:nvSpPr>
          <p:spPr>
            <a:xfrm>
              <a:off x="5925134" y="6422020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4D8FB495-78D8-4A8E-9D0D-F36AFDD90E58}"/>
                </a:ext>
              </a:extLst>
            </p:cNvPr>
            <p:cNvSpPr/>
            <p:nvPr/>
          </p:nvSpPr>
          <p:spPr>
            <a:xfrm>
              <a:off x="5151342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>
              <a:extLst>
                <a:ext uri="{FF2B5EF4-FFF2-40B4-BE49-F238E27FC236}">
                  <a16:creationId xmlns:a16="http://schemas.microsoft.com/office/drawing/2014/main" id="{E7A88E81-492B-46FB-ADF7-C7A2F7F30E7B}"/>
                </a:ext>
              </a:extLst>
            </p:cNvPr>
            <p:cNvSpPr/>
            <p:nvPr/>
          </p:nvSpPr>
          <p:spPr>
            <a:xfrm>
              <a:off x="4377550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90C14F89-D753-4203-B883-04F222D2F0AF}"/>
                </a:ext>
              </a:extLst>
            </p:cNvPr>
            <p:cNvSpPr/>
            <p:nvPr/>
          </p:nvSpPr>
          <p:spPr>
            <a:xfrm>
              <a:off x="3603758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E83CF8C1-BDF4-42D5-A384-235DDD1B0CA1}"/>
                </a:ext>
              </a:extLst>
            </p:cNvPr>
            <p:cNvSpPr/>
            <p:nvPr/>
          </p:nvSpPr>
          <p:spPr>
            <a:xfrm>
              <a:off x="2829966" y="6431427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03B913EE-D429-4342-A292-691A1DEE6F2F}"/>
                </a:ext>
              </a:extLst>
            </p:cNvPr>
            <p:cNvSpPr/>
            <p:nvPr/>
          </p:nvSpPr>
          <p:spPr>
            <a:xfrm>
              <a:off x="2056174" y="640008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A8451FC1-5A92-44D4-B236-CDA5E79D1D6C}"/>
                </a:ext>
              </a:extLst>
            </p:cNvPr>
            <p:cNvSpPr/>
            <p:nvPr/>
          </p:nvSpPr>
          <p:spPr>
            <a:xfrm>
              <a:off x="1282382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CCB9C7E5-D701-43F9-8A1B-3EBF4C6DED52}"/>
                </a:ext>
              </a:extLst>
            </p:cNvPr>
            <p:cNvSpPr/>
            <p:nvPr/>
          </p:nvSpPr>
          <p:spPr>
            <a:xfrm>
              <a:off x="508590" y="6394774"/>
              <a:ext cx="343826" cy="332046"/>
            </a:xfrm>
            <a:prstGeom prst="ellipse">
              <a:avLst/>
            </a:prstGeom>
            <a:solidFill>
              <a:srgbClr val="F6F3DC"/>
            </a:solidFill>
            <a:ln>
              <a:noFill/>
            </a:ln>
            <a:effectLst>
              <a:glow rad="101600">
                <a:srgbClr val="F6F3DC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A15FCB6-E98E-4B08-A4FC-B70E8501E806}"/>
              </a:ext>
            </a:extLst>
          </p:cNvPr>
          <p:cNvSpPr txBox="1"/>
          <p:nvPr/>
        </p:nvSpPr>
        <p:spPr>
          <a:xfrm>
            <a:off x="4529958" y="815405"/>
            <a:ext cx="313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73869DD7-0BC0-4796-9DE3-FCEC6EF85E3F}"/>
              </a:ext>
            </a:extLst>
          </p:cNvPr>
          <p:cNvGrpSpPr/>
          <p:nvPr/>
        </p:nvGrpSpPr>
        <p:grpSpPr>
          <a:xfrm>
            <a:off x="5561286" y="-2864239"/>
            <a:ext cx="1069428" cy="1200807"/>
            <a:chOff x="5561286" y="2238704"/>
            <a:chExt cx="1069428" cy="1200807"/>
          </a:xfrm>
        </p:grpSpPr>
        <p:sp>
          <p:nvSpPr>
            <p:cNvPr id="42" name="Hình chữ nhật 41">
              <a:extLst>
                <a:ext uri="{FF2B5EF4-FFF2-40B4-BE49-F238E27FC236}">
                  <a16:creationId xmlns:a16="http://schemas.microsoft.com/office/drawing/2014/main" id="{DA25CC3B-810E-4649-8386-8081A19295A5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461759AE-FCBB-4836-8768-20B1A80CC57A}"/>
                </a:ext>
              </a:extLst>
            </p:cNvPr>
            <p:cNvSpPr txBox="1"/>
            <p:nvPr/>
          </p:nvSpPr>
          <p:spPr>
            <a:xfrm>
              <a:off x="5728137" y="2239182"/>
              <a:ext cx="5780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FD491915-5F86-4451-AB36-1FB56BE3D62D}"/>
              </a:ext>
            </a:extLst>
          </p:cNvPr>
          <p:cNvSpPr txBox="1"/>
          <p:nvPr/>
        </p:nvSpPr>
        <p:spPr>
          <a:xfrm>
            <a:off x="851369" y="1783566"/>
            <a:ext cx="82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4109776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tự do: Hình 8">
            <a:extLst>
              <a:ext uri="{FF2B5EF4-FFF2-40B4-BE49-F238E27FC236}">
                <a16:creationId xmlns:a16="http://schemas.microsoft.com/office/drawing/2014/main" id="{E7D92CE9-5845-44CD-8589-78E3CBFC8A43}"/>
              </a:ext>
            </a:extLst>
          </p:cNvPr>
          <p:cNvSpPr/>
          <p:nvPr/>
        </p:nvSpPr>
        <p:spPr>
          <a:xfrm>
            <a:off x="691487" y="490300"/>
            <a:ext cx="10809024" cy="5950425"/>
          </a:xfrm>
          <a:custGeom>
            <a:avLst/>
            <a:gdLst>
              <a:gd name="connsiteX0" fmla="*/ 4849503 w 10809024"/>
              <a:gd name="connsiteY0" fmla="*/ 0 h 5950425"/>
              <a:gd name="connsiteX1" fmla="*/ 10809024 w 10809024"/>
              <a:gd name="connsiteY1" fmla="*/ 0 h 5950425"/>
              <a:gd name="connsiteX2" fmla="*/ 10809024 w 10809024"/>
              <a:gd name="connsiteY2" fmla="*/ 5950425 h 5950425"/>
              <a:gd name="connsiteX3" fmla="*/ 4849503 w 10809024"/>
              <a:gd name="connsiteY3" fmla="*/ 5950425 h 5950425"/>
              <a:gd name="connsiteX4" fmla="*/ 4849503 w 10809024"/>
              <a:gd name="connsiteY4" fmla="*/ 3368604 h 5950425"/>
              <a:gd name="connsiteX5" fmla="*/ 4453718 w 10809024"/>
              <a:gd name="connsiteY5" fmla="*/ 3368604 h 5950425"/>
              <a:gd name="connsiteX6" fmla="*/ 4453718 w 10809024"/>
              <a:gd name="connsiteY6" fmla="*/ 5950425 h 5950425"/>
              <a:gd name="connsiteX7" fmla="*/ 0 w 10809024"/>
              <a:gd name="connsiteY7" fmla="*/ 2975213 h 5950425"/>
              <a:gd name="connsiteX8" fmla="*/ 4453718 w 10809024"/>
              <a:gd name="connsiteY8" fmla="*/ 1 h 5950425"/>
              <a:gd name="connsiteX9" fmla="*/ 4453718 w 10809024"/>
              <a:gd name="connsiteY9" fmla="*/ 2508795 h 5950425"/>
              <a:gd name="connsiteX10" fmla="*/ 4849503 w 10809024"/>
              <a:gd name="connsiteY10" fmla="*/ 2508795 h 595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9024" h="5950425">
                <a:moveTo>
                  <a:pt x="4849503" y="0"/>
                </a:moveTo>
                <a:lnTo>
                  <a:pt x="10809024" y="0"/>
                </a:lnTo>
                <a:lnTo>
                  <a:pt x="10809024" y="5950425"/>
                </a:lnTo>
                <a:lnTo>
                  <a:pt x="4849503" y="5950425"/>
                </a:lnTo>
                <a:lnTo>
                  <a:pt x="4849503" y="3368604"/>
                </a:lnTo>
                <a:lnTo>
                  <a:pt x="4453718" y="3368604"/>
                </a:lnTo>
                <a:lnTo>
                  <a:pt x="4453718" y="5950425"/>
                </a:lnTo>
                <a:lnTo>
                  <a:pt x="0" y="2975213"/>
                </a:lnTo>
                <a:lnTo>
                  <a:pt x="4453718" y="1"/>
                </a:lnTo>
                <a:lnTo>
                  <a:pt x="4453718" y="2508795"/>
                </a:lnTo>
                <a:lnTo>
                  <a:pt x="4849503" y="250879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DCDD8C71-D0AD-4D09-A394-D54F38352731}"/>
              </a:ext>
            </a:extLst>
          </p:cNvPr>
          <p:cNvSpPr/>
          <p:nvPr/>
        </p:nvSpPr>
        <p:spPr>
          <a:xfrm>
            <a:off x="181971" y="2817244"/>
            <a:ext cx="1337478" cy="129653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E718AB00-5BA6-44F2-B0B5-D98694C86EC3}"/>
              </a:ext>
            </a:extLst>
          </p:cNvPr>
          <p:cNvSpPr/>
          <p:nvPr/>
        </p:nvSpPr>
        <p:spPr>
          <a:xfrm>
            <a:off x="10831772" y="2780731"/>
            <a:ext cx="1337478" cy="129653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2C1796F9-C820-4CBF-8C3A-BDA475833CC2}"/>
              </a:ext>
            </a:extLst>
          </p:cNvPr>
          <p:cNvSpPr/>
          <p:nvPr/>
        </p:nvSpPr>
        <p:spPr>
          <a:xfrm>
            <a:off x="5201079" y="309383"/>
            <a:ext cx="292195" cy="27156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541A8E3-9C13-4C9A-BB0C-96BC648FDAE7}"/>
              </a:ext>
            </a:extLst>
          </p:cNvPr>
          <p:cNvSpPr/>
          <p:nvPr/>
        </p:nvSpPr>
        <p:spPr>
          <a:xfrm>
            <a:off x="5201079" y="6321425"/>
            <a:ext cx="292195" cy="27156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B52AE3F8-1276-4CA6-AF4D-0BBB8D5E5243}"/>
              </a:ext>
            </a:extLst>
          </p:cNvPr>
          <p:cNvGrpSpPr/>
          <p:nvPr/>
        </p:nvGrpSpPr>
        <p:grpSpPr>
          <a:xfrm>
            <a:off x="181974" y="170419"/>
            <a:ext cx="1701256" cy="656895"/>
            <a:chOff x="5561286" y="2238704"/>
            <a:chExt cx="1130240" cy="1179786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058C0020-BD83-4460-A5DD-3132808D423A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DF21ED7A-8BC7-4C1D-93AC-93B78410B945}"/>
                </a:ext>
              </a:extLst>
            </p:cNvPr>
            <p:cNvSpPr txBox="1"/>
            <p:nvPr/>
          </p:nvSpPr>
          <p:spPr>
            <a:xfrm>
              <a:off x="5622098" y="2358744"/>
              <a:ext cx="1069428" cy="93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</a:p>
          </p:txBody>
        </p:sp>
      </p:grp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3987BE8-7F88-4DFB-AFA3-54DAC7D3AECE}"/>
              </a:ext>
            </a:extLst>
          </p:cNvPr>
          <p:cNvSpPr txBox="1"/>
          <p:nvPr/>
        </p:nvSpPr>
        <p:spPr>
          <a:xfrm>
            <a:off x="5989426" y="1081518"/>
            <a:ext cx="82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E4F139BC-72F9-479A-A524-E576E0612734}"/>
              </a:ext>
            </a:extLst>
          </p:cNvPr>
          <p:cNvSpPr/>
          <p:nvPr/>
        </p:nvSpPr>
        <p:spPr>
          <a:xfrm>
            <a:off x="2906486" y="2334548"/>
            <a:ext cx="1763486" cy="199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Chèn hình ảnh đây nhé</a:t>
            </a:r>
          </a:p>
        </p:txBody>
      </p:sp>
    </p:spTree>
    <p:extLst>
      <p:ext uri="{BB962C8B-B14F-4D97-AF65-F5344CB8AC3E}">
        <p14:creationId xmlns:p14="http://schemas.microsoft.com/office/powerpoint/2010/main" val="1213599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15155A74-925D-4ADC-8AFD-85DBFCEA14DE}"/>
              </a:ext>
            </a:extLst>
          </p:cNvPr>
          <p:cNvSpPr/>
          <p:nvPr/>
        </p:nvSpPr>
        <p:spPr>
          <a:xfrm>
            <a:off x="2198914" y="3657600"/>
            <a:ext cx="7837715" cy="23404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rgbClr val="3D2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9CB4701-7947-49A2-9D6D-5AA2EAAA7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4079397"/>
            <a:ext cx="6652591" cy="1496833"/>
          </a:xfrm>
          <a:prstGeom prst="rect">
            <a:avLst/>
          </a:prstGeom>
        </p:spPr>
      </p:pic>
      <p:grpSp>
        <p:nvGrpSpPr>
          <p:cNvPr id="11" name="Nhóm 10">
            <a:extLst>
              <a:ext uri="{FF2B5EF4-FFF2-40B4-BE49-F238E27FC236}">
                <a16:creationId xmlns:a16="http://schemas.microsoft.com/office/drawing/2014/main" id="{252B4223-B6FD-4BAD-80F3-AE2CAFCADA8F}"/>
              </a:ext>
            </a:extLst>
          </p:cNvPr>
          <p:cNvGrpSpPr/>
          <p:nvPr/>
        </p:nvGrpSpPr>
        <p:grpSpPr>
          <a:xfrm>
            <a:off x="2198914" y="3669432"/>
            <a:ext cx="7859487" cy="2340429"/>
            <a:chOff x="2177142" y="609601"/>
            <a:chExt cx="7859487" cy="2340429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06EDC6E3-7189-4288-A8EF-4136497EFBD1}"/>
                </a:ext>
              </a:extLst>
            </p:cNvPr>
            <p:cNvSpPr/>
            <p:nvPr/>
          </p:nvSpPr>
          <p:spPr>
            <a:xfrm>
              <a:off x="2177142" y="609601"/>
              <a:ext cx="7837715" cy="2340429"/>
            </a:xfrm>
            <a:prstGeom prst="rect">
              <a:avLst/>
            </a:prstGeom>
            <a:solidFill>
              <a:srgbClr val="3D251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D97832B0-5B26-4D74-9349-051882DAA928}"/>
                </a:ext>
              </a:extLst>
            </p:cNvPr>
            <p:cNvSpPr/>
            <p:nvPr/>
          </p:nvSpPr>
          <p:spPr>
            <a:xfrm>
              <a:off x="2177142" y="1502229"/>
              <a:ext cx="7859487" cy="566057"/>
            </a:xfrm>
            <a:prstGeom prst="rect">
              <a:avLst/>
            </a:prstGeom>
            <a:solidFill>
              <a:srgbClr val="FF69A6"/>
            </a:solidFill>
            <a:ln>
              <a:solidFill>
                <a:srgbClr val="EE0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AB0C1B18-4668-479D-B1CF-E6511DA6B9CB}"/>
                </a:ext>
              </a:extLst>
            </p:cNvPr>
            <p:cNvSpPr/>
            <p:nvPr/>
          </p:nvSpPr>
          <p:spPr>
            <a:xfrm rot="5400000">
              <a:off x="1983812" y="1532275"/>
              <a:ext cx="2340429" cy="495082"/>
            </a:xfrm>
            <a:prstGeom prst="rect">
              <a:avLst/>
            </a:prstGeom>
            <a:solidFill>
              <a:srgbClr val="FF6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ải bằng: Cong Lên 7">
              <a:extLst>
                <a:ext uri="{FF2B5EF4-FFF2-40B4-BE49-F238E27FC236}">
                  <a16:creationId xmlns:a16="http://schemas.microsoft.com/office/drawing/2014/main" id="{38D8623C-ED7C-4B49-83AB-0A9823A4DDA6}"/>
                </a:ext>
              </a:extLst>
            </p:cNvPr>
            <p:cNvSpPr/>
            <p:nvPr/>
          </p:nvSpPr>
          <p:spPr>
            <a:xfrm rot="16200000">
              <a:off x="2235200" y="1188720"/>
              <a:ext cx="1849120" cy="1295400"/>
            </a:xfrm>
            <a:prstGeom prst="ribbon2">
              <a:avLst/>
            </a:prstGeom>
            <a:solidFill>
              <a:srgbClr val="FF69A6"/>
            </a:solidFill>
            <a:ln>
              <a:solidFill>
                <a:srgbClr val="EE0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28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5895403-778D-40DD-81D2-9130A277F441}"/>
              </a:ext>
            </a:extLst>
          </p:cNvPr>
          <p:cNvSpPr/>
          <p:nvPr/>
        </p:nvSpPr>
        <p:spPr>
          <a:xfrm>
            <a:off x="3955118" y="2725272"/>
            <a:ext cx="1088652" cy="1119186"/>
          </a:xfrm>
          <a:prstGeom prst="ellipse">
            <a:avLst/>
          </a:prstGeom>
          <a:noFill/>
          <a:ln w="203200">
            <a:solidFill>
              <a:srgbClr val="FD3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am giác Cân 4">
            <a:extLst>
              <a:ext uri="{FF2B5EF4-FFF2-40B4-BE49-F238E27FC236}">
                <a16:creationId xmlns:a16="http://schemas.microsoft.com/office/drawing/2014/main" id="{63F11582-8F1C-40FE-86F2-2C481A92B07E}"/>
              </a:ext>
            </a:extLst>
          </p:cNvPr>
          <p:cNvSpPr/>
          <p:nvPr/>
        </p:nvSpPr>
        <p:spPr>
          <a:xfrm>
            <a:off x="5583893" y="2857500"/>
            <a:ext cx="1024217" cy="917481"/>
          </a:xfrm>
          <a:prstGeom prst="triangle">
            <a:avLst/>
          </a:prstGeom>
          <a:noFill/>
          <a:ln w="203200">
            <a:solidFill>
              <a:srgbClr val="FD3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575821D-7D78-46C8-BEC9-D3C10577E187}"/>
              </a:ext>
            </a:extLst>
          </p:cNvPr>
          <p:cNvSpPr/>
          <p:nvPr/>
        </p:nvSpPr>
        <p:spPr>
          <a:xfrm>
            <a:off x="7148233" y="2793905"/>
            <a:ext cx="1024218" cy="986958"/>
          </a:xfrm>
          <a:prstGeom prst="rect">
            <a:avLst/>
          </a:prstGeom>
          <a:noFill/>
          <a:ln w="203200">
            <a:solidFill>
              <a:srgbClr val="FD3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8594AB80-C247-47FB-B10B-88F49BA4C16F}"/>
              </a:ext>
            </a:extLst>
          </p:cNvPr>
          <p:cNvGrpSpPr/>
          <p:nvPr/>
        </p:nvGrpSpPr>
        <p:grpSpPr>
          <a:xfrm>
            <a:off x="3955117" y="4295775"/>
            <a:ext cx="4324350" cy="830997"/>
            <a:chOff x="3955117" y="4295775"/>
            <a:chExt cx="4324350" cy="830997"/>
          </a:xfrm>
        </p:grpSpPr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2E9FE904-2660-4818-9CBD-5C12D025C3D6}"/>
                </a:ext>
              </a:extLst>
            </p:cNvPr>
            <p:cNvSpPr/>
            <p:nvPr/>
          </p:nvSpPr>
          <p:spPr>
            <a:xfrm>
              <a:off x="5067897" y="4659815"/>
              <a:ext cx="235050" cy="241828"/>
            </a:xfrm>
            <a:prstGeom prst="ellipse">
              <a:avLst/>
            </a:prstGeom>
            <a:solidFill>
              <a:srgbClr val="FD3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6A737DE4-D391-44D1-9E92-EE6B6F5E34E0}"/>
                </a:ext>
              </a:extLst>
            </p:cNvPr>
            <p:cNvSpPr/>
            <p:nvPr/>
          </p:nvSpPr>
          <p:spPr>
            <a:xfrm>
              <a:off x="5813654" y="4659815"/>
              <a:ext cx="235050" cy="241828"/>
            </a:xfrm>
            <a:prstGeom prst="ellipse">
              <a:avLst/>
            </a:prstGeom>
            <a:solidFill>
              <a:srgbClr val="FD3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69CF9FB4-CB39-42A5-B95F-FFDDD8CC382C}"/>
                </a:ext>
              </a:extLst>
            </p:cNvPr>
            <p:cNvSpPr/>
            <p:nvPr/>
          </p:nvSpPr>
          <p:spPr>
            <a:xfrm>
              <a:off x="6805927" y="4766919"/>
              <a:ext cx="171031" cy="134724"/>
            </a:xfrm>
            <a:prstGeom prst="ellipse">
              <a:avLst/>
            </a:prstGeom>
            <a:solidFill>
              <a:srgbClr val="FD3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118FD7E-AC56-4125-AF08-4684E7E338CB}"/>
                </a:ext>
              </a:extLst>
            </p:cNvPr>
            <p:cNvSpPr/>
            <p:nvPr/>
          </p:nvSpPr>
          <p:spPr>
            <a:xfrm>
              <a:off x="7683541" y="4643911"/>
              <a:ext cx="171031" cy="134724"/>
            </a:xfrm>
            <a:prstGeom prst="ellipse">
              <a:avLst/>
            </a:prstGeom>
            <a:solidFill>
              <a:srgbClr val="FD3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6A3C9512-9687-49C8-BCB8-A4B60FBEC238}"/>
                </a:ext>
              </a:extLst>
            </p:cNvPr>
            <p:cNvSpPr txBox="1"/>
            <p:nvPr/>
          </p:nvSpPr>
          <p:spPr>
            <a:xfrm>
              <a:off x="3955117" y="4295775"/>
              <a:ext cx="4324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>
                  <a:solidFill>
                    <a:srgbClr val="D6DDE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88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15155A74-925D-4ADC-8AFD-85DBFCEA14DE}"/>
              </a:ext>
            </a:extLst>
          </p:cNvPr>
          <p:cNvSpPr/>
          <p:nvPr/>
        </p:nvSpPr>
        <p:spPr>
          <a:xfrm>
            <a:off x="2198914" y="3657600"/>
            <a:ext cx="7837715" cy="23404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rgbClr val="3D2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9CB4701-7947-49A2-9D6D-5AA2EAAA7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4079397"/>
            <a:ext cx="6652591" cy="1496833"/>
          </a:xfrm>
          <a:prstGeom prst="rect">
            <a:avLst/>
          </a:prstGeom>
        </p:spPr>
      </p:pic>
      <p:grpSp>
        <p:nvGrpSpPr>
          <p:cNvPr id="11" name="Nhóm 10">
            <a:extLst>
              <a:ext uri="{FF2B5EF4-FFF2-40B4-BE49-F238E27FC236}">
                <a16:creationId xmlns:a16="http://schemas.microsoft.com/office/drawing/2014/main" id="{252B4223-B6FD-4BAD-80F3-AE2CAFCADA8F}"/>
              </a:ext>
            </a:extLst>
          </p:cNvPr>
          <p:cNvGrpSpPr/>
          <p:nvPr/>
        </p:nvGrpSpPr>
        <p:grpSpPr>
          <a:xfrm rot="20162735">
            <a:off x="4491540" y="7671588"/>
            <a:ext cx="7859487" cy="2340429"/>
            <a:chOff x="2177142" y="609601"/>
            <a:chExt cx="7859487" cy="2340429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06EDC6E3-7189-4288-A8EF-4136497EFBD1}"/>
                </a:ext>
              </a:extLst>
            </p:cNvPr>
            <p:cNvSpPr/>
            <p:nvPr/>
          </p:nvSpPr>
          <p:spPr>
            <a:xfrm>
              <a:off x="2177142" y="609601"/>
              <a:ext cx="7837715" cy="2340429"/>
            </a:xfrm>
            <a:prstGeom prst="rect">
              <a:avLst/>
            </a:prstGeom>
            <a:solidFill>
              <a:srgbClr val="3D251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D97832B0-5B26-4D74-9349-051882DAA928}"/>
                </a:ext>
              </a:extLst>
            </p:cNvPr>
            <p:cNvSpPr/>
            <p:nvPr/>
          </p:nvSpPr>
          <p:spPr>
            <a:xfrm>
              <a:off x="2177142" y="1502229"/>
              <a:ext cx="7859487" cy="566057"/>
            </a:xfrm>
            <a:prstGeom prst="rect">
              <a:avLst/>
            </a:prstGeom>
            <a:solidFill>
              <a:srgbClr val="FF69A6"/>
            </a:solidFill>
            <a:ln>
              <a:solidFill>
                <a:srgbClr val="EE0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AB0C1B18-4668-479D-B1CF-E6511DA6B9CB}"/>
                </a:ext>
              </a:extLst>
            </p:cNvPr>
            <p:cNvSpPr/>
            <p:nvPr/>
          </p:nvSpPr>
          <p:spPr>
            <a:xfrm rot="5400000">
              <a:off x="1983812" y="1532275"/>
              <a:ext cx="2340429" cy="495082"/>
            </a:xfrm>
            <a:prstGeom prst="rect">
              <a:avLst/>
            </a:prstGeom>
            <a:solidFill>
              <a:srgbClr val="FF6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ải bằng: Cong Lên 7">
              <a:extLst>
                <a:ext uri="{FF2B5EF4-FFF2-40B4-BE49-F238E27FC236}">
                  <a16:creationId xmlns:a16="http://schemas.microsoft.com/office/drawing/2014/main" id="{38D8623C-ED7C-4B49-83AB-0A9823A4DDA6}"/>
                </a:ext>
              </a:extLst>
            </p:cNvPr>
            <p:cNvSpPr/>
            <p:nvPr/>
          </p:nvSpPr>
          <p:spPr>
            <a:xfrm rot="16200000">
              <a:off x="2235200" y="1188720"/>
              <a:ext cx="1849120" cy="1295400"/>
            </a:xfrm>
            <a:prstGeom prst="ribbon2">
              <a:avLst/>
            </a:prstGeom>
            <a:solidFill>
              <a:srgbClr val="FF69A6"/>
            </a:solidFill>
            <a:ln>
              <a:solidFill>
                <a:srgbClr val="EE0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726F8CB4-966C-41AE-B210-543796A69F40}"/>
              </a:ext>
            </a:extLst>
          </p:cNvPr>
          <p:cNvGrpSpPr/>
          <p:nvPr/>
        </p:nvGrpSpPr>
        <p:grpSpPr>
          <a:xfrm>
            <a:off x="2977242" y="594865"/>
            <a:ext cx="6237515" cy="2123658"/>
            <a:chOff x="2977242" y="594865"/>
            <a:chExt cx="6237515" cy="2123658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890B931A-CE79-4314-BDD7-D3722092D2FD}"/>
                </a:ext>
              </a:extLst>
            </p:cNvPr>
            <p:cNvSpPr/>
            <p:nvPr/>
          </p:nvSpPr>
          <p:spPr>
            <a:xfrm>
              <a:off x="4964270" y="1212627"/>
              <a:ext cx="222093" cy="214313"/>
            </a:xfrm>
            <a:prstGeom prst="ellipse">
              <a:avLst/>
            </a:prstGeom>
            <a:solidFill>
              <a:srgbClr val="E84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43C00484-2F20-41BF-A7E8-8C607F5BA464}"/>
                </a:ext>
              </a:extLst>
            </p:cNvPr>
            <p:cNvSpPr/>
            <p:nvPr/>
          </p:nvSpPr>
          <p:spPr>
            <a:xfrm>
              <a:off x="4964270" y="2232035"/>
              <a:ext cx="222093" cy="214313"/>
            </a:xfrm>
            <a:prstGeom prst="ellipse">
              <a:avLst/>
            </a:prstGeom>
            <a:solidFill>
              <a:srgbClr val="E84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03A56D9-676C-413B-B870-7CC032048262}"/>
                </a:ext>
              </a:extLst>
            </p:cNvPr>
            <p:cNvSpPr/>
            <p:nvPr/>
          </p:nvSpPr>
          <p:spPr>
            <a:xfrm>
              <a:off x="7438389" y="2060345"/>
              <a:ext cx="284005" cy="364749"/>
            </a:xfrm>
            <a:prstGeom prst="ellipse">
              <a:avLst/>
            </a:prstGeom>
            <a:solidFill>
              <a:srgbClr val="E84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404E9D10-2FA2-4220-B6C6-C9969E87C372}"/>
                </a:ext>
              </a:extLst>
            </p:cNvPr>
            <p:cNvSpPr/>
            <p:nvPr/>
          </p:nvSpPr>
          <p:spPr>
            <a:xfrm>
              <a:off x="7616110" y="1072171"/>
              <a:ext cx="284005" cy="364749"/>
            </a:xfrm>
            <a:prstGeom prst="ellipse">
              <a:avLst/>
            </a:prstGeom>
            <a:solidFill>
              <a:srgbClr val="E84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Hộp Văn bản 1">
              <a:extLst>
                <a:ext uri="{FF2B5EF4-FFF2-40B4-BE49-F238E27FC236}">
                  <a16:creationId xmlns:a16="http://schemas.microsoft.com/office/drawing/2014/main" id="{AF03006C-0B96-4FB0-BC19-F789447628A6}"/>
                </a:ext>
              </a:extLst>
            </p:cNvPr>
            <p:cNvSpPr txBox="1"/>
            <p:nvPr/>
          </p:nvSpPr>
          <p:spPr>
            <a:xfrm>
              <a:off x="2977242" y="594865"/>
              <a:ext cx="623751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Thanks For Watching!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22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5E69901-8417-4DDE-BBCF-26BDF8FED134}"/>
              </a:ext>
            </a:extLst>
          </p:cNvPr>
          <p:cNvSpPr txBox="1"/>
          <p:nvPr/>
        </p:nvSpPr>
        <p:spPr>
          <a:xfrm>
            <a:off x="3442449" y="385482"/>
            <a:ext cx="530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00B0F0"/>
                </a:solidFill>
                <a:latin typeface="VCR OSD Mono" panose="02000609000000000000" pitchFamily="49" charset="0"/>
              </a:rPr>
              <a:t>Group Members</a:t>
            </a:r>
          </a:p>
        </p:txBody>
      </p: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9F319EB0-6A7F-485C-8C59-2BBC85450210}"/>
              </a:ext>
            </a:extLst>
          </p:cNvPr>
          <p:cNvGrpSpPr/>
          <p:nvPr/>
        </p:nvGrpSpPr>
        <p:grpSpPr>
          <a:xfrm>
            <a:off x="1091548" y="1801901"/>
            <a:ext cx="2232212" cy="2196354"/>
            <a:chOff x="1299881" y="1801905"/>
            <a:chExt cx="2232212" cy="2196354"/>
          </a:xfrm>
        </p:grpSpPr>
        <p:sp>
          <p:nvSpPr>
            <p:cNvPr id="10" name="Hình thoi 9">
              <a:extLst>
                <a:ext uri="{FF2B5EF4-FFF2-40B4-BE49-F238E27FC236}">
                  <a16:creationId xmlns:a16="http://schemas.microsoft.com/office/drawing/2014/main" id="{7F1892A6-AB38-416E-8D27-3792C7A7736F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ình thoi 19">
              <a:extLst>
                <a:ext uri="{FF2B5EF4-FFF2-40B4-BE49-F238E27FC236}">
                  <a16:creationId xmlns:a16="http://schemas.microsoft.com/office/drawing/2014/main" id="{65BBC53F-D69B-4097-B61A-0148BEDAA323}"/>
                </a:ext>
              </a:extLst>
            </p:cNvPr>
            <p:cNvSpPr/>
            <p:nvPr/>
          </p:nvSpPr>
          <p:spPr>
            <a:xfrm>
              <a:off x="1299881" y="1801905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6E841D9F-1B68-4CA9-AE18-48F18D2B28FD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001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23CDD7C5-CD39-4A5B-B152-500F14E69F7D}"/>
              </a:ext>
            </a:extLst>
          </p:cNvPr>
          <p:cNvGrpSpPr/>
          <p:nvPr/>
        </p:nvGrpSpPr>
        <p:grpSpPr>
          <a:xfrm>
            <a:off x="3594898" y="1867478"/>
            <a:ext cx="2232212" cy="2196356"/>
            <a:chOff x="3756209" y="1801903"/>
            <a:chExt cx="2232212" cy="2196356"/>
          </a:xfrm>
        </p:grpSpPr>
        <p:sp>
          <p:nvSpPr>
            <p:cNvPr id="11" name="Hình thoi 10">
              <a:extLst>
                <a:ext uri="{FF2B5EF4-FFF2-40B4-BE49-F238E27FC236}">
                  <a16:creationId xmlns:a16="http://schemas.microsoft.com/office/drawing/2014/main" id="{39082F4F-2561-445C-82A2-0A81F0E1E10F}"/>
                </a:ext>
              </a:extLst>
            </p:cNvPr>
            <p:cNvSpPr/>
            <p:nvPr/>
          </p:nvSpPr>
          <p:spPr>
            <a:xfrm>
              <a:off x="3756210" y="1801906"/>
              <a:ext cx="2232211" cy="2196353"/>
            </a:xfrm>
            <a:prstGeom prst="diamond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9229" t="-26657" r="-77508" b="-1326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ình thoi 20">
              <a:extLst>
                <a:ext uri="{FF2B5EF4-FFF2-40B4-BE49-F238E27FC236}">
                  <a16:creationId xmlns:a16="http://schemas.microsoft.com/office/drawing/2014/main" id="{32E531AF-53AC-4B7F-8662-BF70DD743869}"/>
                </a:ext>
              </a:extLst>
            </p:cNvPr>
            <p:cNvSpPr/>
            <p:nvPr/>
          </p:nvSpPr>
          <p:spPr>
            <a:xfrm>
              <a:off x="3756209" y="1801903"/>
              <a:ext cx="2232211" cy="2196353"/>
            </a:xfrm>
            <a:prstGeom prst="diamond">
              <a:avLst/>
            </a:prstGeom>
            <a:solidFill>
              <a:srgbClr val="B08D9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CB62E38A-5DF5-48AF-85AE-299483A53FAB}"/>
                </a:ext>
              </a:extLst>
            </p:cNvPr>
            <p:cNvSpPr txBox="1"/>
            <p:nvPr/>
          </p:nvSpPr>
          <p:spPr>
            <a:xfrm>
              <a:off x="4329950" y="3078148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002</a:t>
              </a:r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3887E7D9-71C9-49BA-B05B-6D0B02B70D02}"/>
              </a:ext>
            </a:extLst>
          </p:cNvPr>
          <p:cNvGrpSpPr/>
          <p:nvPr/>
        </p:nvGrpSpPr>
        <p:grpSpPr>
          <a:xfrm>
            <a:off x="8865735" y="1801889"/>
            <a:ext cx="2232211" cy="2196356"/>
            <a:chOff x="8668869" y="1801902"/>
            <a:chExt cx="2232211" cy="2196356"/>
          </a:xfrm>
        </p:grpSpPr>
        <p:sp>
          <p:nvSpPr>
            <p:cNvPr id="13" name="Hình thoi 12">
              <a:extLst>
                <a:ext uri="{FF2B5EF4-FFF2-40B4-BE49-F238E27FC236}">
                  <a16:creationId xmlns:a16="http://schemas.microsoft.com/office/drawing/2014/main" id="{B78C5777-0D2D-41F9-AF48-40B55B349CCD}"/>
                </a:ext>
              </a:extLst>
            </p:cNvPr>
            <p:cNvSpPr/>
            <p:nvPr/>
          </p:nvSpPr>
          <p:spPr>
            <a:xfrm>
              <a:off x="8668869" y="1801905"/>
              <a:ext cx="2232211" cy="2196353"/>
            </a:xfrm>
            <a:prstGeom prst="diamond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730" t="-25062" r="-10040" b="1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ình thoi 22">
              <a:extLst>
                <a:ext uri="{FF2B5EF4-FFF2-40B4-BE49-F238E27FC236}">
                  <a16:creationId xmlns:a16="http://schemas.microsoft.com/office/drawing/2014/main" id="{614D3447-2943-4B39-9A18-7A9635E77D79}"/>
                </a:ext>
              </a:extLst>
            </p:cNvPr>
            <p:cNvSpPr/>
            <p:nvPr/>
          </p:nvSpPr>
          <p:spPr>
            <a:xfrm>
              <a:off x="8668869" y="1801902"/>
              <a:ext cx="2232211" cy="2196353"/>
            </a:xfrm>
            <a:prstGeom prst="diamond">
              <a:avLst/>
            </a:prstGeom>
            <a:solidFill>
              <a:srgbClr val="B08D9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4B4F2CBC-5484-4B01-B979-DC798FB04073}"/>
                </a:ext>
              </a:extLst>
            </p:cNvPr>
            <p:cNvSpPr txBox="1"/>
            <p:nvPr/>
          </p:nvSpPr>
          <p:spPr>
            <a:xfrm>
              <a:off x="9305362" y="3143345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004</a:t>
              </a: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85F945F4-A6EA-40E3-AA44-AA0E85EC0636}"/>
              </a:ext>
            </a:extLst>
          </p:cNvPr>
          <p:cNvGrpSpPr/>
          <p:nvPr/>
        </p:nvGrpSpPr>
        <p:grpSpPr>
          <a:xfrm>
            <a:off x="6362386" y="1801892"/>
            <a:ext cx="2250140" cy="2196358"/>
            <a:chOff x="6212538" y="1801901"/>
            <a:chExt cx="2250140" cy="2196358"/>
          </a:xfrm>
        </p:grpSpPr>
        <p:sp>
          <p:nvSpPr>
            <p:cNvPr id="12" name="Hình thoi 11">
              <a:extLst>
                <a:ext uri="{FF2B5EF4-FFF2-40B4-BE49-F238E27FC236}">
                  <a16:creationId xmlns:a16="http://schemas.microsoft.com/office/drawing/2014/main" id="{3B1637D5-9593-4332-8492-AFFE75F0BC7D}"/>
                </a:ext>
              </a:extLst>
            </p:cNvPr>
            <p:cNvSpPr/>
            <p:nvPr/>
          </p:nvSpPr>
          <p:spPr>
            <a:xfrm>
              <a:off x="6212538" y="1801906"/>
              <a:ext cx="2232211" cy="2196353"/>
            </a:xfrm>
            <a:prstGeom prst="diamond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4418" t="-41361" r="-4418" b="-3931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ình thoi 21">
              <a:extLst>
                <a:ext uri="{FF2B5EF4-FFF2-40B4-BE49-F238E27FC236}">
                  <a16:creationId xmlns:a16="http://schemas.microsoft.com/office/drawing/2014/main" id="{C56E759E-4ABE-42CB-B811-F0E2D46F5DF6}"/>
                </a:ext>
              </a:extLst>
            </p:cNvPr>
            <p:cNvSpPr/>
            <p:nvPr/>
          </p:nvSpPr>
          <p:spPr>
            <a:xfrm>
              <a:off x="6230467" y="1801901"/>
              <a:ext cx="2232211" cy="2196353"/>
            </a:xfrm>
            <a:prstGeom prst="diamond">
              <a:avLst/>
            </a:prstGeom>
            <a:solidFill>
              <a:srgbClr val="B08D9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69F61B98-C42B-4A74-A393-85C37611A613}"/>
                </a:ext>
              </a:extLst>
            </p:cNvPr>
            <p:cNvSpPr txBox="1"/>
            <p:nvPr/>
          </p:nvSpPr>
          <p:spPr>
            <a:xfrm>
              <a:off x="6804207" y="3167390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003</a:t>
              </a:r>
            </a:p>
          </p:txBody>
        </p:sp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781EA96C-37BA-49E0-9E96-E53927DFDAB5}"/>
              </a:ext>
            </a:extLst>
          </p:cNvPr>
          <p:cNvGrpSpPr/>
          <p:nvPr/>
        </p:nvGrpSpPr>
        <p:grpSpPr>
          <a:xfrm>
            <a:off x="2286429" y="3080441"/>
            <a:ext cx="2259106" cy="2196356"/>
            <a:chOff x="2501151" y="3998255"/>
            <a:chExt cx="2259106" cy="2196356"/>
          </a:xfrm>
        </p:grpSpPr>
        <p:sp>
          <p:nvSpPr>
            <p:cNvPr id="14" name="Hình thoi 13">
              <a:extLst>
                <a:ext uri="{FF2B5EF4-FFF2-40B4-BE49-F238E27FC236}">
                  <a16:creationId xmlns:a16="http://schemas.microsoft.com/office/drawing/2014/main" id="{B8F5557D-2E95-4ACE-BE35-97A7DF189E4E}"/>
                </a:ext>
              </a:extLst>
            </p:cNvPr>
            <p:cNvSpPr/>
            <p:nvPr/>
          </p:nvSpPr>
          <p:spPr>
            <a:xfrm>
              <a:off x="2528046" y="3998258"/>
              <a:ext cx="2232211" cy="2196353"/>
            </a:xfrm>
            <a:prstGeom prst="diamond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ình thoi 23">
              <a:extLst>
                <a:ext uri="{FF2B5EF4-FFF2-40B4-BE49-F238E27FC236}">
                  <a16:creationId xmlns:a16="http://schemas.microsoft.com/office/drawing/2014/main" id="{C14B3DDE-1C07-4A19-BD55-33F6273F5CCF}"/>
                </a:ext>
              </a:extLst>
            </p:cNvPr>
            <p:cNvSpPr/>
            <p:nvPr/>
          </p:nvSpPr>
          <p:spPr>
            <a:xfrm>
              <a:off x="2501151" y="3998255"/>
              <a:ext cx="2232211" cy="2196353"/>
            </a:xfrm>
            <a:prstGeom prst="diamond">
              <a:avLst/>
            </a:prstGeom>
            <a:solidFill>
              <a:srgbClr val="B08D9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D295CF97-7B7C-4C7A-8DE1-8A3ECC895C94}"/>
                </a:ext>
              </a:extLst>
            </p:cNvPr>
            <p:cNvSpPr txBox="1"/>
            <p:nvPr/>
          </p:nvSpPr>
          <p:spPr>
            <a:xfrm>
              <a:off x="3074891" y="5409779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005</a:t>
              </a:r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8EDD4CF4-A19A-4AAD-960B-8CBB3CF8D103}"/>
              </a:ext>
            </a:extLst>
          </p:cNvPr>
          <p:cNvGrpSpPr/>
          <p:nvPr/>
        </p:nvGrpSpPr>
        <p:grpSpPr>
          <a:xfrm>
            <a:off x="7628965" y="3164634"/>
            <a:ext cx="2241171" cy="2196356"/>
            <a:chOff x="7431743" y="3998253"/>
            <a:chExt cx="2241171" cy="2196356"/>
          </a:xfrm>
        </p:grpSpPr>
        <p:sp>
          <p:nvSpPr>
            <p:cNvPr id="16" name="Hình thoi 15">
              <a:extLst>
                <a:ext uri="{FF2B5EF4-FFF2-40B4-BE49-F238E27FC236}">
                  <a16:creationId xmlns:a16="http://schemas.microsoft.com/office/drawing/2014/main" id="{80845FAA-11A4-4E1B-862D-BA07967F925F}"/>
                </a:ext>
              </a:extLst>
            </p:cNvPr>
            <p:cNvSpPr/>
            <p:nvPr/>
          </p:nvSpPr>
          <p:spPr>
            <a:xfrm>
              <a:off x="7440703" y="3998256"/>
              <a:ext cx="2232211" cy="2196353"/>
            </a:xfrm>
            <a:prstGeom prst="diamond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thoi 25">
              <a:extLst>
                <a:ext uri="{FF2B5EF4-FFF2-40B4-BE49-F238E27FC236}">
                  <a16:creationId xmlns:a16="http://schemas.microsoft.com/office/drawing/2014/main" id="{F5BF4C03-8102-4E20-9117-296490615613}"/>
                </a:ext>
              </a:extLst>
            </p:cNvPr>
            <p:cNvSpPr/>
            <p:nvPr/>
          </p:nvSpPr>
          <p:spPr>
            <a:xfrm>
              <a:off x="7431743" y="3998253"/>
              <a:ext cx="2232211" cy="2196353"/>
            </a:xfrm>
            <a:prstGeom prst="diamond">
              <a:avLst/>
            </a:prstGeom>
            <a:solidFill>
              <a:srgbClr val="B08D9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A0F0D89D-36B5-4089-8E77-F6D51DB1F928}"/>
                </a:ext>
              </a:extLst>
            </p:cNvPr>
            <p:cNvSpPr txBox="1"/>
            <p:nvPr/>
          </p:nvSpPr>
          <p:spPr>
            <a:xfrm>
              <a:off x="8041339" y="5409777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007</a:t>
              </a:r>
            </a:p>
          </p:txBody>
        </p:sp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8CA8FC9D-0483-47C2-B8CC-D3D29C0554B7}"/>
              </a:ext>
            </a:extLst>
          </p:cNvPr>
          <p:cNvGrpSpPr/>
          <p:nvPr/>
        </p:nvGrpSpPr>
        <p:grpSpPr>
          <a:xfrm>
            <a:off x="4972178" y="3030450"/>
            <a:ext cx="2259106" cy="2196356"/>
            <a:chOff x="4984374" y="3998254"/>
            <a:chExt cx="2259106" cy="2196356"/>
          </a:xfrm>
        </p:grpSpPr>
        <p:sp>
          <p:nvSpPr>
            <p:cNvPr id="15" name="Hình thoi 14">
              <a:extLst>
                <a:ext uri="{FF2B5EF4-FFF2-40B4-BE49-F238E27FC236}">
                  <a16:creationId xmlns:a16="http://schemas.microsoft.com/office/drawing/2014/main" id="{D47FD44E-5558-4E13-82FC-A858E776EB87}"/>
                </a:ext>
              </a:extLst>
            </p:cNvPr>
            <p:cNvSpPr/>
            <p:nvPr/>
          </p:nvSpPr>
          <p:spPr>
            <a:xfrm>
              <a:off x="4984374" y="3998257"/>
              <a:ext cx="2232211" cy="2196353"/>
            </a:xfrm>
            <a:prstGeom prst="diamond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3795" r="-2379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ình thoi 24">
              <a:extLst>
                <a:ext uri="{FF2B5EF4-FFF2-40B4-BE49-F238E27FC236}">
                  <a16:creationId xmlns:a16="http://schemas.microsoft.com/office/drawing/2014/main" id="{64788FA7-378F-47E8-9A9B-5EF4F7DF36A3}"/>
                </a:ext>
              </a:extLst>
            </p:cNvPr>
            <p:cNvSpPr/>
            <p:nvPr/>
          </p:nvSpPr>
          <p:spPr>
            <a:xfrm>
              <a:off x="5011269" y="3998254"/>
              <a:ext cx="2232211" cy="2196353"/>
            </a:xfrm>
            <a:prstGeom prst="diamond">
              <a:avLst/>
            </a:prstGeom>
            <a:solidFill>
              <a:srgbClr val="B08D99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9E04A50B-4E43-4BBA-8750-9098989B0355}"/>
                </a:ext>
              </a:extLst>
            </p:cNvPr>
            <p:cNvSpPr txBox="1"/>
            <p:nvPr/>
          </p:nvSpPr>
          <p:spPr>
            <a:xfrm>
              <a:off x="5585009" y="5409777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006</a:t>
              </a:r>
            </a:p>
          </p:txBody>
        </p:sp>
      </p:grp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DA7B1101-4DFE-4EEA-8A62-F2E9A39CE027}"/>
              </a:ext>
            </a:extLst>
          </p:cNvPr>
          <p:cNvSpPr txBox="1"/>
          <p:nvPr/>
        </p:nvSpPr>
        <p:spPr>
          <a:xfrm>
            <a:off x="4690032" y="1207579"/>
            <a:ext cx="28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F0"/>
                </a:solidFill>
                <a:latin typeface="Varela" panose="02000000000000000000" pitchFamily="2" charset="0"/>
              </a:rPr>
              <a:t>Môn học thuyết trình</a:t>
            </a:r>
          </a:p>
        </p:txBody>
      </p: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268D5D74-8F0D-44CE-85B0-13053710C2DC}"/>
              </a:ext>
            </a:extLst>
          </p:cNvPr>
          <p:cNvGrpSpPr/>
          <p:nvPr/>
        </p:nvGrpSpPr>
        <p:grpSpPr>
          <a:xfrm>
            <a:off x="1000824" y="4390363"/>
            <a:ext cx="2240893" cy="2247963"/>
            <a:chOff x="1299882" y="1750296"/>
            <a:chExt cx="2240893" cy="2247963"/>
          </a:xfrm>
        </p:grpSpPr>
        <p:sp>
          <p:nvSpPr>
            <p:cNvPr id="49" name="Hình thoi 48">
              <a:extLst>
                <a:ext uri="{FF2B5EF4-FFF2-40B4-BE49-F238E27FC236}">
                  <a16:creationId xmlns:a16="http://schemas.microsoft.com/office/drawing/2014/main" id="{23D37114-1CEF-48AB-8B83-C61875C776AE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6169" t="-64243" r="-70465" b="-88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0" name="Hình thoi 49">
              <a:extLst>
                <a:ext uri="{FF2B5EF4-FFF2-40B4-BE49-F238E27FC236}">
                  <a16:creationId xmlns:a16="http://schemas.microsoft.com/office/drawing/2014/main" id="{2FE557D2-AB93-402C-9878-36E01E8D3F24}"/>
                </a:ext>
              </a:extLst>
            </p:cNvPr>
            <p:cNvSpPr/>
            <p:nvPr/>
          </p:nvSpPr>
          <p:spPr>
            <a:xfrm>
              <a:off x="1308564" y="1750296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ộp Văn bản 50">
              <a:extLst>
                <a:ext uri="{FF2B5EF4-FFF2-40B4-BE49-F238E27FC236}">
                  <a16:creationId xmlns:a16="http://schemas.microsoft.com/office/drawing/2014/main" id="{2B3EED9D-ECFA-4D0E-ABB7-567D4E8DA029}"/>
                </a:ext>
              </a:extLst>
            </p:cNvPr>
            <p:cNvSpPr txBox="1"/>
            <p:nvPr/>
          </p:nvSpPr>
          <p:spPr>
            <a:xfrm>
              <a:off x="1861980" y="3206095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007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BE8BA2AF-1B95-418F-9D5D-AC0BD0A6F153}"/>
              </a:ext>
            </a:extLst>
          </p:cNvPr>
          <p:cNvGrpSpPr/>
          <p:nvPr/>
        </p:nvGrpSpPr>
        <p:grpSpPr>
          <a:xfrm>
            <a:off x="3619073" y="4335556"/>
            <a:ext cx="2249651" cy="2197310"/>
            <a:chOff x="1299882" y="1801906"/>
            <a:chExt cx="2249651" cy="2197310"/>
          </a:xfrm>
        </p:grpSpPr>
        <p:sp>
          <p:nvSpPr>
            <p:cNvPr id="53" name="Hình thoi 52">
              <a:extLst>
                <a:ext uri="{FF2B5EF4-FFF2-40B4-BE49-F238E27FC236}">
                  <a16:creationId xmlns:a16="http://schemas.microsoft.com/office/drawing/2014/main" id="{10142E94-43AE-4375-A1BA-061DD881A153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386" r="-203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ình thoi 53">
              <a:extLst>
                <a:ext uri="{FF2B5EF4-FFF2-40B4-BE49-F238E27FC236}">
                  <a16:creationId xmlns:a16="http://schemas.microsoft.com/office/drawing/2014/main" id="{6B50CB9C-E508-4003-B93B-1CBC5031CB30}"/>
                </a:ext>
              </a:extLst>
            </p:cNvPr>
            <p:cNvSpPr/>
            <p:nvPr/>
          </p:nvSpPr>
          <p:spPr>
            <a:xfrm>
              <a:off x="1317322" y="1802863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8B54F5AD-F47A-4268-B5A7-299A2172D824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008</a:t>
              </a:r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ED68DBBD-ABB4-435A-906A-A46E8955BDDB}"/>
              </a:ext>
            </a:extLst>
          </p:cNvPr>
          <p:cNvGrpSpPr/>
          <p:nvPr/>
        </p:nvGrpSpPr>
        <p:grpSpPr>
          <a:xfrm>
            <a:off x="6294973" y="4400020"/>
            <a:ext cx="2232213" cy="2212095"/>
            <a:chOff x="1299880" y="1801906"/>
            <a:chExt cx="2232213" cy="2212095"/>
          </a:xfrm>
        </p:grpSpPr>
        <p:sp>
          <p:nvSpPr>
            <p:cNvPr id="57" name="Hình thoi 56">
              <a:extLst>
                <a:ext uri="{FF2B5EF4-FFF2-40B4-BE49-F238E27FC236}">
                  <a16:creationId xmlns:a16="http://schemas.microsoft.com/office/drawing/2014/main" id="{AEFD98B9-9A1B-4715-A181-3F4D9EF43383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7461" r="-3746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ình thoi 57">
              <a:extLst>
                <a:ext uri="{FF2B5EF4-FFF2-40B4-BE49-F238E27FC236}">
                  <a16:creationId xmlns:a16="http://schemas.microsoft.com/office/drawing/2014/main" id="{67B722F4-56D9-4BA3-B484-BA74E3EF7A73}"/>
                </a:ext>
              </a:extLst>
            </p:cNvPr>
            <p:cNvSpPr/>
            <p:nvPr/>
          </p:nvSpPr>
          <p:spPr>
            <a:xfrm>
              <a:off x="1299880" y="1817648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ộp Văn bản 58">
              <a:extLst>
                <a:ext uri="{FF2B5EF4-FFF2-40B4-BE49-F238E27FC236}">
                  <a16:creationId xmlns:a16="http://schemas.microsoft.com/office/drawing/2014/main" id="{910328B4-E8B0-4F00-B4D7-EAA1E0FAC3F4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009</a:t>
              </a:r>
            </a:p>
          </p:txBody>
        </p:sp>
      </p:grpSp>
      <p:grpSp>
        <p:nvGrpSpPr>
          <p:cNvPr id="64" name="Nhóm 63">
            <a:extLst>
              <a:ext uri="{FF2B5EF4-FFF2-40B4-BE49-F238E27FC236}">
                <a16:creationId xmlns:a16="http://schemas.microsoft.com/office/drawing/2014/main" id="{4932424C-3D7B-4E70-B119-1D6F9ABEBE84}"/>
              </a:ext>
            </a:extLst>
          </p:cNvPr>
          <p:cNvGrpSpPr/>
          <p:nvPr/>
        </p:nvGrpSpPr>
        <p:grpSpPr>
          <a:xfrm>
            <a:off x="10335585" y="3100817"/>
            <a:ext cx="2232531" cy="2213707"/>
            <a:chOff x="1299562" y="1784552"/>
            <a:chExt cx="2232531" cy="2213707"/>
          </a:xfrm>
        </p:grpSpPr>
        <p:sp>
          <p:nvSpPr>
            <p:cNvPr id="65" name="Hình thoi 64">
              <a:extLst>
                <a:ext uri="{FF2B5EF4-FFF2-40B4-BE49-F238E27FC236}">
                  <a16:creationId xmlns:a16="http://schemas.microsoft.com/office/drawing/2014/main" id="{5F45FBD3-82A5-478F-BF34-9DEB222446FE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321" t="-11940" r="-6321" b="-674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ình thoi 65">
              <a:extLst>
                <a:ext uri="{FF2B5EF4-FFF2-40B4-BE49-F238E27FC236}">
                  <a16:creationId xmlns:a16="http://schemas.microsoft.com/office/drawing/2014/main" id="{D6C26454-9A75-4889-84B8-AC44A172A472}"/>
                </a:ext>
              </a:extLst>
            </p:cNvPr>
            <p:cNvSpPr/>
            <p:nvPr/>
          </p:nvSpPr>
          <p:spPr>
            <a:xfrm>
              <a:off x="1299562" y="1784552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ộp Văn bản 66">
              <a:extLst>
                <a:ext uri="{FF2B5EF4-FFF2-40B4-BE49-F238E27FC236}">
                  <a16:creationId xmlns:a16="http://schemas.microsoft.com/office/drawing/2014/main" id="{5D1E9CFB-0BE4-47B9-BC28-91E097084805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011</a:t>
              </a:r>
            </a:p>
          </p:txBody>
        </p:sp>
      </p:grpSp>
      <p:grpSp>
        <p:nvGrpSpPr>
          <p:cNvPr id="76" name="Nhóm 75">
            <a:extLst>
              <a:ext uri="{FF2B5EF4-FFF2-40B4-BE49-F238E27FC236}">
                <a16:creationId xmlns:a16="http://schemas.microsoft.com/office/drawing/2014/main" id="{D57E2A83-6511-402C-BB3D-B8A9B966F54E}"/>
              </a:ext>
            </a:extLst>
          </p:cNvPr>
          <p:cNvGrpSpPr/>
          <p:nvPr/>
        </p:nvGrpSpPr>
        <p:grpSpPr>
          <a:xfrm>
            <a:off x="2311847" y="5676612"/>
            <a:ext cx="2233425" cy="2212930"/>
            <a:chOff x="1298668" y="1785329"/>
            <a:chExt cx="2233425" cy="2212930"/>
          </a:xfrm>
        </p:grpSpPr>
        <p:sp>
          <p:nvSpPr>
            <p:cNvPr id="77" name="Hình thoi 76">
              <a:extLst>
                <a:ext uri="{FF2B5EF4-FFF2-40B4-BE49-F238E27FC236}">
                  <a16:creationId xmlns:a16="http://schemas.microsoft.com/office/drawing/2014/main" id="{F6512FC9-32DE-48F7-8BEE-FECEA4C92360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ình thoi 77">
              <a:extLst>
                <a:ext uri="{FF2B5EF4-FFF2-40B4-BE49-F238E27FC236}">
                  <a16:creationId xmlns:a16="http://schemas.microsoft.com/office/drawing/2014/main" id="{6876E606-E4A0-434F-A111-7CD1521664EF}"/>
                </a:ext>
              </a:extLst>
            </p:cNvPr>
            <p:cNvSpPr/>
            <p:nvPr/>
          </p:nvSpPr>
          <p:spPr>
            <a:xfrm>
              <a:off x="1298668" y="1785329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ộp Văn bản 78">
              <a:extLst>
                <a:ext uri="{FF2B5EF4-FFF2-40B4-BE49-F238E27FC236}">
                  <a16:creationId xmlns:a16="http://schemas.microsoft.com/office/drawing/2014/main" id="{F94E9C10-1C9C-4DF8-9292-93AC7875B701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014</a:t>
              </a:r>
            </a:p>
          </p:txBody>
        </p:sp>
      </p:grpSp>
      <p:grpSp>
        <p:nvGrpSpPr>
          <p:cNvPr id="80" name="Nhóm 79">
            <a:extLst>
              <a:ext uri="{FF2B5EF4-FFF2-40B4-BE49-F238E27FC236}">
                <a16:creationId xmlns:a16="http://schemas.microsoft.com/office/drawing/2014/main" id="{401F6B5D-538E-403C-B53C-27D9CDBA1F1F}"/>
              </a:ext>
            </a:extLst>
          </p:cNvPr>
          <p:cNvGrpSpPr/>
          <p:nvPr/>
        </p:nvGrpSpPr>
        <p:grpSpPr>
          <a:xfrm>
            <a:off x="4927858" y="5701338"/>
            <a:ext cx="2238028" cy="2204585"/>
            <a:chOff x="1294065" y="1801906"/>
            <a:chExt cx="2238028" cy="2204585"/>
          </a:xfrm>
        </p:grpSpPr>
        <p:sp>
          <p:nvSpPr>
            <p:cNvPr id="81" name="Hình thoi 80">
              <a:extLst>
                <a:ext uri="{FF2B5EF4-FFF2-40B4-BE49-F238E27FC236}">
                  <a16:creationId xmlns:a16="http://schemas.microsoft.com/office/drawing/2014/main" id="{C1267361-BE96-461E-AF53-6572CA0B75BC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5596" r="-1559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ình thoi 81">
              <a:extLst>
                <a:ext uri="{FF2B5EF4-FFF2-40B4-BE49-F238E27FC236}">
                  <a16:creationId xmlns:a16="http://schemas.microsoft.com/office/drawing/2014/main" id="{EBE1900A-1C2C-4ADD-85A7-D29DE3B043E0}"/>
                </a:ext>
              </a:extLst>
            </p:cNvPr>
            <p:cNvSpPr/>
            <p:nvPr/>
          </p:nvSpPr>
          <p:spPr>
            <a:xfrm>
              <a:off x="1294065" y="1810138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ộp Văn bản 82">
              <a:extLst>
                <a:ext uri="{FF2B5EF4-FFF2-40B4-BE49-F238E27FC236}">
                  <a16:creationId xmlns:a16="http://schemas.microsoft.com/office/drawing/2014/main" id="{DF3B95D5-090D-44CC-AF4C-47F14953C46E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015</a:t>
              </a:r>
            </a:p>
          </p:txBody>
        </p:sp>
      </p:grpSp>
      <p:grpSp>
        <p:nvGrpSpPr>
          <p:cNvPr id="84" name="Nhóm 83">
            <a:extLst>
              <a:ext uri="{FF2B5EF4-FFF2-40B4-BE49-F238E27FC236}">
                <a16:creationId xmlns:a16="http://schemas.microsoft.com/office/drawing/2014/main" id="{751F12C2-21AB-4477-AFA3-145A9D53B180}"/>
              </a:ext>
            </a:extLst>
          </p:cNvPr>
          <p:cNvGrpSpPr/>
          <p:nvPr/>
        </p:nvGrpSpPr>
        <p:grpSpPr>
          <a:xfrm>
            <a:off x="7603603" y="5735789"/>
            <a:ext cx="2251795" cy="2200650"/>
            <a:chOff x="1280298" y="1801906"/>
            <a:chExt cx="2251795" cy="2200650"/>
          </a:xfrm>
        </p:grpSpPr>
        <p:sp>
          <p:nvSpPr>
            <p:cNvPr id="85" name="Hình thoi 84">
              <a:extLst>
                <a:ext uri="{FF2B5EF4-FFF2-40B4-BE49-F238E27FC236}">
                  <a16:creationId xmlns:a16="http://schemas.microsoft.com/office/drawing/2014/main" id="{EC7C2DB5-EDAE-4AB5-BECD-56C18B21E964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0524" t="-387" r="-24398" b="38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ình thoi 85">
              <a:extLst>
                <a:ext uri="{FF2B5EF4-FFF2-40B4-BE49-F238E27FC236}">
                  <a16:creationId xmlns:a16="http://schemas.microsoft.com/office/drawing/2014/main" id="{6837FAE1-BB88-4B52-A61C-2F103E2164CB}"/>
                </a:ext>
              </a:extLst>
            </p:cNvPr>
            <p:cNvSpPr/>
            <p:nvPr/>
          </p:nvSpPr>
          <p:spPr>
            <a:xfrm>
              <a:off x="1280298" y="1806203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ộp Văn bản 86">
              <a:extLst>
                <a:ext uri="{FF2B5EF4-FFF2-40B4-BE49-F238E27FC236}">
                  <a16:creationId xmlns:a16="http://schemas.microsoft.com/office/drawing/2014/main" id="{03EAE728-6825-4324-9287-4B0055223E2A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016</a:t>
              </a:r>
            </a:p>
          </p:txBody>
        </p:sp>
      </p:grp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322AF525-6F5E-449C-A6C6-9F1BC4B410E6}"/>
              </a:ext>
            </a:extLst>
          </p:cNvPr>
          <p:cNvGrpSpPr/>
          <p:nvPr/>
        </p:nvGrpSpPr>
        <p:grpSpPr>
          <a:xfrm>
            <a:off x="-334841" y="3103169"/>
            <a:ext cx="2232617" cy="2200383"/>
            <a:chOff x="1299476" y="1801906"/>
            <a:chExt cx="2232617" cy="2200383"/>
          </a:xfrm>
        </p:grpSpPr>
        <p:sp>
          <p:nvSpPr>
            <p:cNvPr id="89" name="Hình thoi 88">
              <a:extLst>
                <a:ext uri="{FF2B5EF4-FFF2-40B4-BE49-F238E27FC236}">
                  <a16:creationId xmlns:a16="http://schemas.microsoft.com/office/drawing/2014/main" id="{E5C40138-F3ED-4864-B8B3-57FB56466A34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600" t="-116387" r="-14336" b="-653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ình thoi 89">
              <a:extLst>
                <a:ext uri="{FF2B5EF4-FFF2-40B4-BE49-F238E27FC236}">
                  <a16:creationId xmlns:a16="http://schemas.microsoft.com/office/drawing/2014/main" id="{560C171B-27A8-4DF9-93EA-0FD354518646}"/>
                </a:ext>
              </a:extLst>
            </p:cNvPr>
            <p:cNvSpPr/>
            <p:nvPr/>
          </p:nvSpPr>
          <p:spPr>
            <a:xfrm>
              <a:off x="1299476" y="1805936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ộp Văn bản 90">
              <a:extLst>
                <a:ext uri="{FF2B5EF4-FFF2-40B4-BE49-F238E27FC236}">
                  <a16:creationId xmlns:a16="http://schemas.microsoft.com/office/drawing/2014/main" id="{B64BA70E-4512-4233-972F-7784AF949C10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017</a:t>
              </a:r>
            </a:p>
          </p:txBody>
        </p:sp>
      </p:grpSp>
      <p:grpSp>
        <p:nvGrpSpPr>
          <p:cNvPr id="92" name="Nhóm 91">
            <a:extLst>
              <a:ext uri="{FF2B5EF4-FFF2-40B4-BE49-F238E27FC236}">
                <a16:creationId xmlns:a16="http://schemas.microsoft.com/office/drawing/2014/main" id="{FC774616-FCE0-4716-9057-3F6E475029F1}"/>
              </a:ext>
            </a:extLst>
          </p:cNvPr>
          <p:cNvGrpSpPr/>
          <p:nvPr/>
        </p:nvGrpSpPr>
        <p:grpSpPr>
          <a:xfrm>
            <a:off x="8977795" y="4483608"/>
            <a:ext cx="2241172" cy="2200718"/>
            <a:chOff x="1290921" y="1801906"/>
            <a:chExt cx="2241172" cy="2200718"/>
          </a:xfrm>
        </p:grpSpPr>
        <p:sp>
          <p:nvSpPr>
            <p:cNvPr id="93" name="Hình thoi 92">
              <a:extLst>
                <a:ext uri="{FF2B5EF4-FFF2-40B4-BE49-F238E27FC236}">
                  <a16:creationId xmlns:a16="http://schemas.microsoft.com/office/drawing/2014/main" id="{2365CD28-A701-4B11-9506-166659F9A6CC}"/>
                </a:ext>
              </a:extLst>
            </p:cNvPr>
            <p:cNvSpPr/>
            <p:nvPr/>
          </p:nvSpPr>
          <p:spPr>
            <a:xfrm>
              <a:off x="1299882" y="1801906"/>
              <a:ext cx="2232211" cy="2196353"/>
            </a:xfrm>
            <a:prstGeom prst="diamond">
              <a:avLst/>
            </a:prstGeom>
            <a:blipFill dpi="0"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ình thoi 93">
              <a:extLst>
                <a:ext uri="{FF2B5EF4-FFF2-40B4-BE49-F238E27FC236}">
                  <a16:creationId xmlns:a16="http://schemas.microsoft.com/office/drawing/2014/main" id="{AA4FDEAB-D25B-47A9-ADA2-8B7C5894D066}"/>
                </a:ext>
              </a:extLst>
            </p:cNvPr>
            <p:cNvSpPr/>
            <p:nvPr/>
          </p:nvSpPr>
          <p:spPr>
            <a:xfrm>
              <a:off x="1290921" y="1806271"/>
              <a:ext cx="2232211" cy="2196353"/>
            </a:xfrm>
            <a:prstGeom prst="diamond">
              <a:avLst/>
            </a:prstGeom>
            <a:solidFill>
              <a:srgbClr val="B08D99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ộp Văn bản 94">
              <a:extLst>
                <a:ext uri="{FF2B5EF4-FFF2-40B4-BE49-F238E27FC236}">
                  <a16:creationId xmlns:a16="http://schemas.microsoft.com/office/drawing/2014/main" id="{FA263533-E053-4567-BAD9-C35691002C3A}"/>
                </a:ext>
              </a:extLst>
            </p:cNvPr>
            <p:cNvSpPr txBox="1"/>
            <p:nvPr/>
          </p:nvSpPr>
          <p:spPr>
            <a:xfrm>
              <a:off x="1873621" y="3081402"/>
              <a:ext cx="1084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6DBDAF"/>
                  </a:solidFill>
                  <a:effectLst>
                    <a:glow rad="101600">
                      <a:srgbClr val="469C8E"/>
                    </a:glow>
                  </a:effectLst>
                  <a:latin typeface="VCR OSD Mono" panose="02000609000000000000" pitchFamily="49" charset="0"/>
                </a:rPr>
                <a:t>012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41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894A2A4-D6F6-4511-9092-25E3690FAE24}"/>
              </a:ext>
            </a:extLst>
          </p:cNvPr>
          <p:cNvSpPr/>
          <p:nvPr/>
        </p:nvSpPr>
        <p:spPr>
          <a:xfrm>
            <a:off x="304800" y="304800"/>
            <a:ext cx="11592560" cy="6268720"/>
          </a:xfrm>
          <a:prstGeom prst="rect">
            <a:avLst/>
          </a:prstGeom>
          <a:noFill/>
          <a:ln w="1079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C72E72C-B04F-4289-8DE1-2F23B9A4D2C4}"/>
              </a:ext>
            </a:extLst>
          </p:cNvPr>
          <p:cNvSpPr/>
          <p:nvPr/>
        </p:nvSpPr>
        <p:spPr>
          <a:xfrm>
            <a:off x="3955118" y="2725272"/>
            <a:ext cx="1088652" cy="1119186"/>
          </a:xfrm>
          <a:prstGeom prst="ellipse">
            <a:avLst/>
          </a:prstGeom>
          <a:noFill/>
          <a:ln w="203200"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am giác Cân 5">
            <a:extLst>
              <a:ext uri="{FF2B5EF4-FFF2-40B4-BE49-F238E27FC236}">
                <a16:creationId xmlns:a16="http://schemas.microsoft.com/office/drawing/2014/main" id="{C89BD93D-1299-48A2-BEA8-13572B190C5B}"/>
              </a:ext>
            </a:extLst>
          </p:cNvPr>
          <p:cNvSpPr/>
          <p:nvPr/>
        </p:nvSpPr>
        <p:spPr>
          <a:xfrm>
            <a:off x="5583893" y="2857500"/>
            <a:ext cx="1024217" cy="917481"/>
          </a:xfrm>
          <a:prstGeom prst="triangle">
            <a:avLst/>
          </a:prstGeom>
          <a:noFill/>
          <a:ln w="203200"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3548537-C681-4902-86B1-E75D8190FF21}"/>
              </a:ext>
            </a:extLst>
          </p:cNvPr>
          <p:cNvSpPr/>
          <p:nvPr/>
        </p:nvSpPr>
        <p:spPr>
          <a:xfrm>
            <a:off x="7148233" y="2793905"/>
            <a:ext cx="1024218" cy="986958"/>
          </a:xfrm>
          <a:prstGeom prst="rect">
            <a:avLst/>
          </a:prstGeom>
          <a:noFill/>
          <a:ln w="203200"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07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894A2A4-D6F6-4511-9092-25E3690FAE24}"/>
              </a:ext>
            </a:extLst>
          </p:cNvPr>
          <p:cNvSpPr/>
          <p:nvPr/>
        </p:nvSpPr>
        <p:spPr>
          <a:xfrm>
            <a:off x="304800" y="304800"/>
            <a:ext cx="11592560" cy="6268720"/>
          </a:xfrm>
          <a:prstGeom prst="rect">
            <a:avLst/>
          </a:prstGeom>
          <a:noFill/>
          <a:ln w="1079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C72E72C-B04F-4289-8DE1-2F23B9A4D2C4}"/>
              </a:ext>
            </a:extLst>
          </p:cNvPr>
          <p:cNvSpPr/>
          <p:nvPr/>
        </p:nvSpPr>
        <p:spPr>
          <a:xfrm>
            <a:off x="4015945" y="717176"/>
            <a:ext cx="973792" cy="939893"/>
          </a:xfrm>
          <a:prstGeom prst="ellipse">
            <a:avLst/>
          </a:prstGeom>
          <a:noFill/>
          <a:ln w="203200"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am giác Cân 5">
            <a:extLst>
              <a:ext uri="{FF2B5EF4-FFF2-40B4-BE49-F238E27FC236}">
                <a16:creationId xmlns:a16="http://schemas.microsoft.com/office/drawing/2014/main" id="{C89BD93D-1299-48A2-BEA8-13572B190C5B}"/>
              </a:ext>
            </a:extLst>
          </p:cNvPr>
          <p:cNvSpPr/>
          <p:nvPr/>
        </p:nvSpPr>
        <p:spPr>
          <a:xfrm>
            <a:off x="5637922" y="817092"/>
            <a:ext cx="916155" cy="770501"/>
          </a:xfrm>
          <a:prstGeom prst="triangle">
            <a:avLst/>
          </a:prstGeom>
          <a:noFill/>
          <a:ln w="203200"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3548537-C681-4902-86B1-E75D8190FF21}"/>
              </a:ext>
            </a:extLst>
          </p:cNvPr>
          <p:cNvSpPr/>
          <p:nvPr/>
        </p:nvSpPr>
        <p:spPr>
          <a:xfrm>
            <a:off x="7202262" y="764627"/>
            <a:ext cx="916156" cy="828848"/>
          </a:xfrm>
          <a:prstGeom prst="rect">
            <a:avLst/>
          </a:prstGeom>
          <a:noFill/>
          <a:ln w="203200"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19E16B21-6955-4F5C-83D2-A9E09E84BAC9}"/>
              </a:ext>
            </a:extLst>
          </p:cNvPr>
          <p:cNvGrpSpPr/>
          <p:nvPr/>
        </p:nvGrpSpPr>
        <p:grpSpPr>
          <a:xfrm>
            <a:off x="805629" y="1972235"/>
            <a:ext cx="3756212" cy="954106"/>
            <a:chOff x="805629" y="1972235"/>
            <a:chExt cx="3756212" cy="954106"/>
          </a:xfrm>
        </p:grpSpPr>
        <p:sp>
          <p:nvSpPr>
            <p:cNvPr id="2" name="Hộp Văn bản 1">
              <a:extLst>
                <a:ext uri="{FF2B5EF4-FFF2-40B4-BE49-F238E27FC236}">
                  <a16:creationId xmlns:a16="http://schemas.microsoft.com/office/drawing/2014/main" id="{5241BECA-28B7-4A95-8D01-D4056F995E02}"/>
                </a:ext>
              </a:extLst>
            </p:cNvPr>
            <p:cNvSpPr txBox="1"/>
            <p:nvPr/>
          </p:nvSpPr>
          <p:spPr>
            <a:xfrm>
              <a:off x="815788" y="1972235"/>
              <a:ext cx="2366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</a:p>
          </p:txBody>
        </p:sp>
        <p:sp>
          <p:nvSpPr>
            <p:cNvPr id="3" name="Hộp Văn bản 2">
              <a:extLst>
                <a:ext uri="{FF2B5EF4-FFF2-40B4-BE49-F238E27FC236}">
                  <a16:creationId xmlns:a16="http://schemas.microsoft.com/office/drawing/2014/main" id="{3BFE2798-E206-42AF-B0B2-1D4197BA295B}"/>
                </a:ext>
              </a:extLst>
            </p:cNvPr>
            <p:cNvSpPr txBox="1"/>
            <p:nvPr/>
          </p:nvSpPr>
          <p:spPr>
            <a:xfrm>
              <a:off x="805629" y="2557009"/>
              <a:ext cx="3756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 thuyết trình 1</a:t>
              </a: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5A8DA6D4-7675-43E5-BA83-043FEDCED027}"/>
              </a:ext>
            </a:extLst>
          </p:cNvPr>
          <p:cNvGrpSpPr/>
          <p:nvPr/>
        </p:nvGrpSpPr>
        <p:grpSpPr>
          <a:xfrm>
            <a:off x="7046259" y="1972234"/>
            <a:ext cx="3756212" cy="943617"/>
            <a:chOff x="7046259" y="1972234"/>
            <a:chExt cx="3756212" cy="943617"/>
          </a:xfrm>
        </p:grpSpPr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06BE56C5-A968-4940-AA9C-FC32CD625F7F}"/>
                </a:ext>
              </a:extLst>
            </p:cNvPr>
            <p:cNvSpPr txBox="1"/>
            <p:nvPr/>
          </p:nvSpPr>
          <p:spPr>
            <a:xfrm>
              <a:off x="7046259" y="1972234"/>
              <a:ext cx="2366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B43E290D-3503-41A3-AEA8-4F959117993B}"/>
                </a:ext>
              </a:extLst>
            </p:cNvPr>
            <p:cNvSpPr txBox="1"/>
            <p:nvPr/>
          </p:nvSpPr>
          <p:spPr>
            <a:xfrm>
              <a:off x="7046259" y="2546519"/>
              <a:ext cx="3756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 thuyết trình 2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D218289-1B2C-485E-B9C1-7EC5C2975C33}"/>
              </a:ext>
            </a:extLst>
          </p:cNvPr>
          <p:cNvGrpSpPr/>
          <p:nvPr/>
        </p:nvGrpSpPr>
        <p:grpSpPr>
          <a:xfrm>
            <a:off x="805629" y="4003777"/>
            <a:ext cx="3756212" cy="963069"/>
            <a:chOff x="805629" y="4003777"/>
            <a:chExt cx="3756212" cy="963069"/>
          </a:xfrm>
        </p:grpSpPr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EFBFFC39-4719-4300-8D9C-0737037A54C1}"/>
                </a:ext>
              </a:extLst>
            </p:cNvPr>
            <p:cNvSpPr txBox="1"/>
            <p:nvPr/>
          </p:nvSpPr>
          <p:spPr>
            <a:xfrm>
              <a:off x="815788" y="4003777"/>
              <a:ext cx="2366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7FC7A641-A7BE-43E3-B82A-5E02E1F48DF8}"/>
                </a:ext>
              </a:extLst>
            </p:cNvPr>
            <p:cNvSpPr txBox="1"/>
            <p:nvPr/>
          </p:nvSpPr>
          <p:spPr>
            <a:xfrm>
              <a:off x="805629" y="4597514"/>
              <a:ext cx="3756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 thuyết trình 3</a:t>
              </a: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464ABD1B-4DB3-4C55-86B0-E645F25D35B2}"/>
              </a:ext>
            </a:extLst>
          </p:cNvPr>
          <p:cNvGrpSpPr/>
          <p:nvPr/>
        </p:nvGrpSpPr>
        <p:grpSpPr>
          <a:xfrm>
            <a:off x="7135907" y="4012739"/>
            <a:ext cx="3756212" cy="970655"/>
            <a:chOff x="7135907" y="4012739"/>
            <a:chExt cx="3756212" cy="970655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689BB164-0308-40FC-A6AD-AEC7C51D3D18}"/>
                </a:ext>
              </a:extLst>
            </p:cNvPr>
            <p:cNvSpPr txBox="1"/>
            <p:nvPr/>
          </p:nvSpPr>
          <p:spPr>
            <a:xfrm>
              <a:off x="7135907" y="4012739"/>
              <a:ext cx="2366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C451D783-492C-4489-8248-2889E3C47C19}"/>
                </a:ext>
              </a:extLst>
            </p:cNvPr>
            <p:cNvSpPr txBox="1"/>
            <p:nvPr/>
          </p:nvSpPr>
          <p:spPr>
            <a:xfrm>
              <a:off x="7135907" y="4614062"/>
              <a:ext cx="3756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04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 chú nội dung thuyết trình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85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71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>
            <a:extLst>
              <a:ext uri="{FF2B5EF4-FFF2-40B4-BE49-F238E27FC236}">
                <a16:creationId xmlns:a16="http://schemas.microsoft.com/office/drawing/2014/main" id="{43AAC8B0-EDF5-4468-BD05-B75B45B6D38E}"/>
              </a:ext>
            </a:extLst>
          </p:cNvPr>
          <p:cNvGrpSpPr/>
          <p:nvPr/>
        </p:nvGrpSpPr>
        <p:grpSpPr>
          <a:xfrm>
            <a:off x="1850741" y="4099582"/>
            <a:ext cx="1970842" cy="1873188"/>
            <a:chOff x="1837678" y="3773010"/>
            <a:chExt cx="1970842" cy="1873188"/>
          </a:xfrm>
        </p:grpSpPr>
        <p:sp>
          <p:nvSpPr>
            <p:cNvPr id="4" name="Hình Bầu dục 3">
              <a:extLst>
                <a:ext uri="{FF2B5EF4-FFF2-40B4-BE49-F238E27FC236}">
                  <a16:creationId xmlns:a16="http://schemas.microsoft.com/office/drawing/2014/main" id="{45352003-2923-4261-833D-089A00047711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2BA71974-5A2B-4E05-A883-0A6FCEEA78A3}"/>
                </a:ext>
              </a:extLst>
            </p:cNvPr>
            <p:cNvSpPr/>
            <p:nvPr/>
          </p:nvSpPr>
          <p:spPr>
            <a:xfrm>
              <a:off x="2268245" y="4194699"/>
              <a:ext cx="1109708" cy="1029810"/>
            </a:xfrm>
            <a:prstGeom prst="ellipse">
              <a:avLst/>
            </a:prstGeom>
            <a:noFill/>
            <a:ln w="231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45AC6801-44DF-4C92-B4C8-AF0109C8E141}"/>
              </a:ext>
            </a:extLst>
          </p:cNvPr>
          <p:cNvGrpSpPr/>
          <p:nvPr/>
        </p:nvGrpSpPr>
        <p:grpSpPr>
          <a:xfrm>
            <a:off x="8057712" y="4099582"/>
            <a:ext cx="1970842" cy="1873188"/>
            <a:chOff x="8044649" y="3773010"/>
            <a:chExt cx="1970842" cy="1873188"/>
          </a:xfrm>
        </p:grpSpPr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27359641-C2A7-4F27-A89F-B7E960C2C844}"/>
                </a:ext>
              </a:extLst>
            </p:cNvPr>
            <p:cNvSpPr/>
            <p:nvPr/>
          </p:nvSpPr>
          <p:spPr>
            <a:xfrm>
              <a:off x="8044649" y="3773010"/>
              <a:ext cx="1970842" cy="1873188"/>
            </a:xfrm>
            <a:prstGeom prst="ellipse">
              <a:avLst/>
            </a:prstGeom>
            <a:solidFill>
              <a:srgbClr val="75B4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ấu Nhân 6">
              <a:extLst>
                <a:ext uri="{FF2B5EF4-FFF2-40B4-BE49-F238E27FC236}">
                  <a16:creationId xmlns:a16="http://schemas.microsoft.com/office/drawing/2014/main" id="{58ECA9E8-38BA-4962-92AE-65136CA797B7}"/>
                </a:ext>
              </a:extLst>
            </p:cNvPr>
            <p:cNvSpPr/>
            <p:nvPr/>
          </p:nvSpPr>
          <p:spPr>
            <a:xfrm>
              <a:off x="8214064" y="3873993"/>
              <a:ext cx="1632011" cy="1671221"/>
            </a:xfrm>
            <a:prstGeom prst="mathMultiply">
              <a:avLst>
                <a:gd name="adj1" fmla="val 14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2DD3217-772D-4AEE-A85B-316B9F18F634}"/>
              </a:ext>
            </a:extLst>
          </p:cNvPr>
          <p:cNvSpPr txBox="1"/>
          <p:nvPr/>
        </p:nvSpPr>
        <p:spPr>
          <a:xfrm>
            <a:off x="3325701" y="2056034"/>
            <a:ext cx="556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101CA68-1FD2-4E3F-A780-5C0B1A39A27D}"/>
              </a:ext>
            </a:extLst>
          </p:cNvPr>
          <p:cNvSpPr txBox="1"/>
          <p:nvPr/>
        </p:nvSpPr>
        <p:spPr>
          <a:xfrm>
            <a:off x="1837678" y="-262741"/>
            <a:ext cx="1540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rgbClr val="76AD64"/>
                </a:solidFill>
                <a:effectLst>
                  <a:glow rad="101600">
                    <a:srgbClr val="76AD64">
                      <a:alpha val="60000"/>
                    </a:srgbClr>
                  </a:glow>
                </a:effectLst>
                <a:latin typeface="VCR OSD Mono" panose="02000609000000000000" pitchFamily="49" charset="0"/>
              </a:rPr>
              <a:t>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C9408BD9-4575-4DDF-B71C-AE644BD5CA28}"/>
              </a:ext>
            </a:extLst>
          </p:cNvPr>
          <p:cNvSpPr txBox="1"/>
          <p:nvPr/>
        </p:nvSpPr>
        <p:spPr>
          <a:xfrm>
            <a:off x="8942730" y="-168201"/>
            <a:ext cx="154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DE0000"/>
                </a:solidFill>
                <a:effectLst>
                  <a:glow rad="101600">
                    <a:srgbClr val="DE0000">
                      <a:alpha val="60000"/>
                    </a:srgbClr>
                  </a:glow>
                </a:effectLst>
                <a:latin typeface="VCR OSD Mono" panose="02000609000000000000" pitchFamily="49" charset="0"/>
              </a:rPr>
              <a:t>x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8D1F386-9160-4D3F-9C1E-FF64DA95753B}"/>
              </a:ext>
            </a:extLst>
          </p:cNvPr>
          <p:cNvSpPr txBox="1"/>
          <p:nvPr/>
        </p:nvSpPr>
        <p:spPr>
          <a:xfrm>
            <a:off x="1203853" y="1096435"/>
            <a:ext cx="282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A7BE98"/>
                </a:solidFill>
                <a:latin typeface="VCR OSD Mono" panose="02000609000000000000" pitchFamily="49" charset="0"/>
              </a:rPr>
              <a:t>100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7CBB782-81A0-4317-A8B3-9275D29EE169}"/>
              </a:ext>
            </a:extLst>
          </p:cNvPr>
          <p:cNvSpPr txBox="1"/>
          <p:nvPr/>
        </p:nvSpPr>
        <p:spPr>
          <a:xfrm>
            <a:off x="7918924" y="1032128"/>
            <a:ext cx="282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A7BE98"/>
                </a:solidFill>
                <a:latin typeface="VCR OSD Mono" panose="02000609000000000000" pitchFamily="49" charset="0"/>
              </a:rPr>
              <a:t>100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3162F73-7579-4945-A2D2-5AD35BC5CB36}"/>
              </a:ext>
            </a:extLst>
          </p:cNvPr>
          <p:cNvSpPr txBox="1"/>
          <p:nvPr/>
        </p:nvSpPr>
        <p:spPr>
          <a:xfrm>
            <a:off x="4748433" y="0"/>
            <a:ext cx="2823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rgbClr val="304035"/>
                </a:solidFill>
                <a:latin typeface="VCR OSD Mono" panose="02000609000000000000" pitchFamily="49" charset="0"/>
              </a:rPr>
              <a:t>:</a:t>
            </a: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5678E960-7653-4927-8E27-B7F0C8F601B6}"/>
              </a:ext>
            </a:extLst>
          </p:cNvPr>
          <p:cNvGrpSpPr/>
          <p:nvPr/>
        </p:nvGrpSpPr>
        <p:grpSpPr>
          <a:xfrm>
            <a:off x="8057711" y="4099582"/>
            <a:ext cx="1970842" cy="1873188"/>
            <a:chOff x="8044649" y="3773010"/>
            <a:chExt cx="1970842" cy="1873188"/>
          </a:xfrm>
          <a:effectLst>
            <a:glow rad="228600">
              <a:srgbClr val="76AD64">
                <a:alpha val="40000"/>
              </a:srgbClr>
            </a:glow>
          </a:effectLst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DA735F35-35FB-4CDD-9708-6800F562DD14}"/>
                </a:ext>
              </a:extLst>
            </p:cNvPr>
            <p:cNvSpPr/>
            <p:nvPr/>
          </p:nvSpPr>
          <p:spPr>
            <a:xfrm>
              <a:off x="8044649" y="3773010"/>
              <a:ext cx="1970842" cy="1873188"/>
            </a:xfrm>
            <a:prstGeom prst="ellipse">
              <a:avLst/>
            </a:prstGeom>
            <a:solidFill>
              <a:srgbClr val="75B4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ấu Nhân 23">
              <a:extLst>
                <a:ext uri="{FF2B5EF4-FFF2-40B4-BE49-F238E27FC236}">
                  <a16:creationId xmlns:a16="http://schemas.microsoft.com/office/drawing/2014/main" id="{6986D0F0-B42E-4BC5-96AB-534B5BC6AA00}"/>
                </a:ext>
              </a:extLst>
            </p:cNvPr>
            <p:cNvSpPr/>
            <p:nvPr/>
          </p:nvSpPr>
          <p:spPr>
            <a:xfrm>
              <a:off x="8214064" y="3873993"/>
              <a:ext cx="1632011" cy="1671221"/>
            </a:xfrm>
            <a:prstGeom prst="mathMultiply">
              <a:avLst>
                <a:gd name="adj1" fmla="val 14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747FB1A-CE30-4357-956E-A6D45E34ABFE}"/>
              </a:ext>
            </a:extLst>
          </p:cNvPr>
          <p:cNvSpPr txBox="1"/>
          <p:nvPr/>
        </p:nvSpPr>
        <p:spPr>
          <a:xfrm>
            <a:off x="1203853" y="1096435"/>
            <a:ext cx="282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A7BE98"/>
                </a:solidFill>
                <a:latin typeface="VCR OSD Mono" panose="02000609000000000000" pitchFamily="49" charset="0"/>
              </a:rPr>
              <a:t>101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C1977B1-E2E3-439F-BE8C-ADD0EB7DD72C}"/>
              </a:ext>
            </a:extLst>
          </p:cNvPr>
          <p:cNvSpPr/>
          <p:nvPr/>
        </p:nvSpPr>
        <p:spPr>
          <a:xfrm>
            <a:off x="130628" y="0"/>
            <a:ext cx="12061371" cy="6746597"/>
          </a:xfrm>
          <a:prstGeom prst="rect">
            <a:avLst/>
          </a:prstGeom>
          <a:noFill/>
          <a:ln w="292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7" descr="A lit up jack-o-lantern&#10;&#10;Description automatically generated with medium confidence">
            <a:extLst>
              <a:ext uri="{FF2B5EF4-FFF2-40B4-BE49-F238E27FC236}">
                <a16:creationId xmlns:a16="http://schemas.microsoft.com/office/drawing/2014/main" id="{5F0EEA1B-544E-4B09-88B8-718F680EC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5274" r="50427" b="13436"/>
          <a:stretch/>
        </p:blipFill>
        <p:spPr>
          <a:xfrm>
            <a:off x="11027351" y="6746597"/>
            <a:ext cx="1499861" cy="1497299"/>
          </a:xfrm>
          <a:prstGeom prst="rect">
            <a:avLst/>
          </a:prstGeom>
        </p:spPr>
      </p:pic>
      <p:pic>
        <p:nvPicPr>
          <p:cNvPr id="27" name="bling">
            <a:hlinkClick r:id="" action="ppaction://media"/>
            <a:extLst>
              <a:ext uri="{FF2B5EF4-FFF2-40B4-BE49-F238E27FC236}">
                <a16:creationId xmlns:a16="http://schemas.microsoft.com/office/drawing/2014/main" id="{4DD65B71-EC81-4D30-AFC0-E749FBF07D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83670" y="-1111996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6410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16159 -0.207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-10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  <p:bldLst>
      <p:bldP spid="15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Nhóm 5">
            <a:extLst>
              <a:ext uri="{FF2B5EF4-FFF2-40B4-BE49-F238E27FC236}">
                <a16:creationId xmlns:a16="http://schemas.microsoft.com/office/drawing/2014/main" id="{08FD33E0-45EB-4E85-B7CB-D5C18C2B5701}"/>
              </a:ext>
            </a:extLst>
          </p:cNvPr>
          <p:cNvGrpSpPr/>
          <p:nvPr/>
        </p:nvGrpSpPr>
        <p:grpSpPr>
          <a:xfrm>
            <a:off x="5561286" y="2238704"/>
            <a:ext cx="1069428" cy="1200807"/>
            <a:chOff x="5561286" y="2238704"/>
            <a:chExt cx="1069428" cy="1200807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CCE83D4C-EB2C-4778-9959-0F21A1BA0DF2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rgbClr val="FD3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FAE246BA-21CD-4561-BD3E-05265CAEF388}"/>
                </a:ext>
              </a:extLst>
            </p:cNvPr>
            <p:cNvSpPr txBox="1"/>
            <p:nvPr/>
          </p:nvSpPr>
          <p:spPr>
            <a:xfrm>
              <a:off x="5728137" y="2239182"/>
              <a:ext cx="5780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AEEA68A-F317-4DDC-9A97-0C93E20B32B3}"/>
              </a:ext>
            </a:extLst>
          </p:cNvPr>
          <p:cNvSpPr txBox="1"/>
          <p:nvPr/>
        </p:nvSpPr>
        <p:spPr>
          <a:xfrm>
            <a:off x="4529958" y="3647089"/>
            <a:ext cx="313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</p:spTree>
    <p:extLst>
      <p:ext uri="{BB962C8B-B14F-4D97-AF65-F5344CB8AC3E}">
        <p14:creationId xmlns:p14="http://schemas.microsoft.com/office/powerpoint/2010/main" val="18408326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E1A99376-0D49-46D8-80C7-7B2883FEB908}"/>
              </a:ext>
            </a:extLst>
          </p:cNvPr>
          <p:cNvSpPr/>
          <p:nvPr/>
        </p:nvSpPr>
        <p:spPr>
          <a:xfrm>
            <a:off x="964217" y="4158387"/>
            <a:ext cx="502626" cy="143287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74E500B8-3504-4DE3-90C6-ED70BD5843F6}"/>
              </a:ext>
            </a:extLst>
          </p:cNvPr>
          <p:cNvSpPr/>
          <p:nvPr/>
        </p:nvSpPr>
        <p:spPr>
          <a:xfrm>
            <a:off x="964216" y="4566896"/>
            <a:ext cx="502626" cy="1847518"/>
          </a:xfrm>
          <a:prstGeom prst="rect">
            <a:avLst/>
          </a:prstGeom>
          <a:solidFill>
            <a:srgbClr val="E1E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D40DD463-5494-4B33-99B9-006F34C9E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52" b="53519" l="27292" r="62448">
                        <a14:foregroundMark x1="38802" y1="45093" x2="42292" y2="47593"/>
                        <a14:foregroundMark x1="44271" y1="43519" x2="50573" y2="46667"/>
                        <a14:foregroundMark x1="34323" y1="49815" x2="48958" y2="50463"/>
                        <a14:foregroundMark x1="37188" y1="52037" x2="47135" y2="51667"/>
                        <a14:foregroundMark x1="55313" y1="45648" x2="56563" y2="51667"/>
                        <a14:foregroundMark x1="58385" y1="44444" x2="60156" y2="50833"/>
                        <a14:foregroundMark x1="62448" y1="42963" x2="61979" y2="47870"/>
                        <a14:foregroundMark x1="32552" y1="49815" x2="33229" y2="51481"/>
                        <a14:foregroundMark x1="29063" y1="53426" x2="29271" y2="53426"/>
                        <a14:foregroundMark x1="27292" y1="53426" x2="27292" y2="53426"/>
                      </a14:backgroundRemoval>
                    </a14:imgEffect>
                  </a14:imgLayer>
                </a14:imgProps>
              </a:ext>
            </a:extLst>
          </a:blip>
          <a:srcRect l="25588" t="34812" r="34723" b="44199"/>
          <a:stretch/>
        </p:blipFill>
        <p:spPr>
          <a:xfrm>
            <a:off x="390259" y="6186928"/>
            <a:ext cx="1124676" cy="454972"/>
          </a:xfrm>
          <a:prstGeom prst="rect">
            <a:avLst/>
          </a:prstGeom>
        </p:spPr>
      </p:pic>
      <p:sp>
        <p:nvSpPr>
          <p:cNvPr id="9" name="Hình thang 8">
            <a:extLst>
              <a:ext uri="{FF2B5EF4-FFF2-40B4-BE49-F238E27FC236}">
                <a16:creationId xmlns:a16="http://schemas.microsoft.com/office/drawing/2014/main" id="{375F5B19-DFC4-478B-B25F-A6707529B34C}"/>
              </a:ext>
            </a:extLst>
          </p:cNvPr>
          <p:cNvSpPr/>
          <p:nvPr/>
        </p:nvSpPr>
        <p:spPr>
          <a:xfrm>
            <a:off x="208892" y="3465513"/>
            <a:ext cx="2037693" cy="1531935"/>
          </a:xfrm>
          <a:prstGeom prst="trapezoid">
            <a:avLst/>
          </a:pr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32A3D64D-93AA-43C9-B05F-532D22AE33BF}"/>
              </a:ext>
            </a:extLst>
          </p:cNvPr>
          <p:cNvSpPr/>
          <p:nvPr/>
        </p:nvSpPr>
        <p:spPr>
          <a:xfrm>
            <a:off x="3116108" y="0"/>
            <a:ext cx="217724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89BF952E-343D-4B11-BFC9-563936BC6AAA}"/>
              </a:ext>
            </a:extLst>
          </p:cNvPr>
          <p:cNvGrpSpPr/>
          <p:nvPr/>
        </p:nvGrpSpPr>
        <p:grpSpPr>
          <a:xfrm>
            <a:off x="5026137" y="8466682"/>
            <a:ext cx="8413216" cy="6296670"/>
            <a:chOff x="5026137" y="8466682"/>
            <a:chExt cx="8413216" cy="6296670"/>
          </a:xfrm>
        </p:grpSpPr>
        <p:sp>
          <p:nvSpPr>
            <p:cNvPr id="83" name="Hình chữ nhật: Góc Tròn 82">
              <a:extLst>
                <a:ext uri="{FF2B5EF4-FFF2-40B4-BE49-F238E27FC236}">
                  <a16:creationId xmlns:a16="http://schemas.microsoft.com/office/drawing/2014/main" id="{0D82819A-58C8-4D5E-8494-F21FBA73FD75}"/>
                </a:ext>
              </a:extLst>
            </p:cNvPr>
            <p:cNvSpPr/>
            <p:nvPr/>
          </p:nvSpPr>
          <p:spPr>
            <a:xfrm>
              <a:off x="5026137" y="9269620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ộp Văn bản 85">
              <a:extLst>
                <a:ext uri="{FF2B5EF4-FFF2-40B4-BE49-F238E27FC236}">
                  <a16:creationId xmlns:a16="http://schemas.microsoft.com/office/drawing/2014/main" id="{0D7AAE0B-B39B-43B4-BFD4-07280758FB80}"/>
                </a:ext>
              </a:extLst>
            </p:cNvPr>
            <p:cNvSpPr txBox="1"/>
            <p:nvPr/>
          </p:nvSpPr>
          <p:spPr>
            <a:xfrm>
              <a:off x="7487164" y="8466682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1</a:t>
              </a:r>
            </a:p>
          </p:txBody>
        </p:sp>
      </p:grpSp>
      <p:sp>
        <p:nvSpPr>
          <p:cNvPr id="87" name="Hình chữ nhật 86">
            <a:extLst>
              <a:ext uri="{FF2B5EF4-FFF2-40B4-BE49-F238E27FC236}">
                <a16:creationId xmlns:a16="http://schemas.microsoft.com/office/drawing/2014/main" id="{3215124A-F4AE-4B24-B265-50D52F430B7B}"/>
              </a:ext>
            </a:extLst>
          </p:cNvPr>
          <p:cNvSpPr/>
          <p:nvPr/>
        </p:nvSpPr>
        <p:spPr>
          <a:xfrm>
            <a:off x="592703" y="3439051"/>
            <a:ext cx="1267646" cy="52922"/>
          </a:xfrm>
          <a:prstGeom prst="rect">
            <a:avLst/>
          </a:prstGeom>
          <a:solidFill>
            <a:srgbClr val="8D4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F286A10F-B3DF-4B07-806E-1CC79498E8E4}"/>
              </a:ext>
            </a:extLst>
          </p:cNvPr>
          <p:cNvGrpSpPr/>
          <p:nvPr/>
        </p:nvGrpSpPr>
        <p:grpSpPr>
          <a:xfrm>
            <a:off x="2131500" y="1810000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9" name="Hình Bầu dục 88">
              <a:extLst>
                <a:ext uri="{FF2B5EF4-FFF2-40B4-BE49-F238E27FC236}">
                  <a16:creationId xmlns:a16="http://schemas.microsoft.com/office/drawing/2014/main" id="{6255CDCB-D970-4FAE-A43F-CE83FBFB2601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ình Bầu dục 89">
              <a:extLst>
                <a:ext uri="{FF2B5EF4-FFF2-40B4-BE49-F238E27FC236}">
                  <a16:creationId xmlns:a16="http://schemas.microsoft.com/office/drawing/2014/main" id="{18BB5B51-DE33-4FA7-9ED7-835F3602D596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Nhóm 93">
            <a:extLst>
              <a:ext uri="{FF2B5EF4-FFF2-40B4-BE49-F238E27FC236}">
                <a16:creationId xmlns:a16="http://schemas.microsoft.com/office/drawing/2014/main" id="{F322FBF7-9525-431E-8A11-15F1BFBD61F4}"/>
              </a:ext>
            </a:extLst>
          </p:cNvPr>
          <p:cNvGrpSpPr/>
          <p:nvPr/>
        </p:nvGrpSpPr>
        <p:grpSpPr>
          <a:xfrm>
            <a:off x="2078801" y="5165086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5" name="Hình Bầu dục 94">
              <a:extLst>
                <a:ext uri="{FF2B5EF4-FFF2-40B4-BE49-F238E27FC236}">
                  <a16:creationId xmlns:a16="http://schemas.microsoft.com/office/drawing/2014/main" id="{38636435-684B-4A82-BEF1-59D1F25949BD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ình Bầu dục 95">
              <a:extLst>
                <a:ext uri="{FF2B5EF4-FFF2-40B4-BE49-F238E27FC236}">
                  <a16:creationId xmlns:a16="http://schemas.microsoft.com/office/drawing/2014/main" id="{C997AE97-9F51-4AAE-9AC6-FD57F6454548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BD80FA09-0627-466B-AC0E-2ED849816EBD}"/>
              </a:ext>
            </a:extLst>
          </p:cNvPr>
          <p:cNvGrpSpPr/>
          <p:nvPr/>
        </p:nvGrpSpPr>
        <p:grpSpPr>
          <a:xfrm flipH="1">
            <a:off x="305461" y="-34420"/>
            <a:ext cx="2037694" cy="1823157"/>
            <a:chOff x="51187" y="0"/>
            <a:chExt cx="2027613" cy="1823157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B8CFBF67-2E06-4433-99C9-8DD59940B916}"/>
                </a:ext>
              </a:extLst>
            </p:cNvPr>
            <p:cNvSpPr/>
            <p:nvPr/>
          </p:nvSpPr>
          <p:spPr>
            <a:xfrm>
              <a:off x="960353" y="1477765"/>
              <a:ext cx="470101" cy="345392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Nhóm 81">
              <a:extLst>
                <a:ext uri="{FF2B5EF4-FFF2-40B4-BE49-F238E27FC236}">
                  <a16:creationId xmlns:a16="http://schemas.microsoft.com/office/drawing/2014/main" id="{8BE104D1-6B8F-4056-9D53-39B7EF9074DA}"/>
                </a:ext>
              </a:extLst>
            </p:cNvPr>
            <p:cNvGrpSpPr/>
            <p:nvPr/>
          </p:nvGrpSpPr>
          <p:grpSpPr>
            <a:xfrm flipH="1">
              <a:off x="51187" y="0"/>
              <a:ext cx="2027613" cy="1805126"/>
              <a:chOff x="892182" y="178458"/>
              <a:chExt cx="1931426" cy="1805126"/>
            </a:xfrm>
          </p:grpSpPr>
          <p:grpSp>
            <p:nvGrpSpPr>
              <p:cNvPr id="51" name="Nhóm 50">
                <a:extLst>
                  <a:ext uri="{FF2B5EF4-FFF2-40B4-BE49-F238E27FC236}">
                    <a16:creationId xmlns:a16="http://schemas.microsoft.com/office/drawing/2014/main" id="{32F4C9DD-35F0-4B33-A81C-D904AE2111BB}"/>
                  </a:ext>
                </a:extLst>
              </p:cNvPr>
              <p:cNvGrpSpPr/>
              <p:nvPr/>
            </p:nvGrpSpPr>
            <p:grpSpPr>
              <a:xfrm>
                <a:off x="892182" y="178458"/>
                <a:ext cx="1931426" cy="1805126"/>
                <a:chOff x="3180349" y="578678"/>
                <a:chExt cx="2018705" cy="1805126"/>
              </a:xfrm>
            </p:grpSpPr>
            <p:sp>
              <p:nvSpPr>
                <p:cNvPr id="49" name="Hình chữ nhật 48">
                  <a:extLst>
                    <a:ext uri="{FF2B5EF4-FFF2-40B4-BE49-F238E27FC236}">
                      <a16:creationId xmlns:a16="http://schemas.microsoft.com/office/drawing/2014/main" id="{2B85E2C4-AE61-444A-ADC9-51ABFCBDC24D}"/>
                    </a:ext>
                  </a:extLst>
                </p:cNvPr>
                <p:cNvSpPr/>
                <p:nvPr/>
              </p:nvSpPr>
              <p:spPr>
                <a:xfrm rot="2505704">
                  <a:off x="4376067" y="1743208"/>
                  <a:ext cx="441673" cy="285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Hình Bầu dục 49">
                  <a:extLst>
                    <a:ext uri="{FF2B5EF4-FFF2-40B4-BE49-F238E27FC236}">
                      <a16:creationId xmlns:a16="http://schemas.microsoft.com/office/drawing/2014/main" id="{C870453B-7431-41BF-B7B8-B4C042D7CE79}"/>
                    </a:ext>
                  </a:extLst>
                </p:cNvPr>
                <p:cNvSpPr/>
                <p:nvPr/>
              </p:nvSpPr>
              <p:spPr>
                <a:xfrm rot="2557862">
                  <a:off x="4514439" y="1895461"/>
                  <a:ext cx="684615" cy="48834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Nhóm 47">
                  <a:extLst>
                    <a:ext uri="{FF2B5EF4-FFF2-40B4-BE49-F238E27FC236}">
                      <a16:creationId xmlns:a16="http://schemas.microsoft.com/office/drawing/2014/main" id="{A5B2C12E-C277-419C-9B92-B6BFEBCD3D90}"/>
                    </a:ext>
                  </a:extLst>
                </p:cNvPr>
                <p:cNvGrpSpPr/>
                <p:nvPr/>
              </p:nvGrpSpPr>
              <p:grpSpPr>
                <a:xfrm>
                  <a:off x="3180349" y="578678"/>
                  <a:ext cx="1676400" cy="1519954"/>
                  <a:chOff x="3083859" y="920479"/>
                  <a:chExt cx="1676400" cy="1519954"/>
                </a:xfrm>
              </p:grpSpPr>
              <p:sp>
                <p:nvSpPr>
                  <p:cNvPr id="47" name="Hình Bầu dục 46">
                    <a:extLst>
                      <a:ext uri="{FF2B5EF4-FFF2-40B4-BE49-F238E27FC236}">
                        <a16:creationId xmlns:a16="http://schemas.microsoft.com/office/drawing/2014/main" id="{2A623256-17FC-4DC8-87B7-22376BCDF52D}"/>
                      </a:ext>
                    </a:extLst>
                  </p:cNvPr>
                  <p:cNvSpPr/>
                  <p:nvPr/>
                </p:nvSpPr>
                <p:spPr>
                  <a:xfrm>
                    <a:off x="3083859" y="1000546"/>
                    <a:ext cx="1676400" cy="1439887"/>
                  </a:xfrm>
                  <a:prstGeom prst="ellipse">
                    <a:avLst/>
                  </a:prstGeom>
                  <a:solidFill>
                    <a:srgbClr val="E7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Hình tự do: Hình 45">
                    <a:extLst>
                      <a:ext uri="{FF2B5EF4-FFF2-40B4-BE49-F238E27FC236}">
                        <a16:creationId xmlns:a16="http://schemas.microsoft.com/office/drawing/2014/main" id="{F74AC03B-E4AC-4C21-9E6F-87B3B5556629}"/>
                      </a:ext>
                    </a:extLst>
                  </p:cNvPr>
                  <p:cNvSpPr/>
                  <p:nvPr/>
                </p:nvSpPr>
                <p:spPr>
                  <a:xfrm>
                    <a:off x="3133166" y="920479"/>
                    <a:ext cx="1563304" cy="550969"/>
                  </a:xfrm>
                  <a:custGeom>
                    <a:avLst/>
                    <a:gdLst>
                      <a:gd name="connsiteX0" fmla="*/ 766641 w 1533281"/>
                      <a:gd name="connsiteY0" fmla="*/ 0 h 486577"/>
                      <a:gd name="connsiteX1" fmla="*/ 1524404 w 1533281"/>
                      <a:gd name="connsiteY1" fmla="*/ 464160 h 486577"/>
                      <a:gd name="connsiteX2" fmla="*/ 1533281 w 1533281"/>
                      <a:gd name="connsiteY2" fmla="*/ 486576 h 486577"/>
                      <a:gd name="connsiteX3" fmla="*/ 1524395 w 1533281"/>
                      <a:gd name="connsiteY3" fmla="*/ 478446 h 486577"/>
                      <a:gd name="connsiteX4" fmla="*/ 766642 w 1533281"/>
                      <a:gd name="connsiteY4" fmla="*/ 310292 h 486577"/>
                      <a:gd name="connsiteX5" fmla="*/ 8888 w 1533281"/>
                      <a:gd name="connsiteY5" fmla="*/ 478446 h 486577"/>
                      <a:gd name="connsiteX6" fmla="*/ 0 w 1533281"/>
                      <a:gd name="connsiteY6" fmla="*/ 486577 h 486577"/>
                      <a:gd name="connsiteX7" fmla="*/ 8879 w 1533281"/>
                      <a:gd name="connsiteY7" fmla="*/ 464160 h 486577"/>
                      <a:gd name="connsiteX8" fmla="*/ 766641 w 1533281"/>
                      <a:gd name="connsiteY8" fmla="*/ 0 h 486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3281" h="486577">
                        <a:moveTo>
                          <a:pt x="766641" y="0"/>
                        </a:moveTo>
                        <a:cubicBezTo>
                          <a:pt x="1107286" y="0"/>
                          <a:pt x="1399558" y="191393"/>
                          <a:pt x="1524404" y="464160"/>
                        </a:cubicBezTo>
                        <a:lnTo>
                          <a:pt x="1533281" y="486576"/>
                        </a:lnTo>
                        <a:lnTo>
                          <a:pt x="1524395" y="478446"/>
                        </a:lnTo>
                        <a:cubicBezTo>
                          <a:pt x="1399533" y="379607"/>
                          <a:pt x="1107235" y="310292"/>
                          <a:pt x="766642" y="310292"/>
                        </a:cubicBezTo>
                        <a:cubicBezTo>
                          <a:pt x="426049" y="310292"/>
                          <a:pt x="133751" y="379607"/>
                          <a:pt x="8888" y="478446"/>
                        </a:cubicBezTo>
                        <a:lnTo>
                          <a:pt x="0" y="486577"/>
                        </a:lnTo>
                        <a:lnTo>
                          <a:pt x="8879" y="464160"/>
                        </a:lnTo>
                        <a:cubicBezTo>
                          <a:pt x="133724" y="191393"/>
                          <a:pt x="425996" y="0"/>
                          <a:pt x="766641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5" name="Hình tự do: Hình 54">
                <a:extLst>
                  <a:ext uri="{FF2B5EF4-FFF2-40B4-BE49-F238E27FC236}">
                    <a16:creationId xmlns:a16="http://schemas.microsoft.com/office/drawing/2014/main" id="{24A736C1-D363-41EA-89A6-A505F2B62CDE}"/>
                  </a:ext>
                </a:extLst>
              </p:cNvPr>
              <p:cNvSpPr/>
              <p:nvPr/>
            </p:nvSpPr>
            <p:spPr>
              <a:xfrm rot="5246242">
                <a:off x="1482342" y="688680"/>
                <a:ext cx="1470117" cy="550969"/>
              </a:xfrm>
              <a:custGeom>
                <a:avLst/>
                <a:gdLst>
                  <a:gd name="connsiteX0" fmla="*/ 766641 w 1533281"/>
                  <a:gd name="connsiteY0" fmla="*/ 0 h 486577"/>
                  <a:gd name="connsiteX1" fmla="*/ 1524404 w 1533281"/>
                  <a:gd name="connsiteY1" fmla="*/ 464160 h 486577"/>
                  <a:gd name="connsiteX2" fmla="*/ 1533281 w 1533281"/>
                  <a:gd name="connsiteY2" fmla="*/ 486576 h 486577"/>
                  <a:gd name="connsiteX3" fmla="*/ 1524395 w 1533281"/>
                  <a:gd name="connsiteY3" fmla="*/ 478446 h 486577"/>
                  <a:gd name="connsiteX4" fmla="*/ 766642 w 1533281"/>
                  <a:gd name="connsiteY4" fmla="*/ 310292 h 486577"/>
                  <a:gd name="connsiteX5" fmla="*/ 8888 w 1533281"/>
                  <a:gd name="connsiteY5" fmla="*/ 478446 h 486577"/>
                  <a:gd name="connsiteX6" fmla="*/ 0 w 1533281"/>
                  <a:gd name="connsiteY6" fmla="*/ 486577 h 486577"/>
                  <a:gd name="connsiteX7" fmla="*/ 8879 w 1533281"/>
                  <a:gd name="connsiteY7" fmla="*/ 464160 h 486577"/>
                  <a:gd name="connsiteX8" fmla="*/ 766641 w 1533281"/>
                  <a:gd name="connsiteY8" fmla="*/ 0 h 48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281" h="486577">
                    <a:moveTo>
                      <a:pt x="766641" y="0"/>
                    </a:moveTo>
                    <a:cubicBezTo>
                      <a:pt x="1107286" y="0"/>
                      <a:pt x="1399558" y="191393"/>
                      <a:pt x="1524404" y="464160"/>
                    </a:cubicBezTo>
                    <a:lnTo>
                      <a:pt x="1533281" y="486576"/>
                    </a:lnTo>
                    <a:lnTo>
                      <a:pt x="1524395" y="478446"/>
                    </a:lnTo>
                    <a:cubicBezTo>
                      <a:pt x="1399533" y="379607"/>
                      <a:pt x="1107235" y="310292"/>
                      <a:pt x="766642" y="310292"/>
                    </a:cubicBezTo>
                    <a:cubicBezTo>
                      <a:pt x="426049" y="310292"/>
                      <a:pt x="133751" y="379607"/>
                      <a:pt x="8888" y="478446"/>
                    </a:cubicBezTo>
                    <a:lnTo>
                      <a:pt x="0" y="486577"/>
                    </a:lnTo>
                    <a:lnTo>
                      <a:pt x="8879" y="464160"/>
                    </a:lnTo>
                    <a:cubicBezTo>
                      <a:pt x="133724" y="191393"/>
                      <a:pt x="425996" y="0"/>
                      <a:pt x="7666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3D134F17-B950-468B-A49C-31A8336F3C5B}"/>
                  </a:ext>
                </a:extLst>
              </p:cNvPr>
              <p:cNvSpPr/>
              <p:nvPr/>
            </p:nvSpPr>
            <p:spPr>
              <a:xfrm rot="7514633">
                <a:off x="1870309" y="776264"/>
                <a:ext cx="541110" cy="369073"/>
              </a:xfrm>
              <a:prstGeom prst="ellipse">
                <a:avLst/>
              </a:prstGeom>
              <a:solidFill>
                <a:srgbClr val="E7CC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Nhóm 66">
                <a:extLst>
                  <a:ext uri="{FF2B5EF4-FFF2-40B4-BE49-F238E27FC236}">
                    <a16:creationId xmlns:a16="http://schemas.microsoft.com/office/drawing/2014/main" id="{26254702-2443-4D2D-9055-36ED9A48B735}"/>
                  </a:ext>
                </a:extLst>
              </p:cNvPr>
              <p:cNvGrpSpPr/>
              <p:nvPr/>
            </p:nvGrpSpPr>
            <p:grpSpPr>
              <a:xfrm>
                <a:off x="1003938" y="853347"/>
                <a:ext cx="418125" cy="155409"/>
                <a:chOff x="2038996" y="606586"/>
                <a:chExt cx="611586" cy="346281"/>
              </a:xfrm>
            </p:grpSpPr>
            <p:sp>
              <p:nvSpPr>
                <p:cNvPr id="64" name="Hình tự do: Hình 63">
                  <a:extLst>
                    <a:ext uri="{FF2B5EF4-FFF2-40B4-BE49-F238E27FC236}">
                      <a16:creationId xmlns:a16="http://schemas.microsoft.com/office/drawing/2014/main" id="{DC930DF2-7C4B-401C-930E-EA29964CBA1A}"/>
                    </a:ext>
                  </a:extLst>
                </p:cNvPr>
                <p:cNvSpPr/>
                <p:nvPr/>
              </p:nvSpPr>
              <p:spPr>
                <a:xfrm>
                  <a:off x="2038996" y="606586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Hình tự do: Hình 65">
                  <a:extLst>
                    <a:ext uri="{FF2B5EF4-FFF2-40B4-BE49-F238E27FC236}">
                      <a16:creationId xmlns:a16="http://schemas.microsoft.com/office/drawing/2014/main" id="{7AF04D35-4DBA-4B2F-9BE2-5EA9BAA48085}"/>
                    </a:ext>
                  </a:extLst>
                </p:cNvPr>
                <p:cNvSpPr/>
                <p:nvPr/>
              </p:nvSpPr>
              <p:spPr>
                <a:xfrm rot="10800000">
                  <a:off x="2040752" y="779271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Hình Bầu dục 70">
                <a:extLst>
                  <a:ext uri="{FF2B5EF4-FFF2-40B4-BE49-F238E27FC236}">
                    <a16:creationId xmlns:a16="http://schemas.microsoft.com/office/drawing/2014/main" id="{C4059543-A550-4B90-ABC2-4AF312D356D8}"/>
                  </a:ext>
                </a:extLst>
              </p:cNvPr>
              <p:cNvSpPr/>
              <p:nvPr/>
            </p:nvSpPr>
            <p:spPr>
              <a:xfrm>
                <a:off x="1038298" y="878737"/>
                <a:ext cx="161400" cy="104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Hình tự do: Hình 74">
                <a:extLst>
                  <a:ext uri="{FF2B5EF4-FFF2-40B4-BE49-F238E27FC236}">
                    <a16:creationId xmlns:a16="http://schemas.microsoft.com/office/drawing/2014/main" id="{DDC96CA0-E1B7-44E8-B403-99980D086A22}"/>
                  </a:ext>
                </a:extLst>
              </p:cNvPr>
              <p:cNvSpPr/>
              <p:nvPr/>
            </p:nvSpPr>
            <p:spPr>
              <a:xfrm rot="20669893">
                <a:off x="2057613" y="828870"/>
                <a:ext cx="200544" cy="229279"/>
              </a:xfrm>
              <a:custGeom>
                <a:avLst/>
                <a:gdLst>
                  <a:gd name="connsiteX0" fmla="*/ 200544 w 200544"/>
                  <a:gd name="connsiteY0" fmla="*/ 0 h 229279"/>
                  <a:gd name="connsiteX1" fmla="*/ 14899 w 200544"/>
                  <a:gd name="connsiteY1" fmla="*/ 80973 h 229279"/>
                  <a:gd name="connsiteX2" fmla="*/ 1074 w 200544"/>
                  <a:gd name="connsiteY2" fmla="*/ 159971 h 229279"/>
                  <a:gd name="connsiteX3" fmla="*/ 3049 w 200544"/>
                  <a:gd name="connsiteY3" fmla="*/ 195520 h 229279"/>
                  <a:gd name="connsiteX4" fmla="*/ 119571 w 200544"/>
                  <a:gd name="connsiteY4" fmla="*/ 197495 h 229279"/>
                  <a:gd name="connsiteX5" fmla="*/ 125496 w 200544"/>
                  <a:gd name="connsiteY5" fmla="*/ 136272 h 229279"/>
                  <a:gd name="connsiteX6" fmla="*/ 123521 w 200544"/>
                  <a:gd name="connsiteY6" fmla="*/ 122447 h 229279"/>
                  <a:gd name="connsiteX7" fmla="*/ 109696 w 200544"/>
                  <a:gd name="connsiteY7" fmla="*/ 108623 h 229279"/>
                  <a:gd name="connsiteX8" fmla="*/ 82047 w 200544"/>
                  <a:gd name="connsiteY8" fmla="*/ 100723 h 229279"/>
                  <a:gd name="connsiteX9" fmla="*/ 74147 w 200544"/>
                  <a:gd name="connsiteY9" fmla="*/ 102698 h 229279"/>
                  <a:gd name="connsiteX10" fmla="*/ 42548 w 200544"/>
                  <a:gd name="connsiteY10" fmla="*/ 134297 h 229279"/>
                  <a:gd name="connsiteX11" fmla="*/ 52423 w 200544"/>
                  <a:gd name="connsiteY11" fmla="*/ 167871 h 229279"/>
                  <a:gd name="connsiteX12" fmla="*/ 70197 w 200544"/>
                  <a:gd name="connsiteY12" fmla="*/ 169846 h 229279"/>
                  <a:gd name="connsiteX13" fmla="*/ 78097 w 200544"/>
                  <a:gd name="connsiteY13" fmla="*/ 165896 h 229279"/>
                  <a:gd name="connsiteX14" fmla="*/ 74147 w 200544"/>
                  <a:gd name="connsiteY14" fmla="*/ 146147 h 22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544" h="229279">
                    <a:moveTo>
                      <a:pt x="200544" y="0"/>
                    </a:moveTo>
                    <a:cubicBezTo>
                      <a:pt x="127582" y="13575"/>
                      <a:pt x="68581" y="13407"/>
                      <a:pt x="14899" y="80973"/>
                    </a:cubicBezTo>
                    <a:cubicBezTo>
                      <a:pt x="-1731" y="101904"/>
                      <a:pt x="5682" y="133638"/>
                      <a:pt x="1074" y="159971"/>
                    </a:cubicBezTo>
                    <a:cubicBezTo>
                      <a:pt x="1732" y="171821"/>
                      <a:pt x="-2839" y="185216"/>
                      <a:pt x="3049" y="195520"/>
                    </a:cubicBezTo>
                    <a:cubicBezTo>
                      <a:pt x="38374" y="257339"/>
                      <a:pt x="64420" y="219555"/>
                      <a:pt x="119571" y="197495"/>
                    </a:cubicBezTo>
                    <a:cubicBezTo>
                      <a:pt x="121546" y="177087"/>
                      <a:pt x="128396" y="156569"/>
                      <a:pt x="125496" y="136272"/>
                    </a:cubicBezTo>
                    <a:cubicBezTo>
                      <a:pt x="124838" y="131664"/>
                      <a:pt x="125831" y="126489"/>
                      <a:pt x="123521" y="122447"/>
                    </a:cubicBezTo>
                    <a:cubicBezTo>
                      <a:pt x="120288" y="116789"/>
                      <a:pt x="115469" y="111647"/>
                      <a:pt x="109696" y="108623"/>
                    </a:cubicBezTo>
                    <a:cubicBezTo>
                      <a:pt x="101205" y="104175"/>
                      <a:pt x="91263" y="103356"/>
                      <a:pt x="82047" y="100723"/>
                    </a:cubicBezTo>
                    <a:cubicBezTo>
                      <a:pt x="79414" y="101381"/>
                      <a:pt x="76575" y="101484"/>
                      <a:pt x="74147" y="102698"/>
                    </a:cubicBezTo>
                    <a:cubicBezTo>
                      <a:pt x="58597" y="110472"/>
                      <a:pt x="54815" y="119576"/>
                      <a:pt x="42548" y="134297"/>
                    </a:cubicBezTo>
                    <a:cubicBezTo>
                      <a:pt x="45840" y="145488"/>
                      <a:pt x="45261" y="158663"/>
                      <a:pt x="52423" y="167871"/>
                    </a:cubicBezTo>
                    <a:cubicBezTo>
                      <a:pt x="56083" y="172576"/>
                      <a:pt x="64253" y="170303"/>
                      <a:pt x="70197" y="169846"/>
                    </a:cubicBezTo>
                    <a:cubicBezTo>
                      <a:pt x="73132" y="169620"/>
                      <a:pt x="77613" y="168800"/>
                      <a:pt x="78097" y="165896"/>
                    </a:cubicBezTo>
                    <a:cubicBezTo>
                      <a:pt x="79201" y="159274"/>
                      <a:pt x="75464" y="152730"/>
                      <a:pt x="74147" y="146147"/>
                    </a:cubicBezTo>
                  </a:path>
                </a:pathLst>
              </a:custGeom>
              <a:noFill/>
              <a:ln>
                <a:solidFill>
                  <a:srgbClr val="C16D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Hình Bầu dục 76">
                <a:extLst>
                  <a:ext uri="{FF2B5EF4-FFF2-40B4-BE49-F238E27FC236}">
                    <a16:creationId xmlns:a16="http://schemas.microsoft.com/office/drawing/2014/main" id="{0DDF119A-1D93-416C-873D-076835E62208}"/>
                  </a:ext>
                </a:extLst>
              </p:cNvPr>
              <p:cNvSpPr/>
              <p:nvPr/>
            </p:nvSpPr>
            <p:spPr>
              <a:xfrm>
                <a:off x="2185516" y="1587464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Hình Bầu dục 77">
                <a:extLst>
                  <a:ext uri="{FF2B5EF4-FFF2-40B4-BE49-F238E27FC236}">
                    <a16:creationId xmlns:a16="http://schemas.microsoft.com/office/drawing/2014/main" id="{6C560C0A-54CA-4E01-ACC3-6C87847CD823}"/>
                  </a:ext>
                </a:extLst>
              </p:cNvPr>
              <p:cNvSpPr/>
              <p:nvPr/>
            </p:nvSpPr>
            <p:spPr>
              <a:xfrm>
                <a:off x="2270959" y="152511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Hình Bầu dục 78">
                <a:extLst>
                  <a:ext uri="{FF2B5EF4-FFF2-40B4-BE49-F238E27FC236}">
                    <a16:creationId xmlns:a16="http://schemas.microsoft.com/office/drawing/2014/main" id="{90753C6E-7ED3-4B5B-8676-8876E8D9FE82}"/>
                  </a:ext>
                </a:extLst>
              </p:cNvPr>
              <p:cNvSpPr/>
              <p:nvPr/>
            </p:nvSpPr>
            <p:spPr>
              <a:xfrm>
                <a:off x="2347074" y="143958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Hình tự do: Hình 101">
              <a:extLst>
                <a:ext uri="{FF2B5EF4-FFF2-40B4-BE49-F238E27FC236}">
                  <a16:creationId xmlns:a16="http://schemas.microsoft.com/office/drawing/2014/main" id="{C2710495-9E67-48B3-A7B6-590440E9A57D}"/>
                </a:ext>
              </a:extLst>
            </p:cNvPr>
            <p:cNvSpPr/>
            <p:nvPr/>
          </p:nvSpPr>
          <p:spPr>
            <a:xfrm rot="825370">
              <a:off x="1511057" y="1109234"/>
              <a:ext cx="316248" cy="154539"/>
            </a:xfrm>
            <a:custGeom>
              <a:avLst/>
              <a:gdLst>
                <a:gd name="connsiteX0" fmla="*/ 223014 w 402928"/>
                <a:gd name="connsiteY0" fmla="*/ 7685 h 281209"/>
                <a:gd name="connsiteX1" fmla="*/ 273423 w 402928"/>
                <a:gd name="connsiteY1" fmla="*/ 0 h 281209"/>
                <a:gd name="connsiteX2" fmla="*/ 364997 w 402928"/>
                <a:gd name="connsiteY2" fmla="*/ 28641 h 281209"/>
                <a:gd name="connsiteX3" fmla="*/ 370643 w 402928"/>
                <a:gd name="connsiteY3" fmla="*/ 34965 h 281209"/>
                <a:gd name="connsiteX4" fmla="*/ 372836 w 402928"/>
                <a:gd name="connsiteY4" fmla="*/ 34038 h 281209"/>
                <a:gd name="connsiteX5" fmla="*/ 375553 w 402928"/>
                <a:gd name="connsiteY5" fmla="*/ 40464 h 281209"/>
                <a:gd name="connsiteX6" fmla="*/ 392751 w 402928"/>
                <a:gd name="connsiteY6" fmla="*/ 59724 h 281209"/>
                <a:gd name="connsiteX7" fmla="*/ 402928 w 402928"/>
                <a:gd name="connsiteY7" fmla="*/ 97788 h 281209"/>
                <a:gd name="connsiteX8" fmla="*/ 400108 w 402928"/>
                <a:gd name="connsiteY8" fmla="*/ 108335 h 281209"/>
                <a:gd name="connsiteX9" fmla="*/ 397414 w 402928"/>
                <a:gd name="connsiteY9" fmla="*/ 132602 h 281209"/>
                <a:gd name="connsiteX10" fmla="*/ 244494 w 402928"/>
                <a:gd name="connsiteY10" fmla="*/ 245168 h 281209"/>
                <a:gd name="connsiteX11" fmla="*/ 31749 w 402928"/>
                <a:gd name="connsiteY11" fmla="*/ 256702 h 281209"/>
                <a:gd name="connsiteX12" fmla="*/ 29190 w 402928"/>
                <a:gd name="connsiteY12" fmla="*/ 250650 h 281209"/>
                <a:gd name="connsiteX13" fmla="*/ 14715 w 402928"/>
                <a:gd name="connsiteY13" fmla="*/ 238896 h 281209"/>
                <a:gd name="connsiteX14" fmla="*/ 62131 w 402928"/>
                <a:gd name="connsiteY14" fmla="*/ 83701 h 281209"/>
                <a:gd name="connsiteX15" fmla="*/ 153076 w 402928"/>
                <a:gd name="connsiteY15" fmla="*/ 53118 h 281209"/>
                <a:gd name="connsiteX16" fmla="*/ 158864 w 402928"/>
                <a:gd name="connsiteY16" fmla="*/ 54379 h 281209"/>
                <a:gd name="connsiteX17" fmla="*/ 166035 w 402928"/>
                <a:gd name="connsiteY17" fmla="*/ 43114 h 281209"/>
                <a:gd name="connsiteX18" fmla="*/ 223014 w 402928"/>
                <a:gd name="connsiteY18" fmla="*/ 7685 h 2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2928" h="281209">
                  <a:moveTo>
                    <a:pt x="223014" y="7685"/>
                  </a:moveTo>
                  <a:cubicBezTo>
                    <a:pt x="238508" y="2736"/>
                    <a:pt x="255542" y="0"/>
                    <a:pt x="273423" y="0"/>
                  </a:cubicBezTo>
                  <a:cubicBezTo>
                    <a:pt x="309185" y="0"/>
                    <a:pt x="341561" y="10945"/>
                    <a:pt x="364997" y="28641"/>
                  </a:cubicBezTo>
                  <a:lnTo>
                    <a:pt x="370643" y="34965"/>
                  </a:lnTo>
                  <a:lnTo>
                    <a:pt x="372836" y="34038"/>
                  </a:lnTo>
                  <a:lnTo>
                    <a:pt x="375553" y="40464"/>
                  </a:lnTo>
                  <a:lnTo>
                    <a:pt x="392751" y="59724"/>
                  </a:lnTo>
                  <a:cubicBezTo>
                    <a:pt x="399304" y="71424"/>
                    <a:pt x="402928" y="84286"/>
                    <a:pt x="402928" y="97788"/>
                  </a:cubicBezTo>
                  <a:lnTo>
                    <a:pt x="400108" y="108335"/>
                  </a:lnTo>
                  <a:lnTo>
                    <a:pt x="397414" y="132602"/>
                  </a:lnTo>
                  <a:cubicBezTo>
                    <a:pt x="379486" y="168333"/>
                    <a:pt x="320962" y="212832"/>
                    <a:pt x="244494" y="245168"/>
                  </a:cubicBezTo>
                  <a:cubicBezTo>
                    <a:pt x="142536" y="288283"/>
                    <a:pt x="47287" y="293447"/>
                    <a:pt x="31749" y="256702"/>
                  </a:cubicBezTo>
                  <a:lnTo>
                    <a:pt x="29190" y="250650"/>
                  </a:lnTo>
                  <a:lnTo>
                    <a:pt x="14715" y="238896"/>
                  </a:lnTo>
                  <a:cubicBezTo>
                    <a:pt x="-16995" y="195178"/>
                    <a:pt x="4234" y="125695"/>
                    <a:pt x="62131" y="83701"/>
                  </a:cubicBezTo>
                  <a:cubicBezTo>
                    <a:pt x="91080" y="62703"/>
                    <a:pt x="123715" y="52554"/>
                    <a:pt x="153076" y="53118"/>
                  </a:cubicBezTo>
                  <a:lnTo>
                    <a:pt x="158864" y="54379"/>
                  </a:lnTo>
                  <a:lnTo>
                    <a:pt x="166035" y="43114"/>
                  </a:lnTo>
                  <a:cubicBezTo>
                    <a:pt x="179999" y="27507"/>
                    <a:pt x="199773" y="15107"/>
                    <a:pt x="223014" y="768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Lưu đồ: Dữ liệu được Lưu 29">
            <a:extLst>
              <a:ext uri="{FF2B5EF4-FFF2-40B4-BE49-F238E27FC236}">
                <a16:creationId xmlns:a16="http://schemas.microsoft.com/office/drawing/2014/main" id="{A9BCA1A2-84CC-40E4-AF3A-C2886347BD00}"/>
              </a:ext>
            </a:extLst>
          </p:cNvPr>
          <p:cNvSpPr/>
          <p:nvPr/>
        </p:nvSpPr>
        <p:spPr>
          <a:xfrm rot="16200000">
            <a:off x="935463" y="1676636"/>
            <a:ext cx="507211" cy="449206"/>
          </a:xfrm>
          <a:prstGeom prst="flowChartOnlineStorage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tự do: Hình 32">
            <a:extLst>
              <a:ext uri="{FF2B5EF4-FFF2-40B4-BE49-F238E27FC236}">
                <a16:creationId xmlns:a16="http://schemas.microsoft.com/office/drawing/2014/main" id="{BBB97D30-B921-4D8F-9F5A-5EB63A757D51}"/>
              </a:ext>
            </a:extLst>
          </p:cNvPr>
          <p:cNvSpPr/>
          <p:nvPr/>
        </p:nvSpPr>
        <p:spPr>
          <a:xfrm rot="16200000">
            <a:off x="358056" y="1963221"/>
            <a:ext cx="1736940" cy="1267645"/>
          </a:xfrm>
          <a:custGeom>
            <a:avLst/>
            <a:gdLst>
              <a:gd name="connsiteX0" fmla="*/ 1185365 w 1185365"/>
              <a:gd name="connsiteY0" fmla="*/ 878627 h 1357102"/>
              <a:gd name="connsiteX1" fmla="*/ 1167561 w 1185365"/>
              <a:gd name="connsiteY1" fmla="*/ 942674 h 1357102"/>
              <a:gd name="connsiteX2" fmla="*/ 607657 w 1185365"/>
              <a:gd name="connsiteY2" fmla="*/ 1357102 h 1357102"/>
              <a:gd name="connsiteX3" fmla="*/ 0 w 1185365"/>
              <a:gd name="connsiteY3" fmla="*/ 1357101 h 1357102"/>
              <a:gd name="connsiteX4" fmla="*/ 0 w 1185365"/>
              <a:gd name="connsiteY4" fmla="*/ 0 h 1357102"/>
              <a:gd name="connsiteX5" fmla="*/ 607657 w 1185365"/>
              <a:gd name="connsiteY5" fmla="*/ 0 h 1357102"/>
              <a:gd name="connsiteX6" fmla="*/ 1111536 w 1185365"/>
              <a:gd name="connsiteY6" fmla="*/ 299167 h 1357102"/>
              <a:gd name="connsiteX7" fmla="*/ 1162534 w 1185365"/>
              <a:gd name="connsiteY7" fmla="*/ 404086 h 1357102"/>
              <a:gd name="connsiteX8" fmla="*/ 1080005 w 1185365"/>
              <a:gd name="connsiteY8" fmla="*/ 404086 h 1357102"/>
              <a:gd name="connsiteX9" fmla="*/ 1044131 w 1185365"/>
              <a:gd name="connsiteY9" fmla="*/ 641356 h 1357102"/>
              <a:gd name="connsiteX10" fmla="*/ 1080005 w 1185365"/>
              <a:gd name="connsiteY10" fmla="*/ 878627 h 1357102"/>
              <a:gd name="connsiteX11" fmla="*/ 1185365 w 1185365"/>
              <a:gd name="connsiteY11" fmla="*/ 878627 h 135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5365" h="1357102">
                <a:moveTo>
                  <a:pt x="1185365" y="878627"/>
                </a:moveTo>
                <a:lnTo>
                  <a:pt x="1167561" y="942674"/>
                </a:lnTo>
                <a:cubicBezTo>
                  <a:pt x="1075314" y="1186216"/>
                  <a:pt x="859357" y="1357102"/>
                  <a:pt x="607657" y="1357102"/>
                </a:cubicBezTo>
                <a:lnTo>
                  <a:pt x="0" y="1357101"/>
                </a:lnTo>
                <a:lnTo>
                  <a:pt x="0" y="0"/>
                </a:lnTo>
                <a:lnTo>
                  <a:pt x="607657" y="0"/>
                </a:lnTo>
                <a:cubicBezTo>
                  <a:pt x="817407" y="0"/>
                  <a:pt x="1002336" y="118671"/>
                  <a:pt x="1111536" y="299167"/>
                </a:cubicBezTo>
                <a:lnTo>
                  <a:pt x="1162534" y="404086"/>
                </a:lnTo>
                <a:lnTo>
                  <a:pt x="1080005" y="404086"/>
                </a:lnTo>
                <a:cubicBezTo>
                  <a:pt x="1060185" y="404086"/>
                  <a:pt x="1044131" y="510335"/>
                  <a:pt x="1044131" y="641356"/>
                </a:cubicBezTo>
                <a:cubicBezTo>
                  <a:pt x="1044131" y="772377"/>
                  <a:pt x="1060185" y="878627"/>
                  <a:pt x="1080005" y="878627"/>
                </a:cubicBezTo>
                <a:lnTo>
                  <a:pt x="1185365" y="878627"/>
                </a:lnTo>
                <a:close/>
              </a:path>
            </a:pathLst>
          </a:cu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008A6220-17F5-41B5-9A49-3A5CDC95B257}"/>
              </a:ext>
            </a:extLst>
          </p:cNvPr>
          <p:cNvSpPr/>
          <p:nvPr/>
        </p:nvSpPr>
        <p:spPr>
          <a:xfrm>
            <a:off x="1040418" y="2235784"/>
            <a:ext cx="382996" cy="79674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ưu đồ: Trễ 28">
            <a:extLst>
              <a:ext uri="{FF2B5EF4-FFF2-40B4-BE49-F238E27FC236}">
                <a16:creationId xmlns:a16="http://schemas.microsoft.com/office/drawing/2014/main" id="{7BB228E9-D77D-42B6-9901-DD76D1EA5712}"/>
              </a:ext>
            </a:extLst>
          </p:cNvPr>
          <p:cNvSpPr/>
          <p:nvPr/>
        </p:nvSpPr>
        <p:spPr>
          <a:xfrm rot="16200000">
            <a:off x="918277" y="2031454"/>
            <a:ext cx="640223" cy="547844"/>
          </a:xfrm>
          <a:prstGeom prst="flowChartDelay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7F8117B2-380B-46CE-B8DA-1077FC31A892}"/>
              </a:ext>
            </a:extLst>
          </p:cNvPr>
          <p:cNvGrpSpPr/>
          <p:nvPr/>
        </p:nvGrpSpPr>
        <p:grpSpPr>
          <a:xfrm>
            <a:off x="182243" y="1671584"/>
            <a:ext cx="1193816" cy="1372749"/>
            <a:chOff x="182243" y="1671584"/>
            <a:chExt cx="1193816" cy="1372749"/>
          </a:xfrm>
        </p:grpSpPr>
        <p:sp>
          <p:nvSpPr>
            <p:cNvPr id="37" name="Hình chữ nhật 36">
              <a:extLst>
                <a:ext uri="{FF2B5EF4-FFF2-40B4-BE49-F238E27FC236}">
                  <a16:creationId xmlns:a16="http://schemas.microsoft.com/office/drawing/2014/main" id="{E2D5B9C0-7BC3-417B-81CB-65B5AB87CCEB}"/>
                </a:ext>
              </a:extLst>
            </p:cNvPr>
            <p:cNvSpPr/>
            <p:nvPr/>
          </p:nvSpPr>
          <p:spPr>
            <a:xfrm rot="7903479">
              <a:off x="817185" y="2485459"/>
              <a:ext cx="342860" cy="774888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tự do: Hình 40">
              <a:extLst>
                <a:ext uri="{FF2B5EF4-FFF2-40B4-BE49-F238E27FC236}">
                  <a16:creationId xmlns:a16="http://schemas.microsoft.com/office/drawing/2014/main" id="{6641C0AF-355A-42AD-BB0D-3F7021DAA32E}"/>
                </a:ext>
              </a:extLst>
            </p:cNvPr>
            <p:cNvSpPr/>
            <p:nvPr/>
          </p:nvSpPr>
          <p:spPr>
            <a:xfrm rot="19057109" flipH="1">
              <a:off x="182243" y="1671584"/>
              <a:ext cx="518061" cy="1148147"/>
            </a:xfrm>
            <a:custGeom>
              <a:avLst/>
              <a:gdLst>
                <a:gd name="connsiteX0" fmla="*/ 904871 w 1174824"/>
                <a:gd name="connsiteY0" fmla="*/ 0 h 2181174"/>
                <a:gd name="connsiteX1" fmla="*/ 1174824 w 1174824"/>
                <a:gd name="connsiteY1" fmla="*/ 790842 h 2181174"/>
                <a:gd name="connsiteX2" fmla="*/ 1095757 w 1174824"/>
                <a:gd name="connsiteY2" fmla="*/ 1350052 h 2181174"/>
                <a:gd name="connsiteX3" fmla="*/ 1065618 w 1174824"/>
                <a:gd name="connsiteY3" fmla="*/ 1422899 h 2181174"/>
                <a:gd name="connsiteX4" fmla="*/ 1086257 w 1174824"/>
                <a:gd name="connsiteY4" fmla="*/ 1457165 h 2181174"/>
                <a:gd name="connsiteX5" fmla="*/ 955333 w 1174824"/>
                <a:gd name="connsiteY5" fmla="*/ 2145624 h 2181174"/>
                <a:gd name="connsiteX6" fmla="*/ 325095 w 1174824"/>
                <a:gd name="connsiteY6" fmla="*/ 1839165 h 2181174"/>
                <a:gd name="connsiteX7" fmla="*/ 282513 w 1174824"/>
                <a:gd name="connsiteY7" fmla="*/ 1735029 h 2181174"/>
                <a:gd name="connsiteX8" fmla="*/ 278632 w 1174824"/>
                <a:gd name="connsiteY8" fmla="*/ 1718601 h 2181174"/>
                <a:gd name="connsiteX9" fmla="*/ 222055 w 1174824"/>
                <a:gd name="connsiteY9" fmla="*/ 1654426 h 2181174"/>
                <a:gd name="connsiteX10" fmla="*/ 105917 w 1174824"/>
                <a:gd name="connsiteY10" fmla="*/ 1470308 h 2181174"/>
                <a:gd name="connsiteX11" fmla="*/ 97533 w 1174824"/>
                <a:gd name="connsiteY11" fmla="*/ 851763 h 2181174"/>
                <a:gd name="connsiteX12" fmla="*/ 472325 w 1174824"/>
                <a:gd name="connsiteY12" fmla="*/ 1044017 h 2181174"/>
                <a:gd name="connsiteX13" fmla="*/ 529595 w 1174824"/>
                <a:gd name="connsiteY13" fmla="*/ 1125165 h 2181174"/>
                <a:gd name="connsiteX14" fmla="*/ 537792 w 1174824"/>
                <a:gd name="connsiteY14" fmla="*/ 1122320 h 2181174"/>
                <a:gd name="connsiteX15" fmla="*/ 623778 w 1174824"/>
                <a:gd name="connsiteY15" fmla="*/ 1115453 h 2181174"/>
                <a:gd name="connsiteX16" fmla="*/ 660277 w 1174824"/>
                <a:gd name="connsiteY16" fmla="*/ 1121041 h 2181174"/>
                <a:gd name="connsiteX17" fmla="*/ 656133 w 1174824"/>
                <a:gd name="connsiteY17" fmla="*/ 1098674 h 2181174"/>
                <a:gd name="connsiteX18" fmla="*/ 634918 w 1174824"/>
                <a:gd name="connsiteY18" fmla="*/ 790842 h 2181174"/>
                <a:gd name="connsiteX19" fmla="*/ 904871 w 1174824"/>
                <a:gd name="connsiteY19" fmla="*/ 0 h 218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24" h="2181174">
                  <a:moveTo>
                    <a:pt x="904871" y="0"/>
                  </a:moveTo>
                  <a:cubicBezTo>
                    <a:pt x="1053962" y="0"/>
                    <a:pt x="1174824" y="354072"/>
                    <a:pt x="1174824" y="790842"/>
                  </a:cubicBezTo>
                  <a:cubicBezTo>
                    <a:pt x="1174824" y="1009227"/>
                    <a:pt x="1144608" y="1206937"/>
                    <a:pt x="1095757" y="1350052"/>
                  </a:cubicBezTo>
                  <a:lnTo>
                    <a:pt x="1065618" y="1422899"/>
                  </a:lnTo>
                  <a:lnTo>
                    <a:pt x="1086257" y="1457165"/>
                  </a:lnTo>
                  <a:cubicBezTo>
                    <a:pt x="1224139" y="1731904"/>
                    <a:pt x="1165522" y="2040137"/>
                    <a:pt x="955333" y="2145624"/>
                  </a:cubicBezTo>
                  <a:cubicBezTo>
                    <a:pt x="745144" y="2251110"/>
                    <a:pt x="462977" y="2113904"/>
                    <a:pt x="325095" y="1839165"/>
                  </a:cubicBezTo>
                  <a:cubicBezTo>
                    <a:pt x="307860" y="1804822"/>
                    <a:pt x="293695" y="1769957"/>
                    <a:pt x="282513" y="1735029"/>
                  </a:cubicBezTo>
                  <a:lnTo>
                    <a:pt x="278632" y="1718601"/>
                  </a:lnTo>
                  <a:lnTo>
                    <a:pt x="222055" y="1654426"/>
                  </a:lnTo>
                  <a:cubicBezTo>
                    <a:pt x="179977" y="1601038"/>
                    <a:pt x="140387" y="1538993"/>
                    <a:pt x="105917" y="1470308"/>
                  </a:cubicBezTo>
                  <a:cubicBezTo>
                    <a:pt x="-31965" y="1195569"/>
                    <a:pt x="-35718" y="918637"/>
                    <a:pt x="97533" y="851763"/>
                  </a:cubicBezTo>
                  <a:cubicBezTo>
                    <a:pt x="197472" y="801607"/>
                    <a:pt x="346092" y="883854"/>
                    <a:pt x="472325" y="1044017"/>
                  </a:cubicBezTo>
                  <a:lnTo>
                    <a:pt x="529595" y="1125165"/>
                  </a:lnTo>
                  <a:lnTo>
                    <a:pt x="537792" y="1122320"/>
                  </a:lnTo>
                  <a:cubicBezTo>
                    <a:pt x="565892" y="1116513"/>
                    <a:pt x="594695" y="1114293"/>
                    <a:pt x="623778" y="1115453"/>
                  </a:cubicBezTo>
                  <a:lnTo>
                    <a:pt x="660277" y="1121041"/>
                  </a:lnTo>
                  <a:lnTo>
                    <a:pt x="656133" y="1098674"/>
                  </a:lnTo>
                  <a:cubicBezTo>
                    <a:pt x="642472" y="1004059"/>
                    <a:pt x="634918" y="900035"/>
                    <a:pt x="634918" y="790842"/>
                  </a:cubicBezTo>
                  <a:cubicBezTo>
                    <a:pt x="634918" y="354072"/>
                    <a:pt x="755780" y="0"/>
                    <a:pt x="904871" y="0"/>
                  </a:cubicBezTo>
                  <a:close/>
                </a:path>
              </a:pathLst>
            </a:cu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24C41D9-40AB-43C9-ADE9-0FB65E87202A}"/>
              </a:ext>
            </a:extLst>
          </p:cNvPr>
          <p:cNvSpPr/>
          <p:nvPr/>
        </p:nvSpPr>
        <p:spPr>
          <a:xfrm>
            <a:off x="998729" y="2795133"/>
            <a:ext cx="447963" cy="443557"/>
          </a:xfrm>
          <a:prstGeom prst="ellipse">
            <a:avLst/>
          </a:prstGeom>
          <a:solidFill>
            <a:srgbClr val="E7CC99"/>
          </a:solidFill>
          <a:ln w="57150">
            <a:solidFill>
              <a:srgbClr val="DBB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32A3D64D-93AA-43C9-B05F-532D22AE33BF}"/>
              </a:ext>
            </a:extLst>
          </p:cNvPr>
          <p:cNvSpPr/>
          <p:nvPr/>
        </p:nvSpPr>
        <p:spPr>
          <a:xfrm>
            <a:off x="3116108" y="0"/>
            <a:ext cx="217724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Nhóm 203">
            <a:extLst>
              <a:ext uri="{FF2B5EF4-FFF2-40B4-BE49-F238E27FC236}">
                <a16:creationId xmlns:a16="http://schemas.microsoft.com/office/drawing/2014/main" id="{9429D780-044A-454D-8916-DBCCAB87E2E4}"/>
              </a:ext>
            </a:extLst>
          </p:cNvPr>
          <p:cNvGrpSpPr/>
          <p:nvPr/>
        </p:nvGrpSpPr>
        <p:grpSpPr>
          <a:xfrm>
            <a:off x="3528413" y="158250"/>
            <a:ext cx="8413216" cy="6296670"/>
            <a:chOff x="3528413" y="158250"/>
            <a:chExt cx="8413216" cy="6296670"/>
          </a:xfrm>
        </p:grpSpPr>
        <p:sp>
          <p:nvSpPr>
            <p:cNvPr id="83" name="Hình chữ nhật: Góc Tròn 82">
              <a:extLst>
                <a:ext uri="{FF2B5EF4-FFF2-40B4-BE49-F238E27FC236}">
                  <a16:creationId xmlns:a16="http://schemas.microsoft.com/office/drawing/2014/main" id="{0D82819A-58C8-4D5E-8494-F21FBA73FD75}"/>
                </a:ext>
              </a:extLst>
            </p:cNvPr>
            <p:cNvSpPr/>
            <p:nvPr/>
          </p:nvSpPr>
          <p:spPr>
            <a:xfrm>
              <a:off x="3528413" y="961188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ộp Văn bản 85">
              <a:extLst>
                <a:ext uri="{FF2B5EF4-FFF2-40B4-BE49-F238E27FC236}">
                  <a16:creationId xmlns:a16="http://schemas.microsoft.com/office/drawing/2014/main" id="{0D7AAE0B-B39B-43B4-BFD4-07280758FB80}"/>
                </a:ext>
              </a:extLst>
            </p:cNvPr>
            <p:cNvSpPr txBox="1"/>
            <p:nvPr/>
          </p:nvSpPr>
          <p:spPr>
            <a:xfrm>
              <a:off x="5989440" y="158250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1</a:t>
              </a:r>
            </a:p>
          </p:txBody>
        </p:sp>
      </p:grp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F286A10F-B3DF-4B07-806E-1CC79498E8E4}"/>
              </a:ext>
            </a:extLst>
          </p:cNvPr>
          <p:cNvGrpSpPr/>
          <p:nvPr/>
        </p:nvGrpSpPr>
        <p:grpSpPr>
          <a:xfrm>
            <a:off x="2066273" y="1396055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9" name="Hình Bầu dục 88">
              <a:extLst>
                <a:ext uri="{FF2B5EF4-FFF2-40B4-BE49-F238E27FC236}">
                  <a16:creationId xmlns:a16="http://schemas.microsoft.com/office/drawing/2014/main" id="{6255CDCB-D970-4FAE-A43F-CE83FBFB2601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ình Bầu dục 89">
              <a:extLst>
                <a:ext uri="{FF2B5EF4-FFF2-40B4-BE49-F238E27FC236}">
                  <a16:creationId xmlns:a16="http://schemas.microsoft.com/office/drawing/2014/main" id="{18BB5B51-DE33-4FA7-9ED7-835F3602D596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Nhóm 93">
            <a:extLst>
              <a:ext uri="{FF2B5EF4-FFF2-40B4-BE49-F238E27FC236}">
                <a16:creationId xmlns:a16="http://schemas.microsoft.com/office/drawing/2014/main" id="{F322FBF7-9525-431E-8A11-15F1BFBD61F4}"/>
              </a:ext>
            </a:extLst>
          </p:cNvPr>
          <p:cNvGrpSpPr/>
          <p:nvPr/>
        </p:nvGrpSpPr>
        <p:grpSpPr>
          <a:xfrm>
            <a:off x="2078801" y="5165086"/>
            <a:ext cx="917159" cy="854203"/>
            <a:chOff x="1837678" y="3773010"/>
            <a:chExt cx="1970842" cy="18731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5" name="Hình Bầu dục 94">
              <a:extLst>
                <a:ext uri="{FF2B5EF4-FFF2-40B4-BE49-F238E27FC236}">
                  <a16:creationId xmlns:a16="http://schemas.microsoft.com/office/drawing/2014/main" id="{38636435-684B-4A82-BEF1-59D1F25949BD}"/>
                </a:ext>
              </a:extLst>
            </p:cNvPr>
            <p:cNvSpPr/>
            <p:nvPr/>
          </p:nvSpPr>
          <p:spPr>
            <a:xfrm>
              <a:off x="1837678" y="3773010"/>
              <a:ext cx="1970842" cy="1873188"/>
            </a:xfrm>
            <a:prstGeom prst="ellipse">
              <a:avLst/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ình Bầu dục 95">
              <a:extLst>
                <a:ext uri="{FF2B5EF4-FFF2-40B4-BE49-F238E27FC236}">
                  <a16:creationId xmlns:a16="http://schemas.microsoft.com/office/drawing/2014/main" id="{C997AE97-9F51-4AAE-9AC6-FD57F6454548}"/>
                </a:ext>
              </a:extLst>
            </p:cNvPr>
            <p:cNvSpPr/>
            <p:nvPr/>
          </p:nvSpPr>
          <p:spPr>
            <a:xfrm>
              <a:off x="2349871" y="4258537"/>
              <a:ext cx="959578" cy="902131"/>
            </a:xfrm>
            <a:prstGeom prst="ellipse">
              <a:avLst/>
            </a:prstGeom>
            <a:grpFill/>
            <a:ln w="857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Hình chữ nhật 167">
            <a:extLst>
              <a:ext uri="{FF2B5EF4-FFF2-40B4-BE49-F238E27FC236}">
                <a16:creationId xmlns:a16="http://schemas.microsoft.com/office/drawing/2014/main" id="{12206E6D-8CEE-4E33-A83B-C38F936ED6B5}"/>
              </a:ext>
            </a:extLst>
          </p:cNvPr>
          <p:cNvSpPr/>
          <p:nvPr/>
        </p:nvSpPr>
        <p:spPr>
          <a:xfrm>
            <a:off x="964217" y="4158387"/>
            <a:ext cx="502626" cy="143287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ình chữ nhật 168">
            <a:extLst>
              <a:ext uri="{FF2B5EF4-FFF2-40B4-BE49-F238E27FC236}">
                <a16:creationId xmlns:a16="http://schemas.microsoft.com/office/drawing/2014/main" id="{CB509430-8D73-42C1-90CF-59671DBC1746}"/>
              </a:ext>
            </a:extLst>
          </p:cNvPr>
          <p:cNvSpPr/>
          <p:nvPr/>
        </p:nvSpPr>
        <p:spPr>
          <a:xfrm>
            <a:off x="964216" y="4566896"/>
            <a:ext cx="502626" cy="1847518"/>
          </a:xfrm>
          <a:prstGeom prst="rect">
            <a:avLst/>
          </a:prstGeom>
          <a:solidFill>
            <a:srgbClr val="E1E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Hình ảnh 169">
            <a:extLst>
              <a:ext uri="{FF2B5EF4-FFF2-40B4-BE49-F238E27FC236}">
                <a16:creationId xmlns:a16="http://schemas.microsoft.com/office/drawing/2014/main" id="{1590D641-C7DD-4747-8C4B-E5C2BFFFB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52" b="53519" l="27292" r="62448">
                        <a14:foregroundMark x1="38802" y1="45093" x2="42292" y2="47593"/>
                        <a14:foregroundMark x1="44271" y1="43519" x2="50573" y2="46667"/>
                        <a14:foregroundMark x1="34323" y1="49815" x2="48958" y2="50463"/>
                        <a14:foregroundMark x1="37188" y1="52037" x2="47135" y2="51667"/>
                        <a14:foregroundMark x1="55313" y1="45648" x2="56563" y2="51667"/>
                        <a14:foregroundMark x1="58385" y1="44444" x2="60156" y2="50833"/>
                        <a14:foregroundMark x1="62448" y1="42963" x2="61979" y2="47870"/>
                        <a14:foregroundMark x1="32552" y1="49815" x2="33229" y2="51481"/>
                        <a14:foregroundMark x1="29063" y1="53426" x2="29271" y2="53426"/>
                        <a14:foregroundMark x1="27292" y1="53426" x2="27292" y2="53426"/>
                      </a14:backgroundRemoval>
                    </a14:imgEffect>
                  </a14:imgLayer>
                </a14:imgProps>
              </a:ext>
            </a:extLst>
          </a:blip>
          <a:srcRect l="25588" t="34812" r="34723" b="44199"/>
          <a:stretch/>
        </p:blipFill>
        <p:spPr>
          <a:xfrm>
            <a:off x="390259" y="6186928"/>
            <a:ext cx="1124676" cy="454972"/>
          </a:xfrm>
          <a:prstGeom prst="rect">
            <a:avLst/>
          </a:prstGeom>
        </p:spPr>
      </p:pic>
      <p:sp>
        <p:nvSpPr>
          <p:cNvPr id="171" name="Hình thang 170">
            <a:extLst>
              <a:ext uri="{FF2B5EF4-FFF2-40B4-BE49-F238E27FC236}">
                <a16:creationId xmlns:a16="http://schemas.microsoft.com/office/drawing/2014/main" id="{44DE9921-61C9-4BAD-A3FD-898652C8A35C}"/>
              </a:ext>
            </a:extLst>
          </p:cNvPr>
          <p:cNvSpPr/>
          <p:nvPr/>
        </p:nvSpPr>
        <p:spPr>
          <a:xfrm>
            <a:off x="208892" y="3465513"/>
            <a:ext cx="2037693" cy="1531935"/>
          </a:xfrm>
          <a:prstGeom prst="trapezoid">
            <a:avLst/>
          </a:pr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ình chữ nhật 171">
            <a:extLst>
              <a:ext uri="{FF2B5EF4-FFF2-40B4-BE49-F238E27FC236}">
                <a16:creationId xmlns:a16="http://schemas.microsoft.com/office/drawing/2014/main" id="{9325267B-E8F8-4B9C-B441-8C31454F8FF5}"/>
              </a:ext>
            </a:extLst>
          </p:cNvPr>
          <p:cNvSpPr/>
          <p:nvPr/>
        </p:nvSpPr>
        <p:spPr>
          <a:xfrm>
            <a:off x="592703" y="3439051"/>
            <a:ext cx="1267646" cy="52922"/>
          </a:xfrm>
          <a:prstGeom prst="rect">
            <a:avLst/>
          </a:prstGeom>
          <a:solidFill>
            <a:srgbClr val="8D4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Nhóm 172">
            <a:extLst>
              <a:ext uri="{FF2B5EF4-FFF2-40B4-BE49-F238E27FC236}">
                <a16:creationId xmlns:a16="http://schemas.microsoft.com/office/drawing/2014/main" id="{3A0B0122-ABC1-4124-9AD4-308488788EFB}"/>
              </a:ext>
            </a:extLst>
          </p:cNvPr>
          <p:cNvGrpSpPr/>
          <p:nvPr/>
        </p:nvGrpSpPr>
        <p:grpSpPr>
          <a:xfrm>
            <a:off x="51187" y="0"/>
            <a:ext cx="2027613" cy="1823157"/>
            <a:chOff x="51187" y="0"/>
            <a:chExt cx="2027613" cy="1823157"/>
          </a:xfrm>
        </p:grpSpPr>
        <p:sp>
          <p:nvSpPr>
            <p:cNvPr id="174" name="Hình chữ nhật 173">
              <a:extLst>
                <a:ext uri="{FF2B5EF4-FFF2-40B4-BE49-F238E27FC236}">
                  <a16:creationId xmlns:a16="http://schemas.microsoft.com/office/drawing/2014/main" id="{130886FB-16A6-4A57-A228-F000DE0CBB30}"/>
                </a:ext>
              </a:extLst>
            </p:cNvPr>
            <p:cNvSpPr/>
            <p:nvPr/>
          </p:nvSpPr>
          <p:spPr>
            <a:xfrm>
              <a:off x="960353" y="1477765"/>
              <a:ext cx="470101" cy="345392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5" name="Nhóm 174">
              <a:extLst>
                <a:ext uri="{FF2B5EF4-FFF2-40B4-BE49-F238E27FC236}">
                  <a16:creationId xmlns:a16="http://schemas.microsoft.com/office/drawing/2014/main" id="{9FBC5CA1-294E-4A52-B095-841DA548C793}"/>
                </a:ext>
              </a:extLst>
            </p:cNvPr>
            <p:cNvGrpSpPr/>
            <p:nvPr/>
          </p:nvGrpSpPr>
          <p:grpSpPr>
            <a:xfrm flipH="1">
              <a:off x="51187" y="0"/>
              <a:ext cx="2027613" cy="1805126"/>
              <a:chOff x="892182" y="178458"/>
              <a:chExt cx="1931426" cy="1805126"/>
            </a:xfrm>
          </p:grpSpPr>
          <p:grpSp>
            <p:nvGrpSpPr>
              <p:cNvPr id="177" name="Nhóm 176">
                <a:extLst>
                  <a:ext uri="{FF2B5EF4-FFF2-40B4-BE49-F238E27FC236}">
                    <a16:creationId xmlns:a16="http://schemas.microsoft.com/office/drawing/2014/main" id="{159DFCB9-23AF-4CAF-AC24-35E2E6CA957A}"/>
                  </a:ext>
                </a:extLst>
              </p:cNvPr>
              <p:cNvGrpSpPr/>
              <p:nvPr/>
            </p:nvGrpSpPr>
            <p:grpSpPr>
              <a:xfrm>
                <a:off x="892182" y="178458"/>
                <a:ext cx="1931426" cy="1805126"/>
                <a:chOff x="3180349" y="578678"/>
                <a:chExt cx="2018705" cy="1805126"/>
              </a:xfrm>
            </p:grpSpPr>
            <p:sp>
              <p:nvSpPr>
                <p:cNvPr id="188" name="Hình chữ nhật 187">
                  <a:extLst>
                    <a:ext uri="{FF2B5EF4-FFF2-40B4-BE49-F238E27FC236}">
                      <a16:creationId xmlns:a16="http://schemas.microsoft.com/office/drawing/2014/main" id="{67AA062B-AAED-4AE3-B41F-D8C368B04731}"/>
                    </a:ext>
                  </a:extLst>
                </p:cNvPr>
                <p:cNvSpPr/>
                <p:nvPr/>
              </p:nvSpPr>
              <p:spPr>
                <a:xfrm rot="2505704">
                  <a:off x="4376067" y="1743208"/>
                  <a:ext cx="441673" cy="285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Hình Bầu dục 188">
                  <a:extLst>
                    <a:ext uri="{FF2B5EF4-FFF2-40B4-BE49-F238E27FC236}">
                      <a16:creationId xmlns:a16="http://schemas.microsoft.com/office/drawing/2014/main" id="{0E18A7E1-89CB-44A9-AC00-310330293053}"/>
                    </a:ext>
                  </a:extLst>
                </p:cNvPr>
                <p:cNvSpPr/>
                <p:nvPr/>
              </p:nvSpPr>
              <p:spPr>
                <a:xfrm rot="2557862">
                  <a:off x="4514439" y="1895461"/>
                  <a:ext cx="684615" cy="48834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" name="Nhóm 189">
                  <a:extLst>
                    <a:ext uri="{FF2B5EF4-FFF2-40B4-BE49-F238E27FC236}">
                      <a16:creationId xmlns:a16="http://schemas.microsoft.com/office/drawing/2014/main" id="{97EE3932-41AB-407D-A8EC-FAA7067EAFB5}"/>
                    </a:ext>
                  </a:extLst>
                </p:cNvPr>
                <p:cNvGrpSpPr/>
                <p:nvPr/>
              </p:nvGrpSpPr>
              <p:grpSpPr>
                <a:xfrm>
                  <a:off x="3180349" y="578678"/>
                  <a:ext cx="1676400" cy="1519954"/>
                  <a:chOff x="3083859" y="920479"/>
                  <a:chExt cx="1676400" cy="1519954"/>
                </a:xfrm>
              </p:grpSpPr>
              <p:sp>
                <p:nvSpPr>
                  <p:cNvPr id="191" name="Hình Bầu dục 190">
                    <a:extLst>
                      <a:ext uri="{FF2B5EF4-FFF2-40B4-BE49-F238E27FC236}">
                        <a16:creationId xmlns:a16="http://schemas.microsoft.com/office/drawing/2014/main" id="{44EC2C4F-E133-404A-8517-AD7412C471B1}"/>
                      </a:ext>
                    </a:extLst>
                  </p:cNvPr>
                  <p:cNvSpPr/>
                  <p:nvPr/>
                </p:nvSpPr>
                <p:spPr>
                  <a:xfrm>
                    <a:off x="3083859" y="1000546"/>
                    <a:ext cx="1676400" cy="1439887"/>
                  </a:xfrm>
                  <a:prstGeom prst="ellipse">
                    <a:avLst/>
                  </a:prstGeom>
                  <a:solidFill>
                    <a:srgbClr val="E7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Hình tự do: Hình 191">
                    <a:extLst>
                      <a:ext uri="{FF2B5EF4-FFF2-40B4-BE49-F238E27FC236}">
                        <a16:creationId xmlns:a16="http://schemas.microsoft.com/office/drawing/2014/main" id="{22379896-D47B-43F1-B018-7A245861CF11}"/>
                      </a:ext>
                    </a:extLst>
                  </p:cNvPr>
                  <p:cNvSpPr/>
                  <p:nvPr/>
                </p:nvSpPr>
                <p:spPr>
                  <a:xfrm>
                    <a:off x="3133166" y="920479"/>
                    <a:ext cx="1563304" cy="550969"/>
                  </a:xfrm>
                  <a:custGeom>
                    <a:avLst/>
                    <a:gdLst>
                      <a:gd name="connsiteX0" fmla="*/ 766641 w 1533281"/>
                      <a:gd name="connsiteY0" fmla="*/ 0 h 486577"/>
                      <a:gd name="connsiteX1" fmla="*/ 1524404 w 1533281"/>
                      <a:gd name="connsiteY1" fmla="*/ 464160 h 486577"/>
                      <a:gd name="connsiteX2" fmla="*/ 1533281 w 1533281"/>
                      <a:gd name="connsiteY2" fmla="*/ 486576 h 486577"/>
                      <a:gd name="connsiteX3" fmla="*/ 1524395 w 1533281"/>
                      <a:gd name="connsiteY3" fmla="*/ 478446 h 486577"/>
                      <a:gd name="connsiteX4" fmla="*/ 766642 w 1533281"/>
                      <a:gd name="connsiteY4" fmla="*/ 310292 h 486577"/>
                      <a:gd name="connsiteX5" fmla="*/ 8888 w 1533281"/>
                      <a:gd name="connsiteY5" fmla="*/ 478446 h 486577"/>
                      <a:gd name="connsiteX6" fmla="*/ 0 w 1533281"/>
                      <a:gd name="connsiteY6" fmla="*/ 486577 h 486577"/>
                      <a:gd name="connsiteX7" fmla="*/ 8879 w 1533281"/>
                      <a:gd name="connsiteY7" fmla="*/ 464160 h 486577"/>
                      <a:gd name="connsiteX8" fmla="*/ 766641 w 1533281"/>
                      <a:gd name="connsiteY8" fmla="*/ 0 h 486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3281" h="486577">
                        <a:moveTo>
                          <a:pt x="766641" y="0"/>
                        </a:moveTo>
                        <a:cubicBezTo>
                          <a:pt x="1107286" y="0"/>
                          <a:pt x="1399558" y="191393"/>
                          <a:pt x="1524404" y="464160"/>
                        </a:cubicBezTo>
                        <a:lnTo>
                          <a:pt x="1533281" y="486576"/>
                        </a:lnTo>
                        <a:lnTo>
                          <a:pt x="1524395" y="478446"/>
                        </a:lnTo>
                        <a:cubicBezTo>
                          <a:pt x="1399533" y="379607"/>
                          <a:pt x="1107235" y="310292"/>
                          <a:pt x="766642" y="310292"/>
                        </a:cubicBezTo>
                        <a:cubicBezTo>
                          <a:pt x="426049" y="310292"/>
                          <a:pt x="133751" y="379607"/>
                          <a:pt x="8888" y="478446"/>
                        </a:cubicBezTo>
                        <a:lnTo>
                          <a:pt x="0" y="486577"/>
                        </a:lnTo>
                        <a:lnTo>
                          <a:pt x="8879" y="464160"/>
                        </a:lnTo>
                        <a:cubicBezTo>
                          <a:pt x="133724" y="191393"/>
                          <a:pt x="425996" y="0"/>
                          <a:pt x="766641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Hình tự do: Hình 177">
                <a:extLst>
                  <a:ext uri="{FF2B5EF4-FFF2-40B4-BE49-F238E27FC236}">
                    <a16:creationId xmlns:a16="http://schemas.microsoft.com/office/drawing/2014/main" id="{1EDDCEBC-37DE-48D0-8F5D-11E16D2EC2AF}"/>
                  </a:ext>
                </a:extLst>
              </p:cNvPr>
              <p:cNvSpPr/>
              <p:nvPr/>
            </p:nvSpPr>
            <p:spPr>
              <a:xfrm rot="5246242">
                <a:off x="1482342" y="688680"/>
                <a:ext cx="1470117" cy="550969"/>
              </a:xfrm>
              <a:custGeom>
                <a:avLst/>
                <a:gdLst>
                  <a:gd name="connsiteX0" fmla="*/ 766641 w 1533281"/>
                  <a:gd name="connsiteY0" fmla="*/ 0 h 486577"/>
                  <a:gd name="connsiteX1" fmla="*/ 1524404 w 1533281"/>
                  <a:gd name="connsiteY1" fmla="*/ 464160 h 486577"/>
                  <a:gd name="connsiteX2" fmla="*/ 1533281 w 1533281"/>
                  <a:gd name="connsiteY2" fmla="*/ 486576 h 486577"/>
                  <a:gd name="connsiteX3" fmla="*/ 1524395 w 1533281"/>
                  <a:gd name="connsiteY3" fmla="*/ 478446 h 486577"/>
                  <a:gd name="connsiteX4" fmla="*/ 766642 w 1533281"/>
                  <a:gd name="connsiteY4" fmla="*/ 310292 h 486577"/>
                  <a:gd name="connsiteX5" fmla="*/ 8888 w 1533281"/>
                  <a:gd name="connsiteY5" fmla="*/ 478446 h 486577"/>
                  <a:gd name="connsiteX6" fmla="*/ 0 w 1533281"/>
                  <a:gd name="connsiteY6" fmla="*/ 486577 h 486577"/>
                  <a:gd name="connsiteX7" fmla="*/ 8879 w 1533281"/>
                  <a:gd name="connsiteY7" fmla="*/ 464160 h 486577"/>
                  <a:gd name="connsiteX8" fmla="*/ 766641 w 1533281"/>
                  <a:gd name="connsiteY8" fmla="*/ 0 h 48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281" h="486577">
                    <a:moveTo>
                      <a:pt x="766641" y="0"/>
                    </a:moveTo>
                    <a:cubicBezTo>
                      <a:pt x="1107286" y="0"/>
                      <a:pt x="1399558" y="191393"/>
                      <a:pt x="1524404" y="464160"/>
                    </a:cubicBezTo>
                    <a:lnTo>
                      <a:pt x="1533281" y="486576"/>
                    </a:lnTo>
                    <a:lnTo>
                      <a:pt x="1524395" y="478446"/>
                    </a:lnTo>
                    <a:cubicBezTo>
                      <a:pt x="1399533" y="379607"/>
                      <a:pt x="1107235" y="310292"/>
                      <a:pt x="766642" y="310292"/>
                    </a:cubicBezTo>
                    <a:cubicBezTo>
                      <a:pt x="426049" y="310292"/>
                      <a:pt x="133751" y="379607"/>
                      <a:pt x="8888" y="478446"/>
                    </a:cubicBezTo>
                    <a:lnTo>
                      <a:pt x="0" y="486577"/>
                    </a:lnTo>
                    <a:lnTo>
                      <a:pt x="8879" y="464160"/>
                    </a:lnTo>
                    <a:cubicBezTo>
                      <a:pt x="133724" y="191393"/>
                      <a:pt x="425996" y="0"/>
                      <a:pt x="7666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Hình Bầu dục 178">
                <a:extLst>
                  <a:ext uri="{FF2B5EF4-FFF2-40B4-BE49-F238E27FC236}">
                    <a16:creationId xmlns:a16="http://schemas.microsoft.com/office/drawing/2014/main" id="{0B52EF9F-51B0-42D4-806E-40E310A89126}"/>
                  </a:ext>
                </a:extLst>
              </p:cNvPr>
              <p:cNvSpPr/>
              <p:nvPr/>
            </p:nvSpPr>
            <p:spPr>
              <a:xfrm rot="7514633">
                <a:off x="1870309" y="776264"/>
                <a:ext cx="541110" cy="369073"/>
              </a:xfrm>
              <a:prstGeom prst="ellipse">
                <a:avLst/>
              </a:prstGeom>
              <a:solidFill>
                <a:srgbClr val="E7CC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Nhóm 179">
                <a:extLst>
                  <a:ext uri="{FF2B5EF4-FFF2-40B4-BE49-F238E27FC236}">
                    <a16:creationId xmlns:a16="http://schemas.microsoft.com/office/drawing/2014/main" id="{810A3BA7-A54B-44F6-B3CA-FB0FCF907526}"/>
                  </a:ext>
                </a:extLst>
              </p:cNvPr>
              <p:cNvGrpSpPr/>
              <p:nvPr/>
            </p:nvGrpSpPr>
            <p:grpSpPr>
              <a:xfrm>
                <a:off x="1003938" y="853347"/>
                <a:ext cx="418125" cy="155409"/>
                <a:chOff x="2038996" y="606586"/>
                <a:chExt cx="611586" cy="346281"/>
              </a:xfrm>
            </p:grpSpPr>
            <p:sp>
              <p:nvSpPr>
                <p:cNvPr id="186" name="Hình tự do: Hình 185">
                  <a:extLst>
                    <a:ext uri="{FF2B5EF4-FFF2-40B4-BE49-F238E27FC236}">
                      <a16:creationId xmlns:a16="http://schemas.microsoft.com/office/drawing/2014/main" id="{6C60B061-667D-4D32-9516-455DE5BC744B}"/>
                    </a:ext>
                  </a:extLst>
                </p:cNvPr>
                <p:cNvSpPr/>
                <p:nvPr/>
              </p:nvSpPr>
              <p:spPr>
                <a:xfrm>
                  <a:off x="2038996" y="606586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Hình tự do: Hình 186">
                  <a:extLst>
                    <a:ext uri="{FF2B5EF4-FFF2-40B4-BE49-F238E27FC236}">
                      <a16:creationId xmlns:a16="http://schemas.microsoft.com/office/drawing/2014/main" id="{37DE2D22-23CB-427F-BB1F-6E1FDF4EF659}"/>
                    </a:ext>
                  </a:extLst>
                </p:cNvPr>
                <p:cNvSpPr/>
                <p:nvPr/>
              </p:nvSpPr>
              <p:spPr>
                <a:xfrm rot="10800000">
                  <a:off x="2040752" y="779271"/>
                  <a:ext cx="609830" cy="173596"/>
                </a:xfrm>
                <a:custGeom>
                  <a:avLst/>
                  <a:gdLst>
                    <a:gd name="connsiteX0" fmla="*/ 304915 w 609830"/>
                    <a:gd name="connsiteY0" fmla="*/ 0 h 173596"/>
                    <a:gd name="connsiteX1" fmla="*/ 608411 w 609830"/>
                    <a:gd name="connsiteY1" fmla="*/ 164252 h 173596"/>
                    <a:gd name="connsiteX2" fmla="*/ 609830 w 609830"/>
                    <a:gd name="connsiteY2" fmla="*/ 173596 h 173596"/>
                    <a:gd name="connsiteX3" fmla="*/ 0 w 609830"/>
                    <a:gd name="connsiteY3" fmla="*/ 173596 h 173596"/>
                    <a:gd name="connsiteX4" fmla="*/ 1419 w 609830"/>
                    <a:gd name="connsiteY4" fmla="*/ 164252 h 173596"/>
                    <a:gd name="connsiteX5" fmla="*/ 304915 w 609830"/>
                    <a:gd name="connsiteY5" fmla="*/ 0 h 17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830" h="173596">
                      <a:moveTo>
                        <a:pt x="304915" y="0"/>
                      </a:moveTo>
                      <a:cubicBezTo>
                        <a:pt x="454621" y="0"/>
                        <a:pt x="579524" y="70514"/>
                        <a:pt x="608411" y="164252"/>
                      </a:cubicBezTo>
                      <a:lnTo>
                        <a:pt x="609830" y="173596"/>
                      </a:lnTo>
                      <a:lnTo>
                        <a:pt x="0" y="173596"/>
                      </a:lnTo>
                      <a:lnTo>
                        <a:pt x="1419" y="164252"/>
                      </a:lnTo>
                      <a:cubicBezTo>
                        <a:pt x="30306" y="70514"/>
                        <a:pt x="155210" y="0"/>
                        <a:pt x="30491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Hình Bầu dục 180">
                <a:extLst>
                  <a:ext uri="{FF2B5EF4-FFF2-40B4-BE49-F238E27FC236}">
                    <a16:creationId xmlns:a16="http://schemas.microsoft.com/office/drawing/2014/main" id="{5276F587-B066-44FD-ADAC-8DA51397A494}"/>
                  </a:ext>
                </a:extLst>
              </p:cNvPr>
              <p:cNvSpPr/>
              <p:nvPr/>
            </p:nvSpPr>
            <p:spPr>
              <a:xfrm>
                <a:off x="1038298" y="878737"/>
                <a:ext cx="161400" cy="104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Hình tự do: Hình 181">
                <a:extLst>
                  <a:ext uri="{FF2B5EF4-FFF2-40B4-BE49-F238E27FC236}">
                    <a16:creationId xmlns:a16="http://schemas.microsoft.com/office/drawing/2014/main" id="{079EEC98-0F58-488D-9D50-5E7FF6618010}"/>
                  </a:ext>
                </a:extLst>
              </p:cNvPr>
              <p:cNvSpPr/>
              <p:nvPr/>
            </p:nvSpPr>
            <p:spPr>
              <a:xfrm rot="20669893">
                <a:off x="2057613" y="828870"/>
                <a:ext cx="200544" cy="229279"/>
              </a:xfrm>
              <a:custGeom>
                <a:avLst/>
                <a:gdLst>
                  <a:gd name="connsiteX0" fmla="*/ 200544 w 200544"/>
                  <a:gd name="connsiteY0" fmla="*/ 0 h 229279"/>
                  <a:gd name="connsiteX1" fmla="*/ 14899 w 200544"/>
                  <a:gd name="connsiteY1" fmla="*/ 80973 h 229279"/>
                  <a:gd name="connsiteX2" fmla="*/ 1074 w 200544"/>
                  <a:gd name="connsiteY2" fmla="*/ 159971 h 229279"/>
                  <a:gd name="connsiteX3" fmla="*/ 3049 w 200544"/>
                  <a:gd name="connsiteY3" fmla="*/ 195520 h 229279"/>
                  <a:gd name="connsiteX4" fmla="*/ 119571 w 200544"/>
                  <a:gd name="connsiteY4" fmla="*/ 197495 h 229279"/>
                  <a:gd name="connsiteX5" fmla="*/ 125496 w 200544"/>
                  <a:gd name="connsiteY5" fmla="*/ 136272 h 229279"/>
                  <a:gd name="connsiteX6" fmla="*/ 123521 w 200544"/>
                  <a:gd name="connsiteY6" fmla="*/ 122447 h 229279"/>
                  <a:gd name="connsiteX7" fmla="*/ 109696 w 200544"/>
                  <a:gd name="connsiteY7" fmla="*/ 108623 h 229279"/>
                  <a:gd name="connsiteX8" fmla="*/ 82047 w 200544"/>
                  <a:gd name="connsiteY8" fmla="*/ 100723 h 229279"/>
                  <a:gd name="connsiteX9" fmla="*/ 74147 w 200544"/>
                  <a:gd name="connsiteY9" fmla="*/ 102698 h 229279"/>
                  <a:gd name="connsiteX10" fmla="*/ 42548 w 200544"/>
                  <a:gd name="connsiteY10" fmla="*/ 134297 h 229279"/>
                  <a:gd name="connsiteX11" fmla="*/ 52423 w 200544"/>
                  <a:gd name="connsiteY11" fmla="*/ 167871 h 229279"/>
                  <a:gd name="connsiteX12" fmla="*/ 70197 w 200544"/>
                  <a:gd name="connsiteY12" fmla="*/ 169846 h 229279"/>
                  <a:gd name="connsiteX13" fmla="*/ 78097 w 200544"/>
                  <a:gd name="connsiteY13" fmla="*/ 165896 h 229279"/>
                  <a:gd name="connsiteX14" fmla="*/ 74147 w 200544"/>
                  <a:gd name="connsiteY14" fmla="*/ 146147 h 22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544" h="229279">
                    <a:moveTo>
                      <a:pt x="200544" y="0"/>
                    </a:moveTo>
                    <a:cubicBezTo>
                      <a:pt x="127582" y="13575"/>
                      <a:pt x="68581" y="13407"/>
                      <a:pt x="14899" y="80973"/>
                    </a:cubicBezTo>
                    <a:cubicBezTo>
                      <a:pt x="-1731" y="101904"/>
                      <a:pt x="5682" y="133638"/>
                      <a:pt x="1074" y="159971"/>
                    </a:cubicBezTo>
                    <a:cubicBezTo>
                      <a:pt x="1732" y="171821"/>
                      <a:pt x="-2839" y="185216"/>
                      <a:pt x="3049" y="195520"/>
                    </a:cubicBezTo>
                    <a:cubicBezTo>
                      <a:pt x="38374" y="257339"/>
                      <a:pt x="64420" y="219555"/>
                      <a:pt x="119571" y="197495"/>
                    </a:cubicBezTo>
                    <a:cubicBezTo>
                      <a:pt x="121546" y="177087"/>
                      <a:pt x="128396" y="156569"/>
                      <a:pt x="125496" y="136272"/>
                    </a:cubicBezTo>
                    <a:cubicBezTo>
                      <a:pt x="124838" y="131664"/>
                      <a:pt x="125831" y="126489"/>
                      <a:pt x="123521" y="122447"/>
                    </a:cubicBezTo>
                    <a:cubicBezTo>
                      <a:pt x="120288" y="116789"/>
                      <a:pt x="115469" y="111647"/>
                      <a:pt x="109696" y="108623"/>
                    </a:cubicBezTo>
                    <a:cubicBezTo>
                      <a:pt x="101205" y="104175"/>
                      <a:pt x="91263" y="103356"/>
                      <a:pt x="82047" y="100723"/>
                    </a:cubicBezTo>
                    <a:cubicBezTo>
                      <a:pt x="79414" y="101381"/>
                      <a:pt x="76575" y="101484"/>
                      <a:pt x="74147" y="102698"/>
                    </a:cubicBezTo>
                    <a:cubicBezTo>
                      <a:pt x="58597" y="110472"/>
                      <a:pt x="54815" y="119576"/>
                      <a:pt x="42548" y="134297"/>
                    </a:cubicBezTo>
                    <a:cubicBezTo>
                      <a:pt x="45840" y="145488"/>
                      <a:pt x="45261" y="158663"/>
                      <a:pt x="52423" y="167871"/>
                    </a:cubicBezTo>
                    <a:cubicBezTo>
                      <a:pt x="56083" y="172576"/>
                      <a:pt x="64253" y="170303"/>
                      <a:pt x="70197" y="169846"/>
                    </a:cubicBezTo>
                    <a:cubicBezTo>
                      <a:pt x="73132" y="169620"/>
                      <a:pt x="77613" y="168800"/>
                      <a:pt x="78097" y="165896"/>
                    </a:cubicBezTo>
                    <a:cubicBezTo>
                      <a:pt x="79201" y="159274"/>
                      <a:pt x="75464" y="152730"/>
                      <a:pt x="74147" y="146147"/>
                    </a:cubicBezTo>
                  </a:path>
                </a:pathLst>
              </a:custGeom>
              <a:noFill/>
              <a:ln>
                <a:solidFill>
                  <a:srgbClr val="C16D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Hình Bầu dục 182">
                <a:extLst>
                  <a:ext uri="{FF2B5EF4-FFF2-40B4-BE49-F238E27FC236}">
                    <a16:creationId xmlns:a16="http://schemas.microsoft.com/office/drawing/2014/main" id="{B2064B9B-E1C4-44C1-8F4F-3DF4370981EE}"/>
                  </a:ext>
                </a:extLst>
              </p:cNvPr>
              <p:cNvSpPr/>
              <p:nvPr/>
            </p:nvSpPr>
            <p:spPr>
              <a:xfrm>
                <a:off x="2185516" y="1587464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Hình Bầu dục 183">
                <a:extLst>
                  <a:ext uri="{FF2B5EF4-FFF2-40B4-BE49-F238E27FC236}">
                    <a16:creationId xmlns:a16="http://schemas.microsoft.com/office/drawing/2014/main" id="{E7F9CAF9-F1AD-4D06-8B2C-4682E1B0354E}"/>
                  </a:ext>
                </a:extLst>
              </p:cNvPr>
              <p:cNvSpPr/>
              <p:nvPr/>
            </p:nvSpPr>
            <p:spPr>
              <a:xfrm>
                <a:off x="2270959" y="152511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Hình Bầu dục 184">
                <a:extLst>
                  <a:ext uri="{FF2B5EF4-FFF2-40B4-BE49-F238E27FC236}">
                    <a16:creationId xmlns:a16="http://schemas.microsoft.com/office/drawing/2014/main" id="{188701FD-0B51-4AC4-AD5F-AB04F762A536}"/>
                  </a:ext>
                </a:extLst>
              </p:cNvPr>
              <p:cNvSpPr/>
              <p:nvPr/>
            </p:nvSpPr>
            <p:spPr>
              <a:xfrm>
                <a:off x="2347074" y="1439585"/>
                <a:ext cx="118663" cy="1219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Hình tự do: Hình 175">
              <a:extLst>
                <a:ext uri="{FF2B5EF4-FFF2-40B4-BE49-F238E27FC236}">
                  <a16:creationId xmlns:a16="http://schemas.microsoft.com/office/drawing/2014/main" id="{D6098EE8-F423-4921-83AC-719FE55AF845}"/>
                </a:ext>
              </a:extLst>
            </p:cNvPr>
            <p:cNvSpPr/>
            <p:nvPr/>
          </p:nvSpPr>
          <p:spPr>
            <a:xfrm rot="825370">
              <a:off x="1511057" y="1109234"/>
              <a:ext cx="316248" cy="154539"/>
            </a:xfrm>
            <a:custGeom>
              <a:avLst/>
              <a:gdLst>
                <a:gd name="connsiteX0" fmla="*/ 223014 w 402928"/>
                <a:gd name="connsiteY0" fmla="*/ 7685 h 281209"/>
                <a:gd name="connsiteX1" fmla="*/ 273423 w 402928"/>
                <a:gd name="connsiteY1" fmla="*/ 0 h 281209"/>
                <a:gd name="connsiteX2" fmla="*/ 364997 w 402928"/>
                <a:gd name="connsiteY2" fmla="*/ 28641 h 281209"/>
                <a:gd name="connsiteX3" fmla="*/ 370643 w 402928"/>
                <a:gd name="connsiteY3" fmla="*/ 34965 h 281209"/>
                <a:gd name="connsiteX4" fmla="*/ 372836 w 402928"/>
                <a:gd name="connsiteY4" fmla="*/ 34038 h 281209"/>
                <a:gd name="connsiteX5" fmla="*/ 375553 w 402928"/>
                <a:gd name="connsiteY5" fmla="*/ 40464 h 281209"/>
                <a:gd name="connsiteX6" fmla="*/ 392751 w 402928"/>
                <a:gd name="connsiteY6" fmla="*/ 59724 h 281209"/>
                <a:gd name="connsiteX7" fmla="*/ 402928 w 402928"/>
                <a:gd name="connsiteY7" fmla="*/ 97788 h 281209"/>
                <a:gd name="connsiteX8" fmla="*/ 400108 w 402928"/>
                <a:gd name="connsiteY8" fmla="*/ 108335 h 281209"/>
                <a:gd name="connsiteX9" fmla="*/ 397414 w 402928"/>
                <a:gd name="connsiteY9" fmla="*/ 132602 h 281209"/>
                <a:gd name="connsiteX10" fmla="*/ 244494 w 402928"/>
                <a:gd name="connsiteY10" fmla="*/ 245168 h 281209"/>
                <a:gd name="connsiteX11" fmla="*/ 31749 w 402928"/>
                <a:gd name="connsiteY11" fmla="*/ 256702 h 281209"/>
                <a:gd name="connsiteX12" fmla="*/ 29190 w 402928"/>
                <a:gd name="connsiteY12" fmla="*/ 250650 h 281209"/>
                <a:gd name="connsiteX13" fmla="*/ 14715 w 402928"/>
                <a:gd name="connsiteY13" fmla="*/ 238896 h 281209"/>
                <a:gd name="connsiteX14" fmla="*/ 62131 w 402928"/>
                <a:gd name="connsiteY14" fmla="*/ 83701 h 281209"/>
                <a:gd name="connsiteX15" fmla="*/ 153076 w 402928"/>
                <a:gd name="connsiteY15" fmla="*/ 53118 h 281209"/>
                <a:gd name="connsiteX16" fmla="*/ 158864 w 402928"/>
                <a:gd name="connsiteY16" fmla="*/ 54379 h 281209"/>
                <a:gd name="connsiteX17" fmla="*/ 166035 w 402928"/>
                <a:gd name="connsiteY17" fmla="*/ 43114 h 281209"/>
                <a:gd name="connsiteX18" fmla="*/ 223014 w 402928"/>
                <a:gd name="connsiteY18" fmla="*/ 7685 h 2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2928" h="281209">
                  <a:moveTo>
                    <a:pt x="223014" y="7685"/>
                  </a:moveTo>
                  <a:cubicBezTo>
                    <a:pt x="238508" y="2736"/>
                    <a:pt x="255542" y="0"/>
                    <a:pt x="273423" y="0"/>
                  </a:cubicBezTo>
                  <a:cubicBezTo>
                    <a:pt x="309185" y="0"/>
                    <a:pt x="341561" y="10945"/>
                    <a:pt x="364997" y="28641"/>
                  </a:cubicBezTo>
                  <a:lnTo>
                    <a:pt x="370643" y="34965"/>
                  </a:lnTo>
                  <a:lnTo>
                    <a:pt x="372836" y="34038"/>
                  </a:lnTo>
                  <a:lnTo>
                    <a:pt x="375553" y="40464"/>
                  </a:lnTo>
                  <a:lnTo>
                    <a:pt x="392751" y="59724"/>
                  </a:lnTo>
                  <a:cubicBezTo>
                    <a:pt x="399304" y="71424"/>
                    <a:pt x="402928" y="84286"/>
                    <a:pt x="402928" y="97788"/>
                  </a:cubicBezTo>
                  <a:lnTo>
                    <a:pt x="400108" y="108335"/>
                  </a:lnTo>
                  <a:lnTo>
                    <a:pt x="397414" y="132602"/>
                  </a:lnTo>
                  <a:cubicBezTo>
                    <a:pt x="379486" y="168333"/>
                    <a:pt x="320962" y="212832"/>
                    <a:pt x="244494" y="245168"/>
                  </a:cubicBezTo>
                  <a:cubicBezTo>
                    <a:pt x="142536" y="288283"/>
                    <a:pt x="47287" y="293447"/>
                    <a:pt x="31749" y="256702"/>
                  </a:cubicBezTo>
                  <a:lnTo>
                    <a:pt x="29190" y="250650"/>
                  </a:lnTo>
                  <a:lnTo>
                    <a:pt x="14715" y="238896"/>
                  </a:lnTo>
                  <a:cubicBezTo>
                    <a:pt x="-16995" y="195178"/>
                    <a:pt x="4234" y="125695"/>
                    <a:pt x="62131" y="83701"/>
                  </a:cubicBezTo>
                  <a:cubicBezTo>
                    <a:pt x="91080" y="62703"/>
                    <a:pt x="123715" y="52554"/>
                    <a:pt x="153076" y="53118"/>
                  </a:cubicBezTo>
                  <a:lnTo>
                    <a:pt x="158864" y="54379"/>
                  </a:lnTo>
                  <a:lnTo>
                    <a:pt x="166035" y="43114"/>
                  </a:lnTo>
                  <a:cubicBezTo>
                    <a:pt x="179999" y="27507"/>
                    <a:pt x="199773" y="15107"/>
                    <a:pt x="223014" y="768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3" name="Lưu đồ: Dữ liệu được Lưu 192">
            <a:extLst>
              <a:ext uri="{FF2B5EF4-FFF2-40B4-BE49-F238E27FC236}">
                <a16:creationId xmlns:a16="http://schemas.microsoft.com/office/drawing/2014/main" id="{17DF48B6-9BCD-46FD-AF2C-F106A74468E1}"/>
              </a:ext>
            </a:extLst>
          </p:cNvPr>
          <p:cNvSpPr/>
          <p:nvPr/>
        </p:nvSpPr>
        <p:spPr>
          <a:xfrm rot="16200000">
            <a:off x="935463" y="1676636"/>
            <a:ext cx="507211" cy="449206"/>
          </a:xfrm>
          <a:prstGeom prst="flowChartOnlineStorage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ình tự do: Hình 193">
            <a:extLst>
              <a:ext uri="{FF2B5EF4-FFF2-40B4-BE49-F238E27FC236}">
                <a16:creationId xmlns:a16="http://schemas.microsoft.com/office/drawing/2014/main" id="{ABDE565D-FD5A-46FA-B9F8-24DCA8D54C08}"/>
              </a:ext>
            </a:extLst>
          </p:cNvPr>
          <p:cNvSpPr/>
          <p:nvPr/>
        </p:nvSpPr>
        <p:spPr>
          <a:xfrm rot="16200000">
            <a:off x="358056" y="1963221"/>
            <a:ext cx="1736940" cy="1267645"/>
          </a:xfrm>
          <a:custGeom>
            <a:avLst/>
            <a:gdLst>
              <a:gd name="connsiteX0" fmla="*/ 1185365 w 1185365"/>
              <a:gd name="connsiteY0" fmla="*/ 878627 h 1357102"/>
              <a:gd name="connsiteX1" fmla="*/ 1167561 w 1185365"/>
              <a:gd name="connsiteY1" fmla="*/ 942674 h 1357102"/>
              <a:gd name="connsiteX2" fmla="*/ 607657 w 1185365"/>
              <a:gd name="connsiteY2" fmla="*/ 1357102 h 1357102"/>
              <a:gd name="connsiteX3" fmla="*/ 0 w 1185365"/>
              <a:gd name="connsiteY3" fmla="*/ 1357101 h 1357102"/>
              <a:gd name="connsiteX4" fmla="*/ 0 w 1185365"/>
              <a:gd name="connsiteY4" fmla="*/ 0 h 1357102"/>
              <a:gd name="connsiteX5" fmla="*/ 607657 w 1185365"/>
              <a:gd name="connsiteY5" fmla="*/ 0 h 1357102"/>
              <a:gd name="connsiteX6" fmla="*/ 1111536 w 1185365"/>
              <a:gd name="connsiteY6" fmla="*/ 299167 h 1357102"/>
              <a:gd name="connsiteX7" fmla="*/ 1162534 w 1185365"/>
              <a:gd name="connsiteY7" fmla="*/ 404086 h 1357102"/>
              <a:gd name="connsiteX8" fmla="*/ 1080005 w 1185365"/>
              <a:gd name="connsiteY8" fmla="*/ 404086 h 1357102"/>
              <a:gd name="connsiteX9" fmla="*/ 1044131 w 1185365"/>
              <a:gd name="connsiteY9" fmla="*/ 641356 h 1357102"/>
              <a:gd name="connsiteX10" fmla="*/ 1080005 w 1185365"/>
              <a:gd name="connsiteY10" fmla="*/ 878627 h 1357102"/>
              <a:gd name="connsiteX11" fmla="*/ 1185365 w 1185365"/>
              <a:gd name="connsiteY11" fmla="*/ 878627 h 135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5365" h="1357102">
                <a:moveTo>
                  <a:pt x="1185365" y="878627"/>
                </a:moveTo>
                <a:lnTo>
                  <a:pt x="1167561" y="942674"/>
                </a:lnTo>
                <a:cubicBezTo>
                  <a:pt x="1075314" y="1186216"/>
                  <a:pt x="859357" y="1357102"/>
                  <a:pt x="607657" y="1357102"/>
                </a:cubicBezTo>
                <a:lnTo>
                  <a:pt x="0" y="1357101"/>
                </a:lnTo>
                <a:lnTo>
                  <a:pt x="0" y="0"/>
                </a:lnTo>
                <a:lnTo>
                  <a:pt x="607657" y="0"/>
                </a:lnTo>
                <a:cubicBezTo>
                  <a:pt x="817407" y="0"/>
                  <a:pt x="1002336" y="118671"/>
                  <a:pt x="1111536" y="299167"/>
                </a:cubicBezTo>
                <a:lnTo>
                  <a:pt x="1162534" y="404086"/>
                </a:lnTo>
                <a:lnTo>
                  <a:pt x="1080005" y="404086"/>
                </a:lnTo>
                <a:cubicBezTo>
                  <a:pt x="1060185" y="404086"/>
                  <a:pt x="1044131" y="510335"/>
                  <a:pt x="1044131" y="641356"/>
                </a:cubicBezTo>
                <a:cubicBezTo>
                  <a:pt x="1044131" y="772377"/>
                  <a:pt x="1060185" y="878627"/>
                  <a:pt x="1080005" y="878627"/>
                </a:cubicBezTo>
                <a:lnTo>
                  <a:pt x="1185365" y="878627"/>
                </a:lnTo>
                <a:close/>
              </a:path>
            </a:pathLst>
          </a:custGeom>
          <a:solidFill>
            <a:srgbClr val="C16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Hình chữ nhật 194">
            <a:extLst>
              <a:ext uri="{FF2B5EF4-FFF2-40B4-BE49-F238E27FC236}">
                <a16:creationId xmlns:a16="http://schemas.microsoft.com/office/drawing/2014/main" id="{1ADC1FEE-EBDE-4C4E-9BDE-6B074A88ED99}"/>
              </a:ext>
            </a:extLst>
          </p:cNvPr>
          <p:cNvSpPr/>
          <p:nvPr/>
        </p:nvSpPr>
        <p:spPr>
          <a:xfrm>
            <a:off x="1040418" y="2235784"/>
            <a:ext cx="382996" cy="796741"/>
          </a:xfrm>
          <a:prstGeom prst="rect">
            <a:avLst/>
          </a:prstGeom>
          <a:solidFill>
            <a:srgbClr val="E7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Lưu đồ: Trễ 195">
            <a:extLst>
              <a:ext uri="{FF2B5EF4-FFF2-40B4-BE49-F238E27FC236}">
                <a16:creationId xmlns:a16="http://schemas.microsoft.com/office/drawing/2014/main" id="{4E072EEA-75F6-40CC-9021-4741AF66779B}"/>
              </a:ext>
            </a:extLst>
          </p:cNvPr>
          <p:cNvSpPr/>
          <p:nvPr/>
        </p:nvSpPr>
        <p:spPr>
          <a:xfrm rot="16200000">
            <a:off x="918277" y="2031454"/>
            <a:ext cx="640223" cy="547844"/>
          </a:xfrm>
          <a:prstGeom prst="flowChartDelay">
            <a:avLst/>
          </a:prstGeom>
          <a:solidFill>
            <a:srgbClr val="EBD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Nhóm 196">
            <a:extLst>
              <a:ext uri="{FF2B5EF4-FFF2-40B4-BE49-F238E27FC236}">
                <a16:creationId xmlns:a16="http://schemas.microsoft.com/office/drawing/2014/main" id="{540AE86F-A294-45EB-9232-8EDE57FAD618}"/>
              </a:ext>
            </a:extLst>
          </p:cNvPr>
          <p:cNvGrpSpPr/>
          <p:nvPr/>
        </p:nvGrpSpPr>
        <p:grpSpPr>
          <a:xfrm rot="13912279">
            <a:off x="340503" y="3179787"/>
            <a:ext cx="1193816" cy="1372749"/>
            <a:chOff x="182243" y="1671584"/>
            <a:chExt cx="1193816" cy="1372749"/>
          </a:xfrm>
        </p:grpSpPr>
        <p:sp>
          <p:nvSpPr>
            <p:cNvPr id="198" name="Hình chữ nhật 197">
              <a:extLst>
                <a:ext uri="{FF2B5EF4-FFF2-40B4-BE49-F238E27FC236}">
                  <a16:creationId xmlns:a16="http://schemas.microsoft.com/office/drawing/2014/main" id="{47338BE8-652A-45C6-8F5F-5D19315EC274}"/>
                </a:ext>
              </a:extLst>
            </p:cNvPr>
            <p:cNvSpPr/>
            <p:nvPr/>
          </p:nvSpPr>
          <p:spPr>
            <a:xfrm rot="7903479">
              <a:off x="817185" y="2485459"/>
              <a:ext cx="342860" cy="774888"/>
            </a:xfrm>
            <a:prstGeom prst="rect">
              <a:avLst/>
            </a:pr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Hình tự do: Hình 198">
              <a:extLst>
                <a:ext uri="{FF2B5EF4-FFF2-40B4-BE49-F238E27FC236}">
                  <a16:creationId xmlns:a16="http://schemas.microsoft.com/office/drawing/2014/main" id="{88C6A369-0592-4503-9C54-26119565CCB4}"/>
                </a:ext>
              </a:extLst>
            </p:cNvPr>
            <p:cNvSpPr/>
            <p:nvPr/>
          </p:nvSpPr>
          <p:spPr>
            <a:xfrm rot="19057109" flipH="1">
              <a:off x="182243" y="1671584"/>
              <a:ext cx="518061" cy="1148147"/>
            </a:xfrm>
            <a:custGeom>
              <a:avLst/>
              <a:gdLst>
                <a:gd name="connsiteX0" fmla="*/ 904871 w 1174824"/>
                <a:gd name="connsiteY0" fmla="*/ 0 h 2181174"/>
                <a:gd name="connsiteX1" fmla="*/ 1174824 w 1174824"/>
                <a:gd name="connsiteY1" fmla="*/ 790842 h 2181174"/>
                <a:gd name="connsiteX2" fmla="*/ 1095757 w 1174824"/>
                <a:gd name="connsiteY2" fmla="*/ 1350052 h 2181174"/>
                <a:gd name="connsiteX3" fmla="*/ 1065618 w 1174824"/>
                <a:gd name="connsiteY3" fmla="*/ 1422899 h 2181174"/>
                <a:gd name="connsiteX4" fmla="*/ 1086257 w 1174824"/>
                <a:gd name="connsiteY4" fmla="*/ 1457165 h 2181174"/>
                <a:gd name="connsiteX5" fmla="*/ 955333 w 1174824"/>
                <a:gd name="connsiteY5" fmla="*/ 2145624 h 2181174"/>
                <a:gd name="connsiteX6" fmla="*/ 325095 w 1174824"/>
                <a:gd name="connsiteY6" fmla="*/ 1839165 h 2181174"/>
                <a:gd name="connsiteX7" fmla="*/ 282513 w 1174824"/>
                <a:gd name="connsiteY7" fmla="*/ 1735029 h 2181174"/>
                <a:gd name="connsiteX8" fmla="*/ 278632 w 1174824"/>
                <a:gd name="connsiteY8" fmla="*/ 1718601 h 2181174"/>
                <a:gd name="connsiteX9" fmla="*/ 222055 w 1174824"/>
                <a:gd name="connsiteY9" fmla="*/ 1654426 h 2181174"/>
                <a:gd name="connsiteX10" fmla="*/ 105917 w 1174824"/>
                <a:gd name="connsiteY10" fmla="*/ 1470308 h 2181174"/>
                <a:gd name="connsiteX11" fmla="*/ 97533 w 1174824"/>
                <a:gd name="connsiteY11" fmla="*/ 851763 h 2181174"/>
                <a:gd name="connsiteX12" fmla="*/ 472325 w 1174824"/>
                <a:gd name="connsiteY12" fmla="*/ 1044017 h 2181174"/>
                <a:gd name="connsiteX13" fmla="*/ 529595 w 1174824"/>
                <a:gd name="connsiteY13" fmla="*/ 1125165 h 2181174"/>
                <a:gd name="connsiteX14" fmla="*/ 537792 w 1174824"/>
                <a:gd name="connsiteY14" fmla="*/ 1122320 h 2181174"/>
                <a:gd name="connsiteX15" fmla="*/ 623778 w 1174824"/>
                <a:gd name="connsiteY15" fmla="*/ 1115453 h 2181174"/>
                <a:gd name="connsiteX16" fmla="*/ 660277 w 1174824"/>
                <a:gd name="connsiteY16" fmla="*/ 1121041 h 2181174"/>
                <a:gd name="connsiteX17" fmla="*/ 656133 w 1174824"/>
                <a:gd name="connsiteY17" fmla="*/ 1098674 h 2181174"/>
                <a:gd name="connsiteX18" fmla="*/ 634918 w 1174824"/>
                <a:gd name="connsiteY18" fmla="*/ 790842 h 2181174"/>
                <a:gd name="connsiteX19" fmla="*/ 904871 w 1174824"/>
                <a:gd name="connsiteY19" fmla="*/ 0 h 218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24" h="2181174">
                  <a:moveTo>
                    <a:pt x="904871" y="0"/>
                  </a:moveTo>
                  <a:cubicBezTo>
                    <a:pt x="1053962" y="0"/>
                    <a:pt x="1174824" y="354072"/>
                    <a:pt x="1174824" y="790842"/>
                  </a:cubicBezTo>
                  <a:cubicBezTo>
                    <a:pt x="1174824" y="1009227"/>
                    <a:pt x="1144608" y="1206937"/>
                    <a:pt x="1095757" y="1350052"/>
                  </a:cubicBezTo>
                  <a:lnTo>
                    <a:pt x="1065618" y="1422899"/>
                  </a:lnTo>
                  <a:lnTo>
                    <a:pt x="1086257" y="1457165"/>
                  </a:lnTo>
                  <a:cubicBezTo>
                    <a:pt x="1224139" y="1731904"/>
                    <a:pt x="1165522" y="2040137"/>
                    <a:pt x="955333" y="2145624"/>
                  </a:cubicBezTo>
                  <a:cubicBezTo>
                    <a:pt x="745144" y="2251110"/>
                    <a:pt x="462977" y="2113904"/>
                    <a:pt x="325095" y="1839165"/>
                  </a:cubicBezTo>
                  <a:cubicBezTo>
                    <a:pt x="307860" y="1804822"/>
                    <a:pt x="293695" y="1769957"/>
                    <a:pt x="282513" y="1735029"/>
                  </a:cubicBezTo>
                  <a:lnTo>
                    <a:pt x="278632" y="1718601"/>
                  </a:lnTo>
                  <a:lnTo>
                    <a:pt x="222055" y="1654426"/>
                  </a:lnTo>
                  <a:cubicBezTo>
                    <a:pt x="179977" y="1601038"/>
                    <a:pt x="140387" y="1538993"/>
                    <a:pt x="105917" y="1470308"/>
                  </a:cubicBezTo>
                  <a:cubicBezTo>
                    <a:pt x="-31965" y="1195569"/>
                    <a:pt x="-35718" y="918637"/>
                    <a:pt x="97533" y="851763"/>
                  </a:cubicBezTo>
                  <a:cubicBezTo>
                    <a:pt x="197472" y="801607"/>
                    <a:pt x="346092" y="883854"/>
                    <a:pt x="472325" y="1044017"/>
                  </a:cubicBezTo>
                  <a:lnTo>
                    <a:pt x="529595" y="1125165"/>
                  </a:lnTo>
                  <a:lnTo>
                    <a:pt x="537792" y="1122320"/>
                  </a:lnTo>
                  <a:cubicBezTo>
                    <a:pt x="565892" y="1116513"/>
                    <a:pt x="594695" y="1114293"/>
                    <a:pt x="623778" y="1115453"/>
                  </a:cubicBezTo>
                  <a:lnTo>
                    <a:pt x="660277" y="1121041"/>
                  </a:lnTo>
                  <a:lnTo>
                    <a:pt x="656133" y="1098674"/>
                  </a:lnTo>
                  <a:cubicBezTo>
                    <a:pt x="642472" y="1004059"/>
                    <a:pt x="634918" y="900035"/>
                    <a:pt x="634918" y="790842"/>
                  </a:cubicBezTo>
                  <a:cubicBezTo>
                    <a:pt x="634918" y="354072"/>
                    <a:pt x="755780" y="0"/>
                    <a:pt x="904871" y="0"/>
                  </a:cubicBezTo>
                  <a:close/>
                </a:path>
              </a:pathLst>
            </a:custGeom>
            <a:solidFill>
              <a:srgbClr val="E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0" name="Hình Bầu dục 199">
            <a:extLst>
              <a:ext uri="{FF2B5EF4-FFF2-40B4-BE49-F238E27FC236}">
                <a16:creationId xmlns:a16="http://schemas.microsoft.com/office/drawing/2014/main" id="{A798B2EE-44C9-48B6-8D5E-40A239783DFE}"/>
              </a:ext>
            </a:extLst>
          </p:cNvPr>
          <p:cNvSpPr/>
          <p:nvPr/>
        </p:nvSpPr>
        <p:spPr>
          <a:xfrm>
            <a:off x="998729" y="2795133"/>
            <a:ext cx="447963" cy="443557"/>
          </a:xfrm>
          <a:prstGeom prst="ellipse">
            <a:avLst/>
          </a:prstGeom>
          <a:solidFill>
            <a:srgbClr val="E7CC99"/>
          </a:solidFill>
          <a:ln w="57150">
            <a:solidFill>
              <a:srgbClr val="DBB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Nhóm 204">
            <a:extLst>
              <a:ext uri="{FF2B5EF4-FFF2-40B4-BE49-F238E27FC236}">
                <a16:creationId xmlns:a16="http://schemas.microsoft.com/office/drawing/2014/main" id="{060508DE-A058-45E8-8CCD-FF5B96CFB289}"/>
              </a:ext>
            </a:extLst>
          </p:cNvPr>
          <p:cNvGrpSpPr/>
          <p:nvPr/>
        </p:nvGrpSpPr>
        <p:grpSpPr>
          <a:xfrm>
            <a:off x="5351049" y="8050696"/>
            <a:ext cx="8413216" cy="6296670"/>
            <a:chOff x="5351049" y="8050696"/>
            <a:chExt cx="8413216" cy="6296670"/>
          </a:xfrm>
        </p:grpSpPr>
        <p:sp>
          <p:nvSpPr>
            <p:cNvPr id="202" name="Hình chữ nhật: Góc Tròn 201">
              <a:extLst>
                <a:ext uri="{FF2B5EF4-FFF2-40B4-BE49-F238E27FC236}">
                  <a16:creationId xmlns:a16="http://schemas.microsoft.com/office/drawing/2014/main" id="{DF4C206D-A4C0-4CF1-9FFF-1D60AA5CCFF9}"/>
                </a:ext>
              </a:extLst>
            </p:cNvPr>
            <p:cNvSpPr/>
            <p:nvPr/>
          </p:nvSpPr>
          <p:spPr>
            <a:xfrm>
              <a:off x="5351049" y="8853634"/>
              <a:ext cx="8413216" cy="5493732"/>
            </a:xfrm>
            <a:prstGeom prst="roundRect">
              <a:avLst>
                <a:gd name="adj" fmla="val 3788"/>
              </a:avLst>
            </a:prstGeom>
            <a:solidFill>
              <a:srgbClr val="01A7A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Hộp Văn bản 202">
              <a:extLst>
                <a:ext uri="{FF2B5EF4-FFF2-40B4-BE49-F238E27FC236}">
                  <a16:creationId xmlns:a16="http://schemas.microsoft.com/office/drawing/2014/main" id="{C57FF608-8444-40EA-BCC4-927F74229A45}"/>
                </a:ext>
              </a:extLst>
            </p:cNvPr>
            <p:cNvSpPr txBox="1"/>
            <p:nvPr/>
          </p:nvSpPr>
          <p:spPr>
            <a:xfrm>
              <a:off x="7812076" y="8050696"/>
              <a:ext cx="3568217" cy="646331"/>
            </a:xfrm>
            <a:prstGeom prst="rect">
              <a:avLst/>
            </a:prstGeom>
            <a:solidFill>
              <a:srgbClr val="017975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Ý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466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163</Words>
  <Application>Microsoft Office PowerPoint</Application>
  <PresentationFormat>Màn hình rộng</PresentationFormat>
  <Paragraphs>68</Paragraphs>
  <Slides>20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Varela</vt:lpstr>
      <vt:lpstr>VCR OSD Mono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Công Nguyễn</cp:lastModifiedBy>
  <cp:revision>6</cp:revision>
  <dcterms:created xsi:type="dcterms:W3CDTF">2021-09-22T17:15:26Z</dcterms:created>
  <dcterms:modified xsi:type="dcterms:W3CDTF">2021-09-23T04:21:23Z</dcterms:modified>
</cp:coreProperties>
</file>