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64" r:id="rId2"/>
    <p:sldId id="276" r:id="rId3"/>
    <p:sldId id="282" r:id="rId4"/>
    <p:sldId id="281" r:id="rId5"/>
    <p:sldId id="278" r:id="rId6"/>
    <p:sldId id="279" r:id="rId7"/>
    <p:sldId id="266" r:id="rId8"/>
    <p:sldId id="268" r:id="rId9"/>
    <p:sldId id="269" r:id="rId10"/>
    <p:sldId id="270" r:id="rId11"/>
    <p:sldId id="280" r:id="rId12"/>
    <p:sldId id="274"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12" autoAdjust="0"/>
    <p:restoredTop sz="94280" autoAdjust="0"/>
  </p:normalViewPr>
  <p:slideViewPr>
    <p:cSldViewPr showGuides="1">
      <p:cViewPr varScale="1">
        <p:scale>
          <a:sx n="93" d="100"/>
          <a:sy n="93" d="100"/>
        </p:scale>
        <p:origin x="610"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0C26-4845-BC02-2AD260144DF3}"/>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0C26-4845-BC02-2AD260144DF3}"/>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0C26-4845-BC02-2AD260144DF3}"/>
            </c:ext>
          </c:extLst>
        </c:ser>
        <c:dLbls>
          <c:showLegendKey val="0"/>
          <c:showVal val="0"/>
          <c:showCatName val="0"/>
          <c:showSerName val="0"/>
          <c:showPercent val="0"/>
          <c:showBubbleSize val="0"/>
        </c:dLbls>
        <c:smooth val="0"/>
        <c:axId val="603891256"/>
        <c:axId val="603890080"/>
      </c:lineChart>
      <c:catAx>
        <c:axId val="603891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890080"/>
        <c:crosses val="autoZero"/>
        <c:auto val="1"/>
        <c:lblAlgn val="ctr"/>
        <c:lblOffset val="100"/>
        <c:noMultiLvlLbl val="0"/>
      </c:catAx>
      <c:valAx>
        <c:axId val="60389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8912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77D14C5-CED9-4CFC-B338-DFB0C8090B9F}">
      <dgm:prSet phldrT="[Text]"/>
      <dgm:spPr/>
      <dgm:t>
        <a:bodyPr/>
        <a:lstStyle/>
        <a:p>
          <a:r>
            <a:rPr lang="en-US"/>
            <a:t>Group A</a:t>
          </a:r>
          <a:endParaRPr lang="en-US" dirty="0"/>
        </a:p>
      </dgm:t>
      <dgm:extLst>
        <a:ext uri="{E40237B7-FDA0-4F09-8148-C483321AD2D9}">
          <dgm14:cNvPr xmlns:dgm14="http://schemas.microsoft.com/office/drawing/2010/diagram" id="0" name="" descr="Vertical bullet list showing 3 groups arranged one below the other and bullet points are present under each group."/>
        </a:ext>
      </dgm:extLs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C111C18A-FD96-4E63-821A-54D70D8DC65F}">
      <dgm:prSet phldrT="[Text]"/>
      <dgm:spPr/>
      <dgm:t>
        <a:bodyPr/>
        <a:lstStyle/>
        <a:p>
          <a:r>
            <a:rPr lang="en-US" dirty="0"/>
            <a:t>Task 1</a:t>
          </a: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3EAD35F-38F2-4CB7-9A6D-B04FFD8A51FD}">
      <dgm:prSet phldrT="[Text]"/>
      <dgm:spPr/>
      <dgm:t>
        <a:bodyPr/>
        <a:lstStyle/>
        <a:p>
          <a:r>
            <a:rPr lang="en-US" dirty="0"/>
            <a:t>Task 2</a:t>
          </a:r>
        </a:p>
      </dgm:t>
    </dgm:pt>
    <dgm:pt modelId="{81FE7DB1-4BFC-4407-80A9-E5514E94C61D}" type="parTrans" cxnId="{FAC3D40F-8E66-452D-9CA4-C2871F2D10EF}">
      <dgm:prSet/>
      <dgm:spPr/>
      <dgm:t>
        <a:bodyPr/>
        <a:lstStyle/>
        <a:p>
          <a:endParaRPr lang="en-US"/>
        </a:p>
      </dgm:t>
    </dgm:pt>
    <dgm:pt modelId="{4B66B839-1910-459B-92B2-14846EBA7A70}" type="sibTrans" cxnId="{FAC3D40F-8E66-452D-9CA4-C2871F2D10EF}">
      <dgm:prSet/>
      <dgm:spPr/>
      <dgm:t>
        <a:bodyPr/>
        <a:lstStyle/>
        <a:p>
          <a:endParaRPr lang="en-US"/>
        </a:p>
      </dgm:t>
    </dgm:pt>
    <dgm:pt modelId="{3C67E77D-62FA-499D-B5E6-E79A091C5267}">
      <dgm:prSet phldrT="[Text]"/>
      <dgm:spPr/>
      <dgm:t>
        <a:bodyPr/>
        <a:lstStyle/>
        <a:p>
          <a:r>
            <a:rPr lang="en-US" dirty="0"/>
            <a:t>Group B</a:t>
          </a:r>
        </a:p>
      </dgm:t>
      <dgm:extLst>
        <a:ext uri="{E40237B7-FDA0-4F09-8148-C483321AD2D9}">
          <dgm14:cNvPr xmlns:dgm14="http://schemas.microsoft.com/office/drawing/2010/diagram" id="0" name="" descr="Vertical bullet list showing 3 groups arranged one below the other and bullet points are present under each group."/>
        </a:ext>
      </dgm:extLst>
    </dgm:pt>
    <dgm:pt modelId="{5337D229-E330-4525-B0FA-14EC5A80604A}" type="parTrans" cxnId="{32AA6160-4426-4C4D-93AE-E2F474E37AD9}">
      <dgm:prSet/>
      <dgm:spPr/>
      <dgm:t>
        <a:bodyPr/>
        <a:lstStyle/>
        <a:p>
          <a:endParaRPr lang="en-US"/>
        </a:p>
      </dgm:t>
    </dgm:pt>
    <dgm:pt modelId="{C056AC5D-B04E-4376-A1CB-3EAB7BE5AF5B}" type="sibTrans" cxnId="{32AA6160-4426-4C4D-93AE-E2F474E37AD9}">
      <dgm:prSet/>
      <dgm:spPr/>
      <dgm:t>
        <a:bodyPr/>
        <a:lstStyle/>
        <a:p>
          <a:endParaRPr lang="en-US"/>
        </a:p>
      </dgm:t>
    </dgm:pt>
    <dgm:pt modelId="{D6510970-8F9C-4B45-A0F3-6ACB9AA76D40}">
      <dgm:prSet phldrT="[Text]"/>
      <dgm:spPr/>
      <dgm:t>
        <a:bodyPr/>
        <a:lstStyle/>
        <a:p>
          <a:r>
            <a:rPr lang="en-US" dirty="0"/>
            <a:t>Task 1</a:t>
          </a:r>
        </a:p>
      </dgm:t>
    </dgm:pt>
    <dgm:pt modelId="{7A9FC291-2B6A-4475-8B09-917F9F09E3AB}" type="parTrans" cxnId="{C6E7222A-5F84-456A-9806-D51868FAF8A9}">
      <dgm:prSet/>
      <dgm:spPr/>
      <dgm:t>
        <a:bodyPr/>
        <a:lstStyle/>
        <a:p>
          <a:endParaRPr lang="en-US"/>
        </a:p>
      </dgm:t>
    </dgm:pt>
    <dgm:pt modelId="{4B87F32C-3630-48F2-9114-4262C0BEEA9E}" type="sibTrans" cxnId="{C6E7222A-5F84-456A-9806-D51868FAF8A9}">
      <dgm:prSet/>
      <dgm:spPr/>
      <dgm:t>
        <a:bodyPr/>
        <a:lstStyle/>
        <a:p>
          <a:endParaRPr lang="en-US"/>
        </a:p>
      </dgm:t>
    </dgm:pt>
    <dgm:pt modelId="{709ED9DC-E391-4C6C-B788-93F1C2EFB6FD}">
      <dgm:prSet phldrT="[Text]"/>
      <dgm:spPr/>
      <dgm:t>
        <a:bodyPr/>
        <a:lstStyle/>
        <a:p>
          <a:r>
            <a:rPr lang="en-US" dirty="0"/>
            <a:t>Task 2</a:t>
          </a:r>
        </a:p>
      </dgm:t>
    </dgm:pt>
    <dgm:pt modelId="{B5FA6CF0-E0A0-46A0-93C9-B722B31A8A9C}" type="parTrans" cxnId="{78E3C3B3-FD19-41A6-A9CC-BB3375A6FF81}">
      <dgm:prSet/>
      <dgm:spPr/>
      <dgm:t>
        <a:bodyPr/>
        <a:lstStyle/>
        <a:p>
          <a:endParaRPr lang="en-US"/>
        </a:p>
      </dgm:t>
    </dgm:pt>
    <dgm:pt modelId="{F3C03C29-D7FF-4D61-8D75-8B75B2F589EC}" type="sibTrans" cxnId="{78E3C3B3-FD19-41A6-A9CC-BB3375A6FF81}">
      <dgm:prSet/>
      <dgm:spPr/>
      <dgm:t>
        <a:bodyPr/>
        <a:lstStyle/>
        <a:p>
          <a:endParaRPr lang="en-US"/>
        </a:p>
      </dgm:t>
    </dgm:pt>
    <dgm:pt modelId="{CC6B7442-0B72-4EF2-9F13-1325B51AFF9F}">
      <dgm:prSet phldrT="[Text]"/>
      <dgm:spPr/>
      <dgm:t>
        <a:bodyPr/>
        <a:lstStyle/>
        <a:p>
          <a:r>
            <a:rPr lang="en-US" dirty="0"/>
            <a:t>Group C</a:t>
          </a:r>
        </a:p>
      </dgm:t>
    </dgm:pt>
    <dgm:pt modelId="{E3D139E0-5DC2-4F8E-9F8F-B3F0EBCD4689}" type="parTrans" cxnId="{102D6D4D-90C9-40F4-A001-35DCC329B127}">
      <dgm:prSet/>
      <dgm:spPr/>
      <dgm:t>
        <a:bodyPr/>
        <a:lstStyle/>
        <a:p>
          <a:endParaRPr lang="en-US"/>
        </a:p>
      </dgm:t>
    </dgm:pt>
    <dgm:pt modelId="{FF80E1BA-0D6F-4EE8-9640-892A5897DBCD}" type="sibTrans" cxnId="{102D6D4D-90C9-40F4-A001-35DCC329B127}">
      <dgm:prSet/>
      <dgm:spPr/>
      <dgm:t>
        <a:bodyPr/>
        <a:lstStyle/>
        <a:p>
          <a:endParaRPr lang="en-US"/>
        </a:p>
      </dgm:t>
    </dgm:pt>
    <dgm:pt modelId="{FE0A3CAE-D039-42F2-AF12-1E6F6793A633}">
      <dgm:prSet phldrT="[Text]"/>
      <dgm:spPr/>
      <dgm:t>
        <a:bodyPr/>
        <a:lstStyle/>
        <a:p>
          <a:r>
            <a:rPr lang="en-US" dirty="0"/>
            <a:t>Task 1</a:t>
          </a:r>
        </a:p>
      </dgm:t>
    </dgm:pt>
    <dgm:pt modelId="{7E2ED2D1-AFF4-4DED-BB53-30A310825CE2}" type="parTrans" cxnId="{A6FB3C49-AB75-4315-BB6B-886AA454F16F}">
      <dgm:prSet/>
      <dgm:spPr/>
      <dgm:t>
        <a:bodyPr/>
        <a:lstStyle/>
        <a:p>
          <a:endParaRPr lang="en-US"/>
        </a:p>
      </dgm:t>
    </dgm:pt>
    <dgm:pt modelId="{417BDEF2-191B-4000-BDE8-D3D22A51FCF3}" type="sibTrans" cxnId="{A6FB3C49-AB75-4315-BB6B-886AA454F16F}">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9DD881E-A532-414B-870C-8ADE2076F78C}" type="pres">
      <dgm:prSet presAssocID="{477D14C5-CED9-4CFC-B338-DFB0C8090B9F}" presName="parentText" presStyleLbl="node1" presStyleIdx="0" presStyleCnt="3">
        <dgm:presLayoutVars>
          <dgm:chMax val="0"/>
          <dgm:bulletEnabled val="1"/>
        </dgm:presLayoutVars>
      </dgm:prSet>
      <dgm:spPr/>
      <dgm:t>
        <a:bodyPr/>
        <a:lstStyle/>
        <a:p>
          <a:endParaRPr lang="en-US"/>
        </a:p>
      </dgm:t>
    </dgm:pt>
    <dgm:pt modelId="{CD5F6E02-AD43-4E7A-935B-DDF5D6C74800}" type="pres">
      <dgm:prSet presAssocID="{477D14C5-CED9-4CFC-B338-DFB0C8090B9F}" presName="childText" presStyleLbl="revTx" presStyleIdx="0" presStyleCnt="3">
        <dgm:presLayoutVars>
          <dgm:bulletEnabled val="1"/>
        </dgm:presLayoutVars>
      </dgm:prSet>
      <dgm:spPr/>
      <dgm:t>
        <a:bodyPr/>
        <a:lstStyle/>
        <a:p>
          <a:endParaRPr lang="en-US"/>
        </a:p>
      </dgm:t>
    </dgm:pt>
    <dgm:pt modelId="{81203336-F3DE-4B3A-BCF4-0F68C23AC2BB}" type="pres">
      <dgm:prSet presAssocID="{3C67E77D-62FA-499D-B5E6-E79A091C5267}" presName="parentText" presStyleLbl="node1" presStyleIdx="1" presStyleCnt="3">
        <dgm:presLayoutVars>
          <dgm:chMax val="0"/>
          <dgm:bulletEnabled val="1"/>
        </dgm:presLayoutVars>
      </dgm:prSet>
      <dgm:spPr/>
      <dgm:t>
        <a:bodyPr/>
        <a:lstStyle/>
        <a:p>
          <a:endParaRPr lang="en-US"/>
        </a:p>
      </dgm:t>
    </dgm:pt>
    <dgm:pt modelId="{782956A5-ADC8-4959-B856-589B9D9B9635}" type="pres">
      <dgm:prSet presAssocID="{3C67E77D-62FA-499D-B5E6-E79A091C5267}" presName="childText" presStyleLbl="revTx" presStyleIdx="1" presStyleCnt="3">
        <dgm:presLayoutVars>
          <dgm:bulletEnabled val="1"/>
        </dgm:presLayoutVars>
      </dgm:prSet>
      <dgm:spPr/>
      <dgm:t>
        <a:bodyPr/>
        <a:lstStyle/>
        <a:p>
          <a:endParaRPr lang="en-US"/>
        </a:p>
      </dgm:t>
    </dgm:pt>
    <dgm:pt modelId="{D64CB5D5-837D-47FC-9E42-A26D800BC695}" type="pres">
      <dgm:prSet presAssocID="{CC6B7442-0B72-4EF2-9F13-1325B51AFF9F}" presName="parentText" presStyleLbl="node1" presStyleIdx="2" presStyleCnt="3">
        <dgm:presLayoutVars>
          <dgm:chMax val="0"/>
          <dgm:bulletEnabled val="1"/>
        </dgm:presLayoutVars>
      </dgm:prSet>
      <dgm:spPr/>
      <dgm:t>
        <a:bodyPr/>
        <a:lstStyle/>
        <a:p>
          <a:endParaRPr lang="en-US"/>
        </a:p>
      </dgm:t>
    </dgm:pt>
    <dgm:pt modelId="{08B7B17B-8600-44B0-B235-389E5D71D804}" type="pres">
      <dgm:prSet presAssocID="{CC6B7442-0B72-4EF2-9F13-1325B51AFF9F}" presName="childText" presStyleLbl="revTx" presStyleIdx="2" presStyleCnt="3">
        <dgm:presLayoutVars>
          <dgm:bulletEnabled val="1"/>
        </dgm:presLayoutVars>
      </dgm:prSet>
      <dgm:spPr/>
      <dgm:t>
        <a:bodyPr/>
        <a:lstStyle/>
        <a:p>
          <a:endParaRPr lang="en-US"/>
        </a:p>
      </dgm:t>
    </dgm:pt>
  </dgm:ptLst>
  <dgm:cxnLst>
    <dgm:cxn modelId="{C6E7222A-5F84-456A-9806-D51868FAF8A9}" srcId="{3C67E77D-62FA-499D-B5E6-E79A091C5267}" destId="{D6510970-8F9C-4B45-A0F3-6ACB9AA76D40}" srcOrd="0" destOrd="0" parTransId="{7A9FC291-2B6A-4475-8B09-917F9F09E3AB}" sibTransId="{4B87F32C-3630-48F2-9114-4262C0BEEA9E}"/>
    <dgm:cxn modelId="{3656B090-A676-4E00-8A74-815942300152}" type="presOf" srcId="{709ED9DC-E391-4C6C-B788-93F1C2EFB6FD}" destId="{782956A5-ADC8-4959-B856-589B9D9B9635}" srcOrd="0" destOrd="1" presId="urn:microsoft.com/office/officeart/2005/8/layout/vList2"/>
    <dgm:cxn modelId="{FAC3D40F-8E66-452D-9CA4-C2871F2D10EF}" srcId="{477D14C5-CED9-4CFC-B338-DFB0C8090B9F}" destId="{33EAD35F-38F2-4CB7-9A6D-B04FFD8A51FD}" srcOrd="1" destOrd="0" parTransId="{81FE7DB1-4BFC-4407-80A9-E5514E94C61D}" sibTransId="{4B66B839-1910-459B-92B2-14846EBA7A70}"/>
    <dgm:cxn modelId="{A55A44F5-7713-43BE-A80C-9D7C49E6D5AD}" type="presOf" srcId="{D6510970-8F9C-4B45-A0F3-6ACB9AA76D40}" destId="{782956A5-ADC8-4959-B856-589B9D9B9635}" srcOrd="0" destOrd="0" presId="urn:microsoft.com/office/officeart/2005/8/layout/vList2"/>
    <dgm:cxn modelId="{96956FBE-70C8-4F89-BD0B-33093C0F439D}" type="presOf" srcId="{3C67E77D-62FA-499D-B5E6-E79A091C5267}" destId="{81203336-F3DE-4B3A-BCF4-0F68C23AC2BB}" srcOrd="0" destOrd="0" presId="urn:microsoft.com/office/officeart/2005/8/layout/vList2"/>
    <dgm:cxn modelId="{32AA6160-4426-4C4D-93AE-E2F474E37AD9}" srcId="{90119837-5B71-4D44-BB01-DB0B084933C8}" destId="{3C67E77D-62FA-499D-B5E6-E79A091C5267}" srcOrd="1" destOrd="0" parTransId="{5337D229-E330-4525-B0FA-14EC5A80604A}" sibTransId="{C056AC5D-B04E-4376-A1CB-3EAB7BE5AF5B}"/>
    <dgm:cxn modelId="{0F1F224B-6995-4D7E-B65E-FDD2121E7EA2}" type="presOf" srcId="{FE0A3CAE-D039-42F2-AF12-1E6F6793A633}" destId="{08B7B17B-8600-44B0-B235-389E5D71D804}" srcOrd="0" destOrd="0" presId="urn:microsoft.com/office/officeart/2005/8/layout/vList2"/>
    <dgm:cxn modelId="{5BDE416F-F97E-4F73-BE1A-C12EA4F60682}" type="presOf" srcId="{90119837-5B71-4D44-BB01-DB0B084933C8}" destId="{ED5DCCC5-BCA8-4491-AA37-BAF153ECA184}" srcOrd="0" destOrd="0" presId="urn:microsoft.com/office/officeart/2005/8/layout/vList2"/>
    <dgm:cxn modelId="{A6FB3C49-AB75-4315-BB6B-886AA454F16F}" srcId="{CC6B7442-0B72-4EF2-9F13-1325B51AFF9F}" destId="{FE0A3CAE-D039-42F2-AF12-1E6F6793A633}" srcOrd="0" destOrd="0" parTransId="{7E2ED2D1-AFF4-4DED-BB53-30A310825CE2}" sibTransId="{417BDEF2-191B-4000-BDE8-D3D22A51FCF3}"/>
    <dgm:cxn modelId="{594ECC8D-94FA-41B7-9F5F-6B7A67E36EF5}" type="presOf" srcId="{C111C18A-FD96-4E63-821A-54D70D8DC65F}" destId="{CD5F6E02-AD43-4E7A-935B-DDF5D6C74800}" srcOrd="0" destOrd="0" presId="urn:microsoft.com/office/officeart/2005/8/layout/vList2"/>
    <dgm:cxn modelId="{109ECBC1-64DC-48B7-847D-6354B293D099}" type="presOf" srcId="{33EAD35F-38F2-4CB7-9A6D-B04FFD8A51FD}" destId="{CD5F6E02-AD43-4E7A-935B-DDF5D6C74800}" srcOrd="0" destOrd="1" presId="urn:microsoft.com/office/officeart/2005/8/layout/vList2"/>
    <dgm:cxn modelId="{7D461F02-AB37-447A-AC6B-D31C4D2EC6A9}" srcId="{90119837-5B71-4D44-BB01-DB0B084933C8}" destId="{477D14C5-CED9-4CFC-B338-DFB0C8090B9F}" srcOrd="0" destOrd="0" parTransId="{92DFCBC7-BC14-4697-8ECD-BF0D5B1EDA3B}" sibTransId="{87E3C0DB-7BEE-424E-8E11-B838D238D595}"/>
    <dgm:cxn modelId="{78E3C3B3-FD19-41A6-A9CC-BB3375A6FF81}" srcId="{3C67E77D-62FA-499D-B5E6-E79A091C5267}" destId="{709ED9DC-E391-4C6C-B788-93F1C2EFB6FD}" srcOrd="1" destOrd="0" parTransId="{B5FA6CF0-E0A0-46A0-93C9-B722B31A8A9C}" sibTransId="{F3C03C29-D7FF-4D61-8D75-8B75B2F589EC}"/>
    <dgm:cxn modelId="{FFD8B471-C98F-4DB5-8DE3-2AB7E896ADD5}" srcId="{477D14C5-CED9-4CFC-B338-DFB0C8090B9F}" destId="{C111C18A-FD96-4E63-821A-54D70D8DC65F}" srcOrd="0" destOrd="0" parTransId="{83BE74EF-FAB4-45A2-BBED-7CD5259AB210}" sibTransId="{B4F34DE2-2DAE-4F88-8C78-BD8892EBF4FF}"/>
    <dgm:cxn modelId="{102D6D4D-90C9-40F4-A001-35DCC329B127}" srcId="{90119837-5B71-4D44-BB01-DB0B084933C8}" destId="{CC6B7442-0B72-4EF2-9F13-1325B51AFF9F}" srcOrd="2" destOrd="0" parTransId="{E3D139E0-5DC2-4F8E-9F8F-B3F0EBCD4689}" sibTransId="{FF80E1BA-0D6F-4EE8-9640-892A5897DBCD}"/>
    <dgm:cxn modelId="{139D5BB1-09CB-45F8-9347-D7764258A754}" type="presOf" srcId="{CC6B7442-0B72-4EF2-9F13-1325B51AFF9F}" destId="{D64CB5D5-837D-47FC-9E42-A26D800BC695}" srcOrd="0" destOrd="0" presId="urn:microsoft.com/office/officeart/2005/8/layout/vList2"/>
    <dgm:cxn modelId="{8D0A4494-246A-45A7-AB6A-CDBC9E33ECD3}" type="presOf" srcId="{477D14C5-CED9-4CFC-B338-DFB0C8090B9F}" destId="{A9DD881E-A532-414B-870C-8ADE2076F78C}" srcOrd="0" destOrd="0" presId="urn:microsoft.com/office/officeart/2005/8/layout/vList2"/>
    <dgm:cxn modelId="{0910C0A3-A67A-496C-8A74-C4E35FED4675}" type="presParOf" srcId="{ED5DCCC5-BCA8-4491-AA37-BAF153ECA184}" destId="{A9DD881E-A532-414B-870C-8ADE2076F78C}" srcOrd="0" destOrd="0" presId="urn:microsoft.com/office/officeart/2005/8/layout/vList2"/>
    <dgm:cxn modelId="{9334B2F5-7FCF-4B1F-B6AA-DB249F4421A1}" type="presParOf" srcId="{ED5DCCC5-BCA8-4491-AA37-BAF153ECA184}" destId="{CD5F6E02-AD43-4E7A-935B-DDF5D6C74800}" srcOrd="1" destOrd="0" presId="urn:microsoft.com/office/officeart/2005/8/layout/vList2"/>
    <dgm:cxn modelId="{4F4F04E9-8CC4-46EA-94F2-D97F126F4DA5}" type="presParOf" srcId="{ED5DCCC5-BCA8-4491-AA37-BAF153ECA184}" destId="{81203336-F3DE-4B3A-BCF4-0F68C23AC2BB}" srcOrd="2" destOrd="0" presId="urn:microsoft.com/office/officeart/2005/8/layout/vList2"/>
    <dgm:cxn modelId="{9E10C16C-1E52-4EC3-8CA1-A7C07C605948}" type="presParOf" srcId="{ED5DCCC5-BCA8-4491-AA37-BAF153ECA184}" destId="{782956A5-ADC8-4959-B856-589B9D9B9635}" srcOrd="3" destOrd="0" presId="urn:microsoft.com/office/officeart/2005/8/layout/vList2"/>
    <dgm:cxn modelId="{8E5B4048-9D19-4E76-9DF1-CC741CEADF9A}" type="presParOf" srcId="{ED5DCCC5-BCA8-4491-AA37-BAF153ECA184}" destId="{D64CB5D5-837D-47FC-9E42-A26D800BC695}" srcOrd="4" destOrd="0" presId="urn:microsoft.com/office/officeart/2005/8/layout/vList2"/>
    <dgm:cxn modelId="{3160F1A4-3C45-478F-BAAB-DEF3A5444A4A}" type="presParOf" srcId="{ED5DCCC5-BCA8-4491-AA37-BAF153ECA184}" destId="{08B7B17B-8600-44B0-B235-389E5D71D80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29007"/>
          <a:ext cx="4976813"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a:t>Group A</a:t>
          </a:r>
          <a:endParaRPr lang="en-US" sz="3100" kern="1200" dirty="0"/>
        </a:p>
      </dsp:txBody>
      <dsp:txXfrm>
        <a:off x="36296" y="65303"/>
        <a:ext cx="4904221" cy="670943"/>
      </dsp:txXfrm>
    </dsp:sp>
    <dsp:sp modelId="{CD5F6E02-AD43-4E7A-935B-DDF5D6C74800}">
      <dsp:nvSpPr>
        <dsp:cNvPr id="0" name=""/>
        <dsp:cNvSpPr/>
      </dsp:nvSpPr>
      <dsp:spPr>
        <a:xfrm>
          <a:off x="0" y="772542"/>
          <a:ext cx="4976813" cy="83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Task 1</a:t>
          </a:r>
        </a:p>
        <a:p>
          <a:pPr marL="228600" lvl="1" indent="-228600" algn="l" defTabSz="1066800">
            <a:lnSpc>
              <a:spcPct val="90000"/>
            </a:lnSpc>
            <a:spcBef>
              <a:spcPct val="0"/>
            </a:spcBef>
            <a:spcAft>
              <a:spcPct val="20000"/>
            </a:spcAft>
            <a:buChar char="••"/>
          </a:pPr>
          <a:r>
            <a:rPr lang="en-US" sz="2400" kern="1200" dirty="0"/>
            <a:t>Task 2</a:t>
          </a:r>
        </a:p>
      </dsp:txBody>
      <dsp:txXfrm>
        <a:off x="0" y="772542"/>
        <a:ext cx="4976813" cy="834210"/>
      </dsp:txXfrm>
    </dsp:sp>
    <dsp:sp modelId="{81203336-F3DE-4B3A-BCF4-0F68C23AC2BB}">
      <dsp:nvSpPr>
        <dsp:cNvPr id="0" name=""/>
        <dsp:cNvSpPr/>
      </dsp:nvSpPr>
      <dsp:spPr>
        <a:xfrm>
          <a:off x="0" y="1606752"/>
          <a:ext cx="4976813"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t>Group B</a:t>
          </a:r>
        </a:p>
      </dsp:txBody>
      <dsp:txXfrm>
        <a:off x="36296" y="1643048"/>
        <a:ext cx="4904221" cy="670943"/>
      </dsp:txXfrm>
    </dsp:sp>
    <dsp:sp modelId="{782956A5-ADC8-4959-B856-589B9D9B9635}">
      <dsp:nvSpPr>
        <dsp:cNvPr id="0" name=""/>
        <dsp:cNvSpPr/>
      </dsp:nvSpPr>
      <dsp:spPr>
        <a:xfrm>
          <a:off x="0" y="2350287"/>
          <a:ext cx="4976813" cy="83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Task 1</a:t>
          </a:r>
        </a:p>
        <a:p>
          <a:pPr marL="228600" lvl="1" indent="-228600" algn="l" defTabSz="1066800">
            <a:lnSpc>
              <a:spcPct val="90000"/>
            </a:lnSpc>
            <a:spcBef>
              <a:spcPct val="0"/>
            </a:spcBef>
            <a:spcAft>
              <a:spcPct val="20000"/>
            </a:spcAft>
            <a:buChar char="••"/>
          </a:pPr>
          <a:r>
            <a:rPr lang="en-US" sz="2400" kern="1200" dirty="0"/>
            <a:t>Task 2</a:t>
          </a:r>
        </a:p>
      </dsp:txBody>
      <dsp:txXfrm>
        <a:off x="0" y="2350287"/>
        <a:ext cx="4976813" cy="834210"/>
      </dsp:txXfrm>
    </dsp:sp>
    <dsp:sp modelId="{D64CB5D5-837D-47FC-9E42-A26D800BC695}">
      <dsp:nvSpPr>
        <dsp:cNvPr id="0" name=""/>
        <dsp:cNvSpPr/>
      </dsp:nvSpPr>
      <dsp:spPr>
        <a:xfrm>
          <a:off x="0" y="3184497"/>
          <a:ext cx="4976813"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t>Group C</a:t>
          </a:r>
        </a:p>
      </dsp:txBody>
      <dsp:txXfrm>
        <a:off x="36296" y="3220793"/>
        <a:ext cx="4904221" cy="670943"/>
      </dsp:txXfrm>
    </dsp:sp>
    <dsp:sp modelId="{08B7B17B-8600-44B0-B235-389E5D71D804}">
      <dsp:nvSpPr>
        <dsp:cNvPr id="0" name=""/>
        <dsp:cNvSpPr/>
      </dsp:nvSpPr>
      <dsp:spPr>
        <a:xfrm>
          <a:off x="0" y="3928032"/>
          <a:ext cx="4976813"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Task 1</a:t>
          </a:r>
        </a:p>
      </dsp:txBody>
      <dsp:txXfrm>
        <a:off x="0" y="3928032"/>
        <a:ext cx="4976813" cy="5133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11/13/2019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11/13/2019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7</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11/13/2019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11/13/2019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11/13/2019</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11/13/2019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11/13/2019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11/13/2019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11/13/2019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smtClean="0"/>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11/13/2019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11/13/2019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11/13/2019</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1812" y="1143000"/>
            <a:ext cx="7008574" cy="2133601"/>
          </a:xfrm>
        </p:spPr>
        <p:txBody>
          <a:bodyPr>
            <a:normAutofit/>
          </a:bodyPr>
          <a:lstStyle/>
          <a:p>
            <a:r>
              <a:rPr lang="en-US" sz="8800" dirty="0" smtClean="0">
                <a:solidFill>
                  <a:srgbClr val="FF0000"/>
                </a:solidFill>
              </a:rPr>
              <a:t>AUDIT DATA</a:t>
            </a:r>
            <a:endParaRPr lang="en-US" sz="8800" dirty="0">
              <a:solidFill>
                <a:srgbClr val="FF0000"/>
              </a:solidFill>
            </a:endParaRPr>
          </a:p>
        </p:txBody>
      </p:sp>
      <p:sp>
        <p:nvSpPr>
          <p:cNvPr id="3" name="Subtitle 2"/>
          <p:cNvSpPr>
            <a:spLocks noGrp="1"/>
          </p:cNvSpPr>
          <p:nvPr>
            <p:ph type="subTitle" idx="1"/>
          </p:nvPr>
        </p:nvSpPr>
        <p:spPr>
          <a:xfrm>
            <a:off x="6932612" y="4724400"/>
            <a:ext cx="5944948" cy="2748684"/>
          </a:xfrm>
        </p:spPr>
        <p:txBody>
          <a:bodyPr/>
          <a:lstStyle/>
          <a:p>
            <a:r>
              <a:rPr lang="en-US" dirty="0" smtClean="0">
                <a:latin typeface="Times New Roman" panose="02020603050405020304" pitchFamily="18" charset="0"/>
                <a:cs typeface="Times New Roman" panose="02020603050405020304" pitchFamily="18" charset="0"/>
              </a:rPr>
              <a:t>NHÓM 2:</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TRẦN THANH TRUNG B1606949</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LƯU QUỐC TRUNG B1606948</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TRẦN CÔNG HẬU B1606887</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NGUYỄN VĂN QUÝ B1606926</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4" name="Text Placeholder 3"/>
          <p:cNvSpPr>
            <a:spLocks noGrp="1"/>
          </p:cNvSpPr>
          <p:nvPr>
            <p:ph type="body" sz="half" idx="2"/>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5068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589212" y="2895600"/>
            <a:ext cx="7313295" cy="812800"/>
          </a:xfrm>
        </p:spPr>
        <p:txBody>
          <a:bodyPr>
            <a:noAutofit/>
          </a:bodyPr>
          <a:lstStyle/>
          <a:p>
            <a:pPr algn="ctr"/>
            <a:r>
              <a:rPr lang="en-US" sz="4400" dirty="0" smtClean="0">
                <a:latin typeface="Times New Roman" panose="02020603050405020304" pitchFamily="18" charset="0"/>
                <a:cs typeface="Times New Roman" panose="02020603050405020304" pitchFamily="18" charset="0"/>
              </a:rPr>
              <a:t>CÁM ƠN CÔ VÀ CÁC BẠN ĐÃ LẮNG NGHE</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3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GIỚI THIỆU</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DỮ LIỆU THỰC HIỆN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PHƯƠNG PHÁP THỰC HIỆN</a:t>
            </a:r>
          </a:p>
          <a:p>
            <a:r>
              <a:rPr lang="en-US" dirty="0" smtClean="0">
                <a:latin typeface="Times New Roman" panose="02020603050405020304" pitchFamily="18" charset="0"/>
                <a:cs typeface="Times New Roman" panose="02020603050405020304" pitchFamily="18" charset="0"/>
              </a:rPr>
              <a:t>ĐÁNH GIÁ MÔ HÌNH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Giới thiệu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sz="2000" dirty="0">
                <a:latin typeface="Times New Roman" panose="02020603050405020304" pitchFamily="18" charset="0"/>
                <a:cs typeface="Times New Roman" panose="02020603050405020304" pitchFamily="18" charset="0"/>
              </a:rPr>
              <a:t>Mục tiêu của nghiên cứu là giúp các kiểm toán viên bằng cách xây dựng một mô hình phân loại có thể dự đoán công ty lừa đảo trên cơ sở các yếu tố rủi ro hiện tại và lịch sử. Thông tin về các lĩnh vực và số lượng các công ty được liệt kê tương ứng là Thủy lợi (114), Sức khỏe cộng đồng (77), Tòa nhà và Con đường (82), Rừng (70</a:t>
            </a:r>
            <a:r>
              <a:rPr lang="vi-VN"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20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 </a:t>
            </a:r>
          </a:p>
        </p:txBody>
      </p:sp>
      <p:graphicFrame>
        <p:nvGraphicFramePr>
          <p:cNvPr id="7" name="Content Placeholder 6" descr="Line chart showing the values of 3 series for 4 categories"/>
          <p:cNvGraphicFramePr>
            <a:graphicFrameLocks noGrp="1"/>
          </p:cNvGraphicFramePr>
          <p:nvPr>
            <p:ph idx="1"/>
            <p:extLst>
              <p:ext uri="{D42A27DB-BD31-4B8C-83A1-F6EECF244321}">
                <p14:modId xmlns:p14="http://schemas.microsoft.com/office/powerpoint/2010/main" val="2370354573"/>
              </p:ext>
            </p:extLst>
          </p:nvPr>
        </p:nvGraphicFramePr>
        <p:xfrm>
          <a:off x="1117600" y="1701800"/>
          <a:ext cx="10156825" cy="447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5" name="Content Placeholder 4"/>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899622929"/>
              </p:ext>
            </p:extLst>
          </p:nvPr>
        </p:nvGraphicFramePr>
        <p:xfrm>
          <a:off x="6297613" y="1701800"/>
          <a:ext cx="4591367" cy="2413000"/>
        </p:xfrm>
        <a:graphic>
          <a:graphicData uri="http://schemas.openxmlformats.org/drawingml/2006/table">
            <a:tbl>
              <a:tblPr firstRow="1" bandRow="1">
                <a:tableStyleId>{69012ECD-51FC-41F1-AA8D-1B2483CD663E}</a:tableStyleId>
              </a:tblPr>
              <a:tblGrid>
                <a:gridCol w="1273493">
                  <a:extLst>
                    <a:ext uri="{9D8B030D-6E8A-4147-A177-3AD203B41FA5}">
                      <a16:colId xmlns:a16="http://schemas.microsoft.com/office/drawing/2014/main" val="20000"/>
                    </a:ext>
                  </a:extLst>
                </a:gridCol>
                <a:gridCol w="1658937">
                  <a:extLst>
                    <a:ext uri="{9D8B030D-6E8A-4147-A177-3AD203B41FA5}">
                      <a16:colId xmlns:a16="http://schemas.microsoft.com/office/drawing/2014/main" val="20001"/>
                    </a:ext>
                  </a:extLst>
                </a:gridCol>
                <a:gridCol w="1658937">
                  <a:extLst>
                    <a:ext uri="{9D8B030D-6E8A-4147-A177-3AD203B41FA5}">
                      <a16:colId xmlns:a16="http://schemas.microsoft.com/office/drawing/2014/main" val="20002"/>
                    </a:ext>
                  </a:extLst>
                </a:gridCol>
              </a:tblGrid>
              <a:tr h="6032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6032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032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032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Content Layout with SmartArt</a:t>
            </a:r>
            <a:endParaRPr lang="en-US" dirty="0"/>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078625310"/>
              </p:ext>
            </p:extLst>
          </p:nvPr>
        </p:nvGraphicFramePr>
        <p:xfrm>
          <a:off x="1117600" y="1701800"/>
          <a:ext cx="4976813"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half" idx="2"/>
          </p:nvPr>
        </p:nvSpPr>
        <p:spPr/>
        <p:txBody>
          <a:bodyPr/>
          <a:lstStyle/>
          <a:p>
            <a:r>
              <a:rPr lang="en-US"/>
              <a:t>First bullet point here</a:t>
            </a:r>
          </a:p>
          <a:p>
            <a:r>
              <a:rPr lang="en-US"/>
              <a:t>Second bullet point here</a:t>
            </a:r>
          </a:p>
          <a:p>
            <a:r>
              <a:rPr lang="en-US"/>
              <a:t>Third bullet point here</a:t>
            </a:r>
            <a:endParaRPr lang="en-US" dirty="0"/>
          </a:p>
        </p:txBody>
      </p:sp>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5" name="Text Placeholder 4"/>
          <p:cNvSpPr>
            <a:spLocks noGrp="1"/>
          </p:cNvSpPr>
          <p:nvPr>
            <p:ph type="body" idx="1"/>
          </p:nvPr>
        </p:nvSpPr>
        <p:spPr/>
        <p:txBody>
          <a:bodyPr/>
          <a:lstStyle/>
          <a:p>
            <a:endParaRPr lang="en-US" dirty="0"/>
          </a:p>
        </p:txBody>
      </p:sp>
      <p:sp>
        <p:nvSpPr>
          <p:cNvPr id="3" name="Content Placeholder 2"/>
          <p:cNvSpPr>
            <a:spLocks noGrp="1"/>
          </p:cNvSpPr>
          <p:nvPr>
            <p:ph sz="half" idx="2"/>
          </p:nvPr>
        </p:nvSpPr>
        <p:spPr/>
        <p:txBody>
          <a:bodyPr/>
          <a:lstStyle/>
          <a:p>
            <a:endParaRPr lang="en-US" dirty="0"/>
          </a:p>
        </p:txBody>
      </p:sp>
      <p:sp>
        <p:nvSpPr>
          <p:cNvPr id="6" name="Text Placeholder 5"/>
          <p:cNvSpPr>
            <a:spLocks noGrp="1"/>
          </p:cNvSpPr>
          <p:nvPr>
            <p:ph type="body" sz="quarter" idx="3"/>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31</TotalTime>
  <Words>229</Words>
  <Application>Microsoft Office PowerPoint</Application>
  <PresentationFormat>Custom</PresentationFormat>
  <Paragraphs>47</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Times New Roman</vt:lpstr>
      <vt:lpstr>Books 16x9</vt:lpstr>
      <vt:lpstr>AUDIT DATA</vt:lpstr>
      <vt:lpstr>PowerPoint Presentation</vt:lpstr>
      <vt:lpstr>Giới thiệu</vt:lpstr>
      <vt:lpstr>Title and Content Layout with Chart </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TRAN CONG HAU</dc:creator>
  <cp:lastModifiedBy>TRAN CONG HAU</cp:lastModifiedBy>
  <cp:revision>6</cp:revision>
  <dcterms:created xsi:type="dcterms:W3CDTF">2019-11-13T03:04:37Z</dcterms:created>
  <dcterms:modified xsi:type="dcterms:W3CDTF">2019-11-13T03:35:55Z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