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737"/>
  </p:normalViewPr>
  <p:slideViewPr>
    <p:cSldViewPr snapToGrid="0" snapToObjects="1">
      <p:cViewPr varScale="1">
        <p:scale>
          <a:sx n="153" d="100"/>
          <a:sy n="15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AA855-B854-D847-BA6D-10A10B137287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9FFF5-BAD0-7541-A12D-A3569FC1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9FFF5-BAD0-7541-A12D-A3569FC19C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8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3923-57DA-1248-B9AC-41BCC105E66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56-2055-154E-B826-68B40155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3923-57DA-1248-B9AC-41BCC105E66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56-2055-154E-B826-68B40155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7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3923-57DA-1248-B9AC-41BCC105E66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56-2055-154E-B826-68B40155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0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演示模板底稿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95852" y="1485900"/>
            <a:ext cx="7294033" cy="1225550"/>
          </a:xfrm>
        </p:spPr>
        <p:txBody>
          <a:bodyPr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95852" y="2711450"/>
            <a:ext cx="7294033" cy="546100"/>
          </a:xfrm>
        </p:spPr>
        <p:txBody>
          <a:bodyPr/>
          <a:lstStyle>
            <a:lvl1pPr marL="0" indent="0" algn="r"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C8AEE55-B751-4EDB-96F9-F82154F1F0A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E4353-CA47-43CA-9811-228CD2FF6F7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A6A11-CF9D-4F07-8CD0-A319825A912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E23CD-BBA0-43BC-A397-DAE6DFD4FEB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7C0CA-9B09-428B-B29C-F4DE86E9F50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3B417-1BEA-478B-9EC0-DDBC3A6A30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F1B78-F899-47CE-856D-613FA98D19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13D28-6E6A-4B62-8ED8-D87B73FD0A5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3923-57DA-1248-B9AC-41BCC105E66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56-2055-154E-B826-68B40155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05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57CDE-5E84-4A62-8A4C-17BD547C8D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EC70-ABB4-41B1-804F-10C1E72BB39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7AC70-31EB-4DCC-9BF8-26A26FE88F3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8" descr="b"/>
          <p:cNvSpPr>
            <a:spLocks/>
          </p:cNvSpPr>
          <p:nvPr/>
        </p:nvSpPr>
        <p:spPr bwMode="gray">
          <a:xfrm>
            <a:off x="0" y="1"/>
            <a:ext cx="6030384" cy="6010275"/>
          </a:xfrm>
          <a:custGeom>
            <a:avLst/>
            <a:gdLst>
              <a:gd name="T0" fmla="*/ 0 w 2849"/>
              <a:gd name="T1" fmla="*/ 0 h 3786"/>
              <a:gd name="T2" fmla="*/ 0 w 2849"/>
              <a:gd name="T3" fmla="*/ 2147483646 h 3786"/>
              <a:gd name="T4" fmla="*/ 1386086091 w 2849"/>
              <a:gd name="T5" fmla="*/ 2147483646 h 3786"/>
              <a:gd name="T6" fmla="*/ 2147483646 w 2849"/>
              <a:gd name="T7" fmla="*/ 2147483646 h 3786"/>
              <a:gd name="T8" fmla="*/ 2147483646 w 2849"/>
              <a:gd name="T9" fmla="*/ 2147483646 h 3786"/>
              <a:gd name="T10" fmla="*/ 2147483646 w 2849"/>
              <a:gd name="T11" fmla="*/ 2147483646 h 3786"/>
              <a:gd name="T12" fmla="*/ 2147483646 w 2849"/>
              <a:gd name="T13" fmla="*/ 2147483646 h 3786"/>
              <a:gd name="T14" fmla="*/ 2147483646 w 2849"/>
              <a:gd name="T15" fmla="*/ 2147483646 h 3786"/>
              <a:gd name="T16" fmla="*/ 2147483646 w 2849"/>
              <a:gd name="T17" fmla="*/ 924898138 h 3786"/>
              <a:gd name="T18" fmla="*/ 2147483646 w 2849"/>
              <a:gd name="T19" fmla="*/ 0 h 3786"/>
              <a:gd name="T20" fmla="*/ 0 w 2849"/>
              <a:gd name="T21" fmla="*/ 0 h 37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49" h="3786">
                <a:moveTo>
                  <a:pt x="0" y="0"/>
                </a:moveTo>
                <a:lnTo>
                  <a:pt x="0" y="3456"/>
                </a:lnTo>
                <a:cubicBezTo>
                  <a:pt x="249" y="3613"/>
                  <a:pt x="308" y="3665"/>
                  <a:pt x="550" y="3711"/>
                </a:cubicBezTo>
                <a:cubicBezTo>
                  <a:pt x="756" y="3769"/>
                  <a:pt x="1183" y="3786"/>
                  <a:pt x="1453" y="3731"/>
                </a:cubicBezTo>
                <a:cubicBezTo>
                  <a:pt x="1725" y="3691"/>
                  <a:pt x="1943" y="3590"/>
                  <a:pt x="2147" y="3417"/>
                </a:cubicBezTo>
                <a:cubicBezTo>
                  <a:pt x="2351" y="3244"/>
                  <a:pt x="2561" y="2974"/>
                  <a:pt x="2677" y="2690"/>
                </a:cubicBezTo>
                <a:cubicBezTo>
                  <a:pt x="2793" y="2406"/>
                  <a:pt x="2849" y="2012"/>
                  <a:pt x="2841" y="1715"/>
                </a:cubicBezTo>
                <a:cubicBezTo>
                  <a:pt x="2833" y="1418"/>
                  <a:pt x="2740" y="1135"/>
                  <a:pt x="2631" y="910"/>
                </a:cubicBezTo>
                <a:cubicBezTo>
                  <a:pt x="2498" y="686"/>
                  <a:pt x="2291" y="439"/>
                  <a:pt x="2186" y="367"/>
                </a:cubicBezTo>
                <a:cubicBezTo>
                  <a:pt x="2018" y="239"/>
                  <a:pt x="1886" y="98"/>
                  <a:pt x="1519" y="0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" name="Freeform 58"/>
          <p:cNvSpPr>
            <a:spLocks/>
          </p:cNvSpPr>
          <p:nvPr/>
        </p:nvSpPr>
        <p:spPr bwMode="gray">
          <a:xfrm>
            <a:off x="0" y="4483100"/>
            <a:ext cx="5496984" cy="2368550"/>
          </a:xfrm>
          <a:custGeom>
            <a:avLst/>
            <a:gdLst>
              <a:gd name="T0" fmla="*/ 0 w 2597"/>
              <a:gd name="T1" fmla="*/ 776288 h 1492"/>
              <a:gd name="T2" fmla="*/ 2108200 w 2597"/>
              <a:gd name="T3" fmla="*/ 1333500 h 1492"/>
              <a:gd name="T4" fmla="*/ 3949700 w 2597"/>
              <a:gd name="T5" fmla="*/ 0 h 1492"/>
              <a:gd name="T6" fmla="*/ 2717800 w 2597"/>
              <a:gd name="T7" fmla="*/ 1784350 h 1492"/>
              <a:gd name="T8" fmla="*/ 1009650 w 2597"/>
              <a:gd name="T9" fmla="*/ 2368550 h 1492"/>
              <a:gd name="T10" fmla="*/ 1588 w 2597"/>
              <a:gd name="T11" fmla="*/ 2368550 h 1492"/>
              <a:gd name="T12" fmla="*/ 0 w 2597"/>
              <a:gd name="T13" fmla="*/ 776288 h 14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50000">
                <a:srgbClr val="99B4BA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Freeform 59"/>
          <p:cNvSpPr>
            <a:spLocks/>
          </p:cNvSpPr>
          <p:nvPr/>
        </p:nvSpPr>
        <p:spPr bwMode="gray">
          <a:xfrm>
            <a:off x="-16933" y="4149726"/>
            <a:ext cx="5537200" cy="2708275"/>
          </a:xfrm>
          <a:custGeom>
            <a:avLst/>
            <a:gdLst>
              <a:gd name="T0" fmla="*/ 0 w 2576"/>
              <a:gd name="T1" fmla="*/ 2708275 h 1688"/>
              <a:gd name="T2" fmla="*/ 0 w 2576"/>
              <a:gd name="T3" fmla="*/ 1784124 h 1688"/>
              <a:gd name="T4" fmla="*/ 4152900 w 2576"/>
              <a:gd name="T5" fmla="*/ 0 h 1688"/>
              <a:gd name="T6" fmla="*/ 3441942 w 2576"/>
              <a:gd name="T7" fmla="*/ 1325258 h 1688"/>
              <a:gd name="T8" fmla="*/ 1023716 w 2576"/>
              <a:gd name="T9" fmla="*/ 2708275 h 1688"/>
              <a:gd name="T10" fmla="*/ 0 w 2576"/>
              <a:gd name="T11" fmla="*/ 2708275 h 1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rgbClr val="EFEAC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" name="Freeform 60"/>
          <p:cNvSpPr>
            <a:spLocks/>
          </p:cNvSpPr>
          <p:nvPr/>
        </p:nvSpPr>
        <p:spPr bwMode="grayWhite">
          <a:xfrm>
            <a:off x="3001434" y="-11113"/>
            <a:ext cx="9232900" cy="6881813"/>
          </a:xfrm>
          <a:custGeom>
            <a:avLst/>
            <a:gdLst>
              <a:gd name="T0" fmla="*/ 476310325 w 4362"/>
              <a:gd name="T1" fmla="*/ 12601576 h 4335"/>
              <a:gd name="T2" fmla="*/ 1413808450 w 4362"/>
              <a:gd name="T3" fmla="*/ 468749097 h 4335"/>
              <a:gd name="T4" fmla="*/ 2147483646 w 4362"/>
              <a:gd name="T5" fmla="*/ 1244957278 h 4335"/>
              <a:gd name="T6" fmla="*/ 2147483646 w 4362"/>
              <a:gd name="T7" fmla="*/ 2147483646 h 4335"/>
              <a:gd name="T8" fmla="*/ 2147483646 w 4362"/>
              <a:gd name="T9" fmla="*/ 2147483646 h 4335"/>
              <a:gd name="T10" fmla="*/ 2147483646 w 4362"/>
              <a:gd name="T11" fmla="*/ 2147483646 h 4335"/>
              <a:gd name="T12" fmla="*/ 0 w 4362"/>
              <a:gd name="T13" fmla="*/ 2147483646 h 4335"/>
              <a:gd name="T14" fmla="*/ 2147483646 w 4362"/>
              <a:gd name="T15" fmla="*/ 2147483646 h 4335"/>
              <a:gd name="T16" fmla="*/ 2147483646 w 4362"/>
              <a:gd name="T17" fmla="*/ 0 h 4335"/>
              <a:gd name="T18" fmla="*/ 476310325 w 4362"/>
              <a:gd name="T19" fmla="*/ 12601576 h 43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62" h="4335">
                <a:moveTo>
                  <a:pt x="189" y="5"/>
                </a:moveTo>
                <a:lnTo>
                  <a:pt x="561" y="186"/>
                </a:lnTo>
                <a:lnTo>
                  <a:pt x="943" y="494"/>
                </a:lnTo>
                <a:lnTo>
                  <a:pt x="1221" y="960"/>
                </a:lnTo>
                <a:lnTo>
                  <a:pt x="1413" y="1623"/>
                </a:lnTo>
                <a:lnTo>
                  <a:pt x="1290" y="2653"/>
                </a:lnTo>
                <a:lnTo>
                  <a:pt x="0" y="4335"/>
                </a:lnTo>
                <a:lnTo>
                  <a:pt x="4349" y="4335"/>
                </a:lnTo>
                <a:lnTo>
                  <a:pt x="4362" y="0"/>
                </a:lnTo>
                <a:lnTo>
                  <a:pt x="189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black">
          <a:xfrm>
            <a:off x="9855200" y="5791201"/>
            <a:ext cx="184573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smtClean="0">
                <a:solidFill>
                  <a:srgbClr val="000000"/>
                </a:solidFill>
              </a:rPr>
              <a:t>LOGO</a:t>
            </a:r>
          </a:p>
        </p:txBody>
      </p:sp>
      <p:sp>
        <p:nvSpPr>
          <p:cNvPr id="9" name="Text Box 53"/>
          <p:cNvSpPr txBox="1">
            <a:spLocks noChangeArrowheads="1"/>
          </p:cNvSpPr>
          <p:nvPr/>
        </p:nvSpPr>
        <p:spPr bwMode="black">
          <a:xfrm>
            <a:off x="7416800" y="457200"/>
            <a:ext cx="436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1" smtClean="0">
                <a:solidFill>
                  <a:srgbClr val="BD6A1F"/>
                </a:solidFill>
              </a:rPr>
              <a:t>“ Add your company slogan ”</a:t>
            </a:r>
          </a:p>
        </p:txBody>
      </p:sp>
      <p:sp>
        <p:nvSpPr>
          <p:cNvPr id="10" name="Rectangle 62"/>
          <p:cNvSpPr>
            <a:spLocks noChangeArrowheads="1"/>
          </p:cNvSpPr>
          <p:nvPr/>
        </p:nvSpPr>
        <p:spPr bwMode="grayWhite">
          <a:xfrm>
            <a:off x="5712884" y="3933825"/>
            <a:ext cx="6500283" cy="4318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57647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1" name="Line 63"/>
          <p:cNvSpPr>
            <a:spLocks noChangeShapeType="1"/>
          </p:cNvSpPr>
          <p:nvPr/>
        </p:nvSpPr>
        <p:spPr bwMode="grayWhite">
          <a:xfrm>
            <a:off x="5712885" y="3933825"/>
            <a:ext cx="6479116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" name="Line 64"/>
          <p:cNvSpPr>
            <a:spLocks noChangeShapeType="1"/>
          </p:cNvSpPr>
          <p:nvPr/>
        </p:nvSpPr>
        <p:spPr bwMode="grayWhite">
          <a:xfrm>
            <a:off x="5712885" y="4365625"/>
            <a:ext cx="6479116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3" name="Freeform 61"/>
          <p:cNvSpPr>
            <a:spLocks/>
          </p:cNvSpPr>
          <p:nvPr/>
        </p:nvSpPr>
        <p:spPr bwMode="gray">
          <a:xfrm>
            <a:off x="1286934" y="-11113"/>
            <a:ext cx="5096933" cy="6881813"/>
          </a:xfrm>
          <a:custGeom>
            <a:avLst/>
            <a:gdLst>
              <a:gd name="T0" fmla="*/ 1362075 w 2408"/>
              <a:gd name="T1" fmla="*/ 0 h 4335"/>
              <a:gd name="T2" fmla="*/ 3149600 w 2408"/>
              <a:gd name="T3" fmla="*/ 4100513 h 4335"/>
              <a:gd name="T4" fmla="*/ 0 w 2408"/>
              <a:gd name="T5" fmla="*/ 6869113 h 4335"/>
              <a:gd name="T6" fmla="*/ 1917700 w 2408"/>
              <a:gd name="T7" fmla="*/ 6881813 h 4335"/>
              <a:gd name="T8" fmla="*/ 3606800 w 2408"/>
              <a:gd name="T9" fmla="*/ 4075113 h 4335"/>
              <a:gd name="T10" fmla="*/ 1584325 w 2408"/>
              <a:gd name="T11" fmla="*/ 4763 h 4335"/>
              <a:gd name="T12" fmla="*/ 1362075 w 2408"/>
              <a:gd name="T13" fmla="*/ 0 h 43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rgbClr val="ACD0C9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6299200" y="2362200"/>
            <a:ext cx="5689600" cy="1219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40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6299200" y="3962400"/>
            <a:ext cx="55880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F4D5B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 bwMode="black">
          <a:xfrm>
            <a:off x="7823200" y="6477001"/>
            <a:ext cx="3860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F4D5B"/>
              </a:solidFill>
            </a:endParaRP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2"/>
          </p:nvPr>
        </p:nvSpPr>
        <p:spPr bwMode="black">
          <a:xfrm>
            <a:off x="4572000" y="6477001"/>
            <a:ext cx="2844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2EBEF09-CC5F-3145-9ED9-2D483BDA896B}" type="slidenum">
              <a:rPr lang="en-US">
                <a:solidFill>
                  <a:srgbClr val="0F4D5B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F4D5B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29CAD-27B4-724A-B652-77063AB202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55D10-3FB9-7E47-BB99-DADEED4B558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97733-2D68-354D-AD40-D71CF99930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AFCDC-4A35-134A-B0BC-5F34AE8594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B9C04-E9AD-CD4E-BACA-F183F593EE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559D0-530B-4549-B493-961A6B49CC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3923-57DA-1248-B9AC-41BCC105E66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56-2055-154E-B826-68B40155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65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C54F0-F732-B447-9F8D-312B2635C9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8A3DB-1BD7-4E45-B263-C69A5067A72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E0FD0-C03A-B441-8B08-72DEAE90D98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26483-D815-8745-99D1-F7468E3FE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104648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19200"/>
            <a:ext cx="10972800" cy="51816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A88DD-E589-DD4F-BDFB-7E7D19201E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3923-57DA-1248-B9AC-41BCC105E66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56-2055-154E-B826-68B40155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3923-57DA-1248-B9AC-41BCC105E66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56-2055-154E-B826-68B40155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3923-57DA-1248-B9AC-41BCC105E66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56-2055-154E-B826-68B40155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3923-57DA-1248-B9AC-41BCC105E66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56-2055-154E-B826-68B40155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2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3923-57DA-1248-B9AC-41BCC105E66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56-2055-154E-B826-68B40155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0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3923-57DA-1248-B9AC-41BCC105E66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56-2055-154E-B826-68B40155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4" Type="http://schemas.openxmlformats.org/officeDocument/2006/relationships/vmlDrawing" Target="../drawings/vmlDrawing1.vml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43923-57DA-1248-B9AC-41BCC105E66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7356-2055-154E-B826-68B40155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演示模板底稿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AB0E7F-1D3F-4251-8E46-80FD55299D1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7"/>
          <p:cNvGraphicFramePr>
            <a:graphicFrameLocks noChangeAspect="1"/>
          </p:cNvGraphicFramePr>
          <p:nvPr/>
        </p:nvGraphicFramePr>
        <p:xfrm>
          <a:off x="0" y="0"/>
          <a:ext cx="1219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Image" r:id="rId15" imgW="8825397" imgH="990476" progId="Photoshop.Image.7">
                  <p:embed/>
                </p:oleObj>
              </mc:Choice>
              <mc:Fallback>
                <p:oleObj name="Image" r:id="rId15" imgW="8825397" imgH="99047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99"/>
          <p:cNvSpPr>
            <a:spLocks/>
          </p:cNvSpPr>
          <p:nvPr/>
        </p:nvSpPr>
        <p:spPr bwMode="gray">
          <a:xfrm>
            <a:off x="-2118" y="6413500"/>
            <a:ext cx="5607051" cy="444500"/>
          </a:xfrm>
          <a:custGeom>
            <a:avLst/>
            <a:gdLst>
              <a:gd name="T0" fmla="*/ 2147483646 w 2649"/>
              <a:gd name="T1" fmla="*/ 705643750 h 280"/>
              <a:gd name="T2" fmla="*/ 2147483646 w 2649"/>
              <a:gd name="T3" fmla="*/ 463708750 h 280"/>
              <a:gd name="T4" fmla="*/ 2520950 w 2649"/>
              <a:gd name="T5" fmla="*/ 0 h 280"/>
              <a:gd name="T6" fmla="*/ 0 w 2649"/>
              <a:gd name="T7" fmla="*/ 703124388 h 280"/>
              <a:gd name="T8" fmla="*/ 2147483646 w 2649"/>
              <a:gd name="T9" fmla="*/ 70564375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28" name="Freeform 100"/>
          <p:cNvSpPr>
            <a:spLocks/>
          </p:cNvSpPr>
          <p:nvPr/>
        </p:nvSpPr>
        <p:spPr bwMode="gray">
          <a:xfrm>
            <a:off x="6576485" y="6337300"/>
            <a:ext cx="5615516" cy="520700"/>
          </a:xfrm>
          <a:custGeom>
            <a:avLst/>
            <a:gdLst>
              <a:gd name="T0" fmla="*/ 0 w 2653"/>
              <a:gd name="T1" fmla="*/ 826611250 h 328"/>
              <a:gd name="T2" fmla="*/ 2147483646 w 2653"/>
              <a:gd name="T3" fmla="*/ 564515000 h 328"/>
              <a:gd name="T4" fmla="*/ 2147483646 w 2653"/>
              <a:gd name="T5" fmla="*/ 0 h 328"/>
              <a:gd name="T6" fmla="*/ 2147483646 w 2653"/>
              <a:gd name="T7" fmla="*/ 826611250 h 328"/>
              <a:gd name="T8" fmla="*/ 0 w 2653"/>
              <a:gd name="T9" fmla="*/ 826611250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126" name="Freeform 102"/>
          <p:cNvSpPr>
            <a:spLocks/>
          </p:cNvSpPr>
          <p:nvPr/>
        </p:nvSpPr>
        <p:spPr bwMode="gray">
          <a:xfrm>
            <a:off x="6096000" y="800100"/>
            <a:ext cx="6096000" cy="444500"/>
          </a:xfrm>
          <a:custGeom>
            <a:avLst/>
            <a:gdLst>
              <a:gd name="T0" fmla="*/ 0 w 2880"/>
              <a:gd name="T1" fmla="*/ 12700 h 280"/>
              <a:gd name="T2" fmla="*/ 2359025 w 2880"/>
              <a:gd name="T3" fmla="*/ 125413 h 280"/>
              <a:gd name="T4" fmla="*/ 4572000 w 2880"/>
              <a:gd name="T5" fmla="*/ 444500 h 280"/>
              <a:gd name="T6" fmla="*/ 4572000 w 2880"/>
              <a:gd name="T7" fmla="*/ 0 h 280"/>
              <a:gd name="T8" fmla="*/ 0 w 2880"/>
              <a:gd name="T9" fmla="*/ 1270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0" h="280">
                <a:moveTo>
                  <a:pt x="0" y="8"/>
                </a:moveTo>
                <a:cubicBezTo>
                  <a:pt x="481" y="40"/>
                  <a:pt x="691" y="18"/>
                  <a:pt x="1486" y="79"/>
                </a:cubicBezTo>
                <a:cubicBezTo>
                  <a:pt x="2284" y="140"/>
                  <a:pt x="2871" y="280"/>
                  <a:pt x="2880" y="280"/>
                </a:cubicBezTo>
                <a:lnTo>
                  <a:pt x="2880" y="0"/>
                </a:lnTo>
                <a:lnTo>
                  <a:pt x="0" y="8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127" name="Freeform 103"/>
          <p:cNvSpPr>
            <a:spLocks/>
          </p:cNvSpPr>
          <p:nvPr/>
        </p:nvSpPr>
        <p:spPr bwMode="invGray">
          <a:xfrm>
            <a:off x="0" y="0"/>
            <a:ext cx="12192000" cy="812800"/>
          </a:xfrm>
          <a:custGeom>
            <a:avLst/>
            <a:gdLst>
              <a:gd name="T0" fmla="*/ 0 w 5760"/>
              <a:gd name="T1" fmla="*/ 812800 h 512"/>
              <a:gd name="T2" fmla="*/ 9144000 w 5760"/>
              <a:gd name="T3" fmla="*/ 812800 h 512"/>
              <a:gd name="T4" fmla="*/ 9144000 w 5760"/>
              <a:gd name="T5" fmla="*/ 0 h 512"/>
              <a:gd name="T6" fmla="*/ 4451350 w 5760"/>
              <a:gd name="T7" fmla="*/ 212725 h 512"/>
              <a:gd name="T8" fmla="*/ 0 w 5760"/>
              <a:gd name="T9" fmla="*/ 14288 h 512"/>
              <a:gd name="T10" fmla="*/ 0 w 5760"/>
              <a:gd name="T11" fmla="*/ 812800 h 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50000">
                <a:srgbClr val="678E97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09600" y="6562725"/>
            <a:ext cx="2438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245600" y="65913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08033" y="6551613"/>
            <a:ext cx="284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AC0BDB-D75F-264A-8173-76C31B1D099D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228601"/>
            <a:ext cx="10464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128" name="Freeform 104"/>
          <p:cNvSpPr>
            <a:spLocks/>
          </p:cNvSpPr>
          <p:nvPr/>
        </p:nvSpPr>
        <p:spPr bwMode="gray">
          <a:xfrm>
            <a:off x="0" y="793750"/>
            <a:ext cx="6096000" cy="444500"/>
          </a:xfrm>
          <a:custGeom>
            <a:avLst/>
            <a:gdLst>
              <a:gd name="T0" fmla="*/ 4572000 w 2880"/>
              <a:gd name="T1" fmla="*/ 25400 h 280"/>
              <a:gd name="T2" fmla="*/ 2274888 w 2880"/>
              <a:gd name="T3" fmla="*/ 131763 h 280"/>
              <a:gd name="T4" fmla="*/ 0 w 2880"/>
              <a:gd name="T5" fmla="*/ 444500 h 280"/>
              <a:gd name="T6" fmla="*/ 0 w 2880"/>
              <a:gd name="T7" fmla="*/ 0 h 280"/>
              <a:gd name="T8" fmla="*/ 4572000 w 2880"/>
              <a:gd name="T9" fmla="*/ 2540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0" h="280">
                <a:moveTo>
                  <a:pt x="2880" y="16"/>
                </a:moveTo>
                <a:cubicBezTo>
                  <a:pt x="2396" y="48"/>
                  <a:pt x="2233" y="22"/>
                  <a:pt x="1433" y="83"/>
                </a:cubicBezTo>
                <a:cubicBezTo>
                  <a:pt x="631" y="144"/>
                  <a:pt x="66" y="251"/>
                  <a:pt x="0" y="280"/>
                </a:cubicBezTo>
                <a:lnTo>
                  <a:pt x="0" y="0"/>
                </a:lnTo>
                <a:lnTo>
                  <a:pt x="2880" y="16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1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ộp_Văn_Bản 7"/>
          <p:cNvSpPr txBox="1"/>
          <p:nvPr/>
        </p:nvSpPr>
        <p:spPr>
          <a:xfrm>
            <a:off x="4423972" y="902942"/>
            <a:ext cx="529152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dirty="0" smtClean="0">
                <a:solidFill>
                  <a:srgbClr val="FFFFFF"/>
                </a:solidFill>
                <a:effectLst>
                  <a:outerShdw blurRad="50800" dist="50800" algn="l" rotWithShape="0">
                    <a:prstClr val="black"/>
                  </a:outerShdw>
                </a:effectLst>
                <a:ea typeface="宋体" pitchFamily="2" charset="-122"/>
              </a:rPr>
              <a:t>GOLANG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 b="1" dirty="0">
              <a:solidFill>
                <a:srgbClr val="FFFFFF"/>
              </a:solidFill>
              <a:effectLst>
                <a:outerShdw blurRad="50800" dist="50800" algn="l" rotWithShape="0">
                  <a:prstClr val="black"/>
                </a:outerShdw>
              </a:effectLst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5831" y="18878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a typeface="宋体" pitchFamily="2" charset="-122"/>
              </a:rPr>
              <a:t>https://</a:t>
            </a:r>
            <a:r>
              <a:rPr lang="en-US" dirty="0" err="1" smtClean="0">
                <a:solidFill>
                  <a:srgbClr val="FFFFFF"/>
                </a:solidFill>
                <a:ea typeface="宋体" pitchFamily="2" charset="-122"/>
              </a:rPr>
              <a:t>golang.org</a:t>
            </a:r>
            <a:r>
              <a:rPr lang="en-US" dirty="0" smtClean="0">
                <a:solidFill>
                  <a:srgbClr val="FFFFFF"/>
                </a:solidFill>
                <a:ea typeface="宋体" pitchFamily="2" charset="-122"/>
              </a:rPr>
              <a:t>/</a:t>
            </a:r>
            <a:endParaRPr 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634701" y="23021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29" y="3220664"/>
            <a:ext cx="1796143" cy="24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 dirty="0" err="1" smtClean="0"/>
              <a:t>Nội</a:t>
            </a:r>
            <a:r>
              <a:rPr lang="en-US" altLang="x-none" sz="3200" dirty="0" smtClean="0"/>
              <a:t> dung</a:t>
            </a:r>
            <a:endParaRPr lang="en-US" altLang="x-none" sz="1800" dirty="0">
              <a:solidFill>
                <a:schemeClr val="accent1"/>
              </a:solidFill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3352800" y="1795463"/>
            <a:ext cx="762000" cy="665162"/>
            <a:chOff x="1110" y="2656"/>
            <a:chExt cx="1549" cy="1351"/>
          </a:xfrm>
        </p:grpSpPr>
        <p:sp>
          <p:nvSpPr>
            <p:cNvPr id="514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514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5124" name="Group 7"/>
          <p:cNvGrpSpPr>
            <a:grpSpLocks/>
          </p:cNvGrpSpPr>
          <p:nvPr/>
        </p:nvGrpSpPr>
        <p:grpSpPr bwMode="auto">
          <a:xfrm>
            <a:off x="3352800" y="2709863"/>
            <a:ext cx="762000" cy="665162"/>
            <a:chOff x="3174" y="2656"/>
            <a:chExt cx="1549" cy="1351"/>
          </a:xfrm>
        </p:grpSpPr>
        <p:sp>
          <p:nvSpPr>
            <p:cNvPr id="5145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5146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5125" name="Line 11"/>
          <p:cNvSpPr>
            <a:spLocks noChangeShapeType="1"/>
          </p:cNvSpPr>
          <p:nvPr/>
        </p:nvSpPr>
        <p:spPr bwMode="auto">
          <a:xfrm>
            <a:off x="3962400" y="240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4191000" y="1871663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dirty="0" smtClean="0"/>
              <a:t>Introducing Go</a:t>
            </a:r>
            <a:endParaRPr lang="en-US" altLang="x-none" sz="2400" dirty="0"/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gray">
          <a:xfrm>
            <a:off x="3549651" y="1893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3962400" y="33194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15"/>
          <p:cNvSpPr txBox="1">
            <a:spLocks noChangeArrowheads="1"/>
          </p:cNvSpPr>
          <p:nvPr/>
        </p:nvSpPr>
        <p:spPr bwMode="auto">
          <a:xfrm>
            <a:off x="4191000" y="2786063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dirty="0" smtClean="0"/>
              <a:t>Go quick-start</a:t>
            </a:r>
            <a:endParaRPr lang="en-US" altLang="x-none" sz="2400" dirty="0"/>
          </a:p>
        </p:txBody>
      </p:sp>
      <p:sp>
        <p:nvSpPr>
          <p:cNvPr id="5130" name="Text Box 16"/>
          <p:cNvSpPr txBox="1">
            <a:spLocks noChangeArrowheads="1"/>
          </p:cNvSpPr>
          <p:nvPr/>
        </p:nvSpPr>
        <p:spPr bwMode="gray">
          <a:xfrm>
            <a:off x="3549651" y="28082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131" name="Group 17"/>
          <p:cNvGrpSpPr>
            <a:grpSpLocks/>
          </p:cNvGrpSpPr>
          <p:nvPr/>
        </p:nvGrpSpPr>
        <p:grpSpPr bwMode="auto">
          <a:xfrm>
            <a:off x="3352800" y="3602038"/>
            <a:ext cx="762000" cy="665162"/>
            <a:chOff x="1110" y="2656"/>
            <a:chExt cx="1549" cy="1351"/>
          </a:xfrm>
        </p:grpSpPr>
        <p:sp>
          <p:nvSpPr>
            <p:cNvPr id="514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514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5132" name="Group 21"/>
          <p:cNvGrpSpPr>
            <a:grpSpLocks/>
          </p:cNvGrpSpPr>
          <p:nvPr/>
        </p:nvGrpSpPr>
        <p:grpSpPr bwMode="auto">
          <a:xfrm>
            <a:off x="3352800" y="4516438"/>
            <a:ext cx="762000" cy="665162"/>
            <a:chOff x="3174" y="2656"/>
            <a:chExt cx="1549" cy="1351"/>
          </a:xfrm>
        </p:grpSpPr>
        <p:sp>
          <p:nvSpPr>
            <p:cNvPr id="5139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5140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5133" name="Line 25"/>
          <p:cNvSpPr>
            <a:spLocks noChangeShapeType="1"/>
          </p:cNvSpPr>
          <p:nvPr/>
        </p:nvSpPr>
        <p:spPr bwMode="auto">
          <a:xfrm>
            <a:off x="3962400" y="4211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26"/>
          <p:cNvSpPr txBox="1">
            <a:spLocks noChangeArrowheads="1"/>
          </p:cNvSpPr>
          <p:nvPr/>
        </p:nvSpPr>
        <p:spPr bwMode="auto">
          <a:xfrm>
            <a:off x="4191000" y="367823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dirty="0" smtClean="0"/>
              <a:t>Packaging and tooling</a:t>
            </a:r>
            <a:endParaRPr lang="en-US" altLang="x-none" sz="2400" dirty="0"/>
          </a:p>
        </p:txBody>
      </p:sp>
      <p:sp>
        <p:nvSpPr>
          <p:cNvPr id="5135" name="Text Box 27"/>
          <p:cNvSpPr txBox="1">
            <a:spLocks noChangeArrowheads="1"/>
          </p:cNvSpPr>
          <p:nvPr/>
        </p:nvSpPr>
        <p:spPr bwMode="gray">
          <a:xfrm>
            <a:off x="3549651" y="3700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36" name="Line 28"/>
          <p:cNvSpPr>
            <a:spLocks noChangeShapeType="1"/>
          </p:cNvSpPr>
          <p:nvPr/>
        </p:nvSpPr>
        <p:spPr bwMode="auto">
          <a:xfrm>
            <a:off x="3962400" y="51260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Text Box 29"/>
          <p:cNvSpPr txBox="1">
            <a:spLocks noChangeArrowheads="1"/>
          </p:cNvSpPr>
          <p:nvPr/>
        </p:nvSpPr>
        <p:spPr bwMode="auto">
          <a:xfrm>
            <a:off x="4191000" y="459263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dirty="0" smtClean="0"/>
              <a:t>Array, slices, and maps</a:t>
            </a:r>
            <a:endParaRPr lang="en-US" altLang="x-none" sz="2400" dirty="0"/>
          </a:p>
        </p:txBody>
      </p:sp>
      <p:sp>
        <p:nvSpPr>
          <p:cNvPr id="5138" name="Text Box 30"/>
          <p:cNvSpPr txBox="1">
            <a:spLocks noChangeArrowheads="1"/>
          </p:cNvSpPr>
          <p:nvPr/>
        </p:nvSpPr>
        <p:spPr bwMode="gray">
          <a:xfrm>
            <a:off x="3549651" y="46148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b="1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07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 dirty="0" err="1" smtClean="0"/>
              <a:t>Nội</a:t>
            </a:r>
            <a:r>
              <a:rPr lang="en-US" altLang="x-none" sz="3200" dirty="0" smtClean="0"/>
              <a:t> dung</a:t>
            </a:r>
            <a:endParaRPr lang="en-US" altLang="x-none" sz="1800" dirty="0">
              <a:solidFill>
                <a:schemeClr val="accent1"/>
              </a:solidFill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3352800" y="1795463"/>
            <a:ext cx="762000" cy="665162"/>
            <a:chOff x="1110" y="2656"/>
            <a:chExt cx="1549" cy="1351"/>
          </a:xfrm>
        </p:grpSpPr>
        <p:sp>
          <p:nvSpPr>
            <p:cNvPr id="514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514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5124" name="Group 7"/>
          <p:cNvGrpSpPr>
            <a:grpSpLocks/>
          </p:cNvGrpSpPr>
          <p:nvPr/>
        </p:nvGrpSpPr>
        <p:grpSpPr bwMode="auto">
          <a:xfrm>
            <a:off x="3352800" y="2709863"/>
            <a:ext cx="762000" cy="665162"/>
            <a:chOff x="3174" y="2656"/>
            <a:chExt cx="1549" cy="1351"/>
          </a:xfrm>
        </p:grpSpPr>
        <p:sp>
          <p:nvSpPr>
            <p:cNvPr id="5145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5146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5125" name="Line 11"/>
          <p:cNvSpPr>
            <a:spLocks noChangeShapeType="1"/>
          </p:cNvSpPr>
          <p:nvPr/>
        </p:nvSpPr>
        <p:spPr bwMode="auto">
          <a:xfrm>
            <a:off x="3962400" y="2405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4191000" y="1871663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dirty="0" smtClean="0"/>
              <a:t>Go’s type system</a:t>
            </a:r>
            <a:endParaRPr lang="en-US" altLang="x-none" sz="2400" dirty="0"/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gray">
          <a:xfrm>
            <a:off x="3548563" y="18938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b="1" dirty="0" smtClean="0">
                <a:solidFill>
                  <a:schemeClr val="bg1"/>
                </a:solidFill>
              </a:rPr>
              <a:t>5</a:t>
            </a:r>
            <a:endParaRPr lang="en-US" altLang="x-none" sz="2400" b="1" dirty="0">
              <a:solidFill>
                <a:schemeClr val="bg1"/>
              </a:solidFill>
            </a:endParaRPr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3962400" y="33194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15"/>
          <p:cNvSpPr txBox="1">
            <a:spLocks noChangeArrowheads="1"/>
          </p:cNvSpPr>
          <p:nvPr/>
        </p:nvSpPr>
        <p:spPr bwMode="auto">
          <a:xfrm>
            <a:off x="4191000" y="2786063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dirty="0" smtClean="0"/>
              <a:t>Concurrency</a:t>
            </a:r>
            <a:endParaRPr lang="en-US" altLang="x-none" sz="2400" dirty="0"/>
          </a:p>
        </p:txBody>
      </p:sp>
      <p:sp>
        <p:nvSpPr>
          <p:cNvPr id="5130" name="Text Box 16"/>
          <p:cNvSpPr txBox="1">
            <a:spLocks noChangeArrowheads="1"/>
          </p:cNvSpPr>
          <p:nvPr/>
        </p:nvSpPr>
        <p:spPr bwMode="gray">
          <a:xfrm>
            <a:off x="3548563" y="28082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b="1" dirty="0" smtClean="0">
                <a:solidFill>
                  <a:schemeClr val="bg1"/>
                </a:solidFill>
              </a:rPr>
              <a:t>6</a:t>
            </a:r>
            <a:endParaRPr lang="en-US" altLang="x-none" sz="2400" b="1" dirty="0">
              <a:solidFill>
                <a:schemeClr val="bg1"/>
              </a:solidFill>
            </a:endParaRPr>
          </a:p>
        </p:txBody>
      </p:sp>
      <p:grpSp>
        <p:nvGrpSpPr>
          <p:cNvPr id="5131" name="Group 17"/>
          <p:cNvGrpSpPr>
            <a:grpSpLocks/>
          </p:cNvGrpSpPr>
          <p:nvPr/>
        </p:nvGrpSpPr>
        <p:grpSpPr bwMode="auto">
          <a:xfrm>
            <a:off x="3352800" y="3602038"/>
            <a:ext cx="762000" cy="665162"/>
            <a:chOff x="1110" y="2656"/>
            <a:chExt cx="1549" cy="1351"/>
          </a:xfrm>
        </p:grpSpPr>
        <p:sp>
          <p:nvSpPr>
            <p:cNvPr id="514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514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5132" name="Group 21"/>
          <p:cNvGrpSpPr>
            <a:grpSpLocks/>
          </p:cNvGrpSpPr>
          <p:nvPr/>
        </p:nvGrpSpPr>
        <p:grpSpPr bwMode="auto">
          <a:xfrm>
            <a:off x="3352800" y="4516438"/>
            <a:ext cx="762000" cy="665162"/>
            <a:chOff x="3174" y="2656"/>
            <a:chExt cx="1549" cy="1351"/>
          </a:xfrm>
        </p:grpSpPr>
        <p:sp>
          <p:nvSpPr>
            <p:cNvPr id="5139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5140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5133" name="Line 25"/>
          <p:cNvSpPr>
            <a:spLocks noChangeShapeType="1"/>
          </p:cNvSpPr>
          <p:nvPr/>
        </p:nvSpPr>
        <p:spPr bwMode="auto">
          <a:xfrm>
            <a:off x="3962400" y="4211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26"/>
          <p:cNvSpPr txBox="1">
            <a:spLocks noChangeArrowheads="1"/>
          </p:cNvSpPr>
          <p:nvPr/>
        </p:nvSpPr>
        <p:spPr bwMode="auto">
          <a:xfrm>
            <a:off x="4191000" y="367823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dirty="0" smtClean="0"/>
              <a:t>Concurrency patterns</a:t>
            </a:r>
            <a:endParaRPr lang="en-US" altLang="x-none" sz="2400" dirty="0"/>
          </a:p>
        </p:txBody>
      </p:sp>
      <p:sp>
        <p:nvSpPr>
          <p:cNvPr id="5135" name="Text Box 27"/>
          <p:cNvSpPr txBox="1">
            <a:spLocks noChangeArrowheads="1"/>
          </p:cNvSpPr>
          <p:nvPr/>
        </p:nvSpPr>
        <p:spPr bwMode="gray">
          <a:xfrm>
            <a:off x="3548564" y="37004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136" name="Line 28"/>
          <p:cNvSpPr>
            <a:spLocks noChangeShapeType="1"/>
          </p:cNvSpPr>
          <p:nvPr/>
        </p:nvSpPr>
        <p:spPr bwMode="auto">
          <a:xfrm>
            <a:off x="3962400" y="51260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Text Box 29"/>
          <p:cNvSpPr txBox="1">
            <a:spLocks noChangeArrowheads="1"/>
          </p:cNvSpPr>
          <p:nvPr/>
        </p:nvSpPr>
        <p:spPr bwMode="auto">
          <a:xfrm>
            <a:off x="4191000" y="459263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dirty="0" smtClean="0"/>
              <a:t>Standard library</a:t>
            </a:r>
            <a:endParaRPr lang="en-US" altLang="x-none" sz="2400" dirty="0"/>
          </a:p>
        </p:txBody>
      </p:sp>
      <p:sp>
        <p:nvSpPr>
          <p:cNvPr id="5138" name="Text Box 30"/>
          <p:cNvSpPr txBox="1">
            <a:spLocks noChangeArrowheads="1"/>
          </p:cNvSpPr>
          <p:nvPr/>
        </p:nvSpPr>
        <p:spPr bwMode="gray">
          <a:xfrm>
            <a:off x="3548564" y="4614863"/>
            <a:ext cx="356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b="1" dirty="0" smtClean="0">
                <a:solidFill>
                  <a:schemeClr val="bg1"/>
                </a:solidFill>
              </a:rPr>
              <a:t>8</a:t>
            </a:r>
            <a:endParaRPr lang="en-US" altLang="x-none" sz="2400" b="1" dirty="0">
              <a:solidFill>
                <a:schemeClr val="bg1"/>
              </a:solidFill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4352144" y="597082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352144" y="5333999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dirty="0" smtClean="0"/>
              <a:t>Testing and benchmarking</a:t>
            </a:r>
            <a:endParaRPr lang="en-US" altLang="x-none" sz="2400" dirty="0"/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gray">
          <a:xfrm>
            <a:off x="3709708" y="5356224"/>
            <a:ext cx="356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b="1" dirty="0" smtClean="0">
                <a:solidFill>
                  <a:schemeClr val="bg1"/>
                </a:solidFill>
              </a:rPr>
              <a:t>8</a:t>
            </a:r>
            <a:endParaRPr lang="en-US" altLang="x-none" sz="2400" b="1" dirty="0">
              <a:solidFill>
                <a:schemeClr val="bg1"/>
              </a:solidFill>
            </a:endParaRP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gray">
          <a:xfrm>
            <a:off x="3567647" y="5405734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b="1" dirty="0">
                <a:solidFill>
                  <a:schemeClr val="bg1"/>
                </a:solidFill>
              </a:rPr>
              <a:t>9</a:t>
            </a:r>
          </a:p>
        </p:txBody>
      </p:sp>
      <p:grpSp>
        <p:nvGrpSpPr>
          <p:cNvPr id="44" name="Group 17"/>
          <p:cNvGrpSpPr>
            <a:grpSpLocks/>
          </p:cNvGrpSpPr>
          <p:nvPr/>
        </p:nvGrpSpPr>
        <p:grpSpPr bwMode="auto">
          <a:xfrm>
            <a:off x="3364741" y="5404402"/>
            <a:ext cx="762000" cy="665162"/>
            <a:chOff x="1110" y="2656"/>
            <a:chExt cx="1549" cy="1351"/>
          </a:xfrm>
        </p:grpSpPr>
        <p:sp>
          <p:nvSpPr>
            <p:cNvPr id="45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46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x-none" altLang="x-none" sz="1800"/>
            </a:p>
          </p:txBody>
        </p:sp>
        <p:sp>
          <p:nvSpPr>
            <p:cNvPr id="47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48" name="Text Box 27"/>
          <p:cNvSpPr txBox="1">
            <a:spLocks noChangeArrowheads="1"/>
          </p:cNvSpPr>
          <p:nvPr/>
        </p:nvSpPr>
        <p:spPr bwMode="gray">
          <a:xfrm>
            <a:off x="3597595" y="55091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x-none" sz="2400" b="1" dirty="0" smtClean="0">
                <a:solidFill>
                  <a:schemeClr val="bg1"/>
                </a:solidFill>
              </a:rPr>
              <a:t>9</a:t>
            </a:r>
            <a:endParaRPr lang="en-US" altLang="x-non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Concurrency</a:t>
            </a:r>
            <a:endParaRPr lang="en-US" altLang="x-non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2826" y="1455738"/>
            <a:ext cx="7700963" cy="49450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3200" b="1" dirty="0" smtClean="0"/>
              <a:t>Concurrency</a:t>
            </a:r>
            <a:endParaRPr lang="en-US" altLang="x-none" sz="3200" b="1" dirty="0"/>
          </a:p>
          <a:p>
            <a:pPr lvl="1" eaLnBrk="1" hangingPunct="1">
              <a:lnSpc>
                <a:spcPct val="80000"/>
              </a:lnSpc>
            </a:pPr>
            <a:r>
              <a:rPr lang="en-US" altLang="x-none" sz="2800" dirty="0">
                <a:solidFill>
                  <a:schemeClr val="tx2"/>
                </a:solidFill>
              </a:rPr>
              <a:t/>
            </a:r>
            <a:br>
              <a:rPr lang="en-US" altLang="x-none" sz="2800" dirty="0">
                <a:solidFill>
                  <a:schemeClr val="tx2"/>
                </a:solidFill>
              </a:rPr>
            </a:br>
            <a:endParaRPr lang="en-US" altLang="x-none" sz="28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1" y="1999882"/>
            <a:ext cx="6123854" cy="46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Concurrency</a:t>
            </a:r>
            <a:endParaRPr lang="en-US" altLang="x-non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2826" y="1455738"/>
            <a:ext cx="7700963" cy="49450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3200" b="1" dirty="0" err="1" smtClean="0"/>
              <a:t>Khái</a:t>
            </a:r>
            <a:r>
              <a:rPr lang="en-US" altLang="x-none" sz="3200" b="1" dirty="0" smtClean="0"/>
              <a:t> </a:t>
            </a:r>
            <a:r>
              <a:rPr lang="en-US" altLang="x-none" sz="3200" b="1" dirty="0" err="1" smtClean="0"/>
              <a:t>niệm</a:t>
            </a:r>
            <a:endParaRPr lang="en-US" altLang="x-none" sz="3200" b="1" dirty="0"/>
          </a:p>
          <a:p>
            <a:pPr lvl="1" eaLnBrk="1" hangingPunct="1">
              <a:lnSpc>
                <a:spcPct val="80000"/>
              </a:lnSpc>
            </a:pPr>
            <a:endParaRPr lang="en-US" altLang="x-none" sz="28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/>
              <a:t>Thường</a:t>
            </a:r>
            <a:r>
              <a:rPr lang="en-US" sz="1600" dirty="0"/>
              <a:t>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thi</a:t>
            </a:r>
            <a:r>
              <a:rPr lang="en-US" sz="1600" dirty="0"/>
              <a:t> </a:t>
            </a:r>
            <a:r>
              <a:rPr lang="en-US" sz="1600" dirty="0" err="1"/>
              <a:t>tuần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main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cuối</a:t>
            </a:r>
            <a:r>
              <a:rPr lang="en-US" sz="1600" dirty="0"/>
              <a:t>,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trước</a:t>
            </a:r>
            <a:r>
              <a:rPr lang="en-US" sz="1600" dirty="0"/>
              <a:t> </a:t>
            </a:r>
            <a:r>
              <a:rPr lang="en-US" sz="1600" dirty="0" err="1"/>
              <a:t>xong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thúc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main. 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/>
              <a:t>Nếu</a:t>
            </a:r>
            <a:r>
              <a:rPr lang="en-US" sz="1600" dirty="0" smtClean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nên</a:t>
            </a:r>
            <a:r>
              <a:rPr lang="en-US" sz="1600" dirty="0"/>
              <a:t> </a:t>
            </a:r>
            <a:r>
              <a:rPr lang="en-US" sz="1600" dirty="0" err="1"/>
              <a:t>xây</a:t>
            </a:r>
            <a:r>
              <a:rPr lang="en-US" sz="1600" dirty="0"/>
              <a:t> </a:t>
            </a:r>
            <a:r>
              <a:rPr lang="en-US" sz="1600" dirty="0" err="1"/>
              <a:t>dựng</a:t>
            </a:r>
            <a:r>
              <a:rPr lang="en-US" sz="1600" dirty="0"/>
              <a:t> </a:t>
            </a: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hướng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vậy</a:t>
            </a:r>
            <a:r>
              <a:rPr lang="en-US" sz="1600" dirty="0"/>
              <a:t>, </a:t>
            </a:r>
            <a:r>
              <a:rPr lang="en-US" sz="1600" dirty="0" err="1"/>
              <a:t>vì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đơn</a:t>
            </a:r>
            <a:r>
              <a:rPr lang="en-US" sz="1600" dirty="0"/>
              <a:t> </a:t>
            </a:r>
            <a:r>
              <a:rPr lang="en-US" sz="1600" dirty="0" err="1"/>
              <a:t>giản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dễ</a:t>
            </a:r>
            <a:r>
              <a:rPr lang="en-US" sz="1600" dirty="0"/>
              <a:t>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. 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/>
              <a:t>Tuy</a:t>
            </a:r>
            <a:r>
              <a:rPr lang="en-US" sz="1600" dirty="0" smtClean="0"/>
              <a:t> </a:t>
            </a:r>
            <a:r>
              <a:rPr lang="en-US" sz="1600" dirty="0" err="1"/>
              <a:t>vậy</a:t>
            </a:r>
            <a:r>
              <a:rPr lang="en-US" sz="1600" dirty="0"/>
              <a:t>,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kiện</a:t>
            </a:r>
            <a:r>
              <a:rPr lang="en-US" sz="1600" dirty="0"/>
              <a:t>,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đồng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bắt</a:t>
            </a:r>
            <a:r>
              <a:rPr lang="en-US" sz="1600" dirty="0"/>
              <a:t> </a:t>
            </a:r>
            <a:r>
              <a:rPr lang="en-US" sz="1600" dirty="0" err="1"/>
              <a:t>buộc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đảm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</a:t>
            </a: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hiệu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. </a:t>
            </a: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 </a:t>
            </a:r>
            <a:r>
              <a:rPr lang="en-US" sz="1600" dirty="0" err="1"/>
              <a:t>dễ</a:t>
            </a:r>
            <a:r>
              <a:rPr lang="en-US" sz="1600" dirty="0"/>
              <a:t> </a:t>
            </a:r>
            <a:r>
              <a:rPr lang="en-US" sz="1600" dirty="0" err="1"/>
              <a:t>thấy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xây</a:t>
            </a:r>
            <a:r>
              <a:rPr lang="en-US" sz="1600" dirty="0"/>
              <a:t> </a:t>
            </a:r>
            <a:r>
              <a:rPr lang="en-US" sz="1600" dirty="0" err="1"/>
              <a:t>dựng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web. 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/>
              <a:t>Tại</a:t>
            </a:r>
            <a:r>
              <a:rPr lang="en-US" sz="1600" dirty="0" smtClean="0"/>
              <a:t>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,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web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. </a:t>
            </a:r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cứ</a:t>
            </a:r>
            <a:r>
              <a:rPr lang="en-US" sz="1600" dirty="0"/>
              <a:t> </a:t>
            </a:r>
            <a:r>
              <a:rPr lang="en-US" sz="1600" dirty="0" err="1"/>
              <a:t>tuần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phục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khó</a:t>
            </a:r>
            <a:r>
              <a:rPr lang="en-US" sz="1600" dirty="0"/>
              <a:t> </a:t>
            </a:r>
            <a:r>
              <a:rPr lang="en-US" sz="1600" dirty="0" err="1"/>
              <a:t>mà</a:t>
            </a:r>
            <a:r>
              <a:rPr lang="en-US" sz="1600" dirty="0"/>
              <a:t> </a:t>
            </a:r>
            <a:r>
              <a:rPr lang="en-US" sz="1600" dirty="0" err="1"/>
              <a:t>chờ</a:t>
            </a:r>
            <a:r>
              <a:rPr lang="en-US" sz="1600" dirty="0"/>
              <a:t> </a:t>
            </a:r>
            <a:r>
              <a:rPr lang="en-US" sz="1600" dirty="0" err="1"/>
              <a:t>nổi</a:t>
            </a:r>
            <a:r>
              <a:rPr lang="en-US" sz="1600" dirty="0"/>
              <a:t>.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đồng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thiếu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tình</a:t>
            </a:r>
            <a:r>
              <a:rPr lang="en-US" sz="1600" dirty="0"/>
              <a:t> </a:t>
            </a:r>
            <a:r>
              <a:rPr lang="en-US" sz="1600" dirty="0" err="1"/>
              <a:t>huống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Go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cung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cụ</a:t>
            </a:r>
            <a:r>
              <a:rPr lang="en-US" sz="1600" dirty="0"/>
              <a:t> </a:t>
            </a:r>
            <a:r>
              <a:rPr lang="en-US" sz="1600" dirty="0" err="1"/>
              <a:t>tuyệt</a:t>
            </a:r>
            <a:r>
              <a:rPr lang="en-US" sz="1600" dirty="0"/>
              <a:t> </a:t>
            </a:r>
            <a:r>
              <a:rPr lang="en-US" sz="1600" dirty="0" err="1"/>
              <a:t>vời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.</a:t>
            </a:r>
            <a:r>
              <a:rPr lang="en-US" altLang="x-none" sz="1800" dirty="0">
                <a:solidFill>
                  <a:schemeClr val="tx2"/>
                </a:solidFill>
              </a:rPr>
              <a:t/>
            </a:r>
            <a:br>
              <a:rPr lang="en-US" altLang="x-none" sz="1800" dirty="0">
                <a:solidFill>
                  <a:schemeClr val="tx2"/>
                </a:solidFill>
              </a:rPr>
            </a:br>
            <a:endParaRPr lang="en-US" altLang="x-non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Concurrency</a:t>
            </a:r>
            <a:endParaRPr lang="en-US" altLang="x-non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2826" y="1455738"/>
            <a:ext cx="7700963" cy="49450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3200" b="1" dirty="0" err="1" smtClean="0"/>
              <a:t>Goroutine</a:t>
            </a:r>
            <a:endParaRPr lang="en-US" altLang="x-none" sz="3200" b="1" dirty="0"/>
          </a:p>
          <a:p>
            <a:pPr lvl="1" eaLnBrk="1" hangingPunct="1">
              <a:lnSpc>
                <a:spcPct val="80000"/>
              </a:lnSpc>
            </a:pPr>
            <a:endParaRPr lang="en-US" altLang="x-none" sz="28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/>
              <a:t>Goroutine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đồng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.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kiểu</a:t>
            </a:r>
            <a:r>
              <a:rPr lang="en-US" sz="1600" dirty="0"/>
              <a:t> </a:t>
            </a:r>
            <a:r>
              <a:rPr lang="en-US" sz="1600" dirty="0" err="1"/>
              <a:t>goroutine</a:t>
            </a:r>
            <a:r>
              <a:rPr lang="en-US" sz="1600" dirty="0"/>
              <a:t>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chúng</a:t>
            </a:r>
            <a:r>
              <a:rPr lang="en-US" sz="1600" dirty="0"/>
              <a:t> ta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 </a:t>
            </a:r>
            <a:r>
              <a:rPr lang="en-US" sz="1600" dirty="0"/>
              <a:t>go 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trước</a:t>
            </a:r>
            <a:r>
              <a:rPr lang="en-US" sz="1600" dirty="0"/>
              <a:t> </a:t>
            </a:r>
            <a:r>
              <a:rPr lang="en-US" sz="1600" dirty="0" err="1"/>
              <a:t>lời</a:t>
            </a:r>
            <a:r>
              <a:rPr lang="en-US" sz="1600" dirty="0"/>
              <a:t> </a:t>
            </a:r>
            <a:r>
              <a:rPr lang="en-US" sz="1600" dirty="0" err="1"/>
              <a:t>gọi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, 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/>
              <a:t>V</a:t>
            </a:r>
            <a:r>
              <a:rPr lang="en-US" sz="1600" dirty="0" err="1" smtClean="0"/>
              <a:t>í</a:t>
            </a:r>
            <a:r>
              <a:rPr lang="en-US" sz="1600" dirty="0" smtClean="0"/>
              <a:t> </a:t>
            </a:r>
            <a:r>
              <a:rPr lang="en-US" sz="1600" dirty="0" err="1" smtClean="0"/>
              <a:t>dụ</a:t>
            </a:r>
            <a:r>
              <a:rPr lang="en-US" sz="1600" dirty="0"/>
              <a:t> </a:t>
            </a:r>
            <a:r>
              <a:rPr lang="en-US" sz="1600" dirty="0" smtClean="0"/>
              <a:t>: Concurrency/GoRoutine1.go</a:t>
            </a:r>
            <a:endParaRPr lang="en-US" altLang="x-non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Concurrency</a:t>
            </a:r>
            <a:endParaRPr lang="en-US" altLang="x-non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2826" y="1455738"/>
            <a:ext cx="7700963" cy="49450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3200" b="1" dirty="0" err="1" smtClean="0"/>
              <a:t>Goroutine</a:t>
            </a:r>
            <a:endParaRPr lang="en-US" altLang="x-none" sz="28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x-none" b="1" dirty="0" err="1" smtClean="0"/>
              <a:t>Xung</a:t>
            </a:r>
            <a:r>
              <a:rPr lang="en-US" altLang="x-none" b="1" dirty="0" smtClean="0"/>
              <a:t> </a:t>
            </a:r>
            <a:r>
              <a:rPr lang="en-US" altLang="x-none" b="1" dirty="0" err="1" smtClean="0"/>
              <a:t>đột</a:t>
            </a:r>
            <a:endParaRPr lang="en-US" altLang="x-none" b="1" dirty="0"/>
          </a:p>
          <a:p>
            <a:pPr lvl="2" eaLnBrk="1" hangingPunct="1">
              <a:lnSpc>
                <a:spcPct val="80000"/>
              </a:lnSpc>
            </a:pPr>
            <a:r>
              <a:rPr lang="en-US" altLang="x-none" b="1" dirty="0" err="1" smtClean="0"/>
              <a:t>Kết</a:t>
            </a:r>
            <a:r>
              <a:rPr lang="en-US" altLang="x-none" b="1" dirty="0" smtClean="0"/>
              <a:t> </a:t>
            </a:r>
            <a:r>
              <a:rPr lang="en-US" altLang="x-none" b="1" dirty="0" err="1" smtClean="0"/>
              <a:t>quả</a:t>
            </a:r>
            <a:r>
              <a:rPr lang="en-US" altLang="x-none" b="1" dirty="0" smtClean="0"/>
              <a:t> </a:t>
            </a:r>
            <a:r>
              <a:rPr lang="en-US" altLang="x-none" b="1" dirty="0" err="1" smtClean="0"/>
              <a:t>nhận</a:t>
            </a:r>
            <a:r>
              <a:rPr lang="en-US" altLang="x-none" b="1" dirty="0" smtClean="0"/>
              <a:t> </a:t>
            </a:r>
            <a:r>
              <a:rPr lang="en-US" altLang="x-none" b="1" dirty="0" err="1" smtClean="0"/>
              <a:t>được</a:t>
            </a:r>
            <a:r>
              <a:rPr lang="en-US" altLang="x-none" b="1" dirty="0" smtClean="0"/>
              <a:t> </a:t>
            </a:r>
            <a:r>
              <a:rPr lang="en-US" altLang="x-none" b="1" dirty="0" err="1" smtClean="0"/>
              <a:t>không</a:t>
            </a:r>
            <a:r>
              <a:rPr lang="en-US" altLang="x-none" b="1" dirty="0" smtClean="0"/>
              <a:t> </a:t>
            </a:r>
            <a:r>
              <a:rPr lang="en-US" altLang="x-none" b="1" dirty="0" err="1" smtClean="0"/>
              <a:t>như</a:t>
            </a:r>
            <a:r>
              <a:rPr lang="en-US" altLang="x-none" b="1" dirty="0" smtClean="0"/>
              <a:t> </a:t>
            </a:r>
            <a:r>
              <a:rPr lang="en-US" altLang="x-none" b="1" dirty="0" err="1" smtClean="0"/>
              <a:t>mong</a:t>
            </a:r>
            <a:r>
              <a:rPr lang="en-US" altLang="x-none" b="1" dirty="0" smtClean="0"/>
              <a:t> </a:t>
            </a:r>
            <a:r>
              <a:rPr lang="en-US" altLang="x-none" b="1" dirty="0" err="1" smtClean="0"/>
              <a:t>muốn</a:t>
            </a:r>
            <a:r>
              <a:rPr lang="en-US" altLang="x-none" b="1" dirty="0" smtClean="0"/>
              <a:t>,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x-none" b="1" dirty="0" smtClean="0"/>
              <a:t>Sai logic</a:t>
            </a:r>
          </a:p>
          <a:p>
            <a:pPr lvl="2" eaLnBrk="1" hangingPunct="1">
              <a:lnSpc>
                <a:spcPct val="80000"/>
              </a:lnSpc>
            </a:pPr>
            <a:endParaRPr lang="en-US" sz="1400" b="1" dirty="0"/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Ex</a:t>
            </a:r>
            <a:r>
              <a:rPr lang="en-US" sz="1200" dirty="0" smtClean="0"/>
              <a:t>:  Concurrency/GoRoutine2.go</a:t>
            </a:r>
          </a:p>
          <a:p>
            <a:pPr lvl="2" eaLnBrk="1" hangingPunct="1">
              <a:lnSpc>
                <a:spcPct val="80000"/>
              </a:lnSpc>
            </a:pPr>
            <a:endParaRPr lang="en-US" altLang="x-non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Concurrency</a:t>
            </a:r>
            <a:endParaRPr lang="en-US" altLang="x-non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2826" y="1455738"/>
            <a:ext cx="7700963" cy="49450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3200" b="1" dirty="0" err="1" smtClean="0"/>
              <a:t>Goroutine</a:t>
            </a:r>
            <a:endParaRPr lang="en-US" altLang="x-none" sz="28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x-none" b="1" dirty="0" err="1" smtClean="0"/>
              <a:t>Cách</a:t>
            </a:r>
            <a:r>
              <a:rPr lang="en-US" altLang="x-none" b="1" dirty="0" smtClean="0"/>
              <a:t> </a:t>
            </a:r>
            <a:r>
              <a:rPr lang="en-US" altLang="x-none" b="1" dirty="0" err="1" smtClean="0"/>
              <a:t>giải</a:t>
            </a:r>
            <a:r>
              <a:rPr lang="en-US" altLang="x-none" b="1" dirty="0" smtClean="0"/>
              <a:t> </a:t>
            </a:r>
            <a:r>
              <a:rPr lang="en-US" altLang="x-none" b="1" dirty="0" err="1" smtClean="0"/>
              <a:t>quyết</a:t>
            </a:r>
            <a:endParaRPr lang="en-US" altLang="x-none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Atomic (</a:t>
            </a:r>
            <a:r>
              <a:rPr lang="en-US" sz="1600" dirty="0" err="1" smtClean="0"/>
              <a:t>Chỉ</a:t>
            </a:r>
            <a:r>
              <a:rPr lang="en-US" sz="1600" dirty="0" smtClean="0"/>
              <a:t> </a:t>
            </a:r>
            <a:r>
              <a:rPr lang="en-US" sz="1600" dirty="0" err="1" smtClean="0"/>
              <a:t>giải</a:t>
            </a:r>
            <a:r>
              <a:rPr lang="en-US" sz="1600" dirty="0" smtClean="0"/>
              <a:t> </a:t>
            </a:r>
            <a:r>
              <a:rPr lang="en-US" sz="1600" dirty="0" err="1" smtClean="0"/>
              <a:t>quyết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kiểu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kiểu</a:t>
            </a:r>
            <a:r>
              <a:rPr lang="en-US" sz="1600" dirty="0" smtClean="0"/>
              <a:t> con </a:t>
            </a:r>
            <a:r>
              <a:rPr lang="en-US" sz="1600" dirty="0" err="1" smtClean="0"/>
              <a:t>trỏ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hàm</a:t>
            </a:r>
            <a:r>
              <a:rPr lang="en-US" b="1" dirty="0" smtClean="0"/>
              <a:t>)</a:t>
            </a:r>
            <a:endParaRPr lang="en-US" b="1" dirty="0"/>
          </a:p>
          <a:p>
            <a:pPr lvl="1" eaLnBrk="1" hangingPunct="1">
              <a:lnSpc>
                <a:spcPct val="80000"/>
              </a:lnSpc>
            </a:pPr>
            <a:r>
              <a:rPr lang="en-US" altLang="x-none" b="1" dirty="0" err="1" smtClean="0"/>
              <a:t>Muxtex</a:t>
            </a:r>
            <a:endParaRPr lang="en-US" altLang="x-none" b="1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400" dirty="0" err="1"/>
              <a:t>Cách</a:t>
            </a:r>
            <a:r>
              <a:rPr lang="en-US" sz="1400" dirty="0"/>
              <a:t> </a:t>
            </a:r>
            <a:r>
              <a:rPr lang="en-US" sz="1400" dirty="0" err="1"/>
              <a:t>s</a:t>
            </a:r>
            <a:r>
              <a:rPr lang="en-US" sz="1400" dirty="0" err="1" smtClean="0"/>
              <a:t>ử</a:t>
            </a:r>
            <a:r>
              <a:rPr lang="en-US" sz="1400" dirty="0" smtClean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mutex</a:t>
            </a:r>
            <a:r>
              <a:rPr lang="en-US" sz="1400" dirty="0"/>
              <a:t> </a:t>
            </a:r>
            <a:r>
              <a:rPr lang="en-US" sz="1400" dirty="0" err="1"/>
              <a:t>cũng</a:t>
            </a:r>
            <a:r>
              <a:rPr lang="en-US" sz="1400" dirty="0"/>
              <a:t> </a:t>
            </a:r>
            <a:r>
              <a:rPr lang="en-US" sz="1400" dirty="0" err="1"/>
              <a:t>vô</a:t>
            </a:r>
            <a:r>
              <a:rPr lang="en-US" sz="1400" dirty="0"/>
              <a:t> </a:t>
            </a:r>
            <a:r>
              <a:rPr lang="en-US" sz="1400" dirty="0" err="1"/>
              <a:t>cùng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r>
              <a:rPr lang="en-US" sz="1400" dirty="0"/>
              <a:t> </a:t>
            </a:r>
            <a:r>
              <a:rPr lang="en-US" sz="1400" dirty="0" err="1"/>
              <a:t>giản</a:t>
            </a:r>
            <a:r>
              <a:rPr lang="en-US" sz="1400" dirty="0"/>
              <a:t>. </a:t>
            </a:r>
            <a:r>
              <a:rPr lang="en-US" sz="1400" dirty="0" err="1"/>
              <a:t>Đầu</a:t>
            </a:r>
            <a:r>
              <a:rPr lang="en-US" sz="1400" dirty="0"/>
              <a:t> </a:t>
            </a:r>
            <a:r>
              <a:rPr lang="en-US" sz="1400" dirty="0" err="1"/>
              <a:t>tiên</a:t>
            </a:r>
            <a:r>
              <a:rPr lang="en-US" sz="1400" dirty="0"/>
              <a:t> </a:t>
            </a:r>
            <a:r>
              <a:rPr lang="en-US" sz="1400" dirty="0" err="1"/>
              <a:t>chúng</a:t>
            </a:r>
            <a:r>
              <a:rPr lang="en-US" sz="1400" dirty="0"/>
              <a:t> ta </a:t>
            </a:r>
            <a:r>
              <a:rPr lang="en-US" sz="1400" dirty="0" err="1"/>
              <a:t>khai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biến</a:t>
            </a:r>
            <a:r>
              <a:rPr lang="en-US" sz="1400" dirty="0"/>
              <a:t> </a:t>
            </a:r>
            <a:r>
              <a:rPr lang="en-US" sz="1400" dirty="0" err="1"/>
              <a:t>mutex</a:t>
            </a:r>
            <a:r>
              <a:rPr lang="en-US" sz="1400" dirty="0"/>
              <a:t> </a:t>
            </a:r>
            <a:r>
              <a:rPr lang="en-US" sz="1400" dirty="0" err="1"/>
              <a:t>thuộc</a:t>
            </a:r>
            <a:r>
              <a:rPr lang="en-US" sz="1400" dirty="0"/>
              <a:t> </a:t>
            </a:r>
            <a:r>
              <a:rPr lang="en-US" sz="1400" dirty="0" err="1"/>
              <a:t>kiểu</a:t>
            </a:r>
            <a:r>
              <a:rPr lang="en-US" sz="1400" dirty="0"/>
              <a:t> </a:t>
            </a:r>
            <a:r>
              <a:rPr lang="en-US" sz="1400" dirty="0" err="1"/>
              <a:t>sync.Mutex</a:t>
            </a:r>
            <a:r>
              <a:rPr lang="en-US" sz="1400" dirty="0"/>
              <a:t>. Sau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dirty="0" err="1"/>
              <a:t>đoạn</a:t>
            </a:r>
            <a:r>
              <a:rPr lang="en-US" sz="1400" dirty="0"/>
              <a:t> </a:t>
            </a:r>
            <a:r>
              <a:rPr lang="en-US" sz="1400" dirty="0" err="1"/>
              <a:t>nào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xử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, </a:t>
            </a:r>
            <a:r>
              <a:rPr lang="en-US" sz="1400" dirty="0" err="1"/>
              <a:t>chúng</a:t>
            </a:r>
            <a:r>
              <a:rPr lang="en-US" sz="1400" dirty="0"/>
              <a:t> ta </a:t>
            </a:r>
            <a:r>
              <a:rPr lang="en-US" sz="1400" dirty="0" err="1"/>
              <a:t>gọi</a:t>
            </a:r>
            <a:r>
              <a:rPr lang="en-US" sz="1400" dirty="0"/>
              <a:t> </a:t>
            </a:r>
            <a:r>
              <a:rPr lang="en-US" sz="1400" dirty="0" err="1"/>
              <a:t>hàm</a:t>
            </a:r>
            <a:r>
              <a:rPr lang="en-US" sz="1400" dirty="0"/>
              <a:t> </a:t>
            </a:r>
            <a:r>
              <a:rPr lang="en-US" sz="1400" dirty="0" err="1"/>
              <a:t>mutex.Lock</a:t>
            </a:r>
            <a:r>
              <a:rPr lang="en-US" sz="1400" dirty="0"/>
              <a:t>(). Sau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xong</a:t>
            </a:r>
            <a:r>
              <a:rPr lang="en-US" sz="1400" dirty="0"/>
              <a:t>, </a:t>
            </a:r>
            <a:r>
              <a:rPr lang="en-US" sz="1400" dirty="0" err="1"/>
              <a:t>chúng</a:t>
            </a:r>
            <a:r>
              <a:rPr lang="en-US" sz="1400" dirty="0"/>
              <a:t> ta </a:t>
            </a:r>
            <a:r>
              <a:rPr lang="en-US" sz="1400" dirty="0" err="1"/>
              <a:t>gọi</a:t>
            </a:r>
            <a:r>
              <a:rPr lang="en-US" sz="1400" dirty="0"/>
              <a:t> </a:t>
            </a:r>
            <a:r>
              <a:rPr lang="en-US" sz="1400" dirty="0" err="1"/>
              <a:t>hàm</a:t>
            </a:r>
            <a:r>
              <a:rPr lang="en-US" sz="1400" dirty="0"/>
              <a:t> </a:t>
            </a:r>
            <a:r>
              <a:rPr lang="en-US" sz="1400" dirty="0" err="1"/>
              <a:t>mutex.Unlock</a:t>
            </a:r>
            <a:r>
              <a:rPr lang="en-US" sz="1400" dirty="0"/>
              <a:t>()</a:t>
            </a:r>
            <a:r>
              <a:rPr lang="en-US" dirty="0"/>
              <a:t> </a:t>
            </a:r>
            <a:endParaRPr lang="en-US" dirty="0" smtClean="0"/>
          </a:p>
          <a:p>
            <a:pPr lvl="2" eaLnBrk="1" hangingPunct="1">
              <a:lnSpc>
                <a:spcPct val="80000"/>
              </a:lnSpc>
            </a:pPr>
            <a:endParaRPr lang="en-US" altLang="x-none" b="1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Ex</a:t>
            </a:r>
            <a:r>
              <a:rPr lang="en-US" sz="1200" dirty="0" smtClean="0"/>
              <a:t>:  Concurrency/GoRoutine3.go</a:t>
            </a:r>
          </a:p>
          <a:p>
            <a:pPr lvl="2" eaLnBrk="1" hangingPunct="1">
              <a:lnSpc>
                <a:spcPct val="80000"/>
              </a:lnSpc>
            </a:pPr>
            <a:endParaRPr lang="en-US" altLang="x-non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8tgp_time_light">
  <a:themeElements>
    <a:clrScheme name="208tgp_time_light 3">
      <a:dk1>
        <a:srgbClr val="000000"/>
      </a:dk1>
      <a:lt1>
        <a:srgbClr val="FFFFFF"/>
      </a:lt1>
      <a:dk2>
        <a:srgbClr val="0F4D5B"/>
      </a:dk2>
      <a:lt2>
        <a:srgbClr val="969696"/>
      </a:lt2>
      <a:accent1>
        <a:srgbClr val="1B7D6A"/>
      </a:accent1>
      <a:accent2>
        <a:srgbClr val="CBBA3B"/>
      </a:accent2>
      <a:accent3>
        <a:srgbClr val="FFFFFF"/>
      </a:accent3>
      <a:accent4>
        <a:srgbClr val="000000"/>
      </a:accent4>
      <a:accent5>
        <a:srgbClr val="ABBFB9"/>
      </a:accent5>
      <a:accent6>
        <a:srgbClr val="B8A835"/>
      </a:accent6>
      <a:hlink>
        <a:srgbClr val="3790D3"/>
      </a:hlink>
      <a:folHlink>
        <a:srgbClr val="BD6A1F"/>
      </a:folHlink>
    </a:clrScheme>
    <a:fontScheme name="208tgp_tim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8tgp_time_light 1">
        <a:dk1>
          <a:srgbClr val="000000"/>
        </a:dk1>
        <a:lt1>
          <a:srgbClr val="FFFFFF"/>
        </a:lt1>
        <a:dk2>
          <a:srgbClr val="351155"/>
        </a:dk2>
        <a:lt2>
          <a:srgbClr val="969696"/>
        </a:lt2>
        <a:accent1>
          <a:srgbClr val="7053CB"/>
        </a:accent1>
        <a:accent2>
          <a:srgbClr val="3282BE"/>
        </a:accent2>
        <a:accent3>
          <a:srgbClr val="FFFFFF"/>
        </a:accent3>
        <a:accent4>
          <a:srgbClr val="000000"/>
        </a:accent4>
        <a:accent5>
          <a:srgbClr val="BBB3E2"/>
        </a:accent5>
        <a:accent6>
          <a:srgbClr val="2C75AC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8tgp_time_light 2">
        <a:dk1>
          <a:srgbClr val="000000"/>
        </a:dk1>
        <a:lt1>
          <a:srgbClr val="FFFFFF"/>
        </a:lt1>
        <a:dk2>
          <a:srgbClr val="1129A1"/>
        </a:dk2>
        <a:lt2>
          <a:srgbClr val="969696"/>
        </a:lt2>
        <a:accent1>
          <a:srgbClr val="4987E3"/>
        </a:accent1>
        <a:accent2>
          <a:srgbClr val="40C3EC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39B0D6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8tgp_time_light 3">
        <a:dk1>
          <a:srgbClr val="000000"/>
        </a:dk1>
        <a:lt1>
          <a:srgbClr val="FFFFFF"/>
        </a:lt1>
        <a:dk2>
          <a:srgbClr val="0F4D5B"/>
        </a:dk2>
        <a:lt2>
          <a:srgbClr val="969696"/>
        </a:lt2>
        <a:accent1>
          <a:srgbClr val="1B7D6A"/>
        </a:accent1>
        <a:accent2>
          <a:srgbClr val="CBBA3B"/>
        </a:accent2>
        <a:accent3>
          <a:srgbClr val="FFFFFF"/>
        </a:accent3>
        <a:accent4>
          <a:srgbClr val="000000"/>
        </a:accent4>
        <a:accent5>
          <a:srgbClr val="ABBFB9"/>
        </a:accent5>
        <a:accent6>
          <a:srgbClr val="B8A835"/>
        </a:accent6>
        <a:hlink>
          <a:srgbClr val="3790D3"/>
        </a:hlink>
        <a:folHlink>
          <a:srgbClr val="BD6A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349</Words>
  <Application>Microsoft Macintosh PowerPoint</Application>
  <PresentationFormat>Widescreen</PresentationFormat>
  <Paragraphs>55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Calibri</vt:lpstr>
      <vt:lpstr>Calibri Light</vt:lpstr>
      <vt:lpstr>Microsoft YaHei</vt:lpstr>
      <vt:lpstr>Wingdings</vt:lpstr>
      <vt:lpstr>宋体</vt:lpstr>
      <vt:lpstr>Arial</vt:lpstr>
      <vt:lpstr>Office Theme</vt:lpstr>
      <vt:lpstr>默认设计模板</vt:lpstr>
      <vt:lpstr>208tgp_time_light</vt:lpstr>
      <vt:lpstr>Image</vt:lpstr>
      <vt:lpstr>PowerPoint Presentation</vt:lpstr>
      <vt:lpstr>Nội dung</vt:lpstr>
      <vt:lpstr>Nội dung</vt:lpstr>
      <vt:lpstr>Concurrency</vt:lpstr>
      <vt:lpstr>Concurrency</vt:lpstr>
      <vt:lpstr>Concurrency</vt:lpstr>
      <vt:lpstr>Concurrency</vt:lpstr>
      <vt:lpstr>Concurrency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khacthanh244@gmail.com</dc:creator>
  <cp:lastModifiedBy>khacthanh244@gmail.com</cp:lastModifiedBy>
  <cp:revision>28</cp:revision>
  <dcterms:created xsi:type="dcterms:W3CDTF">2018-05-13T04:25:25Z</dcterms:created>
  <dcterms:modified xsi:type="dcterms:W3CDTF">2018-05-22T16:22:23Z</dcterms:modified>
</cp:coreProperties>
</file>