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30/11/2017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0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30/11/2017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7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30/11/2017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9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30/11/2017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5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30/11/2017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30/11/2017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8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30/11/2017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8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30/11/2017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4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30/11/2017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30/11/2017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9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30/11/2017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AAD65-083E-422C-83E0-C597747C11C9}" type="datetimeFigureOut">
              <a:rPr lang="en-US" smtClean="0"/>
              <a:t>30/11/2017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0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b="1" smtClean="0"/>
              <a:t>Chào Lâm xồn</a:t>
            </a:r>
            <a:endParaRPr lang="en-US" b="1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255178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                 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Chào Lâm xồn</vt:lpstr>
      <vt:lpstr>       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Chào Lâm xồn</dc:title>
  <dc:creator>IT</dc:creator>
  <cp:lastModifiedBy>IT</cp:lastModifiedBy>
  <cp:revision>5</cp:revision>
  <dcterms:created xsi:type="dcterms:W3CDTF">2017-11-30T01:07:51Z</dcterms:created>
  <dcterms:modified xsi:type="dcterms:W3CDTF">2017-11-30T03:11:03Z</dcterms:modified>
</cp:coreProperties>
</file>