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awdwdawdwd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123132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Chào Lâm xồn</vt:lpstr>
      <vt:lpstr>                   </vt:lpstr>
      <vt:lpstr>PowerPoint Presentation</vt:lpstr>
      <vt:lpstr>123132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6</cp:revision>
  <dcterms:created xsi:type="dcterms:W3CDTF">2017-11-30T01:07:51Z</dcterms:created>
  <dcterms:modified xsi:type="dcterms:W3CDTF">2017-11-30T00:32:28Z</dcterms:modified>
</cp:coreProperties>
</file>