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smtClean="0"/>
              <a:t>Chào Lâm xồn</a:t>
            </a:r>
            <a:endParaRPr lang="en-US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Chào</a:t>
            </a:r>
            <a:r>
              <a:rPr lang="en-US" sz="2800" dirty="0" smtClean="0"/>
              <a:t> truey62n </a:t>
            </a:r>
            <a:r>
              <a:rPr lang="en-US" sz="2800" dirty="0" err="1" smtClean="0"/>
              <a:t>óc</a:t>
            </a:r>
            <a:r>
              <a:rPr lang="en-US" sz="2800" dirty="0" smtClean="0"/>
              <a:t> </a:t>
            </a:r>
            <a:r>
              <a:rPr lang="en-US" sz="2800" smtClean="0"/>
              <a:t>chó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5517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awdwdawdwd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123132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Xàm lồn chứ hay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Chào Lâm xồn</vt:lpstr>
      <vt:lpstr>                   </vt:lpstr>
      <vt:lpstr>PowerPoint Presentation</vt:lpstr>
      <vt:lpstr>123132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Lâm xồn</dc:title>
  <dc:creator>IT</dc:creator>
  <cp:lastModifiedBy>IT</cp:lastModifiedBy>
  <cp:revision>8</cp:revision>
  <dcterms:created xsi:type="dcterms:W3CDTF">2017-11-30T01:07:51Z</dcterms:created>
  <dcterms:modified xsi:type="dcterms:W3CDTF">2017-11-30T00:37:18Z</dcterms:modified>
</cp:coreProperties>
</file>