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Hihi chào nhé</a:t>
            </a:r>
          </a:p>
        </p:txBody>
      </p:sp>
      <p:pic>
        <p:nvPicPr>
          <p:cNvPr id="1026" name="Picture 2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19" y="2339566"/>
            <a:ext cx="2144162" cy="21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14988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3600"/>
            <a:ext cx="1268994" cy="10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Chào Lâm xồn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9</cp:revision>
  <dcterms:created xsi:type="dcterms:W3CDTF">2017-11-30T01:07:51Z</dcterms:created>
  <dcterms:modified xsi:type="dcterms:W3CDTF">2017-11-30T00:45:44Z</dcterms:modified>
</cp:coreProperties>
</file>