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0" r:id="rId4"/>
    <p:sldId id="285" r:id="rId5"/>
    <p:sldId id="26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0" r:id="rId15"/>
  </p:sldIdLst>
  <p:sldSz cx="9144000" cy="5143500" type="screen16x9"/>
  <p:notesSz cx="6858000" cy="9144000"/>
  <p:embeddedFontLst>
    <p:embeddedFont>
      <p:font typeface="Roboto Slab" charset="0"/>
      <p:regular r:id="rId17"/>
      <p:bold r:id="rId18"/>
    </p:embeddedFont>
    <p:embeddedFont>
      <p:font typeface="Nixie One" charset="0"/>
      <p:regular r:id="rId19"/>
    </p:embeddedFont>
    <p:embeddedFont>
      <p:font typeface="Impact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39ACE6-9128-43C1-B9F4-72640A5EFEA6}">
  <a:tblStyle styleId="{6439ACE6-9128-43C1-B9F4-72640A5EFE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0585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0" y="2601425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ĐỒ ÁN XEM TRUYỆN OFFLINE</a:t>
            </a:r>
            <a:endParaRPr dirty="0"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ubTitle" idx="4294967295"/>
          </p:nvPr>
        </p:nvSpPr>
        <p:spPr>
          <a:xfrm>
            <a:off x="685800" y="1200150"/>
            <a:ext cx="51816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giúp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người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tìm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những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cuốn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truyện</a:t>
            </a:r>
            <a:r>
              <a:rPr lang="en-US" sz="2400" dirty="0" smtClean="0">
                <a:latin typeface="+mn-lt"/>
              </a:rPr>
              <a:t> hay </a:t>
            </a:r>
            <a:r>
              <a:rPr lang="en-US" sz="2400" dirty="0" err="1" smtClean="0">
                <a:latin typeface="+mn-lt"/>
              </a:rPr>
              <a:t>trên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một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loại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mong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muốn</a:t>
            </a:r>
            <a:endParaRPr lang="en-US" sz="2400" dirty="0" smtClean="0"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Một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cuốn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truyện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nhiều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loại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khác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nhau</a:t>
            </a:r>
            <a:endParaRPr sz="2400" dirty="0">
              <a:latin typeface="+mn-lt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122;p14"/>
          <p:cNvSpPr txBox="1">
            <a:spLocks/>
          </p:cNvSpPr>
          <p:nvPr/>
        </p:nvSpPr>
        <p:spPr>
          <a:xfrm>
            <a:off x="381000" y="514350"/>
            <a:ext cx="3208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Thể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loại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29" y="21639"/>
            <a:ext cx="28013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ubTitle" idx="4294967295"/>
          </p:nvPr>
        </p:nvSpPr>
        <p:spPr>
          <a:xfrm>
            <a:off x="381000" y="1200150"/>
            <a:ext cx="57912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Khi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ấn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thumbail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của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cuốn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truyện</a:t>
            </a:r>
            <a:r>
              <a:rPr lang="en-US" sz="2400" dirty="0" smtClean="0">
                <a:latin typeface="+mn-lt"/>
              </a:rPr>
              <a:t> . </a:t>
            </a:r>
            <a:r>
              <a:rPr lang="en-US" sz="2400" dirty="0" err="1" smtClean="0">
                <a:latin typeface="+mn-lt"/>
              </a:rPr>
              <a:t>Màn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này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sẽ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được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hiện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kèm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theo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nội</a:t>
            </a:r>
            <a:r>
              <a:rPr lang="en-US" sz="2400" dirty="0" smtClean="0">
                <a:latin typeface="+mn-lt"/>
              </a:rPr>
              <a:t> dung </a:t>
            </a:r>
            <a:r>
              <a:rPr lang="en-US" sz="2400" dirty="0" err="1" smtClean="0">
                <a:latin typeface="+mn-lt"/>
              </a:rPr>
              <a:t>tóm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tắ</a:t>
            </a:r>
            <a:r>
              <a:rPr lang="en-US" sz="2400" dirty="0" err="1" smtClean="0">
                <a:latin typeface="+mn-lt"/>
              </a:rPr>
              <a:t>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sơ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lược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về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truyện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đó</a:t>
            </a:r>
            <a:endParaRPr lang="en-US" sz="2400" dirty="0" smtClean="0"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Kèm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theo</a:t>
            </a:r>
            <a:r>
              <a:rPr lang="en-US" sz="2400" dirty="0" smtClean="0">
                <a:latin typeface="+mn-lt"/>
              </a:rPr>
              <a:t> 2 button : </a:t>
            </a:r>
            <a:r>
              <a:rPr lang="en-US" sz="2400" dirty="0" err="1" smtClean="0">
                <a:latin typeface="+mn-lt"/>
              </a:rPr>
              <a:t>xem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tiếp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tục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theo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dõi</a:t>
            </a:r>
            <a:endParaRPr lang="en-US" sz="2400" dirty="0" smtClean="0"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Nếu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người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dùng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ấn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vào</a:t>
            </a:r>
            <a:r>
              <a:rPr lang="en-US" sz="2400" dirty="0" smtClean="0">
                <a:latin typeface="+mn-lt"/>
              </a:rPr>
              <a:t> “Theo </a:t>
            </a:r>
            <a:r>
              <a:rPr lang="en-US" sz="2400" dirty="0" err="1" smtClean="0">
                <a:latin typeface="+mn-lt"/>
              </a:rPr>
              <a:t>dõi</a:t>
            </a:r>
            <a:r>
              <a:rPr lang="en-US" sz="2400" dirty="0" smtClean="0">
                <a:latin typeface="+mn-lt"/>
              </a:rPr>
              <a:t>” </a:t>
            </a:r>
            <a:r>
              <a:rPr lang="en-US" sz="2400" dirty="0" err="1" smtClean="0">
                <a:latin typeface="+mn-lt"/>
              </a:rPr>
              <a:t>thì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sẽ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lưu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truyện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vào</a:t>
            </a:r>
            <a:r>
              <a:rPr lang="en-US" sz="2400" dirty="0" smtClean="0">
                <a:latin typeface="+mn-lt"/>
              </a:rPr>
              <a:t> bookmark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button </a:t>
            </a:r>
            <a:r>
              <a:rPr lang="en-US" sz="2400" dirty="0" err="1" smtClean="0">
                <a:latin typeface="+mn-lt"/>
              </a:rPr>
              <a:t>sẽ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chuyển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thành</a:t>
            </a:r>
            <a:r>
              <a:rPr lang="en-US" sz="2400" dirty="0" smtClean="0">
                <a:latin typeface="+mn-lt"/>
              </a:rPr>
              <a:t> “</a:t>
            </a:r>
            <a:r>
              <a:rPr lang="en-US" sz="2400" dirty="0" err="1" smtClean="0">
                <a:latin typeface="+mn-lt"/>
              </a:rPr>
              <a:t>Đã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theo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dõi</a:t>
            </a:r>
            <a:r>
              <a:rPr lang="en-US" sz="2400" dirty="0" smtClean="0">
                <a:latin typeface="+mn-lt"/>
              </a:rPr>
              <a:t>”</a:t>
            </a:r>
            <a:endParaRPr sz="2400" dirty="0">
              <a:latin typeface="+mn-lt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122;p14"/>
          <p:cNvSpPr txBox="1">
            <a:spLocks/>
          </p:cNvSpPr>
          <p:nvPr/>
        </p:nvSpPr>
        <p:spPr>
          <a:xfrm>
            <a:off x="381000" y="514350"/>
            <a:ext cx="3208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Nội</a:t>
            </a:r>
            <a:r>
              <a:rPr lang="en-US" sz="3200" dirty="0" smtClean="0">
                <a:solidFill>
                  <a:schemeClr val="tx1"/>
                </a:solidFill>
              </a:rPr>
              <a:t> dung </a:t>
            </a:r>
            <a:r>
              <a:rPr lang="en-US" sz="3200" dirty="0" err="1" smtClean="0">
                <a:solidFill>
                  <a:schemeClr val="tx1"/>
                </a:solidFill>
              </a:rPr>
              <a:t>tóm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tắt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90" y="2404"/>
            <a:ext cx="28870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ubTitle" idx="4294967295"/>
          </p:nvPr>
        </p:nvSpPr>
        <p:spPr>
          <a:xfrm>
            <a:off x="685800" y="1200150"/>
            <a:ext cx="52578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Mục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lục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này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được</a:t>
            </a:r>
            <a:r>
              <a:rPr lang="en-US" sz="2400" dirty="0" smtClean="0">
                <a:latin typeface="+mn-lt"/>
              </a:rPr>
              <a:t> chia </a:t>
            </a:r>
            <a:r>
              <a:rPr lang="en-US" sz="2400" dirty="0" err="1" smtClean="0">
                <a:latin typeface="+mn-lt"/>
              </a:rPr>
              <a:t>ra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nhiều</a:t>
            </a:r>
            <a:r>
              <a:rPr lang="en-US" sz="2400" dirty="0" smtClean="0">
                <a:latin typeface="+mn-lt"/>
              </a:rPr>
              <a:t> chap </a:t>
            </a:r>
            <a:r>
              <a:rPr lang="en-US" sz="2400" dirty="0" err="1" smtClean="0">
                <a:latin typeface="+mn-lt"/>
              </a:rPr>
              <a:t>khác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nhau</a:t>
            </a:r>
            <a:endParaRPr lang="en-US" sz="2400" dirty="0" smtClean="0"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Khi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người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quản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lí</a:t>
            </a:r>
            <a:r>
              <a:rPr lang="en-US" sz="2400" dirty="0" smtClean="0">
                <a:latin typeface="+mn-lt"/>
              </a:rPr>
              <a:t> app </a:t>
            </a:r>
            <a:r>
              <a:rPr lang="en-US" sz="2400" dirty="0" err="1" smtClean="0">
                <a:latin typeface="+mn-lt"/>
              </a:rPr>
              <a:t>thêm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dữ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liệu</a:t>
            </a:r>
            <a:r>
              <a:rPr lang="en-US" sz="2400" dirty="0" smtClean="0">
                <a:latin typeface="+mn-lt"/>
              </a:rPr>
              <a:t> chap </a:t>
            </a:r>
            <a:r>
              <a:rPr lang="en-US" sz="2400" dirty="0" err="1" smtClean="0">
                <a:latin typeface="+mn-lt"/>
              </a:rPr>
              <a:t>mới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thì</a:t>
            </a:r>
            <a:r>
              <a:rPr lang="en-US" sz="2400" dirty="0" smtClean="0">
                <a:latin typeface="+mn-lt"/>
              </a:rPr>
              <a:t> chap </a:t>
            </a:r>
            <a:r>
              <a:rPr lang="en-US" sz="2400" dirty="0" err="1" smtClean="0">
                <a:latin typeface="+mn-lt"/>
              </a:rPr>
              <a:t>mới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sẽ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đầu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tiên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giúp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người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dùng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đón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những</a:t>
            </a:r>
            <a:r>
              <a:rPr lang="en-US" sz="2400" dirty="0" smtClean="0">
                <a:latin typeface="+mn-lt"/>
              </a:rPr>
              <a:t> chap </a:t>
            </a:r>
            <a:r>
              <a:rPr lang="en-US" sz="2400" dirty="0" err="1" smtClean="0">
                <a:latin typeface="+mn-lt"/>
              </a:rPr>
              <a:t>mới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nhất</a:t>
            </a:r>
            <a:endParaRPr sz="2400" dirty="0">
              <a:latin typeface="+mn-lt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Google Shape;122;p14"/>
          <p:cNvSpPr txBox="1">
            <a:spLocks/>
          </p:cNvSpPr>
          <p:nvPr/>
        </p:nvSpPr>
        <p:spPr>
          <a:xfrm>
            <a:off x="381000" y="514350"/>
            <a:ext cx="5257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Mục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lục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và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nội</a:t>
            </a:r>
            <a:r>
              <a:rPr lang="en-US" sz="3200" dirty="0" smtClean="0">
                <a:solidFill>
                  <a:schemeClr val="tx1"/>
                </a:solidFill>
              </a:rPr>
              <a:t> dung </a:t>
            </a:r>
            <a:r>
              <a:rPr lang="en-US" sz="3200" dirty="0" err="1" smtClean="0">
                <a:solidFill>
                  <a:schemeClr val="tx1"/>
                </a:solidFill>
              </a:rPr>
              <a:t>truyện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60" y="0"/>
            <a:ext cx="28727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ubTitle" idx="4294967295"/>
          </p:nvPr>
        </p:nvSpPr>
        <p:spPr>
          <a:xfrm>
            <a:off x="685800" y="1200150"/>
            <a:ext cx="51816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Bên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trong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chứa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những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nội</a:t>
            </a:r>
            <a:r>
              <a:rPr lang="en-US" sz="2400" dirty="0" smtClean="0">
                <a:latin typeface="+mn-lt"/>
              </a:rPr>
              <a:t> dung </a:t>
            </a:r>
            <a:r>
              <a:rPr lang="en-US" sz="2400" dirty="0" err="1" smtClean="0">
                <a:latin typeface="+mn-lt"/>
              </a:rPr>
              <a:t>của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từng</a:t>
            </a:r>
            <a:r>
              <a:rPr lang="en-US" sz="2400" dirty="0" smtClean="0">
                <a:latin typeface="+mn-lt"/>
              </a:rPr>
              <a:t> chap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Nếu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đang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xem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thoát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thì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hệ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thống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sẽ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nhớ</a:t>
            </a:r>
            <a:r>
              <a:rPr lang="en-US" sz="2400" dirty="0" smtClean="0">
                <a:latin typeface="+mn-lt"/>
              </a:rPr>
              <a:t> chap </a:t>
            </a:r>
            <a:r>
              <a:rPr lang="en-US" sz="2400" dirty="0" err="1" smtClean="0">
                <a:latin typeface="+mn-lt"/>
              </a:rPr>
              <a:t>đã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gần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đây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nhất</a:t>
            </a:r>
            <a:endParaRPr lang="en-US" sz="2400" dirty="0" smtClean="0"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chọn</a:t>
            </a:r>
            <a:r>
              <a:rPr lang="en-US" sz="2400" dirty="0" smtClean="0">
                <a:latin typeface="+mn-lt"/>
              </a:rPr>
              <a:t> chap </a:t>
            </a:r>
            <a:r>
              <a:rPr lang="en-US" sz="2400" dirty="0" err="1" smtClean="0">
                <a:latin typeface="+mn-lt"/>
              </a:rPr>
              <a:t>tiếp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theo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thanh</a:t>
            </a:r>
            <a:r>
              <a:rPr lang="en-US" sz="2400" dirty="0" smtClean="0">
                <a:latin typeface="+mn-lt"/>
              </a:rPr>
              <a:t> Toolbar ở </a:t>
            </a:r>
            <a:r>
              <a:rPr lang="en-US" sz="2400" dirty="0" err="1" smtClean="0">
                <a:latin typeface="+mn-lt"/>
              </a:rPr>
              <a:t>trên</a:t>
            </a:r>
            <a:endParaRPr sz="2400" dirty="0">
              <a:latin typeface="+mn-lt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122;p14"/>
          <p:cNvSpPr txBox="1">
            <a:spLocks/>
          </p:cNvSpPr>
          <p:nvPr/>
        </p:nvSpPr>
        <p:spPr>
          <a:xfrm>
            <a:off x="381000" y="514350"/>
            <a:ext cx="3208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Nội</a:t>
            </a:r>
            <a:r>
              <a:rPr lang="en-US" sz="3200" dirty="0" smtClean="0">
                <a:solidFill>
                  <a:schemeClr val="tx1"/>
                </a:solidFill>
              </a:rPr>
              <a:t> dung </a:t>
            </a:r>
            <a:r>
              <a:rPr lang="en-US" sz="3200" dirty="0" err="1" smtClean="0">
                <a:solidFill>
                  <a:schemeClr val="tx1"/>
                </a:solidFill>
              </a:rPr>
              <a:t>truyện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12" y="-6473"/>
            <a:ext cx="29424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 smtClean="0">
                <a:solidFill>
                  <a:srgbClr val="FFFFFF"/>
                </a:solidFill>
                <a:latin typeface="+mn-lt"/>
              </a:rPr>
              <a:t>Thanks for Watching</a:t>
            </a:r>
            <a:endParaRPr sz="48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40" name="Google Shape;440;p3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7 - Member</a:t>
            </a:r>
            <a:endParaRPr dirty="0"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1146024" y="1926668"/>
            <a:ext cx="6854975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Đặng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Thanh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Truyền</a:t>
            </a:r>
            <a:endParaRPr lang="en-US" b="1" dirty="0">
              <a:solidFill>
                <a:srgbClr val="114454"/>
              </a:solidFill>
              <a:latin typeface="+mn-lt"/>
              <a:ea typeface="Nixie One"/>
              <a:cs typeface="Nixie One"/>
              <a:sym typeface="Nixie One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Nguyễn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Thanh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Tuấn</a:t>
            </a:r>
            <a:endParaRPr lang="en-US" b="1" dirty="0" smtClean="0">
              <a:solidFill>
                <a:srgbClr val="114454"/>
              </a:solidFill>
              <a:latin typeface="+mn-lt"/>
              <a:ea typeface="Nixie One"/>
              <a:cs typeface="Nixie One"/>
              <a:sym typeface="Nixie One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Phạm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Thành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Tài</a:t>
            </a:r>
            <a:endParaRPr lang="en-US" b="1" dirty="0" smtClean="0">
              <a:solidFill>
                <a:srgbClr val="114454"/>
              </a:solidFill>
              <a:latin typeface="+mn-lt"/>
              <a:ea typeface="Nixie One"/>
              <a:cs typeface="Nixie One"/>
              <a:sym typeface="Nixie One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Lương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Tấn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Đại</a:t>
            </a:r>
            <a:endParaRPr lang="en-US" b="1" dirty="0" smtClean="0">
              <a:solidFill>
                <a:srgbClr val="114454"/>
              </a:solidFill>
              <a:latin typeface="+mn-lt"/>
              <a:ea typeface="Nixie One"/>
              <a:cs typeface="Nixie One"/>
              <a:sym typeface="Nixie One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Lưu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Quốc</a:t>
            </a:r>
            <a:r>
              <a:rPr lang="en-US" b="1" dirty="0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 smtClean="0">
                <a:solidFill>
                  <a:srgbClr val="114454"/>
                </a:solidFill>
                <a:latin typeface="+mn-lt"/>
                <a:ea typeface="Nixie One"/>
                <a:cs typeface="Nixie One"/>
                <a:sym typeface="Nixie One"/>
              </a:rPr>
              <a:t>Hòa</a:t>
            </a:r>
            <a:endParaRPr lang="en-US" b="1" dirty="0" smtClean="0">
              <a:solidFill>
                <a:srgbClr val="114454"/>
              </a:solidFill>
              <a:latin typeface="+mn-lt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152400" y="1276350"/>
            <a:ext cx="8839200" cy="25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Tx/>
              <a:buChar char="-"/>
            </a:pPr>
            <a:r>
              <a:rPr lang="en-US" dirty="0" smtClean="0">
                <a:latin typeface="+mn-lt"/>
              </a:rPr>
              <a:t>  </a:t>
            </a:r>
            <a:r>
              <a:rPr lang="en-US" dirty="0" err="1" smtClean="0">
                <a:latin typeface="+mn-lt"/>
              </a:rPr>
              <a:t>Công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kéo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nhiều</a:t>
            </a:r>
            <a:r>
              <a:rPr lang="en-US" dirty="0">
                <a:latin typeface="+mn-lt"/>
              </a:rPr>
              <a:t> 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việc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sinh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sinh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gây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áp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hề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nhỏ</a:t>
            </a:r>
            <a:endParaRPr lang="en-US" dirty="0">
              <a:latin typeface="+mn-lt"/>
            </a:endParaRPr>
          </a:p>
          <a:p>
            <a:pPr marL="342900" lvl="0" indent="-342900" algn="l">
              <a:buFontTx/>
              <a:buChar char="-"/>
            </a:pPr>
            <a:r>
              <a:rPr lang="en-US" dirty="0" smtClean="0">
                <a:latin typeface="+mn-lt"/>
              </a:rPr>
              <a:t>  Do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sinh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sinh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viên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tìm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nhau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. </a:t>
            </a:r>
            <a:r>
              <a:rPr lang="en-US" dirty="0" err="1" smtClean="0">
                <a:latin typeface="+mn-lt"/>
              </a:rPr>
              <a:t>Đọc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truyện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tranh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thuộc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đó</a:t>
            </a:r>
            <a:r>
              <a:rPr lang="en-US" dirty="0" smtClean="0">
                <a:latin typeface="+mn-lt"/>
              </a:rPr>
              <a:t> .</a:t>
            </a:r>
            <a:r>
              <a:rPr lang="en-US" dirty="0" err="1">
                <a:latin typeface="+mn-lt"/>
              </a:rPr>
              <a:t>Tuy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lớn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truyện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tranh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bây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giờ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đòi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hỏi</a:t>
            </a:r>
            <a:r>
              <a:rPr lang="en-US" dirty="0">
                <a:latin typeface="+mn-lt"/>
              </a:rPr>
              <a:t>  </a:t>
            </a:r>
            <a:r>
              <a:rPr lang="en-US" dirty="0" err="1">
                <a:latin typeface="+mn-lt"/>
              </a:rPr>
              <a:t>truy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vào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internet 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những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mẩu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truyện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nhất</a:t>
            </a:r>
            <a:r>
              <a:rPr lang="en-US" dirty="0">
                <a:latin typeface="+mn-lt"/>
              </a:rPr>
              <a:t>.</a:t>
            </a:r>
            <a:endParaRPr dirty="0">
              <a:latin typeface="+mn-lt"/>
            </a:endParaRPr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381000" y="514350"/>
            <a:ext cx="3208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Giới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thiệu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152400" y="1276350"/>
            <a:ext cx="8839200" cy="25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buFontTx/>
              <a:buChar char="-"/>
            </a:pPr>
            <a:r>
              <a:rPr lang="en-US" dirty="0" smtClean="0">
                <a:latin typeface="+mn-lt"/>
              </a:rPr>
              <a:t>  </a:t>
            </a:r>
            <a:r>
              <a:rPr lang="en-US" dirty="0" err="1" smtClean="0">
                <a:latin typeface="+mn-lt"/>
              </a:rPr>
              <a:t>Vấn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đặt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người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được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truyện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yêu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cập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mạng</a:t>
            </a:r>
            <a:r>
              <a:rPr lang="en-US" dirty="0" smtClean="0">
                <a:latin typeface="+mn-lt"/>
              </a:rPr>
              <a:t> . </a:t>
            </a:r>
            <a:r>
              <a:rPr lang="en-US" dirty="0" err="1">
                <a:latin typeface="+mn-lt"/>
              </a:rPr>
              <a:t>Dự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truyện</a:t>
            </a:r>
            <a:r>
              <a:rPr lang="en-US" dirty="0">
                <a:latin typeface="+mn-lt"/>
              </a:rPr>
              <a:t> offline </a:t>
            </a:r>
            <a:r>
              <a:rPr lang="en-US" dirty="0" err="1">
                <a:latin typeface="+mn-lt"/>
              </a:rPr>
              <a:t>được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khai</a:t>
            </a:r>
            <a:r>
              <a:rPr lang="en-US" dirty="0">
                <a:latin typeface="+mn-lt"/>
              </a:rPr>
              <a:t>.</a:t>
            </a:r>
            <a:endParaRPr dirty="0">
              <a:latin typeface="+mn-lt"/>
            </a:endParaRPr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6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ubTitle" idx="4294967295"/>
          </p:nvPr>
        </p:nvSpPr>
        <p:spPr>
          <a:xfrm>
            <a:off x="381000" y="1200150"/>
            <a:ext cx="54864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vi-VN" sz="2400" dirty="0">
                <a:latin typeface="+mn-lt"/>
              </a:rPr>
              <a:t>Thay vì phải sử dụng ListView thô sơ và chiếm nhiều kích thước trong màn </a:t>
            </a:r>
            <a:r>
              <a:rPr lang="vi-VN" sz="2400" dirty="0" smtClean="0">
                <a:latin typeface="+mn-lt"/>
              </a:rPr>
              <a:t>hình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 smtClean="0"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Màn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chính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được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sử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dụng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GirdView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chia </a:t>
            </a:r>
            <a:r>
              <a:rPr lang="en-US" sz="2400" dirty="0" err="1" smtClean="0">
                <a:latin typeface="+mn-lt"/>
              </a:rPr>
              <a:t>thành</a:t>
            </a:r>
            <a:r>
              <a:rPr lang="en-US" sz="2400" dirty="0" smtClean="0">
                <a:latin typeface="+mn-lt"/>
              </a:rPr>
              <a:t> 3 </a:t>
            </a:r>
            <a:r>
              <a:rPr lang="en-US" sz="2400" dirty="0" err="1" smtClean="0">
                <a:latin typeface="+mn-lt"/>
              </a:rPr>
              <a:t>cột</a:t>
            </a:r>
            <a:r>
              <a:rPr lang="en-US" sz="2400" dirty="0" smtClean="0">
                <a:latin typeface="+mn-lt"/>
              </a:rPr>
              <a:t> . </a:t>
            </a:r>
            <a:r>
              <a:rPr lang="en-US" sz="2400" dirty="0" err="1" smtClean="0">
                <a:latin typeface="+mn-lt"/>
              </a:rPr>
              <a:t>Giup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cho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app </a:t>
            </a:r>
            <a:r>
              <a:rPr lang="en-US" sz="2400" dirty="0" err="1" smtClean="0">
                <a:latin typeface="+mn-lt"/>
              </a:rPr>
              <a:t>trở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ngắn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gọn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đầy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đủ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nội</a:t>
            </a:r>
            <a:r>
              <a:rPr lang="en-US" sz="2400" dirty="0" smtClean="0">
                <a:latin typeface="+mn-lt"/>
              </a:rPr>
              <a:t> dung , </a:t>
            </a:r>
            <a:r>
              <a:rPr lang="en-US" sz="2400" dirty="0" err="1" smtClean="0">
                <a:latin typeface="+mn-lt"/>
              </a:rPr>
              <a:t>còn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giúp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cảm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thấy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bắt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mắt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hơn</a:t>
            </a:r>
            <a:endParaRPr lang="en-US" sz="2400" dirty="0" smtClean="0">
              <a:latin typeface="+mn-lt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2;p14"/>
          <p:cNvSpPr txBox="1">
            <a:spLocks/>
          </p:cNvSpPr>
          <p:nvPr/>
        </p:nvSpPr>
        <p:spPr>
          <a:xfrm>
            <a:off x="381000" y="514350"/>
            <a:ext cx="4114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 smtClean="0">
                <a:solidFill>
                  <a:schemeClr val="tx1"/>
                </a:solidFill>
              </a:rPr>
              <a:t>Màn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hình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chính</a:t>
            </a:r>
            <a:r>
              <a:rPr lang="en-US" sz="3200" b="1" dirty="0" smtClean="0">
                <a:solidFill>
                  <a:schemeClr val="tx1"/>
                </a:solidFill>
              </a:rPr>
              <a:t>: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32004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ubTitle" idx="4294967295"/>
          </p:nvPr>
        </p:nvSpPr>
        <p:spPr>
          <a:xfrm>
            <a:off x="457200" y="1200150"/>
            <a:ext cx="83820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Màn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hình</a:t>
            </a:r>
            <a:r>
              <a:rPr lang="en-US" sz="2400" dirty="0" smtClean="0">
                <a:latin typeface="+mn-lt"/>
              </a:rPr>
              <a:t> bookmark </a:t>
            </a:r>
            <a:r>
              <a:rPr lang="en-US" sz="2400" dirty="0" err="1" smtClean="0">
                <a:latin typeface="+mn-lt"/>
              </a:rPr>
              <a:t>được</a:t>
            </a:r>
            <a:r>
              <a:rPr lang="en-US" sz="2400" dirty="0" smtClean="0">
                <a:latin typeface="+mn-lt"/>
              </a:rPr>
              <a:t> chia </a:t>
            </a:r>
            <a:r>
              <a:rPr lang="en-US" sz="2400" dirty="0" err="1" smtClean="0">
                <a:latin typeface="+mn-lt"/>
              </a:rPr>
              <a:t>thành</a:t>
            </a:r>
            <a:r>
              <a:rPr lang="en-US" sz="2400" dirty="0" smtClean="0">
                <a:latin typeface="+mn-lt"/>
              </a:rPr>
              <a:t> 2 </a:t>
            </a:r>
            <a:r>
              <a:rPr lang="en-US" sz="2400" dirty="0" err="1" smtClean="0">
                <a:latin typeface="+mn-lt"/>
              </a:rPr>
              <a:t>phần</a:t>
            </a:r>
            <a:r>
              <a:rPr lang="en-US" sz="2400" dirty="0" smtClean="0">
                <a:latin typeface="+mn-lt"/>
              </a:rPr>
              <a:t> : Theo </a:t>
            </a:r>
            <a:r>
              <a:rPr lang="en-US" sz="2400" dirty="0" err="1" smtClean="0">
                <a:latin typeface="+mn-lt"/>
              </a:rPr>
              <a:t>dõi</a:t>
            </a:r>
            <a:r>
              <a:rPr lang="en-US" sz="2400" dirty="0" err="1">
                <a:latin typeface="+mn-lt"/>
              </a:rPr>
              <a:t>,</a:t>
            </a:r>
            <a:r>
              <a:rPr lang="en-US" sz="2400" dirty="0" err="1" smtClean="0">
                <a:latin typeface="+mn-lt"/>
              </a:rPr>
              <a:t>Xem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gần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đây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một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nút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xóa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bỏ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đánh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dấu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những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truyện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đang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theo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dõi</a:t>
            </a:r>
            <a:endParaRPr lang="en-US" sz="2400" dirty="0" smtClean="0"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Được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sử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dụng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ViewPager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TabLayout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giúp</a:t>
            </a:r>
            <a:r>
              <a:rPr lang="en-US" sz="2400" dirty="0" smtClean="0">
                <a:latin typeface="+mn-lt"/>
              </a:rPr>
              <a:t> app </a:t>
            </a:r>
            <a:r>
              <a:rPr lang="en-US" sz="2400" dirty="0" err="1" smtClean="0">
                <a:latin typeface="+mn-lt"/>
              </a:rPr>
              <a:t>trở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sinh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động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thao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tác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chuyển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đổi</a:t>
            </a:r>
            <a:r>
              <a:rPr lang="en-US" sz="2400" dirty="0" smtClean="0">
                <a:latin typeface="+mn-lt"/>
              </a:rPr>
              <a:t> 2 tab </a:t>
            </a:r>
            <a:r>
              <a:rPr lang="en-US" sz="2400" dirty="0" err="1" smtClean="0">
                <a:latin typeface="+mn-lt"/>
              </a:rPr>
              <a:t>nhanh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hơn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những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nút</a:t>
            </a:r>
            <a:r>
              <a:rPr lang="en-US" sz="2400" dirty="0" smtClean="0">
                <a:latin typeface="+mn-lt"/>
              </a:rPr>
              <a:t> Button </a:t>
            </a:r>
            <a:r>
              <a:rPr lang="en-US" sz="2400" dirty="0" err="1" smtClean="0">
                <a:latin typeface="+mn-lt"/>
              </a:rPr>
              <a:t>thô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sơ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khó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nhìn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kia</a:t>
            </a:r>
            <a:endParaRPr sz="2400" dirty="0">
              <a:latin typeface="+mn-lt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122;p14"/>
          <p:cNvSpPr txBox="1">
            <a:spLocks/>
          </p:cNvSpPr>
          <p:nvPr/>
        </p:nvSpPr>
        <p:spPr>
          <a:xfrm>
            <a:off x="381000" y="514350"/>
            <a:ext cx="3208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Bookmark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ubTitle" idx="4294967295"/>
          </p:nvPr>
        </p:nvSpPr>
        <p:spPr>
          <a:xfrm>
            <a:off x="685800" y="1200150"/>
            <a:ext cx="48006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Màn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theo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dõi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này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được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hiển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thị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khi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ít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nhất</a:t>
            </a:r>
            <a:r>
              <a:rPr lang="en-US" sz="2400" dirty="0" smtClean="0">
                <a:latin typeface="+mn-lt"/>
              </a:rPr>
              <a:t> 1 </a:t>
            </a:r>
            <a:r>
              <a:rPr lang="en-US" sz="2400" dirty="0" err="1" smtClean="0">
                <a:latin typeface="+mn-lt"/>
              </a:rPr>
              <a:t>cuốn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đánh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dấu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đang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theo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dõi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đánh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dấu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tối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đa</a:t>
            </a:r>
            <a:r>
              <a:rPr lang="en-US" sz="2400" dirty="0" smtClean="0">
                <a:latin typeface="+mn-lt"/>
              </a:rPr>
              <a:t> 6 </a:t>
            </a:r>
            <a:r>
              <a:rPr lang="en-US" sz="2400" dirty="0" err="1" smtClean="0">
                <a:latin typeface="+mn-lt"/>
              </a:rPr>
              <a:t>cuốn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yêu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thích</a:t>
            </a:r>
            <a:endParaRPr sz="2400" dirty="0">
              <a:latin typeface="+mn-lt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22;p14"/>
          <p:cNvSpPr txBox="1">
            <a:spLocks/>
          </p:cNvSpPr>
          <p:nvPr/>
        </p:nvSpPr>
        <p:spPr>
          <a:xfrm>
            <a:off x="381000" y="514350"/>
            <a:ext cx="3208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Theo </a:t>
            </a:r>
            <a:r>
              <a:rPr lang="en-US" sz="3200" dirty="0" err="1" smtClean="0">
                <a:solidFill>
                  <a:schemeClr val="tx1"/>
                </a:solidFill>
              </a:rPr>
              <a:t>dõi</a:t>
            </a:r>
            <a:r>
              <a:rPr lang="en-US" sz="3200" dirty="0" smtClean="0">
                <a:solidFill>
                  <a:schemeClr val="tx1"/>
                </a:solidFill>
              </a:rPr>
              <a:t> :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istrator\Downloads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326476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ubTitle" idx="4294967295"/>
          </p:nvPr>
        </p:nvSpPr>
        <p:spPr>
          <a:xfrm>
            <a:off x="457200" y="1200150"/>
            <a:ext cx="5715000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Màn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xem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gần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đây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được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biết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như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một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trang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lịch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sử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duyệt</a:t>
            </a:r>
            <a:r>
              <a:rPr lang="en-US" sz="2400" dirty="0" smtClean="0">
                <a:latin typeface="+mn-lt"/>
              </a:rPr>
              <a:t> web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Màn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này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lưu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những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cuốn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đã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ấn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xem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chỉ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lưu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tối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đa</a:t>
            </a:r>
            <a:r>
              <a:rPr lang="en-US" sz="2400" dirty="0" smtClean="0">
                <a:latin typeface="+mn-lt"/>
              </a:rPr>
              <a:t> 6 </a:t>
            </a:r>
            <a:r>
              <a:rPr lang="en-US" sz="2400" dirty="0" err="1" smtClean="0">
                <a:latin typeface="+mn-lt"/>
              </a:rPr>
              <a:t>cuốn</a:t>
            </a:r>
            <a:r>
              <a:rPr lang="en-US" sz="2400" dirty="0" smtClean="0">
                <a:latin typeface="+mn-lt"/>
              </a:rPr>
              <a:t> . </a:t>
            </a:r>
            <a:r>
              <a:rPr lang="en-US" sz="2400" dirty="0" err="1" smtClean="0">
                <a:latin typeface="+mn-lt"/>
              </a:rPr>
              <a:t>Nếu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vượt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quá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giới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hạn</a:t>
            </a:r>
            <a:r>
              <a:rPr lang="en-US" sz="2400" dirty="0" smtClean="0">
                <a:latin typeface="+mn-lt"/>
              </a:rPr>
              <a:t> , </a:t>
            </a:r>
            <a:r>
              <a:rPr lang="en-US" sz="2400" dirty="0" err="1" smtClean="0">
                <a:latin typeface="+mn-lt"/>
              </a:rPr>
              <a:t>nó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sẽ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được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thêm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lên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đầu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trang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cuốn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cuối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cùng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sẽ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được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lược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bỏ</a:t>
            </a:r>
            <a:endParaRPr sz="2400" dirty="0">
              <a:latin typeface="+mn-lt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122;p14"/>
          <p:cNvSpPr txBox="1">
            <a:spLocks/>
          </p:cNvSpPr>
          <p:nvPr/>
        </p:nvSpPr>
        <p:spPr>
          <a:xfrm>
            <a:off x="381000" y="514350"/>
            <a:ext cx="3208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Xem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gần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đây</a:t>
            </a:r>
            <a:r>
              <a:rPr lang="en-US" sz="3200" dirty="0" smtClean="0">
                <a:solidFill>
                  <a:schemeClr val="tx1"/>
                </a:solidFill>
              </a:rPr>
              <a:t> :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48" y="0"/>
            <a:ext cx="29078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subTitle" idx="4294967295"/>
          </p:nvPr>
        </p:nvSpPr>
        <p:spPr>
          <a:xfrm>
            <a:off x="641411" y="1168339"/>
            <a:ext cx="5225989" cy="3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Màn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hình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này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chức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những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mục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như</a:t>
            </a:r>
            <a:r>
              <a:rPr lang="en-US" sz="2400" dirty="0" smtClean="0">
                <a:latin typeface="+mn-lt"/>
              </a:rPr>
              <a:t> :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loại</a:t>
            </a:r>
            <a:r>
              <a:rPr lang="en-US" sz="2400" dirty="0" err="1">
                <a:latin typeface="+mn-lt"/>
              </a:rPr>
              <a:t>,</a:t>
            </a:r>
            <a:r>
              <a:rPr lang="en-US" sz="2400" dirty="0" err="1" smtClean="0">
                <a:latin typeface="+mn-lt"/>
              </a:rPr>
              <a:t>Truyện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hot,Truyện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theo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dõi</a:t>
            </a:r>
            <a:r>
              <a:rPr lang="en-US" sz="2400" dirty="0" err="1">
                <a:latin typeface="+mn-lt"/>
              </a:rPr>
              <a:t>,</a:t>
            </a:r>
            <a:r>
              <a:rPr lang="en-US" sz="2400" dirty="0" err="1" smtClean="0">
                <a:latin typeface="+mn-lt"/>
              </a:rPr>
              <a:t>Lời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giới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thiệu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và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những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góp</a:t>
            </a:r>
            <a:r>
              <a:rPr lang="en-US" sz="2400" dirty="0" smtClean="0">
                <a:latin typeface="+mn-lt"/>
              </a:rPr>
              <a:t> ý </a:t>
            </a:r>
            <a:r>
              <a:rPr lang="en-US" sz="2400" dirty="0" err="1" smtClean="0">
                <a:latin typeface="+mn-lt"/>
              </a:rPr>
              <a:t>từ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đọc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giả</a:t>
            </a:r>
            <a:endParaRPr lang="en-US" sz="2400" dirty="0" smtClean="0">
              <a:latin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 smtClean="0">
                <a:latin typeface="+mn-lt"/>
              </a:rPr>
              <a:t>Ngoài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còn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có</a:t>
            </a:r>
            <a:r>
              <a:rPr lang="en-US" sz="2400" dirty="0" smtClean="0">
                <a:latin typeface="+mn-lt"/>
              </a:rPr>
              <a:t> 1 logo team </a:t>
            </a:r>
            <a:r>
              <a:rPr lang="en-US" sz="2400" dirty="0" err="1" smtClean="0">
                <a:latin typeface="+mn-lt"/>
              </a:rPr>
              <a:t>để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xác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định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bản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quyền</a:t>
            </a:r>
            <a:endParaRPr lang="en-US" sz="2400" dirty="0" smtClean="0">
              <a:latin typeface="+mn-lt"/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122;p14"/>
          <p:cNvSpPr txBox="1">
            <a:spLocks/>
          </p:cNvSpPr>
          <p:nvPr/>
        </p:nvSpPr>
        <p:spPr>
          <a:xfrm>
            <a:off x="381000" y="514350"/>
            <a:ext cx="4267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Màn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hình</a:t>
            </a:r>
            <a:r>
              <a:rPr lang="en-US" sz="3200" dirty="0">
                <a:solidFill>
                  <a:schemeClr val="tx1"/>
                </a:solidFill>
              </a:rPr>
              <a:t> navigation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80" y="14241"/>
            <a:ext cx="28951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616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 Slab</vt:lpstr>
      <vt:lpstr>Nixie One</vt:lpstr>
      <vt:lpstr>Impact</vt:lpstr>
      <vt:lpstr>Warwick template</vt:lpstr>
      <vt:lpstr>ĐỒ ÁN XEM TRUYỆN OFFLINE</vt:lpstr>
      <vt:lpstr>Team 7 - 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XEM TRUYỆN OFFLINE</dc:title>
  <cp:lastModifiedBy>AutoBVT</cp:lastModifiedBy>
  <cp:revision>11</cp:revision>
  <dcterms:modified xsi:type="dcterms:W3CDTF">2019-05-17T04:16:07Z</dcterms:modified>
</cp:coreProperties>
</file>