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3" r:id="rId27"/>
    <p:sldId id="280" r:id="rId28"/>
    <p:sldId id="281" r:id="rId29"/>
    <p:sldId id="282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8" r:id="rId39"/>
    <p:sldId id="297" r:id="rId40"/>
    <p:sldId id="295" r:id="rId41"/>
    <p:sldId id="292" r:id="rId42"/>
    <p:sldId id="293" r:id="rId43"/>
    <p:sldId id="29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0F18F30-415C-4A20-9668-D1117C9813D9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4E48BBA-65AA-4BBE-8A24-87C9038746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eclipse-preference-basic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storage-of-the-preference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EclipsePreferences/article.html" TargetMode="External"/><Relationship Id="rId2" Type="http://schemas.openxmlformats.org/officeDocument/2006/relationships/hyperlink" Target="http://www.vogella.com/tutorials/EclipsePreferences/article.html#storage-of-the-preferences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ogella.com/tutorials/EclipsePreferences/article.html#access-preferences-in-different-plug-i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E-Plugin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3. Export 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64904"/>
            <a:ext cx="4171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78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3. Export Plugin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31370"/>
            <a:ext cx="5256584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0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1. Add Dependences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56769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7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1. Add Dependences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62646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4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2.  Views (Show view)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2" y="2175147"/>
            <a:ext cx="338437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060848"/>
            <a:ext cx="30575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69502"/>
            <a:ext cx="56007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1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38375"/>
            <a:ext cx="49149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76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68960"/>
            <a:ext cx="1895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0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64389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53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org.eclipse.ui.views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   &lt;category 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name="Hello World"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hello.viewa.category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   &lt;/category&gt;</a:t>
            </a:r>
          </a:p>
          <a:p>
            <a:r>
              <a:rPr lang="en-US" dirty="0">
                <a:solidFill>
                  <a:srgbClr val="92D050"/>
                </a:solidFill>
              </a:rPr>
              <a:t>      &lt;view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name="Hello World"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icon="icons/sample.gif"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category="e-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hello.viewa.category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class="</a:t>
            </a:r>
            <a:r>
              <a:rPr lang="en-US" dirty="0" err="1">
                <a:solidFill>
                  <a:srgbClr val="92D050"/>
                </a:solidFill>
              </a:rPr>
              <a:t>eplhello.views.HelloworldView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hello.views.HelloWorldView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   &lt;/view&gt;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&lt;/extension&gt;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04864"/>
            <a:ext cx="4439259" cy="397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44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/>
              <a:t>2.  Views (Show 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9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Run plugin: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80928"/>
            <a:ext cx="31051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0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2993"/>
            <a:ext cx="4724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2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2428875"/>
            <a:ext cx="22479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ToolBars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extension Menus if not exists.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57" y="2420888"/>
            <a:ext cx="506730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35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Command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7848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98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Command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7824" y="1484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23728" y="2817913"/>
            <a:ext cx="6408712" cy="357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point="</a:t>
            </a:r>
            <a:r>
              <a:rPr lang="en-US" dirty="0" err="1" smtClean="0">
                <a:solidFill>
                  <a:srgbClr val="92D050"/>
                </a:solidFill>
              </a:rPr>
              <a:t>org.eclipse.ui.commands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&lt;category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name="Sample Category"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id="e-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hello.commands.category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&lt;/category&gt;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&lt;command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name="Toolbar Command"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</a:t>
            </a:r>
            <a:r>
              <a:rPr lang="en-US" dirty="0" err="1" smtClean="0">
                <a:solidFill>
                  <a:srgbClr val="92D050"/>
                </a:solidFill>
              </a:rPr>
              <a:t>categoryId</a:t>
            </a:r>
            <a:r>
              <a:rPr lang="en-US" dirty="0" smtClean="0">
                <a:solidFill>
                  <a:srgbClr val="92D050"/>
                </a:solidFill>
              </a:rPr>
              <a:t>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hello.commands.category</a:t>
            </a:r>
            <a:r>
              <a:rPr lang="en-US" dirty="0" smtClean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      id="e-</a:t>
            </a:r>
            <a:r>
              <a:rPr lang="en-US" dirty="0" err="1" smtClean="0">
                <a:solidFill>
                  <a:srgbClr val="92D050"/>
                </a:solidFill>
              </a:rPr>
              <a:t>pl</a:t>
            </a:r>
            <a:r>
              <a:rPr lang="en-US" dirty="0" smtClean="0">
                <a:solidFill>
                  <a:srgbClr val="92D050"/>
                </a:solidFill>
              </a:rPr>
              <a:t>-</a:t>
            </a:r>
            <a:r>
              <a:rPr lang="en-US" dirty="0" err="1" smtClean="0">
                <a:solidFill>
                  <a:srgbClr val="92D050"/>
                </a:solidFill>
              </a:rPr>
              <a:t>hello.commands.toolbarCommand</a:t>
            </a:r>
            <a:r>
              <a:rPr lang="en-US" dirty="0" smtClean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 smtClean="0">
                <a:solidFill>
                  <a:srgbClr val="92D050"/>
                </a:solidFill>
              </a:rPr>
              <a:t>      &lt;/command&gt;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677227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5"/>
            <a:ext cx="71437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0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708920"/>
            <a:ext cx="650557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829542"/>
            <a:ext cx="6696744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000" dirty="0"/>
              <a:t> </a:t>
            </a: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org.eclipse.ui.handlers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&lt;handler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</a:t>
            </a:r>
            <a:r>
              <a:rPr lang="en-US" dirty="0" err="1">
                <a:solidFill>
                  <a:srgbClr val="92D050"/>
                </a:solidFill>
              </a:rPr>
              <a:t>commandId</a:t>
            </a:r>
            <a:r>
              <a:rPr lang="en-US" dirty="0">
                <a:solidFill>
                  <a:srgbClr val="92D050"/>
                </a:solidFill>
              </a:rPr>
              <a:t>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hello.commands.toolbarCommand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class="</a:t>
            </a:r>
            <a:r>
              <a:rPr lang="en-US" dirty="0" err="1">
                <a:solidFill>
                  <a:srgbClr val="92D050"/>
                </a:solidFill>
              </a:rPr>
              <a:t>eplhello.handlers.TestToolbarHandler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&lt;/handler&gt;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3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988840"/>
            <a:ext cx="3781598" cy="439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9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new Command Handler for toolbar</a:t>
            </a:r>
          </a:p>
          <a:p>
            <a:r>
              <a:rPr lang="en-US" dirty="0" smtClean="0"/>
              <a:t>-- Add Handler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15816"/>
            <a:ext cx="72866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72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b="1" dirty="0"/>
              <a:t>Menu </a:t>
            </a:r>
            <a:r>
              <a:rPr lang="en-US" b="1" dirty="0" err="1" smtClean="0"/>
              <a:t>ToolBars</a:t>
            </a:r>
            <a:r>
              <a:rPr lang="en-US" b="1" dirty="0" smtClean="0"/>
              <a:t> in plugin.xml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2348880"/>
            <a:ext cx="7848872" cy="419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&lt;extension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point="</a:t>
            </a:r>
            <a:r>
              <a:rPr lang="en-US" dirty="0" err="1">
                <a:solidFill>
                  <a:srgbClr val="92D050"/>
                </a:solidFill>
              </a:rPr>
              <a:t>org.eclipse.ui.menus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</a:t>
            </a:r>
            <a:r>
              <a:rPr lang="en-US" dirty="0" err="1">
                <a:solidFill>
                  <a:srgbClr val="92D050"/>
                </a:solidFill>
              </a:rPr>
              <a:t>menuContribution</a:t>
            </a:r>
            <a:endParaRPr lang="en-US" dirty="0">
              <a:solidFill>
                <a:srgbClr val="92D050"/>
              </a:solidFill>
            </a:endParaRP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</a:t>
            </a:r>
            <a:r>
              <a:rPr lang="en-US" dirty="0" err="1">
                <a:solidFill>
                  <a:srgbClr val="92D050"/>
                </a:solidFill>
              </a:rPr>
              <a:t>locationURI</a:t>
            </a:r>
            <a:r>
              <a:rPr lang="en-US" dirty="0">
                <a:solidFill>
                  <a:srgbClr val="92D050"/>
                </a:solidFill>
              </a:rPr>
              <a:t>="</a:t>
            </a:r>
            <a:r>
              <a:rPr lang="en-US" dirty="0" err="1">
                <a:solidFill>
                  <a:srgbClr val="92D050"/>
                </a:solidFill>
              </a:rPr>
              <a:t>toolbar:org.eclipse.ui.main.toolbar?after</a:t>
            </a:r>
            <a:r>
              <a:rPr lang="en-US" dirty="0">
                <a:solidFill>
                  <a:srgbClr val="92D050"/>
                </a:solidFill>
              </a:rPr>
              <a:t>=additions"&gt;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&lt;toolbar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hello.toolbars.helloToolbar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&lt;command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</a:t>
            </a:r>
            <a:r>
              <a:rPr lang="en-US" dirty="0" err="1">
                <a:solidFill>
                  <a:srgbClr val="92D050"/>
                </a:solidFill>
              </a:rPr>
              <a:t>commandId</a:t>
            </a:r>
            <a:r>
              <a:rPr lang="en-US" dirty="0">
                <a:solidFill>
                  <a:srgbClr val="92D050"/>
                </a:solidFill>
              </a:rPr>
              <a:t>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hello.commands.toolbarCommand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icon="icons/test_toolbar.gif"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tooltip="Say hello world"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      id="e-</a:t>
            </a:r>
            <a:r>
              <a:rPr lang="en-US" dirty="0" err="1">
                <a:solidFill>
                  <a:srgbClr val="92D050"/>
                </a:solidFill>
              </a:rPr>
              <a:t>pl</a:t>
            </a:r>
            <a:r>
              <a:rPr lang="en-US" dirty="0">
                <a:solidFill>
                  <a:srgbClr val="92D050"/>
                </a:solidFill>
              </a:rPr>
              <a:t>-</a:t>
            </a:r>
            <a:r>
              <a:rPr lang="en-US" dirty="0" err="1">
                <a:solidFill>
                  <a:srgbClr val="92D050"/>
                </a:solidFill>
              </a:rPr>
              <a:t>hello.toolbars.toolbarCommand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   &lt;/command&gt;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   &lt;/toolbar&gt;</a:t>
            </a:r>
          </a:p>
          <a:p>
            <a:pPr marL="27432">
              <a:lnSpc>
                <a:spcPct val="8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92D050"/>
                </a:solidFill>
              </a:rPr>
              <a:t>      &lt;/</a:t>
            </a:r>
            <a:r>
              <a:rPr lang="en-US" dirty="0" err="1">
                <a:solidFill>
                  <a:srgbClr val="92D050"/>
                </a:solidFill>
              </a:rPr>
              <a:t>menuContribution</a:t>
            </a:r>
            <a:r>
              <a:rPr lang="en-US" dirty="0">
                <a:solidFill>
                  <a:srgbClr val="92D05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b="1" dirty="0"/>
              <a:t>Menu </a:t>
            </a:r>
            <a:r>
              <a:rPr lang="en-US" b="1" dirty="0" err="1" smtClean="0"/>
              <a:t>ToolBars</a:t>
            </a:r>
            <a:r>
              <a:rPr lang="en-US" b="1" dirty="0" smtClean="0"/>
              <a:t> in plugin.xml</a:t>
            </a:r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99724"/>
            <a:ext cx="8040216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6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839" y="4047356"/>
            <a:ext cx="45434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171" y="2132856"/>
            <a:ext cx="51911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0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r>
              <a:rPr lang="en-US" dirty="0" smtClean="0"/>
              <a:t>Click: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6769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1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3.  </a:t>
            </a:r>
            <a:r>
              <a:rPr lang="en-US" b="1" dirty="0" err="1" smtClean="0"/>
              <a:t>ToolBar</a:t>
            </a:r>
            <a:r>
              <a:rPr lang="en-US" b="1" dirty="0" smtClean="0"/>
              <a:t> (Menu </a:t>
            </a:r>
            <a:r>
              <a:rPr lang="en-US" b="1" dirty="0" err="1" smtClean="0"/>
              <a:t>ToolBars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Run plugin:</a:t>
            </a:r>
          </a:p>
          <a:p>
            <a:r>
              <a:rPr lang="en-US" dirty="0" smtClean="0"/>
              <a:t>Click OK: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08987"/>
            <a:ext cx="52673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3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39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  <a:hlinkClick r:id="rId2"/>
              </a:rPr>
              <a:t>Eclipse Preference basics</a:t>
            </a:r>
            <a:endParaRPr lang="en-US" sz="3900" b="1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sz="1000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/>
              <a:t>The Eclipse platform supports </a:t>
            </a:r>
            <a:r>
              <a:rPr lang="en-US" i="1" dirty="0"/>
              <a:t>preferences</a:t>
            </a:r>
            <a:r>
              <a:rPr lang="en-US" dirty="0"/>
              <a:t> for persisting data between application restarts. Preferences are stored as key / value pairs. The key is an arbitrary String. The value can be a </a:t>
            </a:r>
            <a:r>
              <a:rPr lang="en-US" dirty="0" err="1"/>
              <a:t>boolean</a:t>
            </a:r>
            <a:r>
              <a:rPr lang="en-US" dirty="0"/>
              <a:t>, String, </a:t>
            </a:r>
            <a:r>
              <a:rPr lang="en-US" dirty="0" err="1"/>
              <a:t>int</a:t>
            </a:r>
            <a:r>
              <a:rPr lang="en-US" dirty="0"/>
              <a:t> or another primitive type</a:t>
            </a:r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6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Storage of the preferences</a:t>
            </a:r>
            <a:endParaRPr lang="en-US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Eclipse stores the preferences in the workspace of your application in the </a:t>
            </a:r>
            <a:r>
              <a:rPr lang="en-US" i="1" dirty="0" smtClean="0"/>
              <a:t>.metadata/.plugins/</a:t>
            </a:r>
            <a:r>
              <a:rPr lang="en-US" i="1" dirty="0" err="1" smtClean="0"/>
              <a:t>org.eclipse.core.runtime</a:t>
            </a:r>
            <a:r>
              <a:rPr lang="en-US" i="1" dirty="0" smtClean="0"/>
              <a:t>/.settings/</a:t>
            </a:r>
            <a:r>
              <a:rPr lang="en-US" dirty="0" smtClean="0"/>
              <a:t>directory in the </a:t>
            </a:r>
            <a:r>
              <a:rPr lang="en-US" i="1" dirty="0" smtClean="0"/>
              <a:t>&lt;</a:t>
            </a:r>
            <a:r>
              <a:rPr lang="en-US" i="1" dirty="0" err="1" smtClean="0"/>
              <a:t>nodePath</a:t>
            </a:r>
            <a:r>
              <a:rPr lang="en-US" i="1" dirty="0" smtClean="0"/>
              <a:t>&gt;.</a:t>
            </a:r>
            <a:r>
              <a:rPr lang="en-US" i="1" dirty="0" err="1" smtClean="0"/>
              <a:t>prefs</a:t>
            </a:r>
            <a:r>
              <a:rPr lang="en-US" dirty="0" smtClean="0"/>
              <a:t> file.</a:t>
            </a:r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>
                <a:hlinkClick r:id="rId2"/>
              </a:rPr>
              <a:t>Get value Storage of the preferences</a:t>
            </a:r>
            <a:endParaRPr lang="en-US" dirty="0" smtClean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>
                <a:hlinkClick r:id="rId3"/>
              </a:rPr>
              <a:t>http://</a:t>
            </a:r>
            <a:r>
              <a:rPr lang="en-US" sz="1000" dirty="0" smtClean="0">
                <a:hlinkClick r:id="rId3"/>
              </a:rPr>
              <a:t>www.vogella.com/tutorials/EclipsePreferences/article.html</a:t>
            </a:r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91680" y="3068960"/>
            <a:ext cx="619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We access the </a:t>
            </a:r>
            <a:r>
              <a:rPr lang="en-US" sz="1200" dirty="0" err="1"/>
              <a:t>instanceScope</a:t>
            </a:r>
            <a:endParaRPr lang="en-US" sz="1200" dirty="0"/>
          </a:p>
          <a:p>
            <a:r>
              <a:rPr lang="en-US" sz="1200" dirty="0"/>
              <a:t>Preferences </a:t>
            </a:r>
            <a:r>
              <a:rPr lang="en-US" sz="1200" dirty="0" err="1"/>
              <a:t>preferences</a:t>
            </a:r>
            <a:r>
              <a:rPr lang="en-US" sz="1200" dirty="0"/>
              <a:t> = </a:t>
            </a:r>
            <a:r>
              <a:rPr lang="en-US" sz="1200" dirty="0" err="1"/>
              <a:t>InstanceScope.</a:t>
            </a:r>
            <a:r>
              <a:rPr lang="en-US" sz="1200" b="1" i="1" dirty="0" err="1"/>
              <a:t>INSTANCE</a:t>
            </a:r>
            <a:endParaRPr lang="en-US" sz="1200" b="1" i="1" dirty="0"/>
          </a:p>
          <a:p>
            <a:r>
              <a:rPr lang="en-US" sz="1200" dirty="0"/>
              <a:t>    .</a:t>
            </a:r>
            <a:r>
              <a:rPr lang="en-US" sz="1200" dirty="0" err="1"/>
              <a:t>getNode</a:t>
            </a:r>
            <a:r>
              <a:rPr lang="en-US" sz="1200" dirty="0"/>
              <a:t>("</a:t>
            </a:r>
            <a:r>
              <a:rPr lang="en-US" sz="1200" dirty="0" err="1"/>
              <a:t>com.eclipse.preferences.test</a:t>
            </a:r>
            <a:r>
              <a:rPr lang="en-US" sz="1200" dirty="0"/>
              <a:t>");</a:t>
            </a:r>
          </a:p>
          <a:p>
            <a:endParaRPr lang="en-US" sz="1200" dirty="0"/>
          </a:p>
          <a:p>
            <a:r>
              <a:rPr lang="en-US" sz="1200" dirty="0"/>
              <a:t>Preferences sub1 = </a:t>
            </a:r>
            <a:r>
              <a:rPr lang="en-US" sz="1200" dirty="0" err="1"/>
              <a:t>preferences.node</a:t>
            </a:r>
            <a:r>
              <a:rPr lang="en-US" sz="1200" dirty="0"/>
              <a:t>("node1");</a:t>
            </a:r>
          </a:p>
          <a:p>
            <a:r>
              <a:rPr lang="en-US" sz="1200" dirty="0"/>
              <a:t>Preferences sub2 = </a:t>
            </a:r>
            <a:r>
              <a:rPr lang="en-US" sz="1200" dirty="0" err="1"/>
              <a:t>preferences.node</a:t>
            </a:r>
            <a:r>
              <a:rPr lang="en-US" sz="1200" dirty="0"/>
              <a:t>("node2");</a:t>
            </a:r>
          </a:p>
          <a:p>
            <a:r>
              <a:rPr lang="en-US" sz="1200" dirty="0"/>
              <a:t>sub1.put("h1", "Hello");</a:t>
            </a:r>
          </a:p>
          <a:p>
            <a:r>
              <a:rPr lang="en-US" sz="1200" dirty="0"/>
              <a:t>sub1.put("h2", "Hello1");</a:t>
            </a:r>
          </a:p>
          <a:p>
            <a:r>
              <a:rPr lang="en-US" sz="1200" dirty="0"/>
              <a:t>sub2.put("h1", "Hello2");</a:t>
            </a:r>
          </a:p>
          <a:p>
            <a:r>
              <a:rPr lang="en-US" sz="1200" b="1" dirty="0"/>
              <a:t>try {</a:t>
            </a:r>
          </a:p>
          <a:p>
            <a:r>
              <a:rPr lang="en-US" sz="1200" dirty="0"/>
              <a:t>    // forces the application to save the preferences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preferences.flush</a:t>
            </a:r>
            <a:r>
              <a:rPr lang="en-US" sz="1200" dirty="0"/>
              <a:t>();</a:t>
            </a:r>
          </a:p>
          <a:p>
            <a:r>
              <a:rPr lang="en-US" sz="1200" dirty="0"/>
              <a:t>    } </a:t>
            </a:r>
            <a:r>
              <a:rPr lang="en-US" sz="1200" b="1" dirty="0"/>
              <a:t>catch (</a:t>
            </a:r>
            <a:r>
              <a:rPr lang="en-US" sz="1200" b="1" dirty="0" err="1"/>
              <a:t>BackingStoreException</a:t>
            </a:r>
            <a:r>
              <a:rPr lang="en-US" sz="1200" b="1" dirty="0"/>
              <a:t> e)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1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Access Preferences in different plug-ins</a:t>
            </a:r>
            <a:endParaRPr lang="en-US" dirty="0"/>
          </a:p>
          <a:p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r>
              <a:rPr lang="en-US" dirty="0"/>
              <a:t>You can access preferences in other plug-ins via the </a:t>
            </a:r>
            <a:r>
              <a:rPr lang="en-US" dirty="0" err="1"/>
              <a:t>PreferenceService</a:t>
            </a:r>
            <a:r>
              <a:rPr lang="en-US" dirty="0"/>
              <a:t> service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1200" dirty="0"/>
              <a:t>String text = </a:t>
            </a:r>
            <a:r>
              <a:rPr lang="en-US" sz="1200" dirty="0" err="1"/>
              <a:t>Platform.</a:t>
            </a:r>
            <a:r>
              <a:rPr lang="en-US" sz="1200" i="1" dirty="0" err="1"/>
              <a:t>getPreferencesService</a:t>
            </a:r>
            <a:r>
              <a:rPr lang="en-US" sz="1200" i="1" dirty="0" smtClean="0"/>
              <a:t>()</a:t>
            </a:r>
            <a:r>
              <a:rPr lang="en-US" sz="1200" dirty="0" smtClean="0"/>
              <a:t>.</a:t>
            </a:r>
            <a:r>
              <a:rPr lang="en-US" sz="1200" dirty="0" err="1"/>
              <a:t>getString</a:t>
            </a:r>
            <a:r>
              <a:rPr lang="en-US" sz="1200" dirty="0" smtClean="0"/>
              <a:t>(</a:t>
            </a:r>
            <a:r>
              <a:rPr lang="en-US" sz="1200" dirty="0"/>
              <a:t>"</a:t>
            </a:r>
            <a:r>
              <a:rPr lang="en-US" sz="1200" dirty="0" err="1"/>
              <a:t>org.eclipse.core.resources</a:t>
            </a:r>
            <a:r>
              <a:rPr lang="en-US" sz="1200" dirty="0"/>
              <a:t>", "version", "", null</a:t>
            </a:r>
            <a:r>
              <a:rPr lang="en-US" sz="1200" b="1" dirty="0" smtClean="0"/>
              <a:t>);</a:t>
            </a:r>
            <a:endParaRPr lang="en-US" sz="1200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4680520" cy="450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3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</a:t>
            </a:r>
            <a:r>
              <a:rPr lang="en-US" sz="1000" dirty="0" smtClean="0"/>
              <a:t>www.eclipse.org/articles/article.php?file=Article-Preferences/article.html</a:t>
            </a:r>
          </a:p>
          <a:p>
            <a:r>
              <a:rPr lang="en-US" sz="1000" dirty="0"/>
              <a:t>http://www.vogella.com/tutorials/EclipsePreferences/article.html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14786"/>
            <a:ext cx="58102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7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5972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9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 smtClean="0"/>
              <a:t>Add Preferences</a:t>
            </a:r>
          </a:p>
          <a:p>
            <a:r>
              <a:rPr lang="en-US" sz="1000" dirty="0"/>
              <a:t>http://www.eclipse.org/articles/article.php?file=Article-Preferences/article.html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643890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56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1248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II</a:t>
            </a:r>
            <a:br>
              <a:rPr lang="en-US" b="1" dirty="0" smtClean="0"/>
            </a:br>
            <a:r>
              <a:rPr lang="en-US" b="1" dirty="0" smtClean="0"/>
              <a:t>4. </a:t>
            </a:r>
            <a:r>
              <a:rPr lang="en-US" b="1" dirty="0" smtClean="0">
                <a:effectLst/>
              </a:rPr>
              <a:t>Preferences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>
            <a:normAutofit/>
          </a:bodyPr>
          <a:lstStyle/>
          <a:p>
            <a:r>
              <a:rPr lang="en-US" b="1" dirty="0"/>
              <a:t>Defining Preference Pages in plugin.xml</a:t>
            </a:r>
          </a:p>
          <a:p>
            <a:r>
              <a:rPr lang="en-US" sz="1000" dirty="0" smtClean="0"/>
              <a:t>http</a:t>
            </a:r>
            <a:r>
              <a:rPr lang="en-US" sz="1000" dirty="0"/>
              <a:t>://www.eclipse.org/articles/article.php?file=Article-Preferences/article.html</a:t>
            </a:r>
            <a:endParaRPr lang="en-US" sz="1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solidFill>
                <a:srgbClr val="92D050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2718183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&lt;extension point="</a:t>
            </a:r>
            <a:r>
              <a:rPr lang="en-US" dirty="0" err="1">
                <a:solidFill>
                  <a:srgbClr val="92D050"/>
                </a:solidFill>
              </a:rPr>
              <a:t>org.eclipse.ui.preferencePages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&lt;page id="</a:t>
            </a:r>
            <a:r>
              <a:rPr lang="en-US" dirty="0" err="1">
                <a:solidFill>
                  <a:srgbClr val="92D050"/>
                </a:solidFill>
              </a:rPr>
              <a:t>BadWordsPreferencePage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name="Bad Words"</a:t>
            </a:r>
          </a:p>
          <a:p>
            <a:r>
              <a:rPr lang="en-US" dirty="0">
                <a:solidFill>
                  <a:srgbClr val="92D050"/>
                </a:solidFill>
              </a:rPr>
              <a:t>    class="</a:t>
            </a:r>
            <a:r>
              <a:rPr lang="en-US" dirty="0" err="1">
                <a:solidFill>
                  <a:srgbClr val="92D050"/>
                </a:solidFill>
              </a:rPr>
              <a:t>eplhello.preferences.BadWordsPreferencePage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&lt;/page&gt;</a:t>
            </a:r>
          </a:p>
          <a:p>
            <a:r>
              <a:rPr lang="en-US" dirty="0">
                <a:solidFill>
                  <a:srgbClr val="92D050"/>
                </a:solidFill>
              </a:rPr>
              <a:t>   </a:t>
            </a:r>
          </a:p>
          <a:p>
            <a:r>
              <a:rPr lang="en-US" dirty="0">
                <a:solidFill>
                  <a:srgbClr val="92D050"/>
                </a:solidFill>
              </a:rPr>
              <a:t> &lt;page id="</a:t>
            </a:r>
            <a:r>
              <a:rPr lang="en-US" dirty="0" err="1">
                <a:solidFill>
                  <a:srgbClr val="92D050"/>
                </a:solidFill>
              </a:rPr>
              <a:t>BadWordsColorPreferencePage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        name="Colors"</a:t>
            </a:r>
          </a:p>
          <a:p>
            <a:r>
              <a:rPr lang="en-US" dirty="0">
                <a:solidFill>
                  <a:srgbClr val="92D050"/>
                </a:solidFill>
              </a:rPr>
              <a:t>      class="</a:t>
            </a:r>
            <a:r>
              <a:rPr lang="en-US" dirty="0" err="1">
                <a:solidFill>
                  <a:srgbClr val="92D050"/>
                </a:solidFill>
              </a:rPr>
              <a:t>eplhello.preferences.BadWordsColorPreferencePage</a:t>
            </a:r>
            <a:r>
              <a:rPr lang="en-US" dirty="0">
                <a:solidFill>
                  <a:srgbClr val="92D050"/>
                </a:solidFill>
              </a:rPr>
              <a:t>"</a:t>
            </a:r>
          </a:p>
          <a:p>
            <a:r>
              <a:rPr lang="en-US" dirty="0">
                <a:solidFill>
                  <a:srgbClr val="92D050"/>
                </a:solidFill>
              </a:rPr>
              <a:t>category="</a:t>
            </a:r>
            <a:r>
              <a:rPr lang="en-US" dirty="0" err="1">
                <a:solidFill>
                  <a:srgbClr val="92D050"/>
                </a:solidFill>
              </a:rPr>
              <a:t>BadWordsPreferencePage</a:t>
            </a:r>
            <a:r>
              <a:rPr lang="en-US" dirty="0">
                <a:solidFill>
                  <a:srgbClr val="92D050"/>
                </a:solidFill>
              </a:rPr>
              <a:t>"&gt;</a:t>
            </a:r>
          </a:p>
          <a:p>
            <a:r>
              <a:rPr lang="en-US" dirty="0">
                <a:solidFill>
                  <a:srgbClr val="92D050"/>
                </a:solidFill>
              </a:rPr>
              <a:t>   &lt;/page&gt;</a:t>
            </a:r>
          </a:p>
          <a:p>
            <a:r>
              <a:rPr lang="en-US" dirty="0">
                <a:solidFill>
                  <a:srgbClr val="92D050"/>
                </a:solidFill>
              </a:rPr>
              <a:t>&lt;/extension&gt;</a:t>
            </a:r>
          </a:p>
        </p:txBody>
      </p:sp>
    </p:spTree>
    <p:extLst>
      <p:ext uri="{BB962C8B-B14F-4D97-AF65-F5344CB8AC3E}">
        <p14:creationId xmlns:p14="http://schemas.microsoft.com/office/powerpoint/2010/main" val="37669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706" y="1844824"/>
            <a:ext cx="4896544" cy="454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4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135" y="2492896"/>
            <a:ext cx="4038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0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1. Create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80049"/>
            <a:ext cx="6768752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5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2. Run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73016"/>
            <a:ext cx="1343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64904"/>
            <a:ext cx="56864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82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/>
          <a:lstStyle/>
          <a:p>
            <a:pPr algn="ctr"/>
            <a:r>
              <a:rPr lang="en-US" b="1" dirty="0" smtClean="0"/>
              <a:t>2. Run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675280"/>
          </a:xfrm>
        </p:spPr>
        <p:txBody>
          <a:bodyPr/>
          <a:lstStyle/>
          <a:p>
            <a:r>
              <a:rPr lang="en-US" dirty="0" smtClean="0"/>
              <a:t>Eclipse open new window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564904"/>
            <a:ext cx="20478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897762"/>
            <a:ext cx="52768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9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519</TotalTime>
  <Words>606</Words>
  <Application>Microsoft Office PowerPoint</Application>
  <PresentationFormat>On-screen Show (4:3)</PresentationFormat>
  <Paragraphs>199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Solstice</vt:lpstr>
      <vt:lpstr>E-Plugin</vt:lpstr>
      <vt:lpstr>1. Create</vt:lpstr>
      <vt:lpstr>1. Create</vt:lpstr>
      <vt:lpstr>1. Create</vt:lpstr>
      <vt:lpstr>1. Create</vt:lpstr>
      <vt:lpstr>1. Create</vt:lpstr>
      <vt:lpstr>1. Create</vt:lpstr>
      <vt:lpstr>2. Run</vt:lpstr>
      <vt:lpstr>2. Run</vt:lpstr>
      <vt:lpstr>3. Export Plugin</vt:lpstr>
      <vt:lpstr>3. Export Plugin</vt:lpstr>
      <vt:lpstr>II 1. Add Dependences</vt:lpstr>
      <vt:lpstr>II 1. Add Dependences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2.  Views (Show view)</vt:lpstr>
      <vt:lpstr>II 3.  ToolBars (Menu ToolBars)</vt:lpstr>
      <vt:lpstr>II 3.  ToolBars (Menu ToolBars)</vt:lpstr>
      <vt:lpstr>II 3.  ToolBars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3.  ToolBar (Menu ToolBars)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  <vt:lpstr>II 4. Preferences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E-Plugin</dc:title>
  <dc:creator>thanh.nguyen</dc:creator>
  <cp:lastModifiedBy>thanh.nguyen</cp:lastModifiedBy>
  <cp:revision>69</cp:revision>
  <dcterms:created xsi:type="dcterms:W3CDTF">2017-06-11T06:14:48Z</dcterms:created>
  <dcterms:modified xsi:type="dcterms:W3CDTF">2017-06-11T14:54:38Z</dcterms:modified>
</cp:coreProperties>
</file>