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7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B40A3E-0CE7-B0A3-7CA0-0ACA5C5EBF81}"/>
              </a:ext>
            </a:extLst>
          </p:cNvPr>
          <p:cNvSpPr/>
          <p:nvPr/>
        </p:nvSpPr>
        <p:spPr>
          <a:xfrm>
            <a:off x="3114338" y="230737"/>
            <a:ext cx="629321" cy="62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04997F-5D4F-B174-6C02-DE133812FF0E}"/>
              </a:ext>
            </a:extLst>
          </p:cNvPr>
          <p:cNvSpPr/>
          <p:nvPr/>
        </p:nvSpPr>
        <p:spPr>
          <a:xfrm>
            <a:off x="1943507" y="1439737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334D84-2E04-62D3-9F94-D9F3C4FCB1B6}"/>
              </a:ext>
            </a:extLst>
          </p:cNvPr>
          <p:cNvSpPr/>
          <p:nvPr/>
        </p:nvSpPr>
        <p:spPr>
          <a:xfrm>
            <a:off x="131917" y="3337378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4AE23-A9AA-DEF8-737E-4E887567A0A6}"/>
              </a:ext>
            </a:extLst>
          </p:cNvPr>
          <p:cNvSpPr/>
          <p:nvPr/>
        </p:nvSpPr>
        <p:spPr>
          <a:xfrm>
            <a:off x="3755101" y="3337378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FFA6D-ECFA-63A0-350C-4359A28F38A3}"/>
              </a:ext>
            </a:extLst>
          </p:cNvPr>
          <p:cNvSpPr/>
          <p:nvPr/>
        </p:nvSpPr>
        <p:spPr>
          <a:xfrm>
            <a:off x="1617408" y="2664661"/>
            <a:ext cx="3628847" cy="117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04064-7718-CCE2-FF18-9F19D8C6C1F9}"/>
              </a:ext>
            </a:extLst>
          </p:cNvPr>
          <p:cNvSpPr/>
          <p:nvPr/>
        </p:nvSpPr>
        <p:spPr>
          <a:xfrm>
            <a:off x="1617408" y="4542319"/>
            <a:ext cx="3623184" cy="117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50A4F7-CD7A-7222-233A-ABA0174CA935}"/>
              </a:ext>
            </a:extLst>
          </p:cNvPr>
          <p:cNvSpPr/>
          <p:nvPr/>
        </p:nvSpPr>
        <p:spPr>
          <a:xfrm>
            <a:off x="3732219" y="6550940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D233D9-BDFD-F045-4F3A-6696C55C1A9F}"/>
              </a:ext>
            </a:extLst>
          </p:cNvPr>
          <p:cNvSpPr/>
          <p:nvPr/>
        </p:nvSpPr>
        <p:spPr>
          <a:xfrm>
            <a:off x="154800" y="6550940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C74D562-CEBA-9F06-DAD0-062B08A8AE58}"/>
              </a:ext>
            </a:extLst>
          </p:cNvPr>
          <p:cNvSpPr/>
          <p:nvPr/>
        </p:nvSpPr>
        <p:spPr>
          <a:xfrm>
            <a:off x="3074611" y="5246602"/>
            <a:ext cx="717135" cy="7171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BD09AB-F4EB-8317-7A71-9E55580C4EA2}"/>
              </a:ext>
            </a:extLst>
          </p:cNvPr>
          <p:cNvGrpSpPr/>
          <p:nvPr/>
        </p:nvGrpSpPr>
        <p:grpSpPr>
          <a:xfrm>
            <a:off x="3039599" y="7650028"/>
            <a:ext cx="778797" cy="778797"/>
            <a:chOff x="2943508" y="7705803"/>
            <a:chExt cx="778797" cy="7787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EAC8A2-3EC0-8BBB-93B2-D4F948162826}"/>
                </a:ext>
              </a:extLst>
            </p:cNvPr>
            <p:cNvSpPr/>
            <p:nvPr/>
          </p:nvSpPr>
          <p:spPr>
            <a:xfrm>
              <a:off x="2943508" y="7705803"/>
              <a:ext cx="778797" cy="7787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778C66-A773-1AEA-D842-4A25C8B8B3CE}"/>
                </a:ext>
              </a:extLst>
            </p:cNvPr>
            <p:cNvSpPr/>
            <p:nvPr/>
          </p:nvSpPr>
          <p:spPr>
            <a:xfrm>
              <a:off x="3018246" y="7780541"/>
              <a:ext cx="629321" cy="629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C486CA-6579-2A56-84A8-804755CFCEA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428998" y="860058"/>
            <a:ext cx="1" cy="57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CEFDA-8F7D-212C-9C97-BC16AD4C213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428998" y="2069058"/>
            <a:ext cx="2834" cy="5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622C5F-FAB6-7B2A-79E0-E02C42681B25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>
            <a:off x="1617408" y="2723201"/>
            <a:ext cx="0" cy="6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1D69B3-3BE4-549D-D325-5C60559A121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240592" y="2723201"/>
            <a:ext cx="5663" cy="6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8EED15-72B9-E9E7-25D7-E72649D23139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1617408" y="3966699"/>
            <a:ext cx="0" cy="6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80D719-F9AD-7550-4118-D9627E65AC3A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>
            <a:off x="5240592" y="3966699"/>
            <a:ext cx="0" cy="6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9906DD-114B-6162-0918-8AA1D90883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29000" y="4659399"/>
            <a:ext cx="4179" cy="58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E5E9EB-1CA6-2F6E-CC7E-CA55F08155D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40291" y="6200380"/>
            <a:ext cx="8028" cy="35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E37E7A-6346-24E6-D64C-0EA8639E0A96}"/>
              </a:ext>
            </a:extLst>
          </p:cNvPr>
          <p:cNvCxnSpPr>
            <a:cxnSpLocks/>
          </p:cNvCxnSpPr>
          <p:nvPr/>
        </p:nvCxnSpPr>
        <p:spPr>
          <a:xfrm flipH="1">
            <a:off x="5228971" y="6200380"/>
            <a:ext cx="8028" cy="35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F3533C-1B87-8BEA-F221-FD9D2331AC86}"/>
              </a:ext>
            </a:extLst>
          </p:cNvPr>
          <p:cNvCxnSpPr/>
          <p:nvPr/>
        </p:nvCxnSpPr>
        <p:spPr>
          <a:xfrm>
            <a:off x="1648319" y="6200380"/>
            <a:ext cx="3595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C0B548-EFF0-CD41-5A45-F812D373F9DD}"/>
              </a:ext>
            </a:extLst>
          </p:cNvPr>
          <p:cNvCxnSpPr>
            <a:stCxn id="12" idx="2"/>
          </p:cNvCxnSpPr>
          <p:nvPr/>
        </p:nvCxnSpPr>
        <p:spPr>
          <a:xfrm flipH="1">
            <a:off x="3428997" y="5963737"/>
            <a:ext cx="4182" cy="23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5EA45B-253D-AB80-0461-D0CF49EA69D7}"/>
              </a:ext>
            </a:extLst>
          </p:cNvPr>
          <p:cNvCxnSpPr>
            <a:stCxn id="11" idx="2"/>
            <a:endCxn id="13" idx="2"/>
          </p:cNvCxnSpPr>
          <p:nvPr/>
        </p:nvCxnSpPr>
        <p:spPr>
          <a:xfrm>
            <a:off x="1640291" y="7180261"/>
            <a:ext cx="1399308" cy="85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1EB568-BEDB-C85D-5FC1-95A6FC1D053F}"/>
              </a:ext>
            </a:extLst>
          </p:cNvPr>
          <p:cNvCxnSpPr>
            <a:stCxn id="10" idx="2"/>
            <a:endCxn id="13" idx="6"/>
          </p:cNvCxnSpPr>
          <p:nvPr/>
        </p:nvCxnSpPr>
        <p:spPr>
          <a:xfrm flipH="1">
            <a:off x="3818396" y="7180261"/>
            <a:ext cx="1399314" cy="85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278328-54E2-B58E-3516-D40E6EBDB2E7}"/>
              </a:ext>
            </a:extLst>
          </p:cNvPr>
          <p:cNvSpPr txBox="1"/>
          <p:nvPr/>
        </p:nvSpPr>
        <p:spPr>
          <a:xfrm>
            <a:off x="671444" y="5886601"/>
            <a:ext cx="193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60F47B-4802-D50C-034D-176C8743EA5D}"/>
              </a:ext>
            </a:extLst>
          </p:cNvPr>
          <p:cNvSpPr txBox="1"/>
          <p:nvPr/>
        </p:nvSpPr>
        <p:spPr>
          <a:xfrm>
            <a:off x="4274576" y="5886601"/>
            <a:ext cx="193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10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39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Tan  Dat</dc:creator>
  <cp:lastModifiedBy>Nguyen Tan  Dat</cp:lastModifiedBy>
  <cp:revision>1</cp:revision>
  <dcterms:created xsi:type="dcterms:W3CDTF">2022-06-21T06:27:36Z</dcterms:created>
  <dcterms:modified xsi:type="dcterms:W3CDTF">2022-06-21T06:47:40Z</dcterms:modified>
</cp:coreProperties>
</file>