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18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E92F-0DDF-423F-BE8A-62785F01B3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CF-EB10-48B5-9EED-E5B0EEC4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E92F-0DDF-423F-BE8A-62785F01B3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CF-EB10-48B5-9EED-E5B0EEC4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E92F-0DDF-423F-BE8A-62785F01B3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CF-EB10-48B5-9EED-E5B0EEC4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1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E92F-0DDF-423F-BE8A-62785F01B3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CF-EB10-48B5-9EED-E5B0EEC4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8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E92F-0DDF-423F-BE8A-62785F01B3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CF-EB10-48B5-9EED-E5B0EEC4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7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E92F-0DDF-423F-BE8A-62785F01B3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CF-EB10-48B5-9EED-E5B0EEC4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5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E92F-0DDF-423F-BE8A-62785F01B3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CF-EB10-48B5-9EED-E5B0EEC4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E92F-0DDF-423F-BE8A-62785F01B3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CF-EB10-48B5-9EED-E5B0EEC4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7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E92F-0DDF-423F-BE8A-62785F01B3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CF-EB10-48B5-9EED-E5B0EEC4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E92F-0DDF-423F-BE8A-62785F01B3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CF-EB10-48B5-9EED-E5B0EEC4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00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7E92F-0DDF-423F-BE8A-62785F01B3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06BCF-EB10-48B5-9EED-E5B0EEC4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7E92F-0DDF-423F-BE8A-62785F01B303}" type="datetimeFigureOut">
              <a:rPr lang="en-US" smtClean="0"/>
              <a:t>6/21/2022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06BCF-EB10-48B5-9EED-E5B0EEC4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7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5B40A3E-0CE7-B0A3-7CA0-0ACA5C5EBF81}"/>
              </a:ext>
            </a:extLst>
          </p:cNvPr>
          <p:cNvSpPr/>
          <p:nvPr/>
        </p:nvSpPr>
        <p:spPr>
          <a:xfrm>
            <a:off x="3114338" y="230737"/>
            <a:ext cx="629321" cy="62932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04997F-5D4F-B174-6C02-DE133812FF0E}"/>
              </a:ext>
            </a:extLst>
          </p:cNvPr>
          <p:cNvSpPr/>
          <p:nvPr/>
        </p:nvSpPr>
        <p:spPr>
          <a:xfrm>
            <a:off x="1943507" y="1439737"/>
            <a:ext cx="2970982" cy="6293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334D84-2E04-62D3-9F94-D9F3C4FCB1B6}"/>
              </a:ext>
            </a:extLst>
          </p:cNvPr>
          <p:cNvSpPr/>
          <p:nvPr/>
        </p:nvSpPr>
        <p:spPr>
          <a:xfrm>
            <a:off x="131917" y="3337378"/>
            <a:ext cx="2970982" cy="6293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84AE23-A9AA-DEF8-737E-4E887567A0A6}"/>
              </a:ext>
            </a:extLst>
          </p:cNvPr>
          <p:cNvSpPr/>
          <p:nvPr/>
        </p:nvSpPr>
        <p:spPr>
          <a:xfrm>
            <a:off x="3755101" y="3337378"/>
            <a:ext cx="2970982" cy="6293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khẩu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AFFA6D-ECFA-63A0-350C-4359A28F38A3}"/>
              </a:ext>
            </a:extLst>
          </p:cNvPr>
          <p:cNvSpPr/>
          <p:nvPr/>
        </p:nvSpPr>
        <p:spPr>
          <a:xfrm>
            <a:off x="1617408" y="2664661"/>
            <a:ext cx="3628847" cy="117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B04064-7718-CCE2-FF18-9F19D8C6C1F9}"/>
              </a:ext>
            </a:extLst>
          </p:cNvPr>
          <p:cNvSpPr/>
          <p:nvPr/>
        </p:nvSpPr>
        <p:spPr>
          <a:xfrm>
            <a:off x="1617408" y="4542319"/>
            <a:ext cx="3623184" cy="11708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50A4F7-CD7A-7222-233A-ABA0174CA935}"/>
              </a:ext>
            </a:extLst>
          </p:cNvPr>
          <p:cNvSpPr/>
          <p:nvPr/>
        </p:nvSpPr>
        <p:spPr>
          <a:xfrm>
            <a:off x="3732219" y="6550940"/>
            <a:ext cx="2970982" cy="6293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D233D9-BDFD-F045-4F3A-6696C55C1A9F}"/>
              </a:ext>
            </a:extLst>
          </p:cNvPr>
          <p:cNvSpPr/>
          <p:nvPr/>
        </p:nvSpPr>
        <p:spPr>
          <a:xfrm>
            <a:off x="154800" y="6550940"/>
            <a:ext cx="2970982" cy="62932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AC74D562-CEBA-9F06-DAD0-062B08A8AE58}"/>
              </a:ext>
            </a:extLst>
          </p:cNvPr>
          <p:cNvSpPr/>
          <p:nvPr/>
        </p:nvSpPr>
        <p:spPr>
          <a:xfrm>
            <a:off x="3074611" y="5246602"/>
            <a:ext cx="717135" cy="717135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9BD09AB-F4EB-8317-7A71-9E55580C4EA2}"/>
              </a:ext>
            </a:extLst>
          </p:cNvPr>
          <p:cNvGrpSpPr/>
          <p:nvPr/>
        </p:nvGrpSpPr>
        <p:grpSpPr>
          <a:xfrm>
            <a:off x="4912519" y="7567601"/>
            <a:ext cx="610381" cy="610381"/>
            <a:chOff x="2943508" y="7705803"/>
            <a:chExt cx="778797" cy="77879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5EAC8A2-3EC0-8BBB-93B2-D4F948162826}"/>
                </a:ext>
              </a:extLst>
            </p:cNvPr>
            <p:cNvSpPr/>
            <p:nvPr/>
          </p:nvSpPr>
          <p:spPr>
            <a:xfrm>
              <a:off x="2943508" y="7705803"/>
              <a:ext cx="778797" cy="7787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5778C66-A773-1AEA-D842-4A25C8B8B3CE}"/>
                </a:ext>
              </a:extLst>
            </p:cNvPr>
            <p:cNvSpPr/>
            <p:nvPr/>
          </p:nvSpPr>
          <p:spPr>
            <a:xfrm>
              <a:off x="3018246" y="7780541"/>
              <a:ext cx="629321" cy="6293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C486CA-6579-2A56-84A8-804755CFCEA2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3428998" y="860058"/>
            <a:ext cx="1" cy="579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5ACEFDA-8F7D-212C-9C97-BC16AD4C213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428998" y="2069058"/>
            <a:ext cx="2834" cy="595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622C5F-FAB6-7B2A-79E0-E02C42681B25}"/>
              </a:ext>
            </a:extLst>
          </p:cNvPr>
          <p:cNvCxnSpPr>
            <a:cxnSpLocks/>
            <a:stCxn id="8" idx="1"/>
            <a:endCxn id="6" idx="0"/>
          </p:cNvCxnSpPr>
          <p:nvPr/>
        </p:nvCxnSpPr>
        <p:spPr>
          <a:xfrm>
            <a:off x="1617408" y="2723201"/>
            <a:ext cx="0" cy="61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1D69B3-3BE4-549D-D325-5C60559A1214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 flipH="1">
            <a:off x="5240592" y="2723201"/>
            <a:ext cx="5663" cy="614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8EED15-72B9-E9E7-25D7-E72649D23139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>
            <a:off x="1617408" y="3966699"/>
            <a:ext cx="0" cy="63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80D719-F9AD-7550-4118-D9627E65AC3A}"/>
              </a:ext>
            </a:extLst>
          </p:cNvPr>
          <p:cNvCxnSpPr>
            <a:cxnSpLocks/>
            <a:stCxn id="7" idx="2"/>
            <a:endCxn id="9" idx="3"/>
          </p:cNvCxnSpPr>
          <p:nvPr/>
        </p:nvCxnSpPr>
        <p:spPr>
          <a:xfrm>
            <a:off x="5240592" y="3966699"/>
            <a:ext cx="0" cy="634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9906DD-114B-6162-0918-8AA1D9088300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3429000" y="4659399"/>
            <a:ext cx="4179" cy="58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E5E9EB-1CA6-2F6E-CC7E-CA55F08155D9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640291" y="6200380"/>
            <a:ext cx="8028" cy="35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6E37E7A-6346-24E6-D64C-0EA8639E0A96}"/>
              </a:ext>
            </a:extLst>
          </p:cNvPr>
          <p:cNvCxnSpPr>
            <a:cxnSpLocks/>
          </p:cNvCxnSpPr>
          <p:nvPr/>
        </p:nvCxnSpPr>
        <p:spPr>
          <a:xfrm flipH="1">
            <a:off x="5228971" y="6200380"/>
            <a:ext cx="8028" cy="35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2F3533C-1B87-8BEA-F221-FD9D2331AC86}"/>
              </a:ext>
            </a:extLst>
          </p:cNvPr>
          <p:cNvCxnSpPr/>
          <p:nvPr/>
        </p:nvCxnSpPr>
        <p:spPr>
          <a:xfrm>
            <a:off x="1648319" y="6200380"/>
            <a:ext cx="3595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EC0B548-EFF0-CD41-5A45-F812D373F9DD}"/>
              </a:ext>
            </a:extLst>
          </p:cNvPr>
          <p:cNvCxnSpPr>
            <a:stCxn id="12" idx="2"/>
          </p:cNvCxnSpPr>
          <p:nvPr/>
        </p:nvCxnSpPr>
        <p:spPr>
          <a:xfrm flipH="1">
            <a:off x="3428997" y="5963737"/>
            <a:ext cx="4182" cy="2366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EE278328-54E2-B58E-3516-D40E6EBDB2E7}"/>
              </a:ext>
            </a:extLst>
          </p:cNvPr>
          <p:cNvSpPr txBox="1"/>
          <p:nvPr/>
        </p:nvSpPr>
        <p:spPr>
          <a:xfrm>
            <a:off x="671444" y="5886601"/>
            <a:ext cx="193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660F47B-4802-D50C-034D-176C8743EA5D}"/>
              </a:ext>
            </a:extLst>
          </p:cNvPr>
          <p:cNvSpPr txBox="1"/>
          <p:nvPr/>
        </p:nvSpPr>
        <p:spPr>
          <a:xfrm>
            <a:off x="4274576" y="5886601"/>
            <a:ext cx="193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thỏa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A1FB2E-41E2-EB9A-338E-BF7024005345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5217710" y="7180261"/>
            <a:ext cx="0" cy="387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1FF5D57-2773-6EEA-4966-5E512EA613FF}"/>
              </a:ext>
            </a:extLst>
          </p:cNvPr>
          <p:cNvGrpSpPr/>
          <p:nvPr/>
        </p:nvGrpSpPr>
        <p:grpSpPr>
          <a:xfrm>
            <a:off x="3144720" y="9168387"/>
            <a:ext cx="610381" cy="610381"/>
            <a:chOff x="2943508" y="7705803"/>
            <a:chExt cx="778797" cy="77879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11E9585-4DF5-864A-72C0-46A65387F848}"/>
                </a:ext>
              </a:extLst>
            </p:cNvPr>
            <p:cNvSpPr/>
            <p:nvPr/>
          </p:nvSpPr>
          <p:spPr>
            <a:xfrm>
              <a:off x="2943508" y="7705803"/>
              <a:ext cx="778797" cy="77879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7FEF534-E545-62D6-357A-0D757CD56677}"/>
                </a:ext>
              </a:extLst>
            </p:cNvPr>
            <p:cNvSpPr/>
            <p:nvPr/>
          </p:nvSpPr>
          <p:spPr>
            <a:xfrm>
              <a:off x="3018246" y="7780541"/>
              <a:ext cx="629321" cy="62932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55E4A84-B941-98A5-D902-F9A669B2A08D}"/>
              </a:ext>
            </a:extLst>
          </p:cNvPr>
          <p:cNvSpPr/>
          <p:nvPr/>
        </p:nvSpPr>
        <p:spPr>
          <a:xfrm>
            <a:off x="694278" y="7626177"/>
            <a:ext cx="1908081" cy="3873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8BFC86C-D506-0C92-F195-1FFCF17BD4B9}"/>
              </a:ext>
            </a:extLst>
          </p:cNvPr>
          <p:cNvSpPr/>
          <p:nvPr/>
        </p:nvSpPr>
        <p:spPr>
          <a:xfrm>
            <a:off x="185483" y="8397282"/>
            <a:ext cx="1908081" cy="3873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04358B9-F640-4314-6D3F-1C50145D94E3}"/>
              </a:ext>
            </a:extLst>
          </p:cNvPr>
          <p:cNvSpPr/>
          <p:nvPr/>
        </p:nvSpPr>
        <p:spPr>
          <a:xfrm>
            <a:off x="2491830" y="8397282"/>
            <a:ext cx="1908081" cy="3873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D20D76E-6A8B-E7B6-9408-4CBCEADB9102}"/>
              </a:ext>
            </a:extLst>
          </p:cNvPr>
          <p:cNvSpPr/>
          <p:nvPr/>
        </p:nvSpPr>
        <p:spPr>
          <a:xfrm>
            <a:off x="4798177" y="8397282"/>
            <a:ext cx="1908081" cy="3873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827BCE-7AB6-9297-B2B4-6AD8DE1CB11F}"/>
              </a:ext>
            </a:extLst>
          </p:cNvPr>
          <p:cNvCxnSpPr>
            <a:stCxn id="11" idx="2"/>
            <a:endCxn id="38" idx="0"/>
          </p:cNvCxnSpPr>
          <p:nvPr/>
        </p:nvCxnSpPr>
        <p:spPr>
          <a:xfrm>
            <a:off x="1640291" y="7180261"/>
            <a:ext cx="8028" cy="445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7B3E90-CD9A-56BC-03F4-8987A62F23D9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 flipH="1">
            <a:off x="1139524" y="8013517"/>
            <a:ext cx="508795" cy="38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08EDC7-EF0D-4085-23D5-13F669ACC2ED}"/>
              </a:ext>
            </a:extLst>
          </p:cNvPr>
          <p:cNvCxnSpPr>
            <a:stCxn id="38" idx="2"/>
            <a:endCxn id="41" idx="0"/>
          </p:cNvCxnSpPr>
          <p:nvPr/>
        </p:nvCxnSpPr>
        <p:spPr>
          <a:xfrm>
            <a:off x="1648319" y="8013517"/>
            <a:ext cx="4103899" cy="38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43C62D-3208-EA56-96E0-44B975A01629}"/>
              </a:ext>
            </a:extLst>
          </p:cNvPr>
          <p:cNvCxnSpPr>
            <a:stCxn id="38" idx="2"/>
            <a:endCxn id="40" idx="0"/>
          </p:cNvCxnSpPr>
          <p:nvPr/>
        </p:nvCxnSpPr>
        <p:spPr>
          <a:xfrm>
            <a:off x="1648319" y="8013517"/>
            <a:ext cx="1797552" cy="38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ABD8B78-093D-E393-49D4-7FFFD39142BF}"/>
              </a:ext>
            </a:extLst>
          </p:cNvPr>
          <p:cNvCxnSpPr>
            <a:stCxn id="39" idx="2"/>
            <a:endCxn id="37" idx="2"/>
          </p:cNvCxnSpPr>
          <p:nvPr/>
        </p:nvCxnSpPr>
        <p:spPr>
          <a:xfrm>
            <a:off x="1139524" y="8784622"/>
            <a:ext cx="2063772" cy="68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5E19943-F0E6-C2F7-42ED-BA890E46FDDE}"/>
              </a:ext>
            </a:extLst>
          </p:cNvPr>
          <p:cNvCxnSpPr>
            <a:stCxn id="40" idx="2"/>
            <a:endCxn id="35" idx="0"/>
          </p:cNvCxnSpPr>
          <p:nvPr/>
        </p:nvCxnSpPr>
        <p:spPr>
          <a:xfrm>
            <a:off x="3445871" y="8784622"/>
            <a:ext cx="4040" cy="38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AF179DC-CF1A-ED26-4F0D-B677C8EB5111}"/>
              </a:ext>
            </a:extLst>
          </p:cNvPr>
          <p:cNvCxnSpPr>
            <a:stCxn id="41" idx="2"/>
            <a:endCxn id="35" idx="6"/>
          </p:cNvCxnSpPr>
          <p:nvPr/>
        </p:nvCxnSpPr>
        <p:spPr>
          <a:xfrm flipH="1">
            <a:off x="3755101" y="8784622"/>
            <a:ext cx="1997117" cy="68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01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48</Words>
  <Application>Microsoft Office PowerPoint</Application>
  <PresentationFormat>A4 Paper (210x297 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Tan  Dat</dc:creator>
  <cp:lastModifiedBy>Nguyen Tan  Dat</cp:lastModifiedBy>
  <cp:revision>2</cp:revision>
  <dcterms:created xsi:type="dcterms:W3CDTF">2022-06-21T06:27:36Z</dcterms:created>
  <dcterms:modified xsi:type="dcterms:W3CDTF">2022-06-21T07:10:08Z</dcterms:modified>
</cp:coreProperties>
</file>