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6" r:id="rId6"/>
    <p:sldId id="263" r:id="rId7"/>
    <p:sldId id="262" r:id="rId8"/>
    <p:sldId id="261" r:id="rId9"/>
    <p:sldId id="260" r:id="rId10"/>
    <p:sldId id="259" r:id="rId11"/>
    <p:sldId id="258" r:id="rId12"/>
    <p:sldId id="25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-90170"/>
            <a:ext cx="10020300" cy="195072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ea"/>
                <a:cs typeface="+mn-ea"/>
              </a:rPr>
              <a:t>ĐỀ TÀI MÁY ẤP TRỨNG DÙNG THUẬT TOÁN PID</a:t>
            </a:r>
            <a:endParaRPr lang="en-US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3900" y="4929505"/>
            <a:ext cx="82842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4400"/>
              <a:t>Mentor: Bùi Huy Phúc.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r>
              <a:rPr lang="en-US" sz="4400"/>
              <a:t>Mentee: Nguyễn Ngọc Thanh Tuấn.</a:t>
            </a:r>
            <a:endParaRPr lang="en-US" sz="4400"/>
          </a:p>
        </p:txBody>
      </p:sp>
      <p:pic>
        <p:nvPicPr>
          <p:cNvPr id="8" name="Picture 7" descr="heRoiR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2293620"/>
            <a:ext cx="8924925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434080" y="0"/>
            <a:ext cx="807148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HIỆN THỰC THUẬT TOÁN PID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990" y="2802255"/>
            <a:ext cx="1133157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Sử dụng thêm 1 biến Pre_Pre_Error để tăng thêm tính thích nghi.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Sử dụng các công thức tận dụng 3 biến trong môn PPT.</a:t>
            </a:r>
            <a:endParaRPr lang="en-US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138170" y="-120015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GIỚI THIỆU RELAY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relay3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1350" y="2569845"/>
            <a:ext cx="6470650" cy="37363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64795" y="2360930"/>
            <a:ext cx="61093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Có tác dụng như 1 công tắc đóng ngắt bằng tín hiệu điện.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Gồm 3 IN là VCC,  GND, IN và 3 OUT là COM, NC, NO.</a:t>
            </a:r>
            <a:endParaRPr 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138170" y="0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GIỚI THIỆU RELAY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795" y="2360930"/>
            <a:ext cx="61093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Đóng ngắt bằng nam châm điện.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Dễ hao mòn khi hoạt động ở tần số cao.</a:t>
            </a:r>
            <a:endParaRPr lang="en-US" sz="4400"/>
          </a:p>
        </p:txBody>
      </p:sp>
      <p:pic>
        <p:nvPicPr>
          <p:cNvPr id="22" name="Picture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4130" y="2360930"/>
            <a:ext cx="5679440" cy="425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243580" y="0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KẾT QUẢ HỆ DÙNG RELAY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7" name="Content Placeholder 6" descr="toDay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155" y="2324100"/>
            <a:ext cx="9646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169285" y="0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KẾT QUẢ HỆ DÙNG RELAY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PIDduongCheo_13_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7460" y="2355215"/>
            <a:ext cx="9444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108325" y="106045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GIỚI THIỆU SSR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9400" y="2056765"/>
            <a:ext cx="61093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Cũng là relay nhưng nó là relay bán dẫn.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Có 2 đầu vào IN+, IN- và 2 đầu ra, khi có dòng điện qua 2 đầu vào thì 2 đầu ra thông mạch.</a:t>
            </a:r>
            <a:endParaRPr lang="en-US" sz="4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8735" y="1744345"/>
            <a:ext cx="561594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108325" y="106045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GIỚI THIỆU SSR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7" name="Picture 12"/>
          <p:cNvPicPr>
            <a:picLocks noChangeAspect="1"/>
          </p:cNvPicPr>
          <p:nvPr>
            <p:ph idx="1"/>
          </p:nvPr>
        </p:nvPicPr>
        <p:blipFill>
          <a:blip r:embed="rId1"/>
          <a:srcRect t="8931" r="-554"/>
          <a:stretch>
            <a:fillRect/>
          </a:stretch>
        </p:blipFill>
        <p:spPr>
          <a:xfrm>
            <a:off x="4062730" y="2056765"/>
            <a:ext cx="8129270" cy="445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370205" y="2898775"/>
            <a:ext cx="47059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Không phải là relay cơ nên có thể hoạt động ở tần số cao.</a:t>
            </a:r>
            <a:endParaRPr lang="en-US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078480" y="0"/>
            <a:ext cx="79051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KẾT QUẢ HỆ DÙNG SSR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PI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8120" y="2298065"/>
            <a:ext cx="9255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4465955" y="0"/>
            <a:ext cx="6261100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ƯU ĐIỂM CỦA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 DỰ ÁN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8460" y="2871470"/>
            <a:ext cx="114357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Đáp ứng của hệ Relay tương đối mượt mà.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Tín hiệu đọc về đã được lọc nhiễu qua thuật toán Kalman nên tương đối ổn định và tin cậy.</a:t>
            </a:r>
            <a:endParaRPr lang="en-US"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4180205" y="0"/>
            <a:ext cx="624522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NHƯỢC ĐIỂM 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CỦA DỰ ÁN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8460" y="2675255"/>
            <a:ext cx="114357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Phần tử nhiệt không đủ mạnh để thử các hàm tăng nhanh.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Đáp ứng của hệ dùng SSR còn nhiều dao động do chưa tinh chỉnh PID phù hợp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Chưa thực hiện thuần AVR như dự định.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89230" y="2787015"/>
            <a:ext cx="641223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Là thuật toán điều khiển đơn giản và kinh điển.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Bao gồm 3 khâu P, D và I.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Output = Pout + Dout + Iout.</a:t>
            </a:r>
            <a:endParaRPr lang="en-US" sz="4400"/>
          </a:p>
        </p:txBody>
      </p:sp>
      <p:pic>
        <p:nvPicPr>
          <p:cNvPr id="7" name="Content Placeholder 6" descr="pidBackgoun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01460" y="2395220"/>
            <a:ext cx="5497830" cy="386842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675505" y="0"/>
            <a:ext cx="6050915" cy="1950720"/>
          </a:xfrm>
        </p:spPr>
        <p:txBody>
          <a:bodyPr>
            <a:noAutofit/>
          </a:bodyPr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THUẬT TOÁN PID LÀ GÌ?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2581910" y="0"/>
            <a:ext cx="9610090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TÀI LIỆU THAM KHẢO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7825" y="2645410"/>
            <a:ext cx="114357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Nguyễn Thị Phương Hà-Huỳnh Thái Hoàng. Lý thuyết điều khiển tự động. Nhà xuất bản ĐHQG TP.HCM , 2016.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control.com. Control Automation Website. [online] Available at: https://control.com/textbook/closed-loop-control/analog-electronic-pid-controllers/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congnghedoluong.com. Công nghệ đo lường Website. [online] Available at: https://congnghedoluong.com/2020/06/14/ssr-la-gi/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Datasheet: Relay Driving Basic, ELectus Distribution, 2001.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DirectInvertPi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31635" y="2331720"/>
            <a:ext cx="4803140" cy="4203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89230" y="2787015"/>
            <a:ext cx="64122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Err = PV - SP ở Direct-Acting.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ym typeface="+mn-ea"/>
              </a:rPr>
              <a:t>Err = SP - PV ở Reverse-Acting.</a:t>
            </a:r>
            <a:endParaRPr lang="en-US" sz="44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4660900" y="0"/>
            <a:ext cx="6050915" cy="1950720"/>
          </a:xfrm>
        </p:spPr>
        <p:txBody>
          <a:bodyPr>
            <a:noAutofit/>
          </a:bodyPr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THUẬT TOÁN PID LÀ GÌ?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7555" y="-120015"/>
            <a:ext cx="7770495" cy="2094230"/>
          </a:xfrm>
        </p:spPr>
        <p:txBody>
          <a:bodyPr>
            <a:noAutofit/>
          </a:bodyPr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KHÂU TỈ LỆ P (PROPORTIONAL)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PID_varying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24350" y="1950720"/>
            <a:ext cx="7331710" cy="44716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9230" y="2787015"/>
            <a:ext cx="40436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Khâu hiệu chỉnh tỷ lệ.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Pout = Kp*Err.</a:t>
            </a:r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2025" y="14605"/>
            <a:ext cx="7316470" cy="2049145"/>
          </a:xfrm>
        </p:spPr>
        <p:txBody>
          <a:bodyPr>
            <a:noAutofit/>
          </a:bodyPr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KHÂU VI PHÂN D (DERIVATIVE)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Change_with_K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07940" y="2063750"/>
            <a:ext cx="6736080" cy="4794250"/>
          </a:xfrm>
          <a:prstGeom prst="rect">
            <a:avLst/>
          </a:prstGeom>
        </p:spPr>
      </p:pic>
      <p:graphicFrame>
        <p:nvGraphicFramePr>
          <p:cNvPr id="6" name="Content Placeholder 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89230" y="2787015"/>
            <a:ext cx="50095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Khâu hiệu chỉnh vi phân.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Dout =Kd*             .</a:t>
            </a:r>
            <a:endParaRPr lang="en-US" sz="4400"/>
          </a:p>
        </p:txBody>
      </p:sp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5815" y="4551998"/>
          <a:ext cx="116713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8300" imgH="393700" progId="Equation.KSEE3">
                  <p:embed/>
                </p:oleObj>
              </mc:Choice>
              <mc:Fallback>
                <p:oleObj name="" r:id="rId4" imgW="368300" imgH="3937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815" y="4551998"/>
                        <a:ext cx="116713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/>
        </p:nvSpPr>
        <p:spPr>
          <a:xfrm>
            <a:off x="3101340" y="-635"/>
            <a:ext cx="7770495" cy="2094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KHÂU TÍCH PHÂN I (INTEGRAL)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Change_with_Ki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33315" y="2093595"/>
            <a:ext cx="7055485" cy="4565015"/>
          </a:xfrm>
          <a:prstGeom prst="rect">
            <a:avLst/>
          </a:prstGeom>
        </p:spPr>
      </p:pic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01340" y="4721225"/>
          <a:ext cx="1673860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1340" y="4721225"/>
                        <a:ext cx="1673860" cy="95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89230" y="2745105"/>
            <a:ext cx="49333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Khâu hiệu chỉnh tích phân.</a:t>
            </a:r>
            <a:endParaRPr lang="en-US" sz="4400"/>
          </a:p>
          <a:p>
            <a:pPr indent="0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Iout =Ki *               .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4058285" y="0"/>
            <a:ext cx="676084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4 BỘ ĐIỀU KHIỂN CƠ BẢN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990" y="2802255"/>
            <a:ext cx="1133157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Bộ điều khiển P.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Bộ điều khiển PD.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Bộ điều khiển PI.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Bộ điều khiển PID.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3742055" y="0"/>
            <a:ext cx="683450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HỆ RỜI RẠC VÀ HỆ LIÊN TỤC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4" name="Content Placeholder 3" descr="Arduino PID Temperature Controll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70115" y="1769745"/>
            <a:ext cx="4065270" cy="42989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49960" y="6151245"/>
            <a:ext cx="3742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Hệ PID liên tục</a:t>
            </a:r>
            <a:endParaRPr lang="en-US" sz="4000" b="1"/>
          </a:p>
        </p:txBody>
      </p:sp>
      <p:sp>
        <p:nvSpPr>
          <p:cNvPr id="13" name="Text Box 12"/>
          <p:cNvSpPr txBox="1"/>
          <p:nvPr/>
        </p:nvSpPr>
        <p:spPr>
          <a:xfrm>
            <a:off x="7446645" y="6068695"/>
            <a:ext cx="3712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Hệ PID rời rạc</a:t>
            </a:r>
            <a:endParaRPr lang="en-US" sz="4000" b="1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290" y="1769745"/>
            <a:ext cx="5928360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/>
        </p:nvSpPr>
        <p:spPr>
          <a:xfrm>
            <a:off x="2473960" y="-106045"/>
            <a:ext cx="11194415" cy="195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+mn-ea"/>
                <a:cs typeface="+mn-ea"/>
              </a:rPr>
              <a:t>GIỚI THIỆU HỆ LÒ NHIỆT</a:t>
            </a:r>
            <a:endParaRPr lang="en-US" sz="60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5" name="Content Placeholder 4" descr="loNhi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5" y="2319020"/>
            <a:ext cx="5427345" cy="3709670"/>
          </a:xfrm>
          <a:prstGeom prst="rect">
            <a:avLst/>
          </a:prstGeom>
        </p:spPr>
      </p:pic>
      <p:pic>
        <p:nvPicPr>
          <p:cNvPr id="7" name="Content Placeholder 6" descr="hamTruyenPI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4345" y="2092325"/>
            <a:ext cx="6355715" cy="393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>Widescreen</PresentationFormat>
  <Paragraphs>103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Equation.KSEE3</vt:lpstr>
      <vt:lpstr>Equation.KSEE3</vt:lpstr>
      <vt:lpstr>Equation.KSEE3</vt:lpstr>
      <vt:lpstr>ĐỀ TÀI MÁY ẤP TRỨNG DÙNG THUẬT TOÁN PID</vt:lpstr>
      <vt:lpstr>THUẬT TOÁN PID LÀ GÌ?</vt:lpstr>
      <vt:lpstr>THUẬT TOÁN PID LÀ GÌ?</vt:lpstr>
      <vt:lpstr>KHÂU TỈ LỆ P (PROPORTIONAL)</vt:lpstr>
      <vt:lpstr>KHÂU VI PHÂN D (DERIVATIVE)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MÁY ẤP TRỨNG DÙNG THUẬT TOÁN PID</dc:title>
  <dc:creator>Nguyễn Ngọc Thanh Tuấn</dc:creator>
  <cp:lastModifiedBy>google1572752104</cp:lastModifiedBy>
  <cp:revision>33</cp:revision>
  <dcterms:created xsi:type="dcterms:W3CDTF">2020-11-23T04:07:00Z</dcterms:created>
  <dcterms:modified xsi:type="dcterms:W3CDTF">2020-11-24T12:27:02Z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