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 id="2147483705" r:id="rId2"/>
  </p:sldMasterIdLst>
  <p:notesMasterIdLst>
    <p:notesMasterId r:id="rId28"/>
  </p:notesMasterIdLst>
  <p:sldIdLst>
    <p:sldId id="256" r:id="rId3"/>
    <p:sldId id="258" r:id="rId4"/>
    <p:sldId id="259" r:id="rId5"/>
    <p:sldId id="260" r:id="rId6"/>
    <p:sldId id="320" r:id="rId7"/>
    <p:sldId id="321" r:id="rId8"/>
    <p:sldId id="323" r:id="rId9"/>
    <p:sldId id="324" r:id="rId10"/>
    <p:sldId id="325" r:id="rId11"/>
    <p:sldId id="326" r:id="rId12"/>
    <p:sldId id="327" r:id="rId13"/>
    <p:sldId id="328" r:id="rId14"/>
    <p:sldId id="329" r:id="rId15"/>
    <p:sldId id="330" r:id="rId16"/>
    <p:sldId id="331" r:id="rId17"/>
    <p:sldId id="332" r:id="rId18"/>
    <p:sldId id="333" r:id="rId19"/>
    <p:sldId id="334" r:id="rId20"/>
    <p:sldId id="335" r:id="rId21"/>
    <p:sldId id="322" r:id="rId22"/>
    <p:sldId id="336" r:id="rId23"/>
    <p:sldId id="337" r:id="rId24"/>
    <p:sldId id="338" r:id="rId25"/>
    <p:sldId id="339" r:id="rId26"/>
    <p:sldId id="340" r:id="rId27"/>
  </p:sldIdLst>
  <p:sldSz cx="9144000" cy="5143500" type="screen16x9"/>
  <p:notesSz cx="6858000" cy="9144000"/>
  <p:embeddedFontLst>
    <p:embeddedFont>
      <p:font typeface="Alata" panose="020B0604020202020204" charset="0"/>
      <p:regular r:id="rId29"/>
    </p:embeddedFont>
    <p:embeddedFont>
      <p:font typeface="Arial Black" panose="020B0A04020102020204" pitchFamily="34" charset="0"/>
      <p:bold r:id="rId30"/>
    </p:embeddedFont>
    <p:embeddedFont>
      <p:font typeface="Be Vietnam" panose="020B0604020202020204" charset="0"/>
      <p:regular r:id="rId31"/>
      <p:bold r:id="rId32"/>
      <p:italic r:id="rId33"/>
      <p:boldItalic r:id="rId34"/>
    </p:embeddedFont>
    <p:embeddedFont>
      <p:font typeface="Be Vietnam Medium" panose="020B0604020202020204" charset="0"/>
      <p:regular r:id="rId35"/>
      <p:bold r:id="rId36"/>
      <p:italic r:id="rId37"/>
      <p:boldItalic r:id="rId38"/>
    </p:embeddedFont>
    <p:embeddedFont>
      <p:font typeface="Calibri" panose="020F0502020204030204" pitchFamily="34" charset="0"/>
      <p:regular r:id="rId39"/>
      <p:bold r:id="rId40"/>
      <p:italic r:id="rId41"/>
      <p:boldItalic r:id="rId42"/>
    </p:embeddedFont>
    <p:embeddedFont>
      <p:font typeface="Century Gothic" panose="020B0502020202020204" pitchFamily="34" charset="0"/>
      <p:regular r:id="rId43"/>
      <p:bold r:id="rId44"/>
      <p:italic r:id="rId45"/>
      <p:boldItalic r:id="rId46"/>
    </p:embeddedFont>
    <p:embeddedFont>
      <p:font typeface="Corbel" panose="020B0503020204020204" pitchFamily="34" charset="0"/>
      <p:regular r:id="rId47"/>
      <p:bold r:id="rId48"/>
      <p:italic r:id="rId49"/>
      <p:boldItalic r:id="rId50"/>
    </p:embeddedFont>
    <p:embeddedFont>
      <p:font typeface="Garamond" panose="02020404030301010803" pitchFamily="18" charset="0"/>
      <p:regular r:id="rId51"/>
      <p:bold r:id="rId52"/>
      <p:italic r:id="rId53"/>
    </p:embeddedFont>
    <p:embeddedFont>
      <p:font typeface="Tahoma" panose="020B0604030504040204" pitchFamily="34" charset="0"/>
      <p:regular r:id="rId54"/>
      <p:bold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E76590-BECC-44AF-AC62-9AC0D326A283}">
  <a:tblStyle styleId="{4CE76590-BECC-44AF-AC62-9AC0D326A28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1.fntdata"/><Relationship Id="rId21" Type="http://schemas.openxmlformats.org/officeDocument/2006/relationships/slide" Target="slides/slide19.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font" Target="fonts/font22.fntdata"/><Relationship Id="rId55" Type="http://schemas.openxmlformats.org/officeDocument/2006/relationships/font" Target="fonts/font27.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1.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font" Target="fonts/font25.fntdata"/><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font" Target="fonts/font23.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font" Target="fonts/font13.fntdata"/><Relationship Id="rId54" Type="http://schemas.openxmlformats.org/officeDocument/2006/relationships/font" Target="fonts/font26.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font" Target="fonts/font2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8"/>
        <p:cNvGrpSpPr/>
        <p:nvPr/>
      </p:nvGrpSpPr>
      <p:grpSpPr>
        <a:xfrm>
          <a:off x="0" y="0"/>
          <a:ext cx="0" cy="0"/>
          <a:chOff x="0" y="0"/>
          <a:chExt cx="0" cy="0"/>
        </a:xfrm>
      </p:grpSpPr>
      <p:sp>
        <p:nvSpPr>
          <p:cNvPr id="1449" name="Google Shape;144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0" name="Google Shape;145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8c6e57bea8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8c6e57bea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5"/>
        <p:cNvGrpSpPr/>
        <p:nvPr/>
      </p:nvGrpSpPr>
      <p:grpSpPr>
        <a:xfrm>
          <a:off x="0" y="0"/>
          <a:ext cx="0" cy="0"/>
          <a:chOff x="0" y="0"/>
          <a:chExt cx="0" cy="0"/>
        </a:xfrm>
      </p:grpSpPr>
      <p:sp>
        <p:nvSpPr>
          <p:cNvPr id="1486" name="Google Shape;1486;g8c6e57bea8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7" name="Google Shape;1487;g8c6e57bea8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g932bfe1e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4" name="Google Shape;1504;g932bfe1e4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g932bfe1e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4" name="Google Shape;1504;g932bfe1e4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g932bfe1e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4" name="Google Shape;1504;g932bfe1e4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0177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g932bfe1e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4" name="Google Shape;1504;g932bfe1e4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5766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A51639-B2D6-4652-B8C3-1B4C224A7BAF}" type="datetimeFigureOut">
              <a:rPr lang="en-US" smtClean="0"/>
              <a:t>11/01/2021</a:t>
            </a:fld>
            <a:endParaRPr lang="en-US" dirty="0"/>
          </a:p>
        </p:txBody>
      </p:sp>
      <p:sp>
        <p:nvSpPr>
          <p:cNvPr id="5" name="Footer Placeholder 4"/>
          <p:cNvSpPr>
            <a:spLocks noGrp="1"/>
          </p:cNvSpPr>
          <p:nvPr>
            <p:ph type="ftr" sz="quarter" idx="11"/>
          </p:nvPr>
        </p:nvSpPr>
        <p:spPr>
          <a:xfrm>
            <a:off x="3999309" y="4412457"/>
            <a:ext cx="3243033" cy="273844"/>
          </a:xfr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0189349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11/01/2021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575541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11/01/2021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2300538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11/01/2021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6954183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11/01/2021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441979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11/01/2021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2874650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11/01/2021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4007691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smtClean="0"/>
              <a:t>11/01/2021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8339086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smtClean="0"/>
              <a:t>11/01/2021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5571863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51435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950797"/>
            <a:ext cx="7182197" cy="323096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5851" y="1058711"/>
            <a:ext cx="6972300" cy="302607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851910" y="950798"/>
            <a:ext cx="1440180" cy="548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937635" y="950798"/>
            <a:ext cx="1268730" cy="483971"/>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1568447"/>
            <a:ext cx="6801440" cy="1943100"/>
          </a:xfrm>
        </p:spPr>
        <p:txBody>
          <a:bodyPr tIns="45720" bIns="45720" anchor="ctr">
            <a:noAutofit/>
          </a:bodyPr>
          <a:lstStyle>
            <a:lvl1pPr algn="ctr">
              <a:lnSpc>
                <a:spcPct val="83000"/>
              </a:lnSpc>
              <a:defRPr lang="en-US" sz="5400" b="0" kern="1200" cap="all" spc="-75"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171575" y="3511547"/>
            <a:ext cx="6803136" cy="342901"/>
          </a:xfrm>
        </p:spPr>
        <p:txBody>
          <a:bodyPr>
            <a:normAutofit/>
          </a:bodyPr>
          <a:lstStyle>
            <a:lvl1pPr marL="0" indent="0" algn="ctr">
              <a:spcBef>
                <a:spcPts val="0"/>
              </a:spcBef>
              <a:buNone/>
              <a:defRPr sz="1200" spc="60" baseline="0">
                <a:solidFill>
                  <a:schemeClr val="tx1"/>
                </a:solidFill>
              </a:defRPr>
            </a:lvl1pPr>
            <a:lvl2pPr marL="342900" indent="0" algn="ctr">
              <a:buNone/>
              <a:defRPr sz="1200"/>
            </a:lvl2pPr>
            <a:lvl3pPr marL="685800" indent="0" algn="ctr">
              <a:buNone/>
              <a:defRPr sz="12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20" name="Date Placeholder 19"/>
          <p:cNvSpPr>
            <a:spLocks noGrp="1"/>
          </p:cNvSpPr>
          <p:nvPr>
            <p:ph type="dt" sz="half" idx="10"/>
          </p:nvPr>
        </p:nvSpPr>
        <p:spPr>
          <a:xfrm>
            <a:off x="3989070" y="1005942"/>
            <a:ext cx="1165860" cy="395410"/>
          </a:xfrm>
        </p:spPr>
        <p:txBody>
          <a:bodyPr/>
          <a:lstStyle>
            <a:lvl1pPr algn="ctr">
              <a:defRPr sz="975" spc="0" baseline="0">
                <a:solidFill>
                  <a:schemeClr val="tx1"/>
                </a:solidFill>
                <a:latin typeface="+mn-lt"/>
              </a:defRPr>
            </a:lvl1pPr>
          </a:lstStyle>
          <a:p>
            <a:fld id="{DDA51639-B2D6-4652-B8C3-1B4C224A7BAF}" type="datetimeFigureOut">
              <a:rPr lang="en-US" smtClean="0"/>
              <a:t>11/01/2021</a:t>
            </a:fld>
            <a:endParaRPr lang="en-US" dirty="0"/>
          </a:p>
        </p:txBody>
      </p:sp>
      <p:sp>
        <p:nvSpPr>
          <p:cNvPr id="21" name="Footer Placeholder 20"/>
          <p:cNvSpPr>
            <a:spLocks noGrp="1"/>
          </p:cNvSpPr>
          <p:nvPr>
            <p:ph type="ftr" sz="quarter" idx="11"/>
          </p:nvPr>
        </p:nvSpPr>
        <p:spPr>
          <a:xfrm>
            <a:off x="1090422" y="3908295"/>
            <a:ext cx="4429125" cy="17145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6455190" y="3909060"/>
            <a:ext cx="1583911" cy="171450"/>
          </a:xfrm>
        </p:spPr>
        <p:txBody>
          <a:bodyPr/>
          <a:lstStyle>
            <a:lvl1pPr>
              <a:defRPr>
                <a:solidFill>
                  <a:schemeClr val="tx1">
                    <a:lumMod val="75000"/>
                    <a:lumOff val="2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3254583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smtClean="0"/>
              <a:t>11/01/2021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7615525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F5DD9-2C52-442D-92E2-8072C0C3D7CD}" type="datetimeFigureOut">
              <a:rPr lang="en-US" smtClean="0"/>
              <a:t>11/01/2021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13893" y="4400349"/>
            <a:ext cx="413375" cy="273844"/>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40953272"/>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51435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950797"/>
            <a:ext cx="7182197" cy="323096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5850" y="1058711"/>
            <a:ext cx="6972300" cy="302607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851910" y="950798"/>
            <a:ext cx="1440180" cy="548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937635" y="950798"/>
            <a:ext cx="1268730" cy="483971"/>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1570732"/>
            <a:ext cx="6803136" cy="1940814"/>
          </a:xfrm>
        </p:spPr>
        <p:txBody>
          <a:bodyPr anchor="ctr">
            <a:noAutofit/>
          </a:bodyPr>
          <a:lstStyle>
            <a:lvl1pPr algn="ctr">
              <a:lnSpc>
                <a:spcPct val="83000"/>
              </a:lnSpc>
              <a:defRPr lang="en-US" sz="5400" kern="1200" cap="all" spc="-75"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172718" y="3511547"/>
            <a:ext cx="6803136" cy="342900"/>
          </a:xfrm>
        </p:spPr>
        <p:txBody>
          <a:bodyPr anchor="t">
            <a:normAutofit/>
          </a:bodyPr>
          <a:lstStyle>
            <a:lvl1pPr marL="0" indent="0" algn="ctr">
              <a:buNone/>
              <a:defRPr sz="1200">
                <a:solidFill>
                  <a:schemeClr val="tx1"/>
                </a:solidFill>
                <a:effectLst/>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991356" y="1008377"/>
            <a:ext cx="1165860" cy="397764"/>
          </a:xfrm>
        </p:spPr>
        <p:txBody>
          <a:bodyPr/>
          <a:lstStyle>
            <a:lvl1pPr algn="ctr">
              <a:defRPr lang="en-US" sz="975" kern="1200" spc="0" baseline="0">
                <a:solidFill>
                  <a:schemeClr val="tx1"/>
                </a:solidFill>
                <a:latin typeface="+mn-lt"/>
                <a:ea typeface="+mn-ea"/>
                <a:cs typeface="+mn-cs"/>
              </a:defRPr>
            </a:lvl1pPr>
          </a:lstStyle>
          <a:p>
            <a:fld id="{C44961B7-6B89-48AB-966F-622E2788EECC}" type="datetimeFigureOut">
              <a:rPr lang="en-US" smtClean="0"/>
              <a:t>11/01/2021</a:t>
            </a:fld>
            <a:endParaRPr lang="en-US" dirty="0"/>
          </a:p>
        </p:txBody>
      </p:sp>
      <p:sp>
        <p:nvSpPr>
          <p:cNvPr id="5" name="Footer Placeholder 4"/>
          <p:cNvSpPr>
            <a:spLocks noGrp="1"/>
          </p:cNvSpPr>
          <p:nvPr>
            <p:ph type="ftr" sz="quarter" idx="11"/>
          </p:nvPr>
        </p:nvSpPr>
        <p:spPr>
          <a:xfrm>
            <a:off x="1090165" y="3908295"/>
            <a:ext cx="4430268" cy="17145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6453378" y="3908295"/>
            <a:ext cx="1584198" cy="171450"/>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0797918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0100" y="1577340"/>
            <a:ext cx="3566160" cy="281178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7740" y="1577340"/>
            <a:ext cx="3566160" cy="281178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smtClean="0"/>
              <a:t>11/01/2021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97283929"/>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02386" y="1555751"/>
            <a:ext cx="3566160" cy="480060"/>
          </a:xfrm>
        </p:spPr>
        <p:txBody>
          <a:bodyPr anchor="ctr">
            <a:normAutofit/>
          </a:bodyP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02386" y="2066924"/>
            <a:ext cx="3566160" cy="24003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80026" y="1555751"/>
            <a:ext cx="3566160" cy="480060"/>
          </a:xfrm>
        </p:spPr>
        <p:txBody>
          <a:bodyPr anchor="ctr">
            <a:normAutofit/>
          </a:bodyP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80026" y="2067436"/>
            <a:ext cx="3566160" cy="24003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smtClean="0"/>
              <a:t>11/01/2021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90844511"/>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smtClean="0"/>
              <a:t>11/01/2021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92150983"/>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11/01/2021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84158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178308"/>
            <a:ext cx="6398514" cy="47868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8308"/>
            <a:ext cx="2194560" cy="47868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455544"/>
            <a:ext cx="1823085" cy="1234440"/>
          </a:xfrm>
        </p:spPr>
        <p:txBody>
          <a:bodyPr anchor="b">
            <a:normAutofit/>
          </a:bodyPr>
          <a:lstStyle>
            <a:lvl1pPr algn="l" defTabSz="685800" rtl="0" eaLnBrk="1" latinLnBrk="0" hangingPunct="1">
              <a:lnSpc>
                <a:spcPct val="90000"/>
              </a:lnSpc>
              <a:spcBef>
                <a:spcPct val="0"/>
              </a:spcBef>
              <a:buNone/>
              <a:defRPr lang="en-US" sz="21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514350" y="457200"/>
            <a:ext cx="5829300" cy="40005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72300" y="1714500"/>
            <a:ext cx="1823085" cy="2628900"/>
          </a:xfrm>
        </p:spPr>
        <p:txBody>
          <a:bodyPr>
            <a:normAutofit/>
          </a:bodyPr>
          <a:lstStyle>
            <a:lvl1pPr marL="0" indent="0">
              <a:lnSpc>
                <a:spcPct val="110000"/>
              </a:lnSpc>
              <a:spcBef>
                <a:spcPts val="600"/>
              </a:spcBef>
              <a:buNone/>
              <a:defRPr sz="10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smtClean="0"/>
              <a:t>11/01/2021</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7795258" y="4667252"/>
            <a:ext cx="1097280" cy="205740"/>
          </a:xfrm>
        </p:spPr>
        <p:txBody>
          <a:bodyPr/>
          <a:lstStyle>
            <a:lvl1pPr>
              <a:defRPr>
                <a:solidFill>
                  <a:srgbClr val="FFFFFF"/>
                </a:solidFill>
              </a:defRPr>
            </a:lvl1pPr>
          </a:lstStyle>
          <a:p>
            <a:fld id="{4FAB73BC-B049-4115-A692-8D63A059BFB8}" type="slidenum">
              <a:rPr lang="en-US" smtClean="0"/>
              <a:pPr/>
              <a:t>‹#›</a:t>
            </a:fld>
            <a:endParaRPr lang="en-US" dirty="0"/>
          </a:p>
        </p:txBody>
      </p:sp>
      <p:sp>
        <p:nvSpPr>
          <p:cNvPr id="12" name="Rectangle 11"/>
          <p:cNvSpPr/>
          <p:nvPr/>
        </p:nvSpPr>
        <p:spPr>
          <a:xfrm>
            <a:off x="6868160" y="281178"/>
            <a:ext cx="1988820" cy="4581144"/>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55098590"/>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8308"/>
            <a:ext cx="2194560" cy="47868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452628"/>
            <a:ext cx="1824228" cy="1234440"/>
          </a:xfrm>
        </p:spPr>
        <p:txBody>
          <a:bodyPr anchor="b">
            <a:noAutofit/>
          </a:bodyPr>
          <a:lstStyle>
            <a:lvl1pPr algn="l">
              <a:defRPr sz="21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449" y="178308"/>
            <a:ext cx="6398514" cy="4786884"/>
          </a:xfrm>
          <a:solidFill>
            <a:schemeClr val="accent1">
              <a:lumMod val="60000"/>
              <a:lumOff val="40000"/>
            </a:schemeClr>
          </a:solidFill>
          <a:ln>
            <a:noFill/>
          </a:ln>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972300" y="1714500"/>
            <a:ext cx="1824228" cy="2626614"/>
          </a:xfrm>
        </p:spPr>
        <p:txBody>
          <a:bodyPr>
            <a:normAutofit/>
          </a:bodyPr>
          <a:lstStyle>
            <a:lvl1pPr marL="0" indent="0" algn="l">
              <a:lnSpc>
                <a:spcPct val="110000"/>
              </a:lnSpc>
              <a:spcBef>
                <a:spcPts val="600"/>
              </a:spcBef>
              <a:buNone/>
              <a:defRPr sz="10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smtClean="0"/>
              <a:t>11/01/2021</a:t>
            </a:fld>
            <a:endParaRPr lang="en-US" dirty="0"/>
          </a:p>
        </p:txBody>
      </p:sp>
      <p:sp>
        <p:nvSpPr>
          <p:cNvPr id="6" name="Footer Placeholder 5"/>
          <p:cNvSpPr>
            <a:spLocks noGrp="1"/>
          </p:cNvSpPr>
          <p:nvPr>
            <p:ph type="ftr" sz="quarter" idx="11"/>
          </p:nvPr>
        </p:nvSpPr>
        <p:spPr/>
        <p:txBody>
          <a:bodyPr/>
          <a:lstStyle>
            <a:lvl1pPr marL="0" algn="r" defTabSz="685800" rtl="0" eaLnBrk="1" latinLnBrk="0" hangingPunct="1">
              <a:defRPr lang="en-US" sz="75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7797546" y="4670298"/>
            <a:ext cx="1097280" cy="205740"/>
          </a:xfrm>
        </p:spPr>
        <p:txBody>
          <a:bodyPr/>
          <a:lstStyle>
            <a:lvl1pPr>
              <a:defRPr>
                <a:solidFill>
                  <a:srgbClr val="FFFFFF"/>
                </a:solidFill>
              </a:defRPr>
            </a:lvl1pPr>
          </a:lstStyle>
          <a:p>
            <a:fld id="{4FAB73BC-B049-4115-A692-8D63A059BFB8}" type="slidenum">
              <a:rPr lang="en-US" smtClean="0"/>
              <a:pPr/>
              <a:t>‹#›</a:t>
            </a:fld>
            <a:endParaRPr lang="en-US" dirty="0"/>
          </a:p>
        </p:txBody>
      </p:sp>
      <p:sp>
        <p:nvSpPr>
          <p:cNvPr id="10" name="Rectangle 9"/>
          <p:cNvSpPr/>
          <p:nvPr/>
        </p:nvSpPr>
        <p:spPr>
          <a:xfrm>
            <a:off x="6868160" y="281178"/>
            <a:ext cx="1988820" cy="4581144"/>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47547645"/>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smtClean="0"/>
              <a:t>11/01/2021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9413460"/>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571500"/>
            <a:ext cx="1771650" cy="39433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571500"/>
            <a:ext cx="6057900" cy="3943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smtClean="0"/>
              <a:t>11/01/2021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13939804"/>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Table">
  <p:cSld name="Content Table">
    <p:bg>
      <p:bgPr>
        <a:solidFill>
          <a:schemeClr val="dk1"/>
        </a:solidFill>
        <a:effectLst/>
      </p:bgPr>
    </p:bg>
    <p:spTree>
      <p:nvGrpSpPr>
        <p:cNvPr id="1" name="Shape 1154"/>
        <p:cNvGrpSpPr/>
        <p:nvPr/>
      </p:nvGrpSpPr>
      <p:grpSpPr>
        <a:xfrm>
          <a:off x="0" y="0"/>
          <a:ext cx="0" cy="0"/>
          <a:chOff x="0" y="0"/>
          <a:chExt cx="0" cy="0"/>
        </a:xfrm>
      </p:grpSpPr>
      <p:sp>
        <p:nvSpPr>
          <p:cNvPr id="1166" name="Google Shape;1166;p19"/>
          <p:cNvSpPr txBox="1">
            <a:spLocks noGrp="1"/>
          </p:cNvSpPr>
          <p:nvPr>
            <p:ph type="title" hasCustomPrompt="1"/>
          </p:nvPr>
        </p:nvSpPr>
        <p:spPr>
          <a:xfrm>
            <a:off x="1795175" y="1200375"/>
            <a:ext cx="804900" cy="560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r>
              <a:t>xx%</a:t>
            </a:r>
          </a:p>
        </p:txBody>
      </p:sp>
      <p:sp>
        <p:nvSpPr>
          <p:cNvPr id="1167" name="Google Shape;1167;p19"/>
          <p:cNvSpPr txBox="1">
            <a:spLocks noGrp="1"/>
          </p:cNvSpPr>
          <p:nvPr>
            <p:ph type="title" idx="2"/>
          </p:nvPr>
        </p:nvSpPr>
        <p:spPr>
          <a:xfrm>
            <a:off x="2674025" y="1550922"/>
            <a:ext cx="1790400" cy="611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1400"/>
              <a:buFont typeface="Be Vietnam Medium"/>
              <a:buNone/>
              <a:defRPr sz="1400" b="0">
                <a:solidFill>
                  <a:schemeClr val="lt1"/>
                </a:solidFill>
                <a:latin typeface="Be Vietnam"/>
                <a:ea typeface="Be Vietnam"/>
                <a:cs typeface="Be Vietnam"/>
                <a:sym typeface="Be Vietnam"/>
              </a:defRPr>
            </a:lvl1pPr>
            <a:lvl2pPr lvl="1" rtl="0">
              <a:spcBef>
                <a:spcPts val="0"/>
              </a:spcBef>
              <a:spcAft>
                <a:spcPts val="0"/>
              </a:spcAft>
              <a:buClr>
                <a:schemeClr val="lt1"/>
              </a:buClr>
              <a:buSzPts val="1400"/>
              <a:buFont typeface="Be Vietnam Medium"/>
              <a:buNone/>
              <a:defRPr sz="1400">
                <a:solidFill>
                  <a:schemeClr val="lt1"/>
                </a:solidFill>
                <a:latin typeface="Be Vietnam Medium"/>
                <a:ea typeface="Be Vietnam Medium"/>
                <a:cs typeface="Be Vietnam Medium"/>
                <a:sym typeface="Be Vietnam Medium"/>
              </a:defRPr>
            </a:lvl2pPr>
            <a:lvl3pPr lvl="2" rtl="0">
              <a:spcBef>
                <a:spcPts val="0"/>
              </a:spcBef>
              <a:spcAft>
                <a:spcPts val="0"/>
              </a:spcAft>
              <a:buClr>
                <a:schemeClr val="lt1"/>
              </a:buClr>
              <a:buSzPts val="1400"/>
              <a:buFont typeface="Be Vietnam Medium"/>
              <a:buNone/>
              <a:defRPr sz="1400">
                <a:solidFill>
                  <a:schemeClr val="lt1"/>
                </a:solidFill>
                <a:latin typeface="Be Vietnam Medium"/>
                <a:ea typeface="Be Vietnam Medium"/>
                <a:cs typeface="Be Vietnam Medium"/>
                <a:sym typeface="Be Vietnam Medium"/>
              </a:defRPr>
            </a:lvl3pPr>
            <a:lvl4pPr lvl="3" rtl="0">
              <a:spcBef>
                <a:spcPts val="0"/>
              </a:spcBef>
              <a:spcAft>
                <a:spcPts val="0"/>
              </a:spcAft>
              <a:buClr>
                <a:schemeClr val="lt1"/>
              </a:buClr>
              <a:buSzPts val="1400"/>
              <a:buFont typeface="Be Vietnam Medium"/>
              <a:buNone/>
              <a:defRPr sz="1400">
                <a:solidFill>
                  <a:schemeClr val="lt1"/>
                </a:solidFill>
                <a:latin typeface="Be Vietnam Medium"/>
                <a:ea typeface="Be Vietnam Medium"/>
                <a:cs typeface="Be Vietnam Medium"/>
                <a:sym typeface="Be Vietnam Medium"/>
              </a:defRPr>
            </a:lvl4pPr>
            <a:lvl5pPr lvl="4" rtl="0">
              <a:spcBef>
                <a:spcPts val="0"/>
              </a:spcBef>
              <a:spcAft>
                <a:spcPts val="0"/>
              </a:spcAft>
              <a:buClr>
                <a:schemeClr val="lt1"/>
              </a:buClr>
              <a:buSzPts val="1400"/>
              <a:buFont typeface="Be Vietnam Medium"/>
              <a:buNone/>
              <a:defRPr sz="1400">
                <a:solidFill>
                  <a:schemeClr val="lt1"/>
                </a:solidFill>
                <a:latin typeface="Be Vietnam Medium"/>
                <a:ea typeface="Be Vietnam Medium"/>
                <a:cs typeface="Be Vietnam Medium"/>
                <a:sym typeface="Be Vietnam Medium"/>
              </a:defRPr>
            </a:lvl5pPr>
            <a:lvl6pPr lvl="5" rtl="0">
              <a:spcBef>
                <a:spcPts val="0"/>
              </a:spcBef>
              <a:spcAft>
                <a:spcPts val="0"/>
              </a:spcAft>
              <a:buClr>
                <a:schemeClr val="lt1"/>
              </a:buClr>
              <a:buSzPts val="1400"/>
              <a:buFont typeface="Be Vietnam Medium"/>
              <a:buNone/>
              <a:defRPr sz="1400">
                <a:solidFill>
                  <a:schemeClr val="lt1"/>
                </a:solidFill>
                <a:latin typeface="Be Vietnam Medium"/>
                <a:ea typeface="Be Vietnam Medium"/>
                <a:cs typeface="Be Vietnam Medium"/>
                <a:sym typeface="Be Vietnam Medium"/>
              </a:defRPr>
            </a:lvl6pPr>
            <a:lvl7pPr lvl="6" rtl="0">
              <a:spcBef>
                <a:spcPts val="0"/>
              </a:spcBef>
              <a:spcAft>
                <a:spcPts val="0"/>
              </a:spcAft>
              <a:buClr>
                <a:schemeClr val="lt1"/>
              </a:buClr>
              <a:buSzPts val="1400"/>
              <a:buFont typeface="Be Vietnam Medium"/>
              <a:buNone/>
              <a:defRPr sz="1400">
                <a:solidFill>
                  <a:schemeClr val="lt1"/>
                </a:solidFill>
                <a:latin typeface="Be Vietnam Medium"/>
                <a:ea typeface="Be Vietnam Medium"/>
                <a:cs typeface="Be Vietnam Medium"/>
                <a:sym typeface="Be Vietnam Medium"/>
              </a:defRPr>
            </a:lvl7pPr>
            <a:lvl8pPr lvl="7" rtl="0">
              <a:spcBef>
                <a:spcPts val="0"/>
              </a:spcBef>
              <a:spcAft>
                <a:spcPts val="0"/>
              </a:spcAft>
              <a:buClr>
                <a:schemeClr val="lt1"/>
              </a:buClr>
              <a:buSzPts val="1400"/>
              <a:buFont typeface="Be Vietnam Medium"/>
              <a:buNone/>
              <a:defRPr sz="1400">
                <a:solidFill>
                  <a:schemeClr val="lt1"/>
                </a:solidFill>
                <a:latin typeface="Be Vietnam Medium"/>
                <a:ea typeface="Be Vietnam Medium"/>
                <a:cs typeface="Be Vietnam Medium"/>
                <a:sym typeface="Be Vietnam Medium"/>
              </a:defRPr>
            </a:lvl8pPr>
            <a:lvl9pPr lvl="8" rtl="0">
              <a:spcBef>
                <a:spcPts val="0"/>
              </a:spcBef>
              <a:spcAft>
                <a:spcPts val="0"/>
              </a:spcAft>
              <a:buClr>
                <a:schemeClr val="lt1"/>
              </a:buClr>
              <a:buSzPts val="1400"/>
              <a:buFont typeface="Be Vietnam Medium"/>
              <a:buNone/>
              <a:defRPr sz="1400">
                <a:solidFill>
                  <a:schemeClr val="lt1"/>
                </a:solidFill>
                <a:latin typeface="Be Vietnam Medium"/>
                <a:ea typeface="Be Vietnam Medium"/>
                <a:cs typeface="Be Vietnam Medium"/>
                <a:sym typeface="Be Vietnam Medium"/>
              </a:defRPr>
            </a:lvl9pPr>
          </a:lstStyle>
          <a:p>
            <a:endParaRPr/>
          </a:p>
        </p:txBody>
      </p:sp>
      <p:sp>
        <p:nvSpPr>
          <p:cNvPr id="1168" name="Google Shape;1168;p19"/>
          <p:cNvSpPr txBox="1">
            <a:spLocks noGrp="1"/>
          </p:cNvSpPr>
          <p:nvPr>
            <p:ph type="title" idx="3"/>
          </p:nvPr>
        </p:nvSpPr>
        <p:spPr>
          <a:xfrm>
            <a:off x="2674025" y="1200375"/>
            <a:ext cx="2046000" cy="2733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6"/>
              </a:buClr>
              <a:buSzPts val="1800"/>
              <a:buNone/>
              <a:defRPr sz="1800" b="1">
                <a:latin typeface="Be Vietnam"/>
                <a:ea typeface="Be Vietnam"/>
                <a:cs typeface="Be Vietnam"/>
                <a:sym typeface="Be Vietnam"/>
              </a:defRPr>
            </a:lvl1pPr>
            <a:lvl2pPr lvl="1" rtl="0">
              <a:spcBef>
                <a:spcPts val="0"/>
              </a:spcBef>
              <a:spcAft>
                <a:spcPts val="0"/>
              </a:spcAft>
              <a:buClr>
                <a:schemeClr val="accent6"/>
              </a:buClr>
              <a:buSzPts val="1800"/>
              <a:buNone/>
              <a:defRPr sz="1800" b="1">
                <a:solidFill>
                  <a:schemeClr val="accent6"/>
                </a:solidFill>
              </a:defRPr>
            </a:lvl2pPr>
            <a:lvl3pPr lvl="2" rtl="0">
              <a:spcBef>
                <a:spcPts val="0"/>
              </a:spcBef>
              <a:spcAft>
                <a:spcPts val="0"/>
              </a:spcAft>
              <a:buClr>
                <a:schemeClr val="accent6"/>
              </a:buClr>
              <a:buSzPts val="1800"/>
              <a:buNone/>
              <a:defRPr sz="1800" b="1">
                <a:solidFill>
                  <a:schemeClr val="accent6"/>
                </a:solidFill>
              </a:defRPr>
            </a:lvl3pPr>
            <a:lvl4pPr lvl="3" rtl="0">
              <a:spcBef>
                <a:spcPts val="0"/>
              </a:spcBef>
              <a:spcAft>
                <a:spcPts val="0"/>
              </a:spcAft>
              <a:buClr>
                <a:schemeClr val="accent6"/>
              </a:buClr>
              <a:buSzPts val="1800"/>
              <a:buNone/>
              <a:defRPr sz="1800" b="1">
                <a:solidFill>
                  <a:schemeClr val="accent6"/>
                </a:solidFill>
              </a:defRPr>
            </a:lvl4pPr>
            <a:lvl5pPr lvl="4" rtl="0">
              <a:spcBef>
                <a:spcPts val="0"/>
              </a:spcBef>
              <a:spcAft>
                <a:spcPts val="0"/>
              </a:spcAft>
              <a:buClr>
                <a:schemeClr val="accent6"/>
              </a:buClr>
              <a:buSzPts val="1800"/>
              <a:buNone/>
              <a:defRPr sz="1800" b="1">
                <a:solidFill>
                  <a:schemeClr val="accent6"/>
                </a:solidFill>
              </a:defRPr>
            </a:lvl5pPr>
            <a:lvl6pPr lvl="5" rtl="0">
              <a:spcBef>
                <a:spcPts val="0"/>
              </a:spcBef>
              <a:spcAft>
                <a:spcPts val="0"/>
              </a:spcAft>
              <a:buClr>
                <a:schemeClr val="accent6"/>
              </a:buClr>
              <a:buSzPts val="1800"/>
              <a:buNone/>
              <a:defRPr sz="1800" b="1">
                <a:solidFill>
                  <a:schemeClr val="accent6"/>
                </a:solidFill>
              </a:defRPr>
            </a:lvl6pPr>
            <a:lvl7pPr lvl="6" rtl="0">
              <a:spcBef>
                <a:spcPts val="0"/>
              </a:spcBef>
              <a:spcAft>
                <a:spcPts val="0"/>
              </a:spcAft>
              <a:buClr>
                <a:schemeClr val="accent6"/>
              </a:buClr>
              <a:buSzPts val="1800"/>
              <a:buNone/>
              <a:defRPr sz="1800" b="1">
                <a:solidFill>
                  <a:schemeClr val="accent6"/>
                </a:solidFill>
              </a:defRPr>
            </a:lvl7pPr>
            <a:lvl8pPr lvl="7" rtl="0">
              <a:spcBef>
                <a:spcPts val="0"/>
              </a:spcBef>
              <a:spcAft>
                <a:spcPts val="0"/>
              </a:spcAft>
              <a:buClr>
                <a:schemeClr val="accent6"/>
              </a:buClr>
              <a:buSzPts val="1800"/>
              <a:buNone/>
              <a:defRPr sz="1800" b="1">
                <a:solidFill>
                  <a:schemeClr val="accent6"/>
                </a:solidFill>
              </a:defRPr>
            </a:lvl8pPr>
            <a:lvl9pPr lvl="8" rtl="0">
              <a:spcBef>
                <a:spcPts val="0"/>
              </a:spcBef>
              <a:spcAft>
                <a:spcPts val="0"/>
              </a:spcAft>
              <a:buClr>
                <a:schemeClr val="accent6"/>
              </a:buClr>
              <a:buSzPts val="1800"/>
              <a:buNone/>
              <a:defRPr sz="1800" b="1">
                <a:solidFill>
                  <a:schemeClr val="accent6"/>
                </a:solidFill>
              </a:defRPr>
            </a:lvl9pPr>
          </a:lstStyle>
          <a:p>
            <a:endParaRPr/>
          </a:p>
        </p:txBody>
      </p:sp>
      <p:sp>
        <p:nvSpPr>
          <p:cNvPr id="1169" name="Google Shape;1169;p19"/>
          <p:cNvSpPr txBox="1">
            <a:spLocks noGrp="1"/>
          </p:cNvSpPr>
          <p:nvPr>
            <p:ph type="title" idx="4" hasCustomPrompt="1"/>
          </p:nvPr>
        </p:nvSpPr>
        <p:spPr>
          <a:xfrm>
            <a:off x="1795175" y="2423350"/>
            <a:ext cx="804900" cy="560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r>
              <a:t>xx%</a:t>
            </a:r>
          </a:p>
        </p:txBody>
      </p:sp>
      <p:sp>
        <p:nvSpPr>
          <p:cNvPr id="1170" name="Google Shape;1170;p19"/>
          <p:cNvSpPr txBox="1">
            <a:spLocks noGrp="1"/>
          </p:cNvSpPr>
          <p:nvPr>
            <p:ph type="title" idx="5"/>
          </p:nvPr>
        </p:nvSpPr>
        <p:spPr>
          <a:xfrm>
            <a:off x="2674025" y="2773888"/>
            <a:ext cx="1790400" cy="611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1400"/>
              <a:buFont typeface="Be Vietnam Medium"/>
              <a:buNone/>
              <a:defRPr sz="1400" b="0">
                <a:solidFill>
                  <a:schemeClr val="lt1"/>
                </a:solidFill>
                <a:latin typeface="Be Vietnam"/>
                <a:ea typeface="Be Vietnam"/>
                <a:cs typeface="Be Vietnam"/>
                <a:sym typeface="Be Vietnam"/>
              </a:defRPr>
            </a:lvl1pPr>
            <a:lvl2pPr lvl="1" rtl="0">
              <a:spcBef>
                <a:spcPts val="0"/>
              </a:spcBef>
              <a:spcAft>
                <a:spcPts val="0"/>
              </a:spcAft>
              <a:buClr>
                <a:schemeClr val="lt1"/>
              </a:buClr>
              <a:buSzPts val="1400"/>
              <a:buFont typeface="Be Vietnam Medium"/>
              <a:buNone/>
              <a:defRPr sz="1400">
                <a:solidFill>
                  <a:schemeClr val="lt1"/>
                </a:solidFill>
                <a:latin typeface="Be Vietnam Medium"/>
                <a:ea typeface="Be Vietnam Medium"/>
                <a:cs typeface="Be Vietnam Medium"/>
                <a:sym typeface="Be Vietnam Medium"/>
              </a:defRPr>
            </a:lvl2pPr>
            <a:lvl3pPr lvl="2" rtl="0">
              <a:spcBef>
                <a:spcPts val="0"/>
              </a:spcBef>
              <a:spcAft>
                <a:spcPts val="0"/>
              </a:spcAft>
              <a:buClr>
                <a:schemeClr val="lt1"/>
              </a:buClr>
              <a:buSzPts val="1400"/>
              <a:buFont typeface="Be Vietnam Medium"/>
              <a:buNone/>
              <a:defRPr sz="1400">
                <a:solidFill>
                  <a:schemeClr val="lt1"/>
                </a:solidFill>
                <a:latin typeface="Be Vietnam Medium"/>
                <a:ea typeface="Be Vietnam Medium"/>
                <a:cs typeface="Be Vietnam Medium"/>
                <a:sym typeface="Be Vietnam Medium"/>
              </a:defRPr>
            </a:lvl3pPr>
            <a:lvl4pPr lvl="3" rtl="0">
              <a:spcBef>
                <a:spcPts val="0"/>
              </a:spcBef>
              <a:spcAft>
                <a:spcPts val="0"/>
              </a:spcAft>
              <a:buClr>
                <a:schemeClr val="lt1"/>
              </a:buClr>
              <a:buSzPts val="1400"/>
              <a:buFont typeface="Be Vietnam Medium"/>
              <a:buNone/>
              <a:defRPr sz="1400">
                <a:solidFill>
                  <a:schemeClr val="lt1"/>
                </a:solidFill>
                <a:latin typeface="Be Vietnam Medium"/>
                <a:ea typeface="Be Vietnam Medium"/>
                <a:cs typeface="Be Vietnam Medium"/>
                <a:sym typeface="Be Vietnam Medium"/>
              </a:defRPr>
            </a:lvl4pPr>
            <a:lvl5pPr lvl="4" rtl="0">
              <a:spcBef>
                <a:spcPts val="0"/>
              </a:spcBef>
              <a:spcAft>
                <a:spcPts val="0"/>
              </a:spcAft>
              <a:buClr>
                <a:schemeClr val="lt1"/>
              </a:buClr>
              <a:buSzPts val="1400"/>
              <a:buFont typeface="Be Vietnam Medium"/>
              <a:buNone/>
              <a:defRPr sz="1400">
                <a:solidFill>
                  <a:schemeClr val="lt1"/>
                </a:solidFill>
                <a:latin typeface="Be Vietnam Medium"/>
                <a:ea typeface="Be Vietnam Medium"/>
                <a:cs typeface="Be Vietnam Medium"/>
                <a:sym typeface="Be Vietnam Medium"/>
              </a:defRPr>
            </a:lvl5pPr>
            <a:lvl6pPr lvl="5" rtl="0">
              <a:spcBef>
                <a:spcPts val="0"/>
              </a:spcBef>
              <a:spcAft>
                <a:spcPts val="0"/>
              </a:spcAft>
              <a:buClr>
                <a:schemeClr val="lt1"/>
              </a:buClr>
              <a:buSzPts val="1400"/>
              <a:buFont typeface="Be Vietnam Medium"/>
              <a:buNone/>
              <a:defRPr sz="1400">
                <a:solidFill>
                  <a:schemeClr val="lt1"/>
                </a:solidFill>
                <a:latin typeface="Be Vietnam Medium"/>
                <a:ea typeface="Be Vietnam Medium"/>
                <a:cs typeface="Be Vietnam Medium"/>
                <a:sym typeface="Be Vietnam Medium"/>
              </a:defRPr>
            </a:lvl6pPr>
            <a:lvl7pPr lvl="6" rtl="0">
              <a:spcBef>
                <a:spcPts val="0"/>
              </a:spcBef>
              <a:spcAft>
                <a:spcPts val="0"/>
              </a:spcAft>
              <a:buClr>
                <a:schemeClr val="lt1"/>
              </a:buClr>
              <a:buSzPts val="1400"/>
              <a:buFont typeface="Be Vietnam Medium"/>
              <a:buNone/>
              <a:defRPr sz="1400">
                <a:solidFill>
                  <a:schemeClr val="lt1"/>
                </a:solidFill>
                <a:latin typeface="Be Vietnam Medium"/>
                <a:ea typeface="Be Vietnam Medium"/>
                <a:cs typeface="Be Vietnam Medium"/>
                <a:sym typeface="Be Vietnam Medium"/>
              </a:defRPr>
            </a:lvl7pPr>
            <a:lvl8pPr lvl="7" rtl="0">
              <a:spcBef>
                <a:spcPts val="0"/>
              </a:spcBef>
              <a:spcAft>
                <a:spcPts val="0"/>
              </a:spcAft>
              <a:buClr>
                <a:schemeClr val="lt1"/>
              </a:buClr>
              <a:buSzPts val="1400"/>
              <a:buFont typeface="Be Vietnam Medium"/>
              <a:buNone/>
              <a:defRPr sz="1400">
                <a:solidFill>
                  <a:schemeClr val="lt1"/>
                </a:solidFill>
                <a:latin typeface="Be Vietnam Medium"/>
                <a:ea typeface="Be Vietnam Medium"/>
                <a:cs typeface="Be Vietnam Medium"/>
                <a:sym typeface="Be Vietnam Medium"/>
              </a:defRPr>
            </a:lvl8pPr>
            <a:lvl9pPr lvl="8" rtl="0">
              <a:spcBef>
                <a:spcPts val="0"/>
              </a:spcBef>
              <a:spcAft>
                <a:spcPts val="0"/>
              </a:spcAft>
              <a:buClr>
                <a:schemeClr val="lt1"/>
              </a:buClr>
              <a:buSzPts val="1400"/>
              <a:buFont typeface="Be Vietnam Medium"/>
              <a:buNone/>
              <a:defRPr sz="1400">
                <a:solidFill>
                  <a:schemeClr val="lt1"/>
                </a:solidFill>
                <a:latin typeface="Be Vietnam Medium"/>
                <a:ea typeface="Be Vietnam Medium"/>
                <a:cs typeface="Be Vietnam Medium"/>
                <a:sym typeface="Be Vietnam Medium"/>
              </a:defRPr>
            </a:lvl9pPr>
          </a:lstStyle>
          <a:p>
            <a:endParaRPr/>
          </a:p>
        </p:txBody>
      </p:sp>
      <p:sp>
        <p:nvSpPr>
          <p:cNvPr id="1171" name="Google Shape;1171;p19"/>
          <p:cNvSpPr txBox="1">
            <a:spLocks noGrp="1"/>
          </p:cNvSpPr>
          <p:nvPr>
            <p:ph type="title" idx="6"/>
          </p:nvPr>
        </p:nvSpPr>
        <p:spPr>
          <a:xfrm>
            <a:off x="2674025" y="2423350"/>
            <a:ext cx="2046000" cy="2733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6"/>
              </a:buClr>
              <a:buSzPts val="1800"/>
              <a:buNone/>
              <a:defRPr sz="1800" b="1">
                <a:latin typeface="Be Vietnam"/>
                <a:ea typeface="Be Vietnam"/>
                <a:cs typeface="Be Vietnam"/>
                <a:sym typeface="Be Vietnam"/>
              </a:defRPr>
            </a:lvl1pPr>
            <a:lvl2pPr lvl="1" rtl="0">
              <a:spcBef>
                <a:spcPts val="0"/>
              </a:spcBef>
              <a:spcAft>
                <a:spcPts val="0"/>
              </a:spcAft>
              <a:buClr>
                <a:schemeClr val="accent6"/>
              </a:buClr>
              <a:buSzPts val="1800"/>
              <a:buNone/>
              <a:defRPr sz="1800" b="1">
                <a:solidFill>
                  <a:schemeClr val="accent6"/>
                </a:solidFill>
              </a:defRPr>
            </a:lvl2pPr>
            <a:lvl3pPr lvl="2" rtl="0">
              <a:spcBef>
                <a:spcPts val="0"/>
              </a:spcBef>
              <a:spcAft>
                <a:spcPts val="0"/>
              </a:spcAft>
              <a:buClr>
                <a:schemeClr val="accent6"/>
              </a:buClr>
              <a:buSzPts val="1800"/>
              <a:buNone/>
              <a:defRPr sz="1800" b="1">
                <a:solidFill>
                  <a:schemeClr val="accent6"/>
                </a:solidFill>
              </a:defRPr>
            </a:lvl3pPr>
            <a:lvl4pPr lvl="3" rtl="0">
              <a:spcBef>
                <a:spcPts val="0"/>
              </a:spcBef>
              <a:spcAft>
                <a:spcPts val="0"/>
              </a:spcAft>
              <a:buClr>
                <a:schemeClr val="accent6"/>
              </a:buClr>
              <a:buSzPts val="1800"/>
              <a:buNone/>
              <a:defRPr sz="1800" b="1">
                <a:solidFill>
                  <a:schemeClr val="accent6"/>
                </a:solidFill>
              </a:defRPr>
            </a:lvl4pPr>
            <a:lvl5pPr lvl="4" rtl="0">
              <a:spcBef>
                <a:spcPts val="0"/>
              </a:spcBef>
              <a:spcAft>
                <a:spcPts val="0"/>
              </a:spcAft>
              <a:buClr>
                <a:schemeClr val="accent6"/>
              </a:buClr>
              <a:buSzPts val="1800"/>
              <a:buNone/>
              <a:defRPr sz="1800" b="1">
                <a:solidFill>
                  <a:schemeClr val="accent6"/>
                </a:solidFill>
              </a:defRPr>
            </a:lvl5pPr>
            <a:lvl6pPr lvl="5" rtl="0">
              <a:spcBef>
                <a:spcPts val="0"/>
              </a:spcBef>
              <a:spcAft>
                <a:spcPts val="0"/>
              </a:spcAft>
              <a:buClr>
                <a:schemeClr val="accent6"/>
              </a:buClr>
              <a:buSzPts val="1800"/>
              <a:buNone/>
              <a:defRPr sz="1800" b="1">
                <a:solidFill>
                  <a:schemeClr val="accent6"/>
                </a:solidFill>
              </a:defRPr>
            </a:lvl6pPr>
            <a:lvl7pPr lvl="6" rtl="0">
              <a:spcBef>
                <a:spcPts val="0"/>
              </a:spcBef>
              <a:spcAft>
                <a:spcPts val="0"/>
              </a:spcAft>
              <a:buClr>
                <a:schemeClr val="accent6"/>
              </a:buClr>
              <a:buSzPts val="1800"/>
              <a:buNone/>
              <a:defRPr sz="1800" b="1">
                <a:solidFill>
                  <a:schemeClr val="accent6"/>
                </a:solidFill>
              </a:defRPr>
            </a:lvl7pPr>
            <a:lvl8pPr lvl="7" rtl="0">
              <a:spcBef>
                <a:spcPts val="0"/>
              </a:spcBef>
              <a:spcAft>
                <a:spcPts val="0"/>
              </a:spcAft>
              <a:buClr>
                <a:schemeClr val="accent6"/>
              </a:buClr>
              <a:buSzPts val="1800"/>
              <a:buNone/>
              <a:defRPr sz="1800" b="1">
                <a:solidFill>
                  <a:schemeClr val="accent6"/>
                </a:solidFill>
              </a:defRPr>
            </a:lvl8pPr>
            <a:lvl9pPr lvl="8" rtl="0">
              <a:spcBef>
                <a:spcPts val="0"/>
              </a:spcBef>
              <a:spcAft>
                <a:spcPts val="0"/>
              </a:spcAft>
              <a:buClr>
                <a:schemeClr val="accent6"/>
              </a:buClr>
              <a:buSzPts val="1800"/>
              <a:buNone/>
              <a:defRPr sz="1800" b="1">
                <a:solidFill>
                  <a:schemeClr val="accent6"/>
                </a:solidFill>
              </a:defRPr>
            </a:lvl9pPr>
          </a:lstStyle>
          <a:p>
            <a:endParaRPr/>
          </a:p>
        </p:txBody>
      </p:sp>
      <p:sp>
        <p:nvSpPr>
          <p:cNvPr id="1172" name="Google Shape;1172;p19"/>
          <p:cNvSpPr txBox="1">
            <a:spLocks noGrp="1"/>
          </p:cNvSpPr>
          <p:nvPr>
            <p:ph type="title" idx="7" hasCustomPrompt="1"/>
          </p:nvPr>
        </p:nvSpPr>
        <p:spPr>
          <a:xfrm>
            <a:off x="1795175" y="3646325"/>
            <a:ext cx="804900" cy="560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r>
              <a:t>xx%</a:t>
            </a:r>
          </a:p>
        </p:txBody>
      </p:sp>
      <p:sp>
        <p:nvSpPr>
          <p:cNvPr id="1173" name="Google Shape;1173;p19"/>
          <p:cNvSpPr txBox="1">
            <a:spLocks noGrp="1"/>
          </p:cNvSpPr>
          <p:nvPr>
            <p:ph type="title" idx="8"/>
          </p:nvPr>
        </p:nvSpPr>
        <p:spPr>
          <a:xfrm>
            <a:off x="2674025" y="3996872"/>
            <a:ext cx="1790400" cy="611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1400"/>
              <a:buFont typeface="Be Vietnam Medium"/>
              <a:buNone/>
              <a:defRPr sz="1400" b="0">
                <a:solidFill>
                  <a:schemeClr val="lt1"/>
                </a:solidFill>
                <a:latin typeface="Be Vietnam"/>
                <a:ea typeface="Be Vietnam"/>
                <a:cs typeface="Be Vietnam"/>
                <a:sym typeface="Be Vietnam"/>
              </a:defRPr>
            </a:lvl1pPr>
            <a:lvl2pPr lvl="1" rtl="0">
              <a:spcBef>
                <a:spcPts val="0"/>
              </a:spcBef>
              <a:spcAft>
                <a:spcPts val="0"/>
              </a:spcAft>
              <a:buClr>
                <a:schemeClr val="lt1"/>
              </a:buClr>
              <a:buSzPts val="1400"/>
              <a:buFont typeface="Be Vietnam Medium"/>
              <a:buNone/>
              <a:defRPr sz="1400">
                <a:solidFill>
                  <a:schemeClr val="lt1"/>
                </a:solidFill>
                <a:latin typeface="Be Vietnam Medium"/>
                <a:ea typeface="Be Vietnam Medium"/>
                <a:cs typeface="Be Vietnam Medium"/>
                <a:sym typeface="Be Vietnam Medium"/>
              </a:defRPr>
            </a:lvl2pPr>
            <a:lvl3pPr lvl="2" rtl="0">
              <a:spcBef>
                <a:spcPts val="0"/>
              </a:spcBef>
              <a:spcAft>
                <a:spcPts val="0"/>
              </a:spcAft>
              <a:buClr>
                <a:schemeClr val="lt1"/>
              </a:buClr>
              <a:buSzPts val="1400"/>
              <a:buFont typeface="Be Vietnam Medium"/>
              <a:buNone/>
              <a:defRPr sz="1400">
                <a:solidFill>
                  <a:schemeClr val="lt1"/>
                </a:solidFill>
                <a:latin typeface="Be Vietnam Medium"/>
                <a:ea typeface="Be Vietnam Medium"/>
                <a:cs typeface="Be Vietnam Medium"/>
                <a:sym typeface="Be Vietnam Medium"/>
              </a:defRPr>
            </a:lvl3pPr>
            <a:lvl4pPr lvl="3" rtl="0">
              <a:spcBef>
                <a:spcPts val="0"/>
              </a:spcBef>
              <a:spcAft>
                <a:spcPts val="0"/>
              </a:spcAft>
              <a:buClr>
                <a:schemeClr val="lt1"/>
              </a:buClr>
              <a:buSzPts val="1400"/>
              <a:buFont typeface="Be Vietnam Medium"/>
              <a:buNone/>
              <a:defRPr sz="1400">
                <a:solidFill>
                  <a:schemeClr val="lt1"/>
                </a:solidFill>
                <a:latin typeface="Be Vietnam Medium"/>
                <a:ea typeface="Be Vietnam Medium"/>
                <a:cs typeface="Be Vietnam Medium"/>
                <a:sym typeface="Be Vietnam Medium"/>
              </a:defRPr>
            </a:lvl4pPr>
            <a:lvl5pPr lvl="4" rtl="0">
              <a:spcBef>
                <a:spcPts val="0"/>
              </a:spcBef>
              <a:spcAft>
                <a:spcPts val="0"/>
              </a:spcAft>
              <a:buClr>
                <a:schemeClr val="lt1"/>
              </a:buClr>
              <a:buSzPts val="1400"/>
              <a:buFont typeface="Be Vietnam Medium"/>
              <a:buNone/>
              <a:defRPr sz="1400">
                <a:solidFill>
                  <a:schemeClr val="lt1"/>
                </a:solidFill>
                <a:latin typeface="Be Vietnam Medium"/>
                <a:ea typeface="Be Vietnam Medium"/>
                <a:cs typeface="Be Vietnam Medium"/>
                <a:sym typeface="Be Vietnam Medium"/>
              </a:defRPr>
            </a:lvl5pPr>
            <a:lvl6pPr lvl="5" rtl="0">
              <a:spcBef>
                <a:spcPts val="0"/>
              </a:spcBef>
              <a:spcAft>
                <a:spcPts val="0"/>
              </a:spcAft>
              <a:buClr>
                <a:schemeClr val="lt1"/>
              </a:buClr>
              <a:buSzPts val="1400"/>
              <a:buFont typeface="Be Vietnam Medium"/>
              <a:buNone/>
              <a:defRPr sz="1400">
                <a:solidFill>
                  <a:schemeClr val="lt1"/>
                </a:solidFill>
                <a:latin typeface="Be Vietnam Medium"/>
                <a:ea typeface="Be Vietnam Medium"/>
                <a:cs typeface="Be Vietnam Medium"/>
                <a:sym typeface="Be Vietnam Medium"/>
              </a:defRPr>
            </a:lvl6pPr>
            <a:lvl7pPr lvl="6" rtl="0">
              <a:spcBef>
                <a:spcPts val="0"/>
              </a:spcBef>
              <a:spcAft>
                <a:spcPts val="0"/>
              </a:spcAft>
              <a:buClr>
                <a:schemeClr val="lt1"/>
              </a:buClr>
              <a:buSzPts val="1400"/>
              <a:buFont typeface="Be Vietnam Medium"/>
              <a:buNone/>
              <a:defRPr sz="1400">
                <a:solidFill>
                  <a:schemeClr val="lt1"/>
                </a:solidFill>
                <a:latin typeface="Be Vietnam Medium"/>
                <a:ea typeface="Be Vietnam Medium"/>
                <a:cs typeface="Be Vietnam Medium"/>
                <a:sym typeface="Be Vietnam Medium"/>
              </a:defRPr>
            </a:lvl7pPr>
            <a:lvl8pPr lvl="7" rtl="0">
              <a:spcBef>
                <a:spcPts val="0"/>
              </a:spcBef>
              <a:spcAft>
                <a:spcPts val="0"/>
              </a:spcAft>
              <a:buClr>
                <a:schemeClr val="lt1"/>
              </a:buClr>
              <a:buSzPts val="1400"/>
              <a:buFont typeface="Be Vietnam Medium"/>
              <a:buNone/>
              <a:defRPr sz="1400">
                <a:solidFill>
                  <a:schemeClr val="lt1"/>
                </a:solidFill>
                <a:latin typeface="Be Vietnam Medium"/>
                <a:ea typeface="Be Vietnam Medium"/>
                <a:cs typeface="Be Vietnam Medium"/>
                <a:sym typeface="Be Vietnam Medium"/>
              </a:defRPr>
            </a:lvl8pPr>
            <a:lvl9pPr lvl="8" rtl="0">
              <a:spcBef>
                <a:spcPts val="0"/>
              </a:spcBef>
              <a:spcAft>
                <a:spcPts val="0"/>
              </a:spcAft>
              <a:buClr>
                <a:schemeClr val="lt1"/>
              </a:buClr>
              <a:buSzPts val="1400"/>
              <a:buFont typeface="Be Vietnam Medium"/>
              <a:buNone/>
              <a:defRPr sz="1400">
                <a:solidFill>
                  <a:schemeClr val="lt1"/>
                </a:solidFill>
                <a:latin typeface="Be Vietnam Medium"/>
                <a:ea typeface="Be Vietnam Medium"/>
                <a:cs typeface="Be Vietnam Medium"/>
                <a:sym typeface="Be Vietnam Medium"/>
              </a:defRPr>
            </a:lvl9pPr>
          </a:lstStyle>
          <a:p>
            <a:endParaRPr/>
          </a:p>
        </p:txBody>
      </p:sp>
      <p:sp>
        <p:nvSpPr>
          <p:cNvPr id="1174" name="Google Shape;1174;p19"/>
          <p:cNvSpPr txBox="1">
            <a:spLocks noGrp="1"/>
          </p:cNvSpPr>
          <p:nvPr>
            <p:ph type="title" idx="9"/>
          </p:nvPr>
        </p:nvSpPr>
        <p:spPr>
          <a:xfrm>
            <a:off x="2674025" y="3646325"/>
            <a:ext cx="2046000" cy="2733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6"/>
              </a:buClr>
              <a:buSzPts val="1800"/>
              <a:buNone/>
              <a:defRPr sz="1800" b="1">
                <a:latin typeface="Be Vietnam"/>
                <a:ea typeface="Be Vietnam"/>
                <a:cs typeface="Be Vietnam"/>
                <a:sym typeface="Be Vietnam"/>
              </a:defRPr>
            </a:lvl1pPr>
            <a:lvl2pPr lvl="1" rtl="0">
              <a:spcBef>
                <a:spcPts val="0"/>
              </a:spcBef>
              <a:spcAft>
                <a:spcPts val="0"/>
              </a:spcAft>
              <a:buClr>
                <a:schemeClr val="accent6"/>
              </a:buClr>
              <a:buSzPts val="1800"/>
              <a:buNone/>
              <a:defRPr sz="1800" b="1">
                <a:solidFill>
                  <a:schemeClr val="accent6"/>
                </a:solidFill>
              </a:defRPr>
            </a:lvl2pPr>
            <a:lvl3pPr lvl="2" rtl="0">
              <a:spcBef>
                <a:spcPts val="0"/>
              </a:spcBef>
              <a:spcAft>
                <a:spcPts val="0"/>
              </a:spcAft>
              <a:buClr>
                <a:schemeClr val="accent6"/>
              </a:buClr>
              <a:buSzPts val="1800"/>
              <a:buNone/>
              <a:defRPr sz="1800" b="1">
                <a:solidFill>
                  <a:schemeClr val="accent6"/>
                </a:solidFill>
              </a:defRPr>
            </a:lvl3pPr>
            <a:lvl4pPr lvl="3" rtl="0">
              <a:spcBef>
                <a:spcPts val="0"/>
              </a:spcBef>
              <a:spcAft>
                <a:spcPts val="0"/>
              </a:spcAft>
              <a:buClr>
                <a:schemeClr val="accent6"/>
              </a:buClr>
              <a:buSzPts val="1800"/>
              <a:buNone/>
              <a:defRPr sz="1800" b="1">
                <a:solidFill>
                  <a:schemeClr val="accent6"/>
                </a:solidFill>
              </a:defRPr>
            </a:lvl4pPr>
            <a:lvl5pPr lvl="4" rtl="0">
              <a:spcBef>
                <a:spcPts val="0"/>
              </a:spcBef>
              <a:spcAft>
                <a:spcPts val="0"/>
              </a:spcAft>
              <a:buClr>
                <a:schemeClr val="accent6"/>
              </a:buClr>
              <a:buSzPts val="1800"/>
              <a:buNone/>
              <a:defRPr sz="1800" b="1">
                <a:solidFill>
                  <a:schemeClr val="accent6"/>
                </a:solidFill>
              </a:defRPr>
            </a:lvl5pPr>
            <a:lvl6pPr lvl="5" rtl="0">
              <a:spcBef>
                <a:spcPts val="0"/>
              </a:spcBef>
              <a:spcAft>
                <a:spcPts val="0"/>
              </a:spcAft>
              <a:buClr>
                <a:schemeClr val="accent6"/>
              </a:buClr>
              <a:buSzPts val="1800"/>
              <a:buNone/>
              <a:defRPr sz="1800" b="1">
                <a:solidFill>
                  <a:schemeClr val="accent6"/>
                </a:solidFill>
              </a:defRPr>
            </a:lvl6pPr>
            <a:lvl7pPr lvl="6" rtl="0">
              <a:spcBef>
                <a:spcPts val="0"/>
              </a:spcBef>
              <a:spcAft>
                <a:spcPts val="0"/>
              </a:spcAft>
              <a:buClr>
                <a:schemeClr val="accent6"/>
              </a:buClr>
              <a:buSzPts val="1800"/>
              <a:buNone/>
              <a:defRPr sz="1800" b="1">
                <a:solidFill>
                  <a:schemeClr val="accent6"/>
                </a:solidFill>
              </a:defRPr>
            </a:lvl7pPr>
            <a:lvl8pPr lvl="7" rtl="0">
              <a:spcBef>
                <a:spcPts val="0"/>
              </a:spcBef>
              <a:spcAft>
                <a:spcPts val="0"/>
              </a:spcAft>
              <a:buClr>
                <a:schemeClr val="accent6"/>
              </a:buClr>
              <a:buSzPts val="1800"/>
              <a:buNone/>
              <a:defRPr sz="1800" b="1">
                <a:solidFill>
                  <a:schemeClr val="accent6"/>
                </a:solidFill>
              </a:defRPr>
            </a:lvl8pPr>
            <a:lvl9pPr lvl="8" rtl="0">
              <a:spcBef>
                <a:spcPts val="0"/>
              </a:spcBef>
              <a:spcAft>
                <a:spcPts val="0"/>
              </a:spcAft>
              <a:buClr>
                <a:schemeClr val="accent6"/>
              </a:buClr>
              <a:buSzPts val="1800"/>
              <a:buNone/>
              <a:defRPr sz="1800" b="1">
                <a:solidFill>
                  <a:schemeClr val="accent6"/>
                </a:solidFill>
              </a:defRPr>
            </a:lvl9pPr>
          </a:lstStyle>
          <a:p>
            <a:endParaRPr/>
          </a:p>
        </p:txBody>
      </p:sp>
      <p:sp>
        <p:nvSpPr>
          <p:cNvPr id="1175" name="Google Shape;1175;p19"/>
          <p:cNvSpPr txBox="1">
            <a:spLocks noGrp="1"/>
          </p:cNvSpPr>
          <p:nvPr>
            <p:ph type="title" idx="13" hasCustomPrompt="1"/>
          </p:nvPr>
        </p:nvSpPr>
        <p:spPr>
          <a:xfrm>
            <a:off x="4719900" y="1930238"/>
            <a:ext cx="804900" cy="560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r>
              <a:t>xx%</a:t>
            </a:r>
          </a:p>
        </p:txBody>
      </p:sp>
      <p:sp>
        <p:nvSpPr>
          <p:cNvPr id="1176" name="Google Shape;1176;p19"/>
          <p:cNvSpPr txBox="1">
            <a:spLocks noGrp="1"/>
          </p:cNvSpPr>
          <p:nvPr>
            <p:ph type="title" idx="14"/>
          </p:nvPr>
        </p:nvSpPr>
        <p:spPr>
          <a:xfrm>
            <a:off x="5558425" y="2216660"/>
            <a:ext cx="1790400" cy="611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1400"/>
              <a:buFont typeface="Be Vietnam Medium"/>
              <a:buNone/>
              <a:defRPr sz="1400" b="0">
                <a:solidFill>
                  <a:schemeClr val="lt1"/>
                </a:solidFill>
                <a:latin typeface="Be Vietnam"/>
                <a:ea typeface="Be Vietnam"/>
                <a:cs typeface="Be Vietnam"/>
                <a:sym typeface="Be Vietnam"/>
              </a:defRPr>
            </a:lvl1pPr>
            <a:lvl2pPr lvl="1" rtl="0">
              <a:spcBef>
                <a:spcPts val="0"/>
              </a:spcBef>
              <a:spcAft>
                <a:spcPts val="0"/>
              </a:spcAft>
              <a:buClr>
                <a:schemeClr val="lt1"/>
              </a:buClr>
              <a:buSzPts val="1400"/>
              <a:buFont typeface="Be Vietnam Medium"/>
              <a:buNone/>
              <a:defRPr sz="1400">
                <a:solidFill>
                  <a:schemeClr val="lt1"/>
                </a:solidFill>
                <a:latin typeface="Be Vietnam Medium"/>
                <a:ea typeface="Be Vietnam Medium"/>
                <a:cs typeface="Be Vietnam Medium"/>
                <a:sym typeface="Be Vietnam Medium"/>
              </a:defRPr>
            </a:lvl2pPr>
            <a:lvl3pPr lvl="2" rtl="0">
              <a:spcBef>
                <a:spcPts val="0"/>
              </a:spcBef>
              <a:spcAft>
                <a:spcPts val="0"/>
              </a:spcAft>
              <a:buClr>
                <a:schemeClr val="lt1"/>
              </a:buClr>
              <a:buSzPts val="1400"/>
              <a:buFont typeface="Be Vietnam Medium"/>
              <a:buNone/>
              <a:defRPr sz="1400">
                <a:solidFill>
                  <a:schemeClr val="lt1"/>
                </a:solidFill>
                <a:latin typeface="Be Vietnam Medium"/>
                <a:ea typeface="Be Vietnam Medium"/>
                <a:cs typeface="Be Vietnam Medium"/>
                <a:sym typeface="Be Vietnam Medium"/>
              </a:defRPr>
            </a:lvl3pPr>
            <a:lvl4pPr lvl="3" rtl="0">
              <a:spcBef>
                <a:spcPts val="0"/>
              </a:spcBef>
              <a:spcAft>
                <a:spcPts val="0"/>
              </a:spcAft>
              <a:buClr>
                <a:schemeClr val="lt1"/>
              </a:buClr>
              <a:buSzPts val="1400"/>
              <a:buFont typeface="Be Vietnam Medium"/>
              <a:buNone/>
              <a:defRPr sz="1400">
                <a:solidFill>
                  <a:schemeClr val="lt1"/>
                </a:solidFill>
                <a:latin typeface="Be Vietnam Medium"/>
                <a:ea typeface="Be Vietnam Medium"/>
                <a:cs typeface="Be Vietnam Medium"/>
                <a:sym typeface="Be Vietnam Medium"/>
              </a:defRPr>
            </a:lvl4pPr>
            <a:lvl5pPr lvl="4" rtl="0">
              <a:spcBef>
                <a:spcPts val="0"/>
              </a:spcBef>
              <a:spcAft>
                <a:spcPts val="0"/>
              </a:spcAft>
              <a:buClr>
                <a:schemeClr val="lt1"/>
              </a:buClr>
              <a:buSzPts val="1400"/>
              <a:buFont typeface="Be Vietnam Medium"/>
              <a:buNone/>
              <a:defRPr sz="1400">
                <a:solidFill>
                  <a:schemeClr val="lt1"/>
                </a:solidFill>
                <a:latin typeface="Be Vietnam Medium"/>
                <a:ea typeface="Be Vietnam Medium"/>
                <a:cs typeface="Be Vietnam Medium"/>
                <a:sym typeface="Be Vietnam Medium"/>
              </a:defRPr>
            </a:lvl5pPr>
            <a:lvl6pPr lvl="5" rtl="0">
              <a:spcBef>
                <a:spcPts val="0"/>
              </a:spcBef>
              <a:spcAft>
                <a:spcPts val="0"/>
              </a:spcAft>
              <a:buClr>
                <a:schemeClr val="lt1"/>
              </a:buClr>
              <a:buSzPts val="1400"/>
              <a:buFont typeface="Be Vietnam Medium"/>
              <a:buNone/>
              <a:defRPr sz="1400">
                <a:solidFill>
                  <a:schemeClr val="lt1"/>
                </a:solidFill>
                <a:latin typeface="Be Vietnam Medium"/>
                <a:ea typeface="Be Vietnam Medium"/>
                <a:cs typeface="Be Vietnam Medium"/>
                <a:sym typeface="Be Vietnam Medium"/>
              </a:defRPr>
            </a:lvl6pPr>
            <a:lvl7pPr lvl="6" rtl="0">
              <a:spcBef>
                <a:spcPts val="0"/>
              </a:spcBef>
              <a:spcAft>
                <a:spcPts val="0"/>
              </a:spcAft>
              <a:buClr>
                <a:schemeClr val="lt1"/>
              </a:buClr>
              <a:buSzPts val="1400"/>
              <a:buFont typeface="Be Vietnam Medium"/>
              <a:buNone/>
              <a:defRPr sz="1400">
                <a:solidFill>
                  <a:schemeClr val="lt1"/>
                </a:solidFill>
                <a:latin typeface="Be Vietnam Medium"/>
                <a:ea typeface="Be Vietnam Medium"/>
                <a:cs typeface="Be Vietnam Medium"/>
                <a:sym typeface="Be Vietnam Medium"/>
              </a:defRPr>
            </a:lvl7pPr>
            <a:lvl8pPr lvl="7" rtl="0">
              <a:spcBef>
                <a:spcPts val="0"/>
              </a:spcBef>
              <a:spcAft>
                <a:spcPts val="0"/>
              </a:spcAft>
              <a:buClr>
                <a:schemeClr val="lt1"/>
              </a:buClr>
              <a:buSzPts val="1400"/>
              <a:buFont typeface="Be Vietnam Medium"/>
              <a:buNone/>
              <a:defRPr sz="1400">
                <a:solidFill>
                  <a:schemeClr val="lt1"/>
                </a:solidFill>
                <a:latin typeface="Be Vietnam Medium"/>
                <a:ea typeface="Be Vietnam Medium"/>
                <a:cs typeface="Be Vietnam Medium"/>
                <a:sym typeface="Be Vietnam Medium"/>
              </a:defRPr>
            </a:lvl8pPr>
            <a:lvl9pPr lvl="8" rtl="0">
              <a:spcBef>
                <a:spcPts val="0"/>
              </a:spcBef>
              <a:spcAft>
                <a:spcPts val="0"/>
              </a:spcAft>
              <a:buClr>
                <a:schemeClr val="lt1"/>
              </a:buClr>
              <a:buSzPts val="1400"/>
              <a:buFont typeface="Be Vietnam Medium"/>
              <a:buNone/>
              <a:defRPr sz="1400">
                <a:solidFill>
                  <a:schemeClr val="lt1"/>
                </a:solidFill>
                <a:latin typeface="Be Vietnam Medium"/>
                <a:ea typeface="Be Vietnam Medium"/>
                <a:cs typeface="Be Vietnam Medium"/>
                <a:sym typeface="Be Vietnam Medium"/>
              </a:defRPr>
            </a:lvl9pPr>
          </a:lstStyle>
          <a:p>
            <a:endParaRPr/>
          </a:p>
        </p:txBody>
      </p:sp>
      <p:sp>
        <p:nvSpPr>
          <p:cNvPr id="1177" name="Google Shape;1177;p19"/>
          <p:cNvSpPr txBox="1">
            <a:spLocks noGrp="1"/>
          </p:cNvSpPr>
          <p:nvPr>
            <p:ph type="title" idx="15"/>
          </p:nvPr>
        </p:nvSpPr>
        <p:spPr>
          <a:xfrm>
            <a:off x="5558425" y="1866125"/>
            <a:ext cx="2046000" cy="2733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6"/>
              </a:buClr>
              <a:buSzPts val="1800"/>
              <a:buNone/>
              <a:defRPr sz="1800" b="1">
                <a:latin typeface="Be Vietnam"/>
                <a:ea typeface="Be Vietnam"/>
                <a:cs typeface="Be Vietnam"/>
                <a:sym typeface="Be Vietnam"/>
              </a:defRPr>
            </a:lvl1pPr>
            <a:lvl2pPr lvl="1" rtl="0">
              <a:spcBef>
                <a:spcPts val="0"/>
              </a:spcBef>
              <a:spcAft>
                <a:spcPts val="0"/>
              </a:spcAft>
              <a:buClr>
                <a:schemeClr val="accent6"/>
              </a:buClr>
              <a:buSzPts val="1800"/>
              <a:buNone/>
              <a:defRPr sz="1800" b="1">
                <a:solidFill>
                  <a:schemeClr val="accent6"/>
                </a:solidFill>
              </a:defRPr>
            </a:lvl2pPr>
            <a:lvl3pPr lvl="2" rtl="0">
              <a:spcBef>
                <a:spcPts val="0"/>
              </a:spcBef>
              <a:spcAft>
                <a:spcPts val="0"/>
              </a:spcAft>
              <a:buClr>
                <a:schemeClr val="accent6"/>
              </a:buClr>
              <a:buSzPts val="1800"/>
              <a:buNone/>
              <a:defRPr sz="1800" b="1">
                <a:solidFill>
                  <a:schemeClr val="accent6"/>
                </a:solidFill>
              </a:defRPr>
            </a:lvl3pPr>
            <a:lvl4pPr lvl="3" rtl="0">
              <a:spcBef>
                <a:spcPts val="0"/>
              </a:spcBef>
              <a:spcAft>
                <a:spcPts val="0"/>
              </a:spcAft>
              <a:buClr>
                <a:schemeClr val="accent6"/>
              </a:buClr>
              <a:buSzPts val="1800"/>
              <a:buNone/>
              <a:defRPr sz="1800" b="1">
                <a:solidFill>
                  <a:schemeClr val="accent6"/>
                </a:solidFill>
              </a:defRPr>
            </a:lvl4pPr>
            <a:lvl5pPr lvl="4" rtl="0">
              <a:spcBef>
                <a:spcPts val="0"/>
              </a:spcBef>
              <a:spcAft>
                <a:spcPts val="0"/>
              </a:spcAft>
              <a:buClr>
                <a:schemeClr val="accent6"/>
              </a:buClr>
              <a:buSzPts val="1800"/>
              <a:buNone/>
              <a:defRPr sz="1800" b="1">
                <a:solidFill>
                  <a:schemeClr val="accent6"/>
                </a:solidFill>
              </a:defRPr>
            </a:lvl5pPr>
            <a:lvl6pPr lvl="5" rtl="0">
              <a:spcBef>
                <a:spcPts val="0"/>
              </a:spcBef>
              <a:spcAft>
                <a:spcPts val="0"/>
              </a:spcAft>
              <a:buClr>
                <a:schemeClr val="accent6"/>
              </a:buClr>
              <a:buSzPts val="1800"/>
              <a:buNone/>
              <a:defRPr sz="1800" b="1">
                <a:solidFill>
                  <a:schemeClr val="accent6"/>
                </a:solidFill>
              </a:defRPr>
            </a:lvl6pPr>
            <a:lvl7pPr lvl="6" rtl="0">
              <a:spcBef>
                <a:spcPts val="0"/>
              </a:spcBef>
              <a:spcAft>
                <a:spcPts val="0"/>
              </a:spcAft>
              <a:buClr>
                <a:schemeClr val="accent6"/>
              </a:buClr>
              <a:buSzPts val="1800"/>
              <a:buNone/>
              <a:defRPr sz="1800" b="1">
                <a:solidFill>
                  <a:schemeClr val="accent6"/>
                </a:solidFill>
              </a:defRPr>
            </a:lvl7pPr>
            <a:lvl8pPr lvl="7" rtl="0">
              <a:spcBef>
                <a:spcPts val="0"/>
              </a:spcBef>
              <a:spcAft>
                <a:spcPts val="0"/>
              </a:spcAft>
              <a:buClr>
                <a:schemeClr val="accent6"/>
              </a:buClr>
              <a:buSzPts val="1800"/>
              <a:buNone/>
              <a:defRPr sz="1800" b="1">
                <a:solidFill>
                  <a:schemeClr val="accent6"/>
                </a:solidFill>
              </a:defRPr>
            </a:lvl8pPr>
            <a:lvl9pPr lvl="8" rtl="0">
              <a:spcBef>
                <a:spcPts val="0"/>
              </a:spcBef>
              <a:spcAft>
                <a:spcPts val="0"/>
              </a:spcAft>
              <a:buClr>
                <a:schemeClr val="accent6"/>
              </a:buClr>
              <a:buSzPts val="1800"/>
              <a:buNone/>
              <a:defRPr sz="1800" b="1">
                <a:solidFill>
                  <a:schemeClr val="accent6"/>
                </a:solidFill>
              </a:defRPr>
            </a:lvl9pPr>
          </a:lstStyle>
          <a:p>
            <a:endParaRPr/>
          </a:p>
        </p:txBody>
      </p:sp>
      <p:sp>
        <p:nvSpPr>
          <p:cNvPr id="1178" name="Google Shape;1178;p19"/>
          <p:cNvSpPr txBox="1">
            <a:spLocks noGrp="1"/>
          </p:cNvSpPr>
          <p:nvPr>
            <p:ph type="title" idx="16" hasCustomPrompt="1"/>
          </p:nvPr>
        </p:nvSpPr>
        <p:spPr>
          <a:xfrm>
            <a:off x="4719900" y="3089088"/>
            <a:ext cx="804900" cy="560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r>
              <a:t>xx%</a:t>
            </a:r>
          </a:p>
        </p:txBody>
      </p:sp>
      <p:sp>
        <p:nvSpPr>
          <p:cNvPr id="1179" name="Google Shape;1179;p19"/>
          <p:cNvSpPr txBox="1">
            <a:spLocks noGrp="1"/>
          </p:cNvSpPr>
          <p:nvPr>
            <p:ph type="title" idx="17"/>
          </p:nvPr>
        </p:nvSpPr>
        <p:spPr>
          <a:xfrm>
            <a:off x="5558425" y="3439625"/>
            <a:ext cx="1790400" cy="6117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lt1"/>
              </a:buClr>
              <a:buSzPts val="1400"/>
              <a:buFont typeface="Be Vietnam Medium"/>
              <a:buNone/>
              <a:defRPr sz="1400" b="0">
                <a:solidFill>
                  <a:schemeClr val="lt1"/>
                </a:solidFill>
                <a:latin typeface="Be Vietnam"/>
                <a:ea typeface="Be Vietnam"/>
                <a:cs typeface="Be Vietnam"/>
                <a:sym typeface="Be Vietnam"/>
              </a:defRPr>
            </a:lvl1pPr>
            <a:lvl2pPr lvl="1" rtl="0">
              <a:spcBef>
                <a:spcPts val="0"/>
              </a:spcBef>
              <a:spcAft>
                <a:spcPts val="0"/>
              </a:spcAft>
              <a:buClr>
                <a:schemeClr val="lt1"/>
              </a:buClr>
              <a:buSzPts val="1400"/>
              <a:buFont typeface="Be Vietnam Medium"/>
              <a:buNone/>
              <a:defRPr sz="1400">
                <a:solidFill>
                  <a:schemeClr val="lt1"/>
                </a:solidFill>
                <a:latin typeface="Be Vietnam Medium"/>
                <a:ea typeface="Be Vietnam Medium"/>
                <a:cs typeface="Be Vietnam Medium"/>
                <a:sym typeface="Be Vietnam Medium"/>
              </a:defRPr>
            </a:lvl2pPr>
            <a:lvl3pPr lvl="2" rtl="0">
              <a:spcBef>
                <a:spcPts val="0"/>
              </a:spcBef>
              <a:spcAft>
                <a:spcPts val="0"/>
              </a:spcAft>
              <a:buClr>
                <a:schemeClr val="lt1"/>
              </a:buClr>
              <a:buSzPts val="1400"/>
              <a:buFont typeface="Be Vietnam Medium"/>
              <a:buNone/>
              <a:defRPr sz="1400">
                <a:solidFill>
                  <a:schemeClr val="lt1"/>
                </a:solidFill>
                <a:latin typeface="Be Vietnam Medium"/>
                <a:ea typeface="Be Vietnam Medium"/>
                <a:cs typeface="Be Vietnam Medium"/>
                <a:sym typeface="Be Vietnam Medium"/>
              </a:defRPr>
            </a:lvl3pPr>
            <a:lvl4pPr lvl="3" rtl="0">
              <a:spcBef>
                <a:spcPts val="0"/>
              </a:spcBef>
              <a:spcAft>
                <a:spcPts val="0"/>
              </a:spcAft>
              <a:buClr>
                <a:schemeClr val="lt1"/>
              </a:buClr>
              <a:buSzPts val="1400"/>
              <a:buFont typeface="Be Vietnam Medium"/>
              <a:buNone/>
              <a:defRPr sz="1400">
                <a:solidFill>
                  <a:schemeClr val="lt1"/>
                </a:solidFill>
                <a:latin typeface="Be Vietnam Medium"/>
                <a:ea typeface="Be Vietnam Medium"/>
                <a:cs typeface="Be Vietnam Medium"/>
                <a:sym typeface="Be Vietnam Medium"/>
              </a:defRPr>
            </a:lvl4pPr>
            <a:lvl5pPr lvl="4" rtl="0">
              <a:spcBef>
                <a:spcPts val="0"/>
              </a:spcBef>
              <a:spcAft>
                <a:spcPts val="0"/>
              </a:spcAft>
              <a:buClr>
                <a:schemeClr val="lt1"/>
              </a:buClr>
              <a:buSzPts val="1400"/>
              <a:buFont typeface="Be Vietnam Medium"/>
              <a:buNone/>
              <a:defRPr sz="1400">
                <a:solidFill>
                  <a:schemeClr val="lt1"/>
                </a:solidFill>
                <a:latin typeface="Be Vietnam Medium"/>
                <a:ea typeface="Be Vietnam Medium"/>
                <a:cs typeface="Be Vietnam Medium"/>
                <a:sym typeface="Be Vietnam Medium"/>
              </a:defRPr>
            </a:lvl5pPr>
            <a:lvl6pPr lvl="5" rtl="0">
              <a:spcBef>
                <a:spcPts val="0"/>
              </a:spcBef>
              <a:spcAft>
                <a:spcPts val="0"/>
              </a:spcAft>
              <a:buClr>
                <a:schemeClr val="lt1"/>
              </a:buClr>
              <a:buSzPts val="1400"/>
              <a:buFont typeface="Be Vietnam Medium"/>
              <a:buNone/>
              <a:defRPr sz="1400">
                <a:solidFill>
                  <a:schemeClr val="lt1"/>
                </a:solidFill>
                <a:latin typeface="Be Vietnam Medium"/>
                <a:ea typeface="Be Vietnam Medium"/>
                <a:cs typeface="Be Vietnam Medium"/>
                <a:sym typeface="Be Vietnam Medium"/>
              </a:defRPr>
            </a:lvl6pPr>
            <a:lvl7pPr lvl="6" rtl="0">
              <a:spcBef>
                <a:spcPts val="0"/>
              </a:spcBef>
              <a:spcAft>
                <a:spcPts val="0"/>
              </a:spcAft>
              <a:buClr>
                <a:schemeClr val="lt1"/>
              </a:buClr>
              <a:buSzPts val="1400"/>
              <a:buFont typeface="Be Vietnam Medium"/>
              <a:buNone/>
              <a:defRPr sz="1400">
                <a:solidFill>
                  <a:schemeClr val="lt1"/>
                </a:solidFill>
                <a:latin typeface="Be Vietnam Medium"/>
                <a:ea typeface="Be Vietnam Medium"/>
                <a:cs typeface="Be Vietnam Medium"/>
                <a:sym typeface="Be Vietnam Medium"/>
              </a:defRPr>
            </a:lvl7pPr>
            <a:lvl8pPr lvl="7" rtl="0">
              <a:spcBef>
                <a:spcPts val="0"/>
              </a:spcBef>
              <a:spcAft>
                <a:spcPts val="0"/>
              </a:spcAft>
              <a:buClr>
                <a:schemeClr val="lt1"/>
              </a:buClr>
              <a:buSzPts val="1400"/>
              <a:buFont typeface="Be Vietnam Medium"/>
              <a:buNone/>
              <a:defRPr sz="1400">
                <a:solidFill>
                  <a:schemeClr val="lt1"/>
                </a:solidFill>
                <a:latin typeface="Be Vietnam Medium"/>
                <a:ea typeface="Be Vietnam Medium"/>
                <a:cs typeface="Be Vietnam Medium"/>
                <a:sym typeface="Be Vietnam Medium"/>
              </a:defRPr>
            </a:lvl8pPr>
            <a:lvl9pPr lvl="8" rtl="0">
              <a:spcBef>
                <a:spcPts val="0"/>
              </a:spcBef>
              <a:spcAft>
                <a:spcPts val="0"/>
              </a:spcAft>
              <a:buClr>
                <a:schemeClr val="lt1"/>
              </a:buClr>
              <a:buSzPts val="1400"/>
              <a:buFont typeface="Be Vietnam Medium"/>
              <a:buNone/>
              <a:defRPr sz="1400">
                <a:solidFill>
                  <a:schemeClr val="lt1"/>
                </a:solidFill>
                <a:latin typeface="Be Vietnam Medium"/>
                <a:ea typeface="Be Vietnam Medium"/>
                <a:cs typeface="Be Vietnam Medium"/>
                <a:sym typeface="Be Vietnam Medium"/>
              </a:defRPr>
            </a:lvl9pPr>
          </a:lstStyle>
          <a:p>
            <a:endParaRPr/>
          </a:p>
        </p:txBody>
      </p:sp>
      <p:sp>
        <p:nvSpPr>
          <p:cNvPr id="1180" name="Google Shape;1180;p19"/>
          <p:cNvSpPr txBox="1">
            <a:spLocks noGrp="1"/>
          </p:cNvSpPr>
          <p:nvPr>
            <p:ph type="title" idx="18"/>
          </p:nvPr>
        </p:nvSpPr>
        <p:spPr>
          <a:xfrm>
            <a:off x="5558425" y="3089100"/>
            <a:ext cx="2046000" cy="2733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6"/>
              </a:buClr>
              <a:buSzPts val="1800"/>
              <a:buNone/>
              <a:defRPr sz="1800" b="1">
                <a:latin typeface="Be Vietnam"/>
                <a:ea typeface="Be Vietnam"/>
                <a:cs typeface="Be Vietnam"/>
                <a:sym typeface="Be Vietnam"/>
              </a:defRPr>
            </a:lvl1pPr>
            <a:lvl2pPr lvl="1" rtl="0">
              <a:spcBef>
                <a:spcPts val="0"/>
              </a:spcBef>
              <a:spcAft>
                <a:spcPts val="0"/>
              </a:spcAft>
              <a:buClr>
                <a:schemeClr val="accent6"/>
              </a:buClr>
              <a:buSzPts val="1800"/>
              <a:buNone/>
              <a:defRPr sz="1800" b="1">
                <a:solidFill>
                  <a:schemeClr val="accent6"/>
                </a:solidFill>
              </a:defRPr>
            </a:lvl2pPr>
            <a:lvl3pPr lvl="2" rtl="0">
              <a:spcBef>
                <a:spcPts val="0"/>
              </a:spcBef>
              <a:spcAft>
                <a:spcPts val="0"/>
              </a:spcAft>
              <a:buClr>
                <a:schemeClr val="accent6"/>
              </a:buClr>
              <a:buSzPts val="1800"/>
              <a:buNone/>
              <a:defRPr sz="1800" b="1">
                <a:solidFill>
                  <a:schemeClr val="accent6"/>
                </a:solidFill>
              </a:defRPr>
            </a:lvl3pPr>
            <a:lvl4pPr lvl="3" rtl="0">
              <a:spcBef>
                <a:spcPts val="0"/>
              </a:spcBef>
              <a:spcAft>
                <a:spcPts val="0"/>
              </a:spcAft>
              <a:buClr>
                <a:schemeClr val="accent6"/>
              </a:buClr>
              <a:buSzPts val="1800"/>
              <a:buNone/>
              <a:defRPr sz="1800" b="1">
                <a:solidFill>
                  <a:schemeClr val="accent6"/>
                </a:solidFill>
              </a:defRPr>
            </a:lvl4pPr>
            <a:lvl5pPr lvl="4" rtl="0">
              <a:spcBef>
                <a:spcPts val="0"/>
              </a:spcBef>
              <a:spcAft>
                <a:spcPts val="0"/>
              </a:spcAft>
              <a:buClr>
                <a:schemeClr val="accent6"/>
              </a:buClr>
              <a:buSzPts val="1800"/>
              <a:buNone/>
              <a:defRPr sz="1800" b="1">
                <a:solidFill>
                  <a:schemeClr val="accent6"/>
                </a:solidFill>
              </a:defRPr>
            </a:lvl5pPr>
            <a:lvl6pPr lvl="5" rtl="0">
              <a:spcBef>
                <a:spcPts val="0"/>
              </a:spcBef>
              <a:spcAft>
                <a:spcPts val="0"/>
              </a:spcAft>
              <a:buClr>
                <a:schemeClr val="accent6"/>
              </a:buClr>
              <a:buSzPts val="1800"/>
              <a:buNone/>
              <a:defRPr sz="1800" b="1">
                <a:solidFill>
                  <a:schemeClr val="accent6"/>
                </a:solidFill>
              </a:defRPr>
            </a:lvl6pPr>
            <a:lvl7pPr lvl="6" rtl="0">
              <a:spcBef>
                <a:spcPts val="0"/>
              </a:spcBef>
              <a:spcAft>
                <a:spcPts val="0"/>
              </a:spcAft>
              <a:buClr>
                <a:schemeClr val="accent6"/>
              </a:buClr>
              <a:buSzPts val="1800"/>
              <a:buNone/>
              <a:defRPr sz="1800" b="1">
                <a:solidFill>
                  <a:schemeClr val="accent6"/>
                </a:solidFill>
              </a:defRPr>
            </a:lvl7pPr>
            <a:lvl8pPr lvl="7" rtl="0">
              <a:spcBef>
                <a:spcPts val="0"/>
              </a:spcBef>
              <a:spcAft>
                <a:spcPts val="0"/>
              </a:spcAft>
              <a:buClr>
                <a:schemeClr val="accent6"/>
              </a:buClr>
              <a:buSzPts val="1800"/>
              <a:buNone/>
              <a:defRPr sz="1800" b="1">
                <a:solidFill>
                  <a:schemeClr val="accent6"/>
                </a:solidFill>
              </a:defRPr>
            </a:lvl8pPr>
            <a:lvl9pPr lvl="8" rtl="0">
              <a:spcBef>
                <a:spcPts val="0"/>
              </a:spcBef>
              <a:spcAft>
                <a:spcPts val="0"/>
              </a:spcAft>
              <a:buClr>
                <a:schemeClr val="accent6"/>
              </a:buClr>
              <a:buSzPts val="1800"/>
              <a:buNone/>
              <a:defRPr sz="1800" b="1">
                <a:solidFill>
                  <a:schemeClr val="accent6"/>
                </a:solidFill>
              </a:defRPr>
            </a:lvl9pPr>
          </a:lstStyle>
          <a:p>
            <a:endParaRPr/>
          </a:p>
        </p:txBody>
      </p:sp>
      <p:sp>
        <p:nvSpPr>
          <p:cNvPr id="1181" name="Google Shape;1181;p19"/>
          <p:cNvSpPr txBox="1">
            <a:spLocks noGrp="1"/>
          </p:cNvSpPr>
          <p:nvPr>
            <p:ph type="title" idx="19"/>
          </p:nvPr>
        </p:nvSpPr>
        <p:spPr>
          <a:xfrm>
            <a:off x="773800" y="539500"/>
            <a:ext cx="7596600" cy="29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extLst>
      <p:ext uri="{BB962C8B-B14F-4D97-AF65-F5344CB8AC3E}">
        <p14:creationId xmlns:p14="http://schemas.microsoft.com/office/powerpoint/2010/main" val="24407092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961B7-6B89-48AB-966F-622E2788EECC}" type="datetimeFigureOut">
              <a:rPr lang="en-US" smtClean="0"/>
              <a:t>11/01/2021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36707664"/>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dk1"/>
        </a:solidFill>
        <a:effectLst/>
      </p:bgPr>
    </p:bg>
    <p:spTree>
      <p:nvGrpSpPr>
        <p:cNvPr id="1" name="Shape 161"/>
        <p:cNvGrpSpPr/>
        <p:nvPr/>
      </p:nvGrpSpPr>
      <p:grpSpPr>
        <a:xfrm>
          <a:off x="0" y="0"/>
          <a:ext cx="0" cy="0"/>
          <a:chOff x="0" y="0"/>
          <a:chExt cx="0" cy="0"/>
        </a:xfrm>
      </p:grpSpPr>
      <p:sp>
        <p:nvSpPr>
          <p:cNvPr id="289" name="Google Shape;289;p3"/>
          <p:cNvSpPr txBox="1">
            <a:spLocks noGrp="1"/>
          </p:cNvSpPr>
          <p:nvPr>
            <p:ph type="title" hasCustomPrompt="1"/>
          </p:nvPr>
        </p:nvSpPr>
        <p:spPr>
          <a:xfrm>
            <a:off x="1212720" y="2181175"/>
            <a:ext cx="1215300" cy="841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9600"/>
              <a:buNone/>
              <a:defRPr sz="9600">
                <a:solidFill>
                  <a:schemeClr val="lt1"/>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290" name="Google Shape;290;p3"/>
          <p:cNvSpPr txBox="1">
            <a:spLocks noGrp="1"/>
          </p:cNvSpPr>
          <p:nvPr>
            <p:ph type="title" idx="2"/>
          </p:nvPr>
        </p:nvSpPr>
        <p:spPr>
          <a:xfrm>
            <a:off x="2724525" y="1944250"/>
            <a:ext cx="5335500" cy="669900"/>
          </a:xfrm>
          <a:prstGeom prst="rect">
            <a:avLst/>
          </a:prstGeom>
        </p:spPr>
        <p:txBody>
          <a:bodyPr spcFirstLastPara="1" wrap="square" lIns="91425" tIns="91425" rIns="91425" bIns="91425" anchor="ctr" anchorCtr="0">
            <a:noAutofit/>
          </a:bodyPr>
          <a:lstStyle>
            <a:lvl1pPr lvl="0" algn="l">
              <a:spcBef>
                <a:spcPts val="0"/>
              </a:spcBef>
              <a:spcAft>
                <a:spcPts val="0"/>
              </a:spcAft>
              <a:buClr>
                <a:schemeClr val="lt1"/>
              </a:buClr>
              <a:buSzPts val="6000"/>
              <a:buNone/>
              <a:defRPr sz="4800" b="1">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91" name="Google Shape;291;p3"/>
          <p:cNvSpPr txBox="1">
            <a:spLocks noGrp="1"/>
          </p:cNvSpPr>
          <p:nvPr>
            <p:ph type="subTitle" idx="1"/>
          </p:nvPr>
        </p:nvSpPr>
        <p:spPr>
          <a:xfrm>
            <a:off x="2724525" y="2752900"/>
            <a:ext cx="3508200" cy="33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60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Tree>
    <p:extLst>
      <p:ext uri="{BB962C8B-B14F-4D97-AF65-F5344CB8AC3E}">
        <p14:creationId xmlns:p14="http://schemas.microsoft.com/office/powerpoint/2010/main" val="37448057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1"/>
        </a:solidFill>
        <a:effectLst/>
      </p:bgPr>
    </p:bg>
    <p:spTree>
      <p:nvGrpSpPr>
        <p:cNvPr id="1" name="Shape 292"/>
        <p:cNvGrpSpPr/>
        <p:nvPr/>
      </p:nvGrpSpPr>
      <p:grpSpPr>
        <a:xfrm>
          <a:off x="0" y="0"/>
          <a:ext cx="0" cy="0"/>
          <a:chOff x="0" y="0"/>
          <a:chExt cx="0" cy="0"/>
        </a:xfrm>
      </p:grpSpPr>
      <p:sp>
        <p:nvSpPr>
          <p:cNvPr id="293" name="Google Shape;293;p4"/>
          <p:cNvSpPr txBox="1">
            <a:spLocks noGrp="1"/>
          </p:cNvSpPr>
          <p:nvPr>
            <p:ph type="title"/>
          </p:nvPr>
        </p:nvSpPr>
        <p:spPr>
          <a:xfrm>
            <a:off x="773800" y="539500"/>
            <a:ext cx="7596600" cy="292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sz="3000" b="1"/>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294" name="Google Shape;294;p4"/>
          <p:cNvSpPr txBox="1">
            <a:spLocks noGrp="1"/>
          </p:cNvSpPr>
          <p:nvPr>
            <p:ph type="title" idx="2"/>
          </p:nvPr>
        </p:nvSpPr>
        <p:spPr>
          <a:xfrm>
            <a:off x="713225" y="1343050"/>
            <a:ext cx="4367400" cy="26043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4"/>
              </a:buClr>
              <a:buSzPts val="1400"/>
              <a:buFont typeface="Be Vietnam Medium"/>
              <a:buChar char="●"/>
              <a:defRPr sz="1600">
                <a:latin typeface="Be Vietnam"/>
                <a:ea typeface="Be Vietnam"/>
                <a:cs typeface="Be Vietnam"/>
                <a:sym typeface="Be Vietnam"/>
              </a:defRPr>
            </a:lvl1pPr>
            <a:lvl2pPr lvl="1" rtl="0">
              <a:spcBef>
                <a:spcPts val="0"/>
              </a:spcBef>
              <a:spcAft>
                <a:spcPts val="0"/>
              </a:spcAft>
              <a:buSzPts val="1400"/>
              <a:buFont typeface="Be Vietnam Medium"/>
              <a:buChar char="○"/>
              <a:defRPr sz="1400">
                <a:latin typeface="Be Vietnam Medium"/>
                <a:ea typeface="Be Vietnam Medium"/>
                <a:cs typeface="Be Vietnam Medium"/>
                <a:sym typeface="Be Vietnam Medium"/>
              </a:defRPr>
            </a:lvl2pPr>
            <a:lvl3pPr lvl="2" rtl="0">
              <a:spcBef>
                <a:spcPts val="0"/>
              </a:spcBef>
              <a:spcAft>
                <a:spcPts val="0"/>
              </a:spcAft>
              <a:buSzPts val="1400"/>
              <a:buFont typeface="Be Vietnam Medium"/>
              <a:buChar char="■"/>
              <a:defRPr sz="1400">
                <a:latin typeface="Be Vietnam Medium"/>
                <a:ea typeface="Be Vietnam Medium"/>
                <a:cs typeface="Be Vietnam Medium"/>
                <a:sym typeface="Be Vietnam Medium"/>
              </a:defRPr>
            </a:lvl3pPr>
            <a:lvl4pPr lvl="3" rtl="0">
              <a:spcBef>
                <a:spcPts val="0"/>
              </a:spcBef>
              <a:spcAft>
                <a:spcPts val="0"/>
              </a:spcAft>
              <a:buSzPts val="1400"/>
              <a:buFont typeface="Be Vietnam Medium"/>
              <a:buChar char="●"/>
              <a:defRPr sz="1400">
                <a:latin typeface="Be Vietnam Medium"/>
                <a:ea typeface="Be Vietnam Medium"/>
                <a:cs typeface="Be Vietnam Medium"/>
                <a:sym typeface="Be Vietnam Medium"/>
              </a:defRPr>
            </a:lvl4pPr>
            <a:lvl5pPr lvl="4" rtl="0">
              <a:spcBef>
                <a:spcPts val="0"/>
              </a:spcBef>
              <a:spcAft>
                <a:spcPts val="0"/>
              </a:spcAft>
              <a:buSzPts val="1400"/>
              <a:buFont typeface="Be Vietnam Medium"/>
              <a:buChar char="○"/>
              <a:defRPr sz="1400">
                <a:latin typeface="Be Vietnam Medium"/>
                <a:ea typeface="Be Vietnam Medium"/>
                <a:cs typeface="Be Vietnam Medium"/>
                <a:sym typeface="Be Vietnam Medium"/>
              </a:defRPr>
            </a:lvl5pPr>
            <a:lvl6pPr lvl="5" rtl="0">
              <a:spcBef>
                <a:spcPts val="0"/>
              </a:spcBef>
              <a:spcAft>
                <a:spcPts val="0"/>
              </a:spcAft>
              <a:buSzPts val="1400"/>
              <a:buFont typeface="Be Vietnam Medium"/>
              <a:buChar char="■"/>
              <a:defRPr sz="1400">
                <a:latin typeface="Be Vietnam Medium"/>
                <a:ea typeface="Be Vietnam Medium"/>
                <a:cs typeface="Be Vietnam Medium"/>
                <a:sym typeface="Be Vietnam Medium"/>
              </a:defRPr>
            </a:lvl6pPr>
            <a:lvl7pPr lvl="6" rtl="0">
              <a:spcBef>
                <a:spcPts val="0"/>
              </a:spcBef>
              <a:spcAft>
                <a:spcPts val="0"/>
              </a:spcAft>
              <a:buSzPts val="1400"/>
              <a:buFont typeface="Be Vietnam Medium"/>
              <a:buChar char="●"/>
              <a:defRPr sz="1400">
                <a:latin typeface="Be Vietnam Medium"/>
                <a:ea typeface="Be Vietnam Medium"/>
                <a:cs typeface="Be Vietnam Medium"/>
                <a:sym typeface="Be Vietnam Medium"/>
              </a:defRPr>
            </a:lvl7pPr>
            <a:lvl8pPr lvl="7" rtl="0">
              <a:spcBef>
                <a:spcPts val="0"/>
              </a:spcBef>
              <a:spcAft>
                <a:spcPts val="0"/>
              </a:spcAft>
              <a:buSzPts val="1400"/>
              <a:buFont typeface="Be Vietnam Medium"/>
              <a:buChar char="○"/>
              <a:defRPr sz="1400">
                <a:latin typeface="Be Vietnam Medium"/>
                <a:ea typeface="Be Vietnam Medium"/>
                <a:cs typeface="Be Vietnam Medium"/>
                <a:sym typeface="Be Vietnam Medium"/>
              </a:defRPr>
            </a:lvl8pPr>
            <a:lvl9pPr lvl="8" rtl="0">
              <a:spcBef>
                <a:spcPts val="0"/>
              </a:spcBef>
              <a:spcAft>
                <a:spcPts val="0"/>
              </a:spcAft>
              <a:buSzPts val="1400"/>
              <a:buFont typeface="Be Vietnam Medium"/>
              <a:buChar char="■"/>
              <a:defRPr sz="1400">
                <a:latin typeface="Be Vietnam Medium"/>
                <a:ea typeface="Be Vietnam Medium"/>
                <a:cs typeface="Be Vietnam Medium"/>
                <a:sym typeface="Be Vietnam Medium"/>
              </a:defRPr>
            </a:lvl9pPr>
          </a:lstStyle>
          <a:p>
            <a:endParaRPr/>
          </a:p>
        </p:txBody>
      </p:sp>
    </p:spTree>
    <p:extLst>
      <p:ext uri="{BB962C8B-B14F-4D97-AF65-F5344CB8AC3E}">
        <p14:creationId xmlns:p14="http://schemas.microsoft.com/office/powerpoint/2010/main" val="17676566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smtClean="0"/>
              <a:t>11/01/2021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483219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smtClean="0"/>
              <a:t>11/01/2021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8304016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smtClean="0"/>
              <a:t>11/01/2021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6906628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11/01/2021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911471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CF131DD-A141-4471-BCF9-C6073EDD7E20}" type="datetimeFigureOut">
              <a:rPr lang="en-US" smtClean="0"/>
              <a:t>11/01/2021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0365495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AB334A90-EB03-42F3-8859-2C2B2724C058}" type="datetimeFigureOut">
              <a:rPr lang="en-US" smtClean="0"/>
              <a:t>11/01/2021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4557008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theme" Target="../theme/theme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CBC48EC7-AF6A-48D3-8284-14BACBEBDD84}" type="datetimeFigureOut">
              <a:rPr lang="en-US" smtClean="0"/>
              <a:t>11/01/2021</a:t>
            </a:fld>
            <a:endParaRPr lang="en-US" dirty="0"/>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6192233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hf sldNum="0" hdr="0" ftr="0" dt="0"/>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8308"/>
            <a:ext cx="8791956" cy="4786884"/>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800100" y="481946"/>
            <a:ext cx="7543800" cy="10287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0100" y="1577340"/>
            <a:ext cx="7543800" cy="29489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5740" y="4730754"/>
            <a:ext cx="2057400" cy="205740"/>
          </a:xfrm>
          <a:prstGeom prst="rect">
            <a:avLst/>
          </a:prstGeom>
        </p:spPr>
        <p:txBody>
          <a:bodyPr vert="horz" lIns="91440" tIns="45720" rIns="91440" bIns="45720" rtlCol="0" anchor="b"/>
          <a:lstStyle>
            <a:lvl1pPr algn="l">
              <a:defRPr sz="750">
                <a:solidFill>
                  <a:schemeClr val="tx1">
                    <a:lumMod val="75000"/>
                    <a:lumOff val="25000"/>
                  </a:schemeClr>
                </a:solidFill>
              </a:defRPr>
            </a:lvl1pPr>
          </a:lstStyle>
          <a:p>
            <a:fld id="{CBC48EC7-AF6A-48D3-8284-14BACBEBDD84}" type="datetimeFigureOut">
              <a:rPr lang="en-US" smtClean="0"/>
              <a:t>11/01/2021</a:t>
            </a:fld>
            <a:endParaRPr lang="en-US" dirty="0"/>
          </a:p>
        </p:txBody>
      </p:sp>
      <p:sp>
        <p:nvSpPr>
          <p:cNvPr id="5" name="Footer Placeholder 4"/>
          <p:cNvSpPr>
            <a:spLocks noGrp="1"/>
          </p:cNvSpPr>
          <p:nvPr>
            <p:ph type="ftr" sz="quarter" idx="3"/>
          </p:nvPr>
        </p:nvSpPr>
        <p:spPr>
          <a:xfrm>
            <a:off x="2617470" y="4730754"/>
            <a:ext cx="3909060" cy="205740"/>
          </a:xfrm>
          <a:prstGeom prst="rect">
            <a:avLst/>
          </a:prstGeom>
        </p:spPr>
        <p:txBody>
          <a:bodyPr vert="horz" lIns="91440" tIns="45720" rIns="91440" bIns="45720" rtlCol="0" anchor="b"/>
          <a:lstStyle>
            <a:lvl1pPr algn="ctr">
              <a:defRPr sz="75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7852410" y="4730754"/>
            <a:ext cx="1097280" cy="205740"/>
          </a:xfrm>
          <a:prstGeom prst="rect">
            <a:avLst/>
          </a:prstGeom>
        </p:spPr>
        <p:txBody>
          <a:bodyPr vert="horz" lIns="91440" tIns="45720" rIns="91440" bIns="45720" rtlCol="0" anchor="b"/>
          <a:lstStyle>
            <a:lvl1pPr algn="r">
              <a:defRPr sz="750">
                <a:solidFill>
                  <a:schemeClr val="tx1">
                    <a:lumMod val="75000"/>
                    <a:lumOff val="2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2459129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Lst>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hf sldNum="0" hdr="0" ftr="0" dt="0"/>
  <p:txStyles>
    <p:titleStyle>
      <a:lvl1pPr algn="l" defTabSz="685800" rtl="0" eaLnBrk="1" latinLnBrk="0" hangingPunct="1">
        <a:lnSpc>
          <a:spcPct val="90000"/>
        </a:lnSpc>
        <a:spcBef>
          <a:spcPct val="0"/>
        </a:spcBef>
        <a:buNone/>
        <a:defRPr lang="en-US" sz="3600" kern="1200" cap="none" spc="0" baseline="0" dirty="0">
          <a:solidFill>
            <a:schemeClr val="tx1">
              <a:lumMod val="85000"/>
              <a:lumOff val="15000"/>
            </a:schemeClr>
          </a:solidFill>
          <a:effectLst/>
          <a:latin typeface="+mj-lt"/>
          <a:ea typeface="+mn-ea"/>
          <a:cs typeface="+mn-cs"/>
        </a:defRPr>
      </a:lvl1pPr>
    </p:titleStyle>
    <p:bodyStyle>
      <a:lvl1pPr marL="137160" indent="-137160" algn="l" defTabSz="685800" rtl="0" eaLnBrk="1" latinLnBrk="0" hangingPunct="1">
        <a:lnSpc>
          <a:spcPct val="100000"/>
        </a:lnSpc>
        <a:spcBef>
          <a:spcPts val="675"/>
        </a:spcBef>
        <a:spcAft>
          <a:spcPts val="0"/>
        </a:spcAft>
        <a:buClr>
          <a:schemeClr val="tx1">
            <a:lumMod val="85000"/>
            <a:lumOff val="15000"/>
          </a:schemeClr>
        </a:buClr>
        <a:buFont typeface="Garamond" pitchFamily="18" charset="0"/>
        <a:buChar char="◦"/>
        <a:defRPr sz="1350" kern="1200">
          <a:solidFill>
            <a:schemeClr val="tx1"/>
          </a:solidFill>
          <a:latin typeface="+mn-lt"/>
          <a:ea typeface="+mn-ea"/>
          <a:cs typeface="+mn-cs"/>
        </a:defRPr>
      </a:lvl1pPr>
      <a:lvl2pPr marL="34290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54864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3pPr>
      <a:lvl4pPr marL="75438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4pPr>
      <a:lvl5pPr marL="960120" indent="-13716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5pPr>
      <a:lvl6pPr marL="1200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6pPr>
      <a:lvl7pPr marL="1425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7pPr>
      <a:lvl8pPr marL="1650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8pPr>
      <a:lvl9pPr marL="1875000" indent="-171450" algn="l" defTabSz="685800" rtl="0" eaLnBrk="1" latinLnBrk="0" hangingPunct="1">
        <a:lnSpc>
          <a:spcPct val="100000"/>
        </a:lnSpc>
        <a:spcBef>
          <a:spcPts val="375"/>
        </a:spcBef>
        <a:buClr>
          <a:schemeClr val="tx1">
            <a:lumMod val="85000"/>
            <a:lumOff val="15000"/>
          </a:schemeClr>
        </a:buClr>
        <a:buFont typeface="Garamond" pitchFamily="18"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1.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0.png"/><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1"/>
        <p:cNvGrpSpPr/>
        <p:nvPr/>
      </p:nvGrpSpPr>
      <p:grpSpPr>
        <a:xfrm>
          <a:off x="0" y="0"/>
          <a:ext cx="0" cy="0"/>
          <a:chOff x="0" y="0"/>
          <a:chExt cx="0" cy="0"/>
        </a:xfrm>
      </p:grpSpPr>
      <p:sp>
        <p:nvSpPr>
          <p:cNvPr id="1452" name="Google Shape;1452;p26"/>
          <p:cNvSpPr txBox="1">
            <a:spLocks noGrp="1"/>
          </p:cNvSpPr>
          <p:nvPr>
            <p:ph type="ctrTitle"/>
          </p:nvPr>
        </p:nvSpPr>
        <p:spPr>
          <a:xfrm>
            <a:off x="713225" y="1478767"/>
            <a:ext cx="7717500" cy="151180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dirty="0"/>
              <a:t>Tìm hiểu một số công cụ hỗ trợ xây dựng phần mềm</a:t>
            </a:r>
            <a:endParaRPr sz="4500" dirty="0"/>
          </a:p>
        </p:txBody>
      </p:sp>
      <p:sp>
        <p:nvSpPr>
          <p:cNvPr id="1453" name="Google Shape;1453;p26"/>
          <p:cNvSpPr txBox="1">
            <a:spLocks noGrp="1"/>
          </p:cNvSpPr>
          <p:nvPr>
            <p:ph type="subTitle" idx="1"/>
          </p:nvPr>
        </p:nvSpPr>
        <p:spPr>
          <a:xfrm>
            <a:off x="4829817" y="3255859"/>
            <a:ext cx="4417684" cy="1719071"/>
          </a:xfrm>
          <a:prstGeom prst="rect">
            <a:avLst/>
          </a:prstGeom>
        </p:spPr>
        <p:txBody>
          <a:bodyPr spcFirstLastPara="1" wrap="square" lIns="91425" tIns="91425" rIns="91425" bIns="91425" anchor="ctr" anchorCtr="0">
            <a:noAutofit/>
          </a:bodyPr>
          <a:lstStyle/>
          <a:p>
            <a:pPr marL="0" lvl="0" indent="0" algn="l"/>
            <a:r>
              <a:rPr lang="en" sz="2200" dirty="0">
                <a:latin typeface="Times New Roman" panose="02020603050405020304" pitchFamily="18" charset="0"/>
                <a:cs typeface="Times New Roman" panose="02020603050405020304" pitchFamily="18" charset="0"/>
              </a:rPr>
              <a:t>♦ </a:t>
            </a:r>
            <a:r>
              <a:rPr lang="en" sz="3000" dirty="0">
                <a:solidFill>
                  <a:schemeClr val="tx2"/>
                </a:solidFill>
                <a:latin typeface="Adobe Garamond Pro Bold" panose="02020702060506020403" pitchFamily="18" charset="0"/>
              </a:rPr>
              <a:t>Nhóm 5 </a:t>
            </a:r>
            <a:r>
              <a:rPr lang="en" sz="2200" dirty="0">
                <a:latin typeface="Times New Roman" panose="02020603050405020304" pitchFamily="18" charset="0"/>
                <a:cs typeface="Times New Roman" panose="02020603050405020304" pitchFamily="18" charset="0"/>
              </a:rPr>
              <a:t>♦</a:t>
            </a:r>
            <a:r>
              <a:rPr lang="en" sz="2200" dirty="0"/>
              <a:t>:</a:t>
            </a:r>
          </a:p>
          <a:p>
            <a:pPr marL="0" lvl="0" indent="0" algn="l" rtl="0">
              <a:spcBef>
                <a:spcPts val="0"/>
              </a:spcBef>
              <a:spcAft>
                <a:spcPts val="0"/>
              </a:spcAft>
              <a:buNone/>
            </a:pPr>
            <a:r>
              <a:rPr lang="en" sz="2200" dirty="0"/>
              <a:t>Lưu Nguyễn Vân Anh</a:t>
            </a:r>
          </a:p>
          <a:p>
            <a:pPr marL="0" lvl="0" indent="0" algn="l" rtl="0">
              <a:spcBef>
                <a:spcPts val="0"/>
              </a:spcBef>
              <a:spcAft>
                <a:spcPts val="0"/>
              </a:spcAft>
              <a:buNone/>
            </a:pPr>
            <a:r>
              <a:rPr lang="en" sz="2200" dirty="0"/>
              <a:t>Nguyễn Văn Nhựt</a:t>
            </a:r>
          </a:p>
          <a:p>
            <a:pPr marL="0" lvl="0" indent="0" algn="l" rtl="0">
              <a:spcBef>
                <a:spcPts val="0"/>
              </a:spcBef>
              <a:spcAft>
                <a:spcPts val="0"/>
              </a:spcAft>
              <a:buNone/>
            </a:pPr>
            <a:r>
              <a:rPr lang="en" sz="2200" dirty="0"/>
              <a:t>Nguyễn Hữu Thành Nam</a:t>
            </a:r>
          </a:p>
          <a:p>
            <a:pPr marL="0" lvl="0" indent="0" algn="l" rtl="0">
              <a:spcBef>
                <a:spcPts val="0"/>
              </a:spcBef>
              <a:spcAft>
                <a:spcPts val="0"/>
              </a:spcAft>
              <a:buNone/>
            </a:pPr>
            <a:r>
              <a:rPr lang="en" sz="2200" dirty="0"/>
              <a:t>Nguyễn Văn Huấn</a:t>
            </a:r>
            <a:endParaRPr sz="22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452"/>
                                        </p:tgtEl>
                                        <p:attrNameLst>
                                          <p:attrName>style.visibility</p:attrName>
                                        </p:attrNameLst>
                                      </p:cBhvr>
                                      <p:to>
                                        <p:strVal val="visible"/>
                                      </p:to>
                                    </p:set>
                                    <p:animEffect transition="in" filter="circle(in)">
                                      <p:cBhvr>
                                        <p:cTn id="7" dur="2000"/>
                                        <p:tgtEl>
                                          <p:spTgt spid="145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453">
                                            <p:txEl>
                                              <p:pRg st="0" end="0"/>
                                            </p:txEl>
                                          </p:spTgt>
                                        </p:tgtEl>
                                        <p:attrNameLst>
                                          <p:attrName>style.visibility</p:attrName>
                                        </p:attrNameLst>
                                      </p:cBhvr>
                                      <p:to>
                                        <p:strVal val="visible"/>
                                      </p:to>
                                    </p:set>
                                    <p:animEffect transition="in" filter="fade">
                                      <p:cBhvr>
                                        <p:cTn id="12" dur="1000"/>
                                        <p:tgtEl>
                                          <p:spTgt spid="1453">
                                            <p:txEl>
                                              <p:pRg st="0" end="0"/>
                                            </p:txEl>
                                          </p:spTgt>
                                        </p:tgtEl>
                                      </p:cBhvr>
                                    </p:animEffect>
                                    <p:anim calcmode="lin" valueType="num">
                                      <p:cBhvr>
                                        <p:cTn id="13" dur="1000" fill="hold"/>
                                        <p:tgtEl>
                                          <p:spTgt spid="145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45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453">
                                            <p:txEl>
                                              <p:pRg st="1" end="1"/>
                                            </p:txEl>
                                          </p:spTgt>
                                        </p:tgtEl>
                                        <p:attrNameLst>
                                          <p:attrName>style.visibility</p:attrName>
                                        </p:attrNameLst>
                                      </p:cBhvr>
                                      <p:to>
                                        <p:strVal val="visible"/>
                                      </p:to>
                                    </p:set>
                                    <p:animEffect transition="in" filter="fade">
                                      <p:cBhvr>
                                        <p:cTn id="19" dur="1000"/>
                                        <p:tgtEl>
                                          <p:spTgt spid="1453">
                                            <p:txEl>
                                              <p:pRg st="1" end="1"/>
                                            </p:txEl>
                                          </p:spTgt>
                                        </p:tgtEl>
                                      </p:cBhvr>
                                    </p:animEffect>
                                    <p:anim calcmode="lin" valueType="num">
                                      <p:cBhvr>
                                        <p:cTn id="20" dur="1000" fill="hold"/>
                                        <p:tgtEl>
                                          <p:spTgt spid="145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45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453">
                                            <p:txEl>
                                              <p:pRg st="2" end="2"/>
                                            </p:txEl>
                                          </p:spTgt>
                                        </p:tgtEl>
                                        <p:attrNameLst>
                                          <p:attrName>style.visibility</p:attrName>
                                        </p:attrNameLst>
                                      </p:cBhvr>
                                      <p:to>
                                        <p:strVal val="visible"/>
                                      </p:to>
                                    </p:set>
                                    <p:animEffect transition="in" filter="fade">
                                      <p:cBhvr>
                                        <p:cTn id="26" dur="1000"/>
                                        <p:tgtEl>
                                          <p:spTgt spid="1453">
                                            <p:txEl>
                                              <p:pRg st="2" end="2"/>
                                            </p:txEl>
                                          </p:spTgt>
                                        </p:tgtEl>
                                      </p:cBhvr>
                                    </p:animEffect>
                                    <p:anim calcmode="lin" valueType="num">
                                      <p:cBhvr>
                                        <p:cTn id="27" dur="1000" fill="hold"/>
                                        <p:tgtEl>
                                          <p:spTgt spid="145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45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453">
                                            <p:txEl>
                                              <p:pRg st="3" end="3"/>
                                            </p:txEl>
                                          </p:spTgt>
                                        </p:tgtEl>
                                        <p:attrNameLst>
                                          <p:attrName>style.visibility</p:attrName>
                                        </p:attrNameLst>
                                      </p:cBhvr>
                                      <p:to>
                                        <p:strVal val="visible"/>
                                      </p:to>
                                    </p:set>
                                    <p:animEffect transition="in" filter="fade">
                                      <p:cBhvr>
                                        <p:cTn id="33" dur="1000"/>
                                        <p:tgtEl>
                                          <p:spTgt spid="1453">
                                            <p:txEl>
                                              <p:pRg st="3" end="3"/>
                                            </p:txEl>
                                          </p:spTgt>
                                        </p:tgtEl>
                                      </p:cBhvr>
                                    </p:animEffect>
                                    <p:anim calcmode="lin" valueType="num">
                                      <p:cBhvr>
                                        <p:cTn id="34" dur="1000" fill="hold"/>
                                        <p:tgtEl>
                                          <p:spTgt spid="145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145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453">
                                            <p:txEl>
                                              <p:pRg st="4" end="4"/>
                                            </p:txEl>
                                          </p:spTgt>
                                        </p:tgtEl>
                                        <p:attrNameLst>
                                          <p:attrName>style.visibility</p:attrName>
                                        </p:attrNameLst>
                                      </p:cBhvr>
                                      <p:to>
                                        <p:strVal val="visible"/>
                                      </p:to>
                                    </p:set>
                                    <p:animEffect transition="in" filter="fade">
                                      <p:cBhvr>
                                        <p:cTn id="40" dur="1000"/>
                                        <p:tgtEl>
                                          <p:spTgt spid="1453">
                                            <p:txEl>
                                              <p:pRg st="4" end="4"/>
                                            </p:txEl>
                                          </p:spTgt>
                                        </p:tgtEl>
                                      </p:cBhvr>
                                    </p:animEffect>
                                    <p:anim calcmode="lin" valueType="num">
                                      <p:cBhvr>
                                        <p:cTn id="41" dur="1000" fill="hold"/>
                                        <p:tgtEl>
                                          <p:spTgt spid="145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145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2" grpId="0"/>
      <p:bldP spid="145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D1F75-4798-4BD8-9D04-0AF7DC373315}"/>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1.4 </a:t>
            </a:r>
            <a:r>
              <a:rPr lang="en-US" b="0" i="0">
                <a:solidFill>
                  <a:schemeClr val="tx1"/>
                </a:solidFill>
                <a:effectLst/>
                <a:latin typeface="Arial" panose="020B0604020202020204" pitchFamily="34" charset="0"/>
                <a:cs typeface="Arial" panose="020B0604020202020204" pitchFamily="34" charset="0"/>
              </a:rPr>
              <a:t>Git :hướng dẫn cơ bản</a:t>
            </a:r>
            <a:endParaRPr lang="en-US">
              <a:solidFill>
                <a:schemeClr val="tx1"/>
              </a:solidFill>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B19F9069-F16E-4730-A3DE-B438740F7DFB}"/>
              </a:ext>
            </a:extLst>
          </p:cNvPr>
          <p:cNvSpPr>
            <a:spLocks noGrp="1"/>
          </p:cNvSpPr>
          <p:nvPr>
            <p:ph type="title" idx="2"/>
          </p:nvPr>
        </p:nvSpPr>
        <p:spPr/>
        <p:txBody>
          <a:bodyPr/>
          <a:lstStyle/>
          <a:p>
            <a:pPr algn="ctr">
              <a:buNone/>
            </a:pPr>
            <a:r>
              <a:rPr lang="en-US">
                <a:latin typeface="Arial" panose="020B0604020202020204" pitchFamily="34" charset="0"/>
                <a:cs typeface="Arial" panose="020B0604020202020204" pitchFamily="34" charset="0"/>
              </a:rPr>
              <a:t>Ban đầu bạn cần tải Git về và cài đặt</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Tiếp đến bạn cần cấu hình ban đầu cho nó trong CMD bằng 2 dòng lệnh</a:t>
            </a:r>
            <a:br>
              <a:rPr lang="en-US">
                <a:latin typeface="Arial" panose="020B0604020202020204" pitchFamily="34" charset="0"/>
                <a:cs typeface="Arial" panose="020B0604020202020204" pitchFamily="34" charset="0"/>
              </a:rPr>
            </a:br>
            <a:r>
              <a:rPr lang="en-US">
                <a:solidFill>
                  <a:srgbClr val="C00000"/>
                </a:solidFill>
                <a:latin typeface="Arial" panose="020B0604020202020204" pitchFamily="34" charset="0"/>
                <a:cs typeface="Arial" panose="020B0604020202020204" pitchFamily="34" charset="0"/>
              </a:rPr>
              <a:t>git config –global user.name “name”</a:t>
            </a:r>
            <a:br>
              <a:rPr lang="en-US">
                <a:solidFill>
                  <a:srgbClr val="C00000"/>
                </a:solidFill>
                <a:latin typeface="Arial" panose="020B0604020202020204" pitchFamily="34" charset="0"/>
                <a:cs typeface="Arial" panose="020B0604020202020204" pitchFamily="34" charset="0"/>
              </a:rPr>
            </a:br>
            <a:r>
              <a:rPr lang="en-US">
                <a:solidFill>
                  <a:srgbClr val="C00000"/>
                </a:solidFill>
                <a:latin typeface="Arial" panose="020B0604020202020204" pitchFamily="34" charset="0"/>
                <a:cs typeface="Arial" panose="020B0604020202020204" pitchFamily="34" charset="0"/>
              </a:rPr>
              <a:t>git config –global user,email “email”</a:t>
            </a:r>
            <a:br>
              <a:rPr lang="en-US">
                <a:latin typeface="Arial" panose="020B0604020202020204" pitchFamily="34" charset="0"/>
                <a:cs typeface="Arial" panose="020B0604020202020204" pitchFamily="34" charset="0"/>
              </a:rPr>
            </a:br>
            <a:br>
              <a:rPr lang="en-US">
                <a:latin typeface="Arial" panose="020B0604020202020204" pitchFamily="34" charset="0"/>
                <a:cs typeface="Arial" panose="020B0604020202020204" pitchFamily="34" charset="0"/>
              </a:rPr>
            </a:br>
            <a:br>
              <a:rPr lang="en-US">
                <a:latin typeface="Arial" panose="020B0604020202020204" pitchFamily="34" charset="0"/>
                <a:cs typeface="Arial" panose="020B0604020202020204" pitchFamily="34" charset="0"/>
              </a:rPr>
            </a:br>
            <a:br>
              <a:rPr lang="en-US">
                <a:latin typeface="Arial" panose="020B0604020202020204" pitchFamily="34" charset="0"/>
                <a:cs typeface="Arial" panose="020B0604020202020204" pitchFamily="34" charset="0"/>
              </a:rPr>
            </a:br>
            <a:br>
              <a:rPr lang="en-US">
                <a:latin typeface="Arial" panose="020B0604020202020204" pitchFamily="34" charset="0"/>
                <a:cs typeface="Arial" panose="020B0604020202020204" pitchFamily="34" charset="0"/>
              </a:rPr>
            </a:b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Và để xem bạn đã làm đúng với ở trên thì sài lệnh : </a:t>
            </a:r>
            <a:br>
              <a:rPr lang="en-US">
                <a:latin typeface="Arial" panose="020B0604020202020204" pitchFamily="34" charset="0"/>
                <a:cs typeface="Arial" panose="020B0604020202020204" pitchFamily="34" charset="0"/>
              </a:rPr>
            </a:br>
            <a:r>
              <a:rPr lang="en-US">
                <a:solidFill>
                  <a:srgbClr val="C00000"/>
                </a:solidFill>
                <a:latin typeface="Arial" panose="020B0604020202020204" pitchFamily="34" charset="0"/>
                <a:cs typeface="Arial" panose="020B0604020202020204" pitchFamily="34" charset="0"/>
              </a:rPr>
              <a:t>git config --list</a:t>
            </a:r>
          </a:p>
        </p:txBody>
      </p:sp>
      <p:pic>
        <p:nvPicPr>
          <p:cNvPr id="5" name="Picture 4">
            <a:extLst>
              <a:ext uri="{FF2B5EF4-FFF2-40B4-BE49-F238E27FC236}">
                <a16:creationId xmlns:a16="http://schemas.microsoft.com/office/drawing/2014/main" id="{B4B57375-2295-4427-9A2B-674287984E0F}"/>
              </a:ext>
            </a:extLst>
          </p:cNvPr>
          <p:cNvPicPr>
            <a:picLocks noChangeAspect="1"/>
          </p:cNvPicPr>
          <p:nvPr/>
        </p:nvPicPr>
        <p:blipFill rotWithShape="1">
          <a:blip r:embed="rId2"/>
          <a:srcRect l="1023" t="837"/>
          <a:stretch/>
        </p:blipFill>
        <p:spPr>
          <a:xfrm>
            <a:off x="713225" y="2599555"/>
            <a:ext cx="5860678" cy="989944"/>
          </a:xfrm>
          <a:prstGeom prst="rect">
            <a:avLst/>
          </a:prstGeom>
        </p:spPr>
      </p:pic>
      <p:pic>
        <p:nvPicPr>
          <p:cNvPr id="9" name="Picture 8">
            <a:extLst>
              <a:ext uri="{FF2B5EF4-FFF2-40B4-BE49-F238E27FC236}">
                <a16:creationId xmlns:a16="http://schemas.microsoft.com/office/drawing/2014/main" id="{428B3DC0-BF9E-4F02-BB4C-347DC1C0DB0D}"/>
              </a:ext>
            </a:extLst>
          </p:cNvPr>
          <p:cNvPicPr>
            <a:picLocks noChangeAspect="1"/>
          </p:cNvPicPr>
          <p:nvPr/>
        </p:nvPicPr>
        <p:blipFill rotWithShape="1">
          <a:blip r:embed="rId3"/>
          <a:srcRect l="-994" t="44802" r="5938" b="19161"/>
          <a:stretch/>
        </p:blipFill>
        <p:spPr>
          <a:xfrm>
            <a:off x="4899102" y="3654510"/>
            <a:ext cx="3865756" cy="1120835"/>
          </a:xfrm>
          <a:prstGeom prst="rect">
            <a:avLst/>
          </a:prstGeom>
        </p:spPr>
      </p:pic>
      <p:sp>
        <p:nvSpPr>
          <p:cNvPr id="6" name="Oval 5">
            <a:extLst>
              <a:ext uri="{FF2B5EF4-FFF2-40B4-BE49-F238E27FC236}">
                <a16:creationId xmlns:a16="http://schemas.microsoft.com/office/drawing/2014/main" id="{D7E3C0F9-79D4-4053-A057-097A38E0147D}"/>
              </a:ext>
            </a:extLst>
          </p:cNvPr>
          <p:cNvSpPr/>
          <p:nvPr/>
        </p:nvSpPr>
        <p:spPr>
          <a:xfrm>
            <a:off x="-90055" y="4561609"/>
            <a:ext cx="1011889" cy="581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a:latin typeface="Arial Black" panose="020B0A04020102020204" pitchFamily="34" charset="0"/>
              </a:rPr>
              <a:t>1</a:t>
            </a:r>
            <a:r>
              <a:rPr lang="en-US" sz="3000" dirty="0">
                <a:latin typeface="Arial Black" panose="020B0A04020102020204" pitchFamily="34" charset="0"/>
              </a:rPr>
              <a:t>0</a:t>
            </a:r>
          </a:p>
        </p:txBody>
      </p:sp>
    </p:spTree>
    <p:extLst>
      <p:ext uri="{BB962C8B-B14F-4D97-AF65-F5344CB8AC3E}">
        <p14:creationId xmlns:p14="http://schemas.microsoft.com/office/powerpoint/2010/main" val="16747103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5DA6A-EF8A-4A7E-B0CA-F0873A7F4F7F}"/>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Tạo Repository</a:t>
            </a:r>
          </a:p>
        </p:txBody>
      </p:sp>
      <p:sp>
        <p:nvSpPr>
          <p:cNvPr id="3" name="Title 2">
            <a:extLst>
              <a:ext uri="{FF2B5EF4-FFF2-40B4-BE49-F238E27FC236}">
                <a16:creationId xmlns:a16="http://schemas.microsoft.com/office/drawing/2014/main" id="{AE4D77DC-32DB-4A43-A2AC-04FFAE9BC437}"/>
              </a:ext>
            </a:extLst>
          </p:cNvPr>
          <p:cNvSpPr>
            <a:spLocks noGrp="1"/>
          </p:cNvSpPr>
          <p:nvPr>
            <p:ph type="title" idx="2"/>
          </p:nvPr>
        </p:nvSpPr>
        <p:spPr/>
        <p:txBody>
          <a:bodyPr/>
          <a:lstStyle/>
          <a:p>
            <a:pPr algn="ctr">
              <a:buNone/>
            </a:pPr>
            <a:r>
              <a:rPr lang="en-US">
                <a:latin typeface="Arial" panose="020B0604020202020204" pitchFamily="34" charset="0"/>
                <a:cs typeface="Arial" panose="020B0604020202020204" pitchFamily="34" charset="0"/>
              </a:rPr>
              <a:t>-Tiếp theo là tạo Repository Local (</a:t>
            </a:r>
            <a:r>
              <a:rPr lang="en-US" b="0" i="0">
                <a:solidFill>
                  <a:schemeClr val="tx1"/>
                </a:solidFill>
                <a:effectLst/>
                <a:latin typeface="Arial" panose="020B0604020202020204" pitchFamily="34" charset="0"/>
                <a:cs typeface="Arial" panose="020B0604020202020204" pitchFamily="34" charset="0"/>
              </a:rPr>
              <a:t>Là repository bố trí trên máy của bản thân)</a:t>
            </a:r>
            <a:br>
              <a:rPr lang="en-US" b="0" i="0">
                <a:solidFill>
                  <a:schemeClr val="tx1"/>
                </a:solidFill>
                <a:effectLst/>
                <a:latin typeface="Arial" panose="020B0604020202020204" pitchFamily="34" charset="0"/>
                <a:cs typeface="Arial" panose="020B0604020202020204" pitchFamily="34" charset="0"/>
              </a:rPr>
            </a:br>
            <a:r>
              <a:rPr lang="en-US" b="0" i="0">
                <a:solidFill>
                  <a:schemeClr val="tx1"/>
                </a:solidFill>
                <a:effectLst/>
                <a:latin typeface="Arial" panose="020B0604020202020204" pitchFamily="34" charset="0"/>
                <a:cs typeface="Arial" panose="020B0604020202020204" pitchFamily="34" charset="0"/>
              </a:rPr>
              <a:t>Lệnh: </a:t>
            </a:r>
            <a:br>
              <a:rPr lang="en-US" b="0" i="0">
                <a:solidFill>
                  <a:schemeClr val="tx1"/>
                </a:solidFill>
                <a:effectLst/>
                <a:latin typeface="Arial" panose="020B0604020202020204" pitchFamily="34" charset="0"/>
                <a:cs typeface="Arial" panose="020B0604020202020204" pitchFamily="34" charset="0"/>
              </a:rPr>
            </a:br>
            <a:r>
              <a:rPr lang="en-US" b="0" i="0">
                <a:solidFill>
                  <a:srgbClr val="C00000"/>
                </a:solidFill>
                <a:effectLst/>
                <a:latin typeface="Arial" panose="020B0604020202020204" pitchFamily="34" charset="0"/>
                <a:cs typeface="Arial" panose="020B0604020202020204" pitchFamily="34" charset="0"/>
              </a:rPr>
              <a:t>git init</a:t>
            </a:r>
            <a:br>
              <a:rPr lang="en-US" b="0" i="0">
                <a:solidFill>
                  <a:schemeClr val="bg1"/>
                </a:solidFill>
                <a:effectLst/>
                <a:latin typeface="Arial" panose="020B0604020202020204" pitchFamily="34" charset="0"/>
                <a:cs typeface="Arial" panose="020B0604020202020204" pitchFamily="34" charset="0"/>
              </a:rPr>
            </a:br>
            <a:br>
              <a:rPr lang="en-US" b="0" i="0">
                <a:solidFill>
                  <a:schemeClr val="bg1"/>
                </a:solidFill>
                <a:effectLst/>
                <a:latin typeface="Arial" panose="020B0604020202020204" pitchFamily="34" charset="0"/>
                <a:cs typeface="Arial" panose="020B0604020202020204" pitchFamily="34" charset="0"/>
              </a:rPr>
            </a:br>
            <a:br>
              <a:rPr lang="en-US" b="0" i="0">
                <a:solidFill>
                  <a:schemeClr val="bg1"/>
                </a:solidFill>
                <a:effectLst/>
                <a:latin typeface="Arial" panose="020B0604020202020204" pitchFamily="34" charset="0"/>
                <a:cs typeface="Arial" panose="020B0604020202020204" pitchFamily="34" charset="0"/>
              </a:rPr>
            </a:br>
            <a:br>
              <a:rPr lang="en-US" b="0" i="0">
                <a:solidFill>
                  <a:schemeClr val="bg1"/>
                </a:solidFill>
                <a:effectLst/>
                <a:latin typeface="Arial" panose="020B0604020202020204" pitchFamily="34" charset="0"/>
                <a:cs typeface="Arial" panose="020B0604020202020204" pitchFamily="34" charset="0"/>
              </a:rPr>
            </a:br>
            <a:br>
              <a:rPr lang="en-US" b="0" i="0">
                <a:solidFill>
                  <a:schemeClr val="bg1"/>
                </a:solidFill>
                <a:effectLst/>
                <a:latin typeface="Arial" panose="020B0604020202020204" pitchFamily="34" charset="0"/>
                <a:cs typeface="Arial" panose="020B0604020202020204" pitchFamily="34" charset="0"/>
              </a:rPr>
            </a:br>
            <a:br>
              <a:rPr lang="en-US" b="0" i="0">
                <a:solidFill>
                  <a:schemeClr val="bg1"/>
                </a:solidFill>
                <a:effectLst/>
                <a:latin typeface="Arial" panose="020B0604020202020204" pitchFamily="34" charset="0"/>
                <a:cs typeface="Arial" panose="020B0604020202020204" pitchFamily="34" charset="0"/>
              </a:rPr>
            </a:br>
            <a:r>
              <a:rPr lang="en-US" b="0" i="0">
                <a:solidFill>
                  <a:schemeClr val="tx1"/>
                </a:solidFill>
                <a:effectLst/>
                <a:latin typeface="Arial" panose="020B0604020202020204" pitchFamily="34" charset="0"/>
                <a:cs typeface="Arial" panose="020B0604020202020204" pitchFamily="34" charset="0"/>
              </a:rPr>
              <a:t>-Tạo 1 Repository trên GitHub:</a:t>
            </a:r>
            <a:endParaRPr lang="en-US">
              <a:solidFill>
                <a:schemeClr val="tx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F58F9CCA-94E2-4AD1-942B-430B02A1D694}"/>
              </a:ext>
            </a:extLst>
          </p:cNvPr>
          <p:cNvPicPr>
            <a:picLocks noChangeAspect="1"/>
          </p:cNvPicPr>
          <p:nvPr/>
        </p:nvPicPr>
        <p:blipFill>
          <a:blip r:embed="rId2"/>
          <a:stretch>
            <a:fillRect/>
          </a:stretch>
        </p:blipFill>
        <p:spPr>
          <a:xfrm>
            <a:off x="4840678" y="1343050"/>
            <a:ext cx="4168961" cy="3511447"/>
          </a:xfrm>
          <a:prstGeom prst="rect">
            <a:avLst/>
          </a:prstGeom>
        </p:spPr>
      </p:pic>
      <p:pic>
        <p:nvPicPr>
          <p:cNvPr id="9" name="Picture 8">
            <a:extLst>
              <a:ext uri="{FF2B5EF4-FFF2-40B4-BE49-F238E27FC236}">
                <a16:creationId xmlns:a16="http://schemas.microsoft.com/office/drawing/2014/main" id="{5FF7B252-8829-4088-AFF3-C89C5A0AEF79}"/>
              </a:ext>
            </a:extLst>
          </p:cNvPr>
          <p:cNvPicPr>
            <a:picLocks noChangeAspect="1"/>
          </p:cNvPicPr>
          <p:nvPr/>
        </p:nvPicPr>
        <p:blipFill>
          <a:blip r:embed="rId3"/>
          <a:stretch>
            <a:fillRect/>
          </a:stretch>
        </p:blipFill>
        <p:spPr>
          <a:xfrm>
            <a:off x="911665" y="2373708"/>
            <a:ext cx="3444746" cy="287716"/>
          </a:xfrm>
          <a:prstGeom prst="rect">
            <a:avLst/>
          </a:prstGeom>
        </p:spPr>
      </p:pic>
      <p:sp>
        <p:nvSpPr>
          <p:cNvPr id="6" name="Oval 5">
            <a:extLst>
              <a:ext uri="{FF2B5EF4-FFF2-40B4-BE49-F238E27FC236}">
                <a16:creationId xmlns:a16="http://schemas.microsoft.com/office/drawing/2014/main" id="{B957921B-04CA-48C5-A5ED-C6F787DF19EF}"/>
              </a:ext>
            </a:extLst>
          </p:cNvPr>
          <p:cNvSpPr/>
          <p:nvPr/>
        </p:nvSpPr>
        <p:spPr>
          <a:xfrm>
            <a:off x="-90055" y="4561609"/>
            <a:ext cx="1011889" cy="581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a:latin typeface="Arial Black" panose="020B0A04020102020204" pitchFamily="34" charset="0"/>
              </a:rPr>
              <a:t>1</a:t>
            </a:r>
            <a:r>
              <a:rPr lang="en-US" sz="3000" dirty="0">
                <a:latin typeface="Arial Black" panose="020B0A04020102020204" pitchFamily="34" charset="0"/>
              </a:rPr>
              <a:t>1</a:t>
            </a:r>
          </a:p>
        </p:txBody>
      </p:sp>
    </p:spTree>
    <p:extLst>
      <p:ext uri="{BB962C8B-B14F-4D97-AF65-F5344CB8AC3E}">
        <p14:creationId xmlns:p14="http://schemas.microsoft.com/office/powerpoint/2010/main" val="32570818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058CD-DAC6-42F1-B777-CCD4F1CF6463}"/>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Lệnh liên kết</a:t>
            </a:r>
          </a:p>
        </p:txBody>
      </p:sp>
      <p:sp>
        <p:nvSpPr>
          <p:cNvPr id="3" name="Title 2">
            <a:extLst>
              <a:ext uri="{FF2B5EF4-FFF2-40B4-BE49-F238E27FC236}">
                <a16:creationId xmlns:a16="http://schemas.microsoft.com/office/drawing/2014/main" id="{14694E56-7E75-4F0C-91AF-58560940AB54}"/>
              </a:ext>
            </a:extLst>
          </p:cNvPr>
          <p:cNvSpPr>
            <a:spLocks noGrp="1"/>
          </p:cNvSpPr>
          <p:nvPr>
            <p:ph type="title" idx="2"/>
          </p:nvPr>
        </p:nvSpPr>
        <p:spPr/>
        <p:txBody>
          <a:bodyPr/>
          <a:lstStyle/>
          <a:p>
            <a:pPr algn="ctr">
              <a:buNone/>
            </a:pPr>
            <a:r>
              <a:rPr lang="en-US">
                <a:latin typeface="Arial" panose="020B0604020202020204" pitchFamily="34" charset="0"/>
                <a:cs typeface="Arial" panose="020B0604020202020204" pitchFamily="34" charset="0"/>
              </a:rPr>
              <a:t>Sau khi tạo xong lấy đường link như hình để liên kết cái Local Repo với Remote Repo(</a:t>
            </a:r>
            <a:r>
              <a:rPr lang="vi-VN" b="0" i="0">
                <a:solidFill>
                  <a:schemeClr val="tx1"/>
                </a:solidFill>
                <a:effectLst/>
                <a:latin typeface="Arial" panose="020B0604020202020204" pitchFamily="34" charset="0"/>
                <a:cs typeface="Arial" panose="020B0604020202020204" pitchFamily="34" charset="0"/>
              </a:rPr>
              <a:t>Là repository để chia sẻ giữa nhiều người và bố trí trên server chuyên dụng</a:t>
            </a:r>
            <a:r>
              <a:rPr lang="en-US" b="0" i="0">
                <a:solidFill>
                  <a:schemeClr val="tx1"/>
                </a:solidFill>
                <a:effectLst/>
                <a:latin typeface="Arial" panose="020B0604020202020204" pitchFamily="34" charset="0"/>
                <a:cs typeface="Arial" panose="020B0604020202020204" pitchFamily="34" charset="0"/>
              </a:rPr>
              <a:t>) tức là sever trên Github bằng câu lệnh:</a:t>
            </a:r>
            <a:br>
              <a:rPr lang="en-US" b="0" i="0">
                <a:solidFill>
                  <a:schemeClr val="bg1"/>
                </a:solidFill>
                <a:effectLst/>
                <a:latin typeface="Arial" panose="020B0604020202020204" pitchFamily="34" charset="0"/>
                <a:cs typeface="Arial" panose="020B0604020202020204" pitchFamily="34" charset="0"/>
              </a:rPr>
            </a:br>
            <a:r>
              <a:rPr lang="en-US" b="0" i="0">
                <a:solidFill>
                  <a:schemeClr val="bg1"/>
                </a:solidFill>
                <a:effectLst/>
                <a:latin typeface="Arial" panose="020B0604020202020204" pitchFamily="34" charset="0"/>
                <a:cs typeface="Arial" panose="020B0604020202020204" pitchFamily="34" charset="0"/>
              </a:rPr>
              <a:t>   </a:t>
            </a:r>
            <a:r>
              <a:rPr lang="en-US" i="0">
                <a:solidFill>
                  <a:srgbClr val="C00000"/>
                </a:solidFill>
                <a:effectLst/>
                <a:latin typeface="Arial" panose="020B0604020202020204" pitchFamily="34" charset="0"/>
                <a:cs typeface="Arial" panose="020B0604020202020204" pitchFamily="34" charset="0"/>
              </a:rPr>
              <a:t>git remote add origin [link]</a:t>
            </a:r>
            <a:endParaRPr lang="en-US">
              <a:solidFill>
                <a:srgbClr val="C00000"/>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4DA5A6E-EA93-48A3-BF03-FA7356D70042}"/>
              </a:ext>
            </a:extLst>
          </p:cNvPr>
          <p:cNvPicPr>
            <a:picLocks noChangeAspect="1"/>
          </p:cNvPicPr>
          <p:nvPr/>
        </p:nvPicPr>
        <p:blipFill rotWithShape="1">
          <a:blip r:embed="rId2"/>
          <a:srcRect l="5528" t="59175" r="43577"/>
          <a:stretch/>
        </p:blipFill>
        <p:spPr>
          <a:xfrm>
            <a:off x="5315415" y="1022220"/>
            <a:ext cx="3427140" cy="1622980"/>
          </a:xfrm>
          <a:prstGeom prst="rect">
            <a:avLst/>
          </a:prstGeom>
        </p:spPr>
      </p:pic>
      <p:pic>
        <p:nvPicPr>
          <p:cNvPr id="9" name="Picture 8">
            <a:extLst>
              <a:ext uri="{FF2B5EF4-FFF2-40B4-BE49-F238E27FC236}">
                <a16:creationId xmlns:a16="http://schemas.microsoft.com/office/drawing/2014/main" id="{CE98CE21-32CD-4E5B-BE1D-02F5DEE7A3F3}"/>
              </a:ext>
            </a:extLst>
          </p:cNvPr>
          <p:cNvPicPr>
            <a:picLocks noChangeAspect="1"/>
          </p:cNvPicPr>
          <p:nvPr/>
        </p:nvPicPr>
        <p:blipFill>
          <a:blip r:embed="rId3"/>
          <a:stretch>
            <a:fillRect/>
          </a:stretch>
        </p:blipFill>
        <p:spPr>
          <a:xfrm>
            <a:off x="462784" y="2856958"/>
            <a:ext cx="4852631" cy="510584"/>
          </a:xfrm>
          <a:prstGeom prst="rect">
            <a:avLst/>
          </a:prstGeom>
        </p:spPr>
      </p:pic>
      <p:sp>
        <p:nvSpPr>
          <p:cNvPr id="6" name="Oval 5">
            <a:extLst>
              <a:ext uri="{FF2B5EF4-FFF2-40B4-BE49-F238E27FC236}">
                <a16:creationId xmlns:a16="http://schemas.microsoft.com/office/drawing/2014/main" id="{26856081-554D-4E1C-ACE4-CCAA0B84618A}"/>
              </a:ext>
            </a:extLst>
          </p:cNvPr>
          <p:cNvSpPr/>
          <p:nvPr/>
        </p:nvSpPr>
        <p:spPr>
          <a:xfrm>
            <a:off x="-90055" y="4561609"/>
            <a:ext cx="1011889" cy="581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a:latin typeface="Arial Black" panose="020B0A04020102020204" pitchFamily="34" charset="0"/>
              </a:rPr>
              <a:t>1</a:t>
            </a:r>
            <a:r>
              <a:rPr lang="en-US" sz="3000" dirty="0">
                <a:latin typeface="Arial Black" panose="020B0A04020102020204" pitchFamily="34" charset="0"/>
              </a:rPr>
              <a:t>2</a:t>
            </a:r>
          </a:p>
        </p:txBody>
      </p:sp>
    </p:spTree>
    <p:extLst>
      <p:ext uri="{BB962C8B-B14F-4D97-AF65-F5344CB8AC3E}">
        <p14:creationId xmlns:p14="http://schemas.microsoft.com/office/powerpoint/2010/main" val="30632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DF39A-E386-45E6-8461-7A295AD5D370}"/>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Git Workflow</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(Quy trình xử lý trên Git)</a:t>
            </a:r>
          </a:p>
        </p:txBody>
      </p:sp>
      <p:sp>
        <p:nvSpPr>
          <p:cNvPr id="3" name="Title 2">
            <a:extLst>
              <a:ext uri="{FF2B5EF4-FFF2-40B4-BE49-F238E27FC236}">
                <a16:creationId xmlns:a16="http://schemas.microsoft.com/office/drawing/2014/main" id="{CC745DCC-C55F-450B-A623-38CA4D9DE451}"/>
              </a:ext>
            </a:extLst>
          </p:cNvPr>
          <p:cNvSpPr>
            <a:spLocks noGrp="1"/>
          </p:cNvSpPr>
          <p:nvPr>
            <p:ph type="title" idx="2"/>
          </p:nvPr>
        </p:nvSpPr>
        <p:spPr>
          <a:xfrm>
            <a:off x="5910146" y="1258329"/>
            <a:ext cx="3029254" cy="2604300"/>
          </a:xfrm>
        </p:spPr>
        <p:txBody>
          <a:bodyPr/>
          <a:lstStyle/>
          <a:p>
            <a:pPr>
              <a:buNone/>
            </a:pPr>
            <a:r>
              <a:rPr lang="en-US"/>
              <a:t>-Working directory: Thư mục làm việc</a:t>
            </a:r>
            <a:br>
              <a:rPr lang="en-US"/>
            </a:br>
            <a:r>
              <a:rPr lang="en-US"/>
              <a:t>-Initialization: Các thư mục làm việc</a:t>
            </a:r>
            <a:br>
              <a:rPr lang="en-US"/>
            </a:br>
            <a:r>
              <a:rPr lang="en-US"/>
              <a:t>-Staging Area: Khu chuẩn bị</a:t>
            </a:r>
            <a:br>
              <a:rPr lang="en-US"/>
            </a:br>
            <a:r>
              <a:rPr lang="en-US"/>
              <a:t>-Local  Repository</a:t>
            </a:r>
            <a:br>
              <a:rPr lang="en-US"/>
            </a:br>
            <a:r>
              <a:rPr lang="en-US"/>
              <a:t>-Github (Remote Repository)</a:t>
            </a:r>
            <a:br>
              <a:rPr lang="en-US"/>
            </a:br>
            <a:endParaRPr lang="en-US"/>
          </a:p>
        </p:txBody>
      </p:sp>
      <p:pic>
        <p:nvPicPr>
          <p:cNvPr id="5" name="Picture 4">
            <a:extLst>
              <a:ext uri="{FF2B5EF4-FFF2-40B4-BE49-F238E27FC236}">
                <a16:creationId xmlns:a16="http://schemas.microsoft.com/office/drawing/2014/main" id="{22885261-43BA-4991-8A48-5C80B5E02B12}"/>
              </a:ext>
            </a:extLst>
          </p:cNvPr>
          <p:cNvPicPr>
            <a:picLocks noChangeAspect="1"/>
          </p:cNvPicPr>
          <p:nvPr/>
        </p:nvPicPr>
        <p:blipFill rotWithShape="1">
          <a:blip r:embed="rId2"/>
          <a:srcRect r="3720" b="13524"/>
          <a:stretch/>
        </p:blipFill>
        <p:spPr>
          <a:xfrm>
            <a:off x="327751" y="1146817"/>
            <a:ext cx="5359371" cy="3736851"/>
          </a:xfrm>
          <a:prstGeom prst="rect">
            <a:avLst/>
          </a:prstGeom>
        </p:spPr>
      </p:pic>
      <p:sp>
        <p:nvSpPr>
          <p:cNvPr id="6" name="Oval 5">
            <a:extLst>
              <a:ext uri="{FF2B5EF4-FFF2-40B4-BE49-F238E27FC236}">
                <a16:creationId xmlns:a16="http://schemas.microsoft.com/office/drawing/2014/main" id="{80A7723B-8D0D-454C-B50A-91ACA0C690B9}"/>
              </a:ext>
            </a:extLst>
          </p:cNvPr>
          <p:cNvSpPr/>
          <p:nvPr/>
        </p:nvSpPr>
        <p:spPr>
          <a:xfrm>
            <a:off x="-90055" y="4561609"/>
            <a:ext cx="1011889" cy="581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a:latin typeface="Arial Black" panose="020B0A04020102020204" pitchFamily="34" charset="0"/>
              </a:rPr>
              <a:t>1</a:t>
            </a:r>
            <a:r>
              <a:rPr lang="en-US" sz="3000" dirty="0">
                <a:latin typeface="Arial Black" panose="020B0A04020102020204" pitchFamily="34" charset="0"/>
              </a:rPr>
              <a:t>3</a:t>
            </a:r>
          </a:p>
        </p:txBody>
      </p:sp>
    </p:spTree>
    <p:extLst>
      <p:ext uri="{BB962C8B-B14F-4D97-AF65-F5344CB8AC3E}">
        <p14:creationId xmlns:p14="http://schemas.microsoft.com/office/powerpoint/2010/main" val="7182406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CCD16-7A85-4C34-B8C7-3F53E02631D1}"/>
              </a:ext>
            </a:extLst>
          </p:cNvPr>
          <p:cNvSpPr>
            <a:spLocks noGrp="1"/>
          </p:cNvSpPr>
          <p:nvPr>
            <p:ph type="title"/>
          </p:nvPr>
        </p:nvSpPr>
        <p:spPr/>
        <p:txBody>
          <a:bodyPr/>
          <a:lstStyle/>
          <a:p>
            <a:r>
              <a:rPr lang="en-US">
                <a:latin typeface="Arial" panose="020B0604020202020204" pitchFamily="34" charset="0"/>
                <a:cs typeface="Arial" panose="020B0604020202020204" pitchFamily="34" charset="0"/>
              </a:rPr>
              <a:t>Lệnh add và commit</a:t>
            </a:r>
          </a:p>
        </p:txBody>
      </p:sp>
      <p:sp>
        <p:nvSpPr>
          <p:cNvPr id="3" name="Title 2">
            <a:extLst>
              <a:ext uri="{FF2B5EF4-FFF2-40B4-BE49-F238E27FC236}">
                <a16:creationId xmlns:a16="http://schemas.microsoft.com/office/drawing/2014/main" id="{D569B0A4-CFFF-4177-83EC-055D51315D46}"/>
              </a:ext>
            </a:extLst>
          </p:cNvPr>
          <p:cNvSpPr>
            <a:spLocks noGrp="1"/>
          </p:cNvSpPr>
          <p:nvPr>
            <p:ph type="title" idx="2"/>
          </p:nvPr>
        </p:nvSpPr>
        <p:spPr>
          <a:xfrm>
            <a:off x="349501" y="2830964"/>
            <a:ext cx="4367400" cy="1845594"/>
          </a:xfrm>
        </p:spPr>
        <p:txBody>
          <a:bodyPr/>
          <a:lstStyle/>
          <a:p>
            <a:pPr>
              <a:buNone/>
            </a:pPr>
            <a:r>
              <a:rPr lang="en-US">
                <a:latin typeface="Arial" panose="020B0604020202020204" pitchFamily="34" charset="0"/>
                <a:cs typeface="Arial" panose="020B0604020202020204" pitchFamily="34" charset="0"/>
              </a:rPr>
              <a:t>Sài lệnh </a:t>
            </a:r>
            <a:r>
              <a:rPr lang="en-US">
                <a:solidFill>
                  <a:srgbClr val="C00000"/>
                </a:solidFill>
                <a:latin typeface="Arial" panose="020B0604020202020204" pitchFamily="34" charset="0"/>
                <a:cs typeface="Arial" panose="020B0604020202020204" pitchFamily="34" charset="0"/>
              </a:rPr>
              <a:t>git add [file] </a:t>
            </a:r>
            <a:r>
              <a:rPr lang="en-US">
                <a:latin typeface="Arial" panose="020B0604020202020204" pitchFamily="34" charset="0"/>
                <a:cs typeface="Arial" panose="020B0604020202020204" pitchFamily="34" charset="0"/>
              </a:rPr>
              <a:t>để lưu vào khu chuẩn bị.</a:t>
            </a:r>
            <a:br>
              <a:rPr lang="en-US">
                <a:latin typeface="Arial" panose="020B0604020202020204" pitchFamily="34" charset="0"/>
                <a:cs typeface="Arial" panose="020B0604020202020204" pitchFamily="34" charset="0"/>
              </a:rPr>
            </a:br>
            <a:br>
              <a:rPr lang="en-US">
                <a:latin typeface="Arial" panose="020B0604020202020204" pitchFamily="34" charset="0"/>
                <a:cs typeface="Arial" panose="020B0604020202020204" pitchFamily="34" charset="0"/>
              </a:rPr>
            </a:br>
            <a:r>
              <a:rPr lang="en-US">
                <a:solidFill>
                  <a:srgbClr val="C00000"/>
                </a:solidFill>
                <a:latin typeface="Arial" panose="020B0604020202020204" pitchFamily="34" charset="0"/>
                <a:cs typeface="Arial" panose="020B0604020202020204" pitchFamily="34" charset="0"/>
              </a:rPr>
              <a:t>git commit –m “mô tả” </a:t>
            </a:r>
            <a:r>
              <a:rPr lang="en-US">
                <a:latin typeface="Arial" panose="020B0604020202020204" pitchFamily="34" charset="0"/>
                <a:cs typeface="Arial" panose="020B0604020202020204" pitchFamily="34" charset="0"/>
              </a:rPr>
              <a:t>để lưu thông tin của file làm việc và tới đây file làm việc của bạn đã sẵn  sàng đẩy lên GitHub (Remote Repository)</a:t>
            </a:r>
          </a:p>
        </p:txBody>
      </p:sp>
      <p:pic>
        <p:nvPicPr>
          <p:cNvPr id="5" name="Picture 4">
            <a:extLst>
              <a:ext uri="{FF2B5EF4-FFF2-40B4-BE49-F238E27FC236}">
                <a16:creationId xmlns:a16="http://schemas.microsoft.com/office/drawing/2014/main" id="{2C481959-17EE-4BCD-BE1C-8950D0B99122}"/>
              </a:ext>
            </a:extLst>
          </p:cNvPr>
          <p:cNvPicPr>
            <a:picLocks noChangeAspect="1"/>
          </p:cNvPicPr>
          <p:nvPr/>
        </p:nvPicPr>
        <p:blipFill>
          <a:blip r:embed="rId2"/>
          <a:stretch>
            <a:fillRect/>
          </a:stretch>
        </p:blipFill>
        <p:spPr>
          <a:xfrm>
            <a:off x="379789" y="832300"/>
            <a:ext cx="4306825" cy="1684166"/>
          </a:xfrm>
          <a:prstGeom prst="rect">
            <a:avLst/>
          </a:prstGeom>
        </p:spPr>
      </p:pic>
      <p:pic>
        <p:nvPicPr>
          <p:cNvPr id="9" name="Picture 8">
            <a:extLst>
              <a:ext uri="{FF2B5EF4-FFF2-40B4-BE49-F238E27FC236}">
                <a16:creationId xmlns:a16="http://schemas.microsoft.com/office/drawing/2014/main" id="{BD37AB04-64F0-42D0-97C9-75571B982060}"/>
              </a:ext>
            </a:extLst>
          </p:cNvPr>
          <p:cNvPicPr>
            <a:picLocks noChangeAspect="1"/>
          </p:cNvPicPr>
          <p:nvPr/>
        </p:nvPicPr>
        <p:blipFill rotWithShape="1">
          <a:blip r:embed="rId3"/>
          <a:srcRect l="-371" t="2282" r="28651" b="-2282"/>
          <a:stretch/>
        </p:blipFill>
        <p:spPr>
          <a:xfrm>
            <a:off x="4716901" y="3438928"/>
            <a:ext cx="4306825" cy="1303133"/>
          </a:xfrm>
          <a:prstGeom prst="rect">
            <a:avLst/>
          </a:prstGeom>
        </p:spPr>
      </p:pic>
      <p:pic>
        <p:nvPicPr>
          <p:cNvPr id="11" name="Picture 10">
            <a:extLst>
              <a:ext uri="{FF2B5EF4-FFF2-40B4-BE49-F238E27FC236}">
                <a16:creationId xmlns:a16="http://schemas.microsoft.com/office/drawing/2014/main" id="{7E4C8CAA-4CD7-4734-AFB3-2E6600800B6A}"/>
              </a:ext>
            </a:extLst>
          </p:cNvPr>
          <p:cNvPicPr>
            <a:picLocks noChangeAspect="1"/>
          </p:cNvPicPr>
          <p:nvPr/>
        </p:nvPicPr>
        <p:blipFill>
          <a:blip r:embed="rId4"/>
          <a:stretch>
            <a:fillRect/>
          </a:stretch>
        </p:blipFill>
        <p:spPr>
          <a:xfrm>
            <a:off x="4716901" y="832300"/>
            <a:ext cx="4190546" cy="2498198"/>
          </a:xfrm>
          <a:prstGeom prst="rect">
            <a:avLst/>
          </a:prstGeom>
        </p:spPr>
      </p:pic>
      <p:sp>
        <p:nvSpPr>
          <p:cNvPr id="7" name="Oval 6">
            <a:extLst>
              <a:ext uri="{FF2B5EF4-FFF2-40B4-BE49-F238E27FC236}">
                <a16:creationId xmlns:a16="http://schemas.microsoft.com/office/drawing/2014/main" id="{164256AE-BF8B-4FF9-8456-DFDBC639D3DD}"/>
              </a:ext>
            </a:extLst>
          </p:cNvPr>
          <p:cNvSpPr/>
          <p:nvPr/>
        </p:nvSpPr>
        <p:spPr>
          <a:xfrm>
            <a:off x="-90055" y="4561609"/>
            <a:ext cx="1011889" cy="581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a:latin typeface="Arial Black" panose="020B0A04020102020204" pitchFamily="34" charset="0"/>
              </a:rPr>
              <a:t>1</a:t>
            </a:r>
            <a:r>
              <a:rPr lang="en-US" sz="3000" dirty="0">
                <a:latin typeface="Arial Black" panose="020B0A04020102020204" pitchFamily="34" charset="0"/>
              </a:rPr>
              <a:t>4</a:t>
            </a:r>
          </a:p>
        </p:txBody>
      </p:sp>
    </p:spTree>
    <p:extLst>
      <p:ext uri="{BB962C8B-B14F-4D97-AF65-F5344CB8AC3E}">
        <p14:creationId xmlns:p14="http://schemas.microsoft.com/office/powerpoint/2010/main" val="42723234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A5EB6-98C3-4D87-8688-EFAF377A3A23}"/>
              </a:ext>
            </a:extLst>
          </p:cNvPr>
          <p:cNvSpPr>
            <a:spLocks noGrp="1"/>
          </p:cNvSpPr>
          <p:nvPr>
            <p:ph type="title"/>
          </p:nvPr>
        </p:nvSpPr>
        <p:spPr/>
        <p:txBody>
          <a:bodyPr/>
          <a:lstStyle/>
          <a:p>
            <a:r>
              <a:rPr lang="en-US"/>
              <a:t>Lệnh đẩy dữ liệu lên </a:t>
            </a:r>
          </a:p>
        </p:txBody>
      </p:sp>
      <p:sp>
        <p:nvSpPr>
          <p:cNvPr id="3" name="Title 2">
            <a:extLst>
              <a:ext uri="{FF2B5EF4-FFF2-40B4-BE49-F238E27FC236}">
                <a16:creationId xmlns:a16="http://schemas.microsoft.com/office/drawing/2014/main" id="{C0B33AC6-DD56-42E3-BC4C-71A6CE21FB6B}"/>
              </a:ext>
            </a:extLst>
          </p:cNvPr>
          <p:cNvSpPr>
            <a:spLocks noGrp="1"/>
          </p:cNvSpPr>
          <p:nvPr>
            <p:ph type="title" idx="2"/>
          </p:nvPr>
        </p:nvSpPr>
        <p:spPr>
          <a:xfrm>
            <a:off x="713225" y="1343050"/>
            <a:ext cx="3212004" cy="2604300"/>
          </a:xfrm>
        </p:spPr>
        <p:txBody>
          <a:bodyPr/>
          <a:lstStyle/>
          <a:p>
            <a:pPr algn="ctr">
              <a:buNone/>
            </a:pPr>
            <a:r>
              <a:rPr lang="en-US">
                <a:solidFill>
                  <a:srgbClr val="C00000"/>
                </a:solidFill>
                <a:latin typeface="Arial" panose="020B0604020202020204" pitchFamily="34" charset="0"/>
                <a:cs typeface="Arial" panose="020B0604020202020204" pitchFamily="34" charset="0"/>
              </a:rPr>
              <a:t>git push origin master </a:t>
            </a:r>
            <a:br>
              <a:rPr lang="en-US">
                <a:solidFill>
                  <a:srgbClr val="C00000"/>
                </a:solidFill>
                <a:latin typeface="Arial" panose="020B0604020202020204" pitchFamily="34" charset="0"/>
                <a:cs typeface="Arial" panose="020B0604020202020204" pitchFamily="34" charset="0"/>
              </a:rPr>
            </a:br>
            <a:r>
              <a:rPr lang="en-US">
                <a:solidFill>
                  <a:schemeClr val="tx1"/>
                </a:solidFill>
                <a:latin typeface="Arial" panose="020B0604020202020204" pitchFamily="34" charset="0"/>
                <a:cs typeface="Arial" panose="020B0604020202020204" pitchFamily="34" charset="0"/>
              </a:rPr>
              <a:t>Sau khi gõ lệnh thì màn hình sẽ hiện yêu cầu nhập tài khoản GitHub.</a:t>
            </a:r>
            <a:br>
              <a:rPr lang="en-US">
                <a:solidFill>
                  <a:schemeClr val="tx1"/>
                </a:solidFill>
                <a:latin typeface="Arial" panose="020B0604020202020204" pitchFamily="34" charset="0"/>
                <a:cs typeface="Arial" panose="020B0604020202020204" pitchFamily="34" charset="0"/>
              </a:rPr>
            </a:br>
            <a:r>
              <a:rPr lang="en-US">
                <a:solidFill>
                  <a:schemeClr val="tx1"/>
                </a:solidFill>
                <a:latin typeface="Arial" panose="020B0604020202020204" pitchFamily="34" charset="0"/>
                <a:cs typeface="Arial" panose="020B0604020202020204" pitchFamily="34" charset="0"/>
              </a:rPr>
              <a:t>Và nếu hiện như hình bên dưới thì đã thành công.</a:t>
            </a:r>
            <a:endParaRPr lang="en-US">
              <a:solidFill>
                <a:srgbClr val="C00000"/>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91F561F-D169-469E-AAF1-8BA8B0E1A33F}"/>
              </a:ext>
            </a:extLst>
          </p:cNvPr>
          <p:cNvPicPr>
            <a:picLocks noChangeAspect="1"/>
          </p:cNvPicPr>
          <p:nvPr/>
        </p:nvPicPr>
        <p:blipFill rotWithShape="1">
          <a:blip r:embed="rId2"/>
          <a:srcRect l="2449"/>
          <a:stretch/>
        </p:blipFill>
        <p:spPr>
          <a:xfrm>
            <a:off x="4007004" y="1058464"/>
            <a:ext cx="4943707" cy="2418732"/>
          </a:xfrm>
          <a:prstGeom prst="rect">
            <a:avLst/>
          </a:prstGeom>
        </p:spPr>
      </p:pic>
      <p:pic>
        <p:nvPicPr>
          <p:cNvPr id="7" name="Picture 6">
            <a:extLst>
              <a:ext uri="{FF2B5EF4-FFF2-40B4-BE49-F238E27FC236}">
                <a16:creationId xmlns:a16="http://schemas.microsoft.com/office/drawing/2014/main" id="{CD482EF2-847D-4910-8DA8-3E6862213BB0}"/>
              </a:ext>
            </a:extLst>
          </p:cNvPr>
          <p:cNvPicPr>
            <a:picLocks noChangeAspect="1"/>
          </p:cNvPicPr>
          <p:nvPr/>
        </p:nvPicPr>
        <p:blipFill rotWithShape="1">
          <a:blip r:embed="rId3"/>
          <a:srcRect l="-1320" t="-816" r="8457" b="16604"/>
          <a:stretch/>
        </p:blipFill>
        <p:spPr>
          <a:xfrm>
            <a:off x="289480" y="2766352"/>
            <a:ext cx="3985156" cy="2107110"/>
          </a:xfrm>
          <a:prstGeom prst="rect">
            <a:avLst/>
          </a:prstGeom>
        </p:spPr>
      </p:pic>
      <p:sp>
        <p:nvSpPr>
          <p:cNvPr id="6" name="Oval 5">
            <a:extLst>
              <a:ext uri="{FF2B5EF4-FFF2-40B4-BE49-F238E27FC236}">
                <a16:creationId xmlns:a16="http://schemas.microsoft.com/office/drawing/2014/main" id="{9A544F60-297C-4316-BF7C-F2964AC78D6A}"/>
              </a:ext>
            </a:extLst>
          </p:cNvPr>
          <p:cNvSpPr/>
          <p:nvPr/>
        </p:nvSpPr>
        <p:spPr>
          <a:xfrm>
            <a:off x="-90055" y="4561609"/>
            <a:ext cx="1011889" cy="581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a:latin typeface="Arial Black" panose="020B0A04020102020204" pitchFamily="34" charset="0"/>
              </a:rPr>
              <a:t>1</a:t>
            </a:r>
            <a:r>
              <a:rPr lang="en-US" sz="3000" dirty="0">
                <a:latin typeface="Arial Black" panose="020B0A04020102020204" pitchFamily="34" charset="0"/>
              </a:rPr>
              <a:t>5</a:t>
            </a:r>
          </a:p>
        </p:txBody>
      </p:sp>
    </p:spTree>
    <p:extLst>
      <p:ext uri="{BB962C8B-B14F-4D97-AF65-F5344CB8AC3E}">
        <p14:creationId xmlns:p14="http://schemas.microsoft.com/office/powerpoint/2010/main" val="29821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4F8532-D560-4F07-9BD0-20A4B12EEA16}"/>
              </a:ext>
            </a:extLst>
          </p:cNvPr>
          <p:cNvSpPr>
            <a:spLocks noGrp="1"/>
          </p:cNvSpPr>
          <p:nvPr>
            <p:ph type="title"/>
          </p:nvPr>
        </p:nvSpPr>
        <p:spPr>
          <a:xfrm>
            <a:off x="430727" y="1841138"/>
            <a:ext cx="3706374" cy="2604300"/>
          </a:xfrm>
        </p:spPr>
        <p:txBody>
          <a:bodyPr/>
          <a:lstStyle/>
          <a:p>
            <a:pPr algn="ctr">
              <a:buNone/>
            </a:pPr>
            <a:r>
              <a:rPr lang="en-US">
                <a:latin typeface="Arial" panose="020B0604020202020204" pitchFamily="34" charset="0"/>
                <a:cs typeface="Arial" panose="020B0604020202020204" pitchFamily="34" charset="0"/>
              </a:rPr>
              <a:t>Sau đó bạn Reload lại trang Github.</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Thì File làm việc của bạn đã từ Local Repository đẩy lên trên Remote Repository.</a:t>
            </a:r>
          </a:p>
        </p:txBody>
      </p:sp>
      <p:pic>
        <p:nvPicPr>
          <p:cNvPr id="5" name="Picture 4">
            <a:extLst>
              <a:ext uri="{FF2B5EF4-FFF2-40B4-BE49-F238E27FC236}">
                <a16:creationId xmlns:a16="http://schemas.microsoft.com/office/drawing/2014/main" id="{AFD7BE4A-EE02-4423-875F-3B76B707E319}"/>
              </a:ext>
            </a:extLst>
          </p:cNvPr>
          <p:cNvPicPr>
            <a:picLocks noChangeAspect="1"/>
          </p:cNvPicPr>
          <p:nvPr/>
        </p:nvPicPr>
        <p:blipFill>
          <a:blip r:embed="rId2"/>
          <a:stretch>
            <a:fillRect/>
          </a:stretch>
        </p:blipFill>
        <p:spPr>
          <a:xfrm>
            <a:off x="4572000" y="303535"/>
            <a:ext cx="4296937" cy="2268215"/>
          </a:xfrm>
          <a:prstGeom prst="rect">
            <a:avLst/>
          </a:prstGeom>
        </p:spPr>
      </p:pic>
      <p:pic>
        <p:nvPicPr>
          <p:cNvPr id="7" name="Picture 6">
            <a:extLst>
              <a:ext uri="{FF2B5EF4-FFF2-40B4-BE49-F238E27FC236}">
                <a16:creationId xmlns:a16="http://schemas.microsoft.com/office/drawing/2014/main" id="{6701C95B-7CE2-414E-BB64-51D4EEFADC77}"/>
              </a:ext>
            </a:extLst>
          </p:cNvPr>
          <p:cNvPicPr>
            <a:picLocks noChangeAspect="1"/>
          </p:cNvPicPr>
          <p:nvPr/>
        </p:nvPicPr>
        <p:blipFill>
          <a:blip r:embed="rId3"/>
          <a:stretch>
            <a:fillRect/>
          </a:stretch>
        </p:blipFill>
        <p:spPr>
          <a:xfrm>
            <a:off x="4460487" y="2642577"/>
            <a:ext cx="4519961" cy="2344288"/>
          </a:xfrm>
          <a:prstGeom prst="rect">
            <a:avLst/>
          </a:prstGeom>
        </p:spPr>
      </p:pic>
      <p:cxnSp>
        <p:nvCxnSpPr>
          <p:cNvPr id="9" name="Straight Arrow Connector 8">
            <a:extLst>
              <a:ext uri="{FF2B5EF4-FFF2-40B4-BE49-F238E27FC236}">
                <a16:creationId xmlns:a16="http://schemas.microsoft.com/office/drawing/2014/main" id="{348AE7B9-97C0-463A-8D8B-25DE0AC41317}"/>
              </a:ext>
            </a:extLst>
          </p:cNvPr>
          <p:cNvCxnSpPr/>
          <p:nvPr/>
        </p:nvCxnSpPr>
        <p:spPr>
          <a:xfrm flipH="1">
            <a:off x="5612780" y="3389971"/>
            <a:ext cx="981308" cy="4014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F3CD2C08-E8FE-4FD7-9847-698B58C30971}"/>
              </a:ext>
            </a:extLst>
          </p:cNvPr>
          <p:cNvSpPr txBox="1"/>
          <p:nvPr/>
        </p:nvSpPr>
        <p:spPr>
          <a:xfrm>
            <a:off x="5951500" y="2636586"/>
            <a:ext cx="1835767" cy="738664"/>
          </a:xfrm>
          <a:prstGeom prst="rect">
            <a:avLst/>
          </a:prstGeom>
          <a:noFill/>
        </p:spPr>
        <p:txBody>
          <a:bodyPr wrap="square" rtlCol="0">
            <a:spAutoFit/>
          </a:bodyPr>
          <a:lstStyle/>
          <a:p>
            <a:r>
              <a:rPr lang="en-US"/>
              <a:t>File đã được upload lên Remote Repository</a:t>
            </a:r>
          </a:p>
        </p:txBody>
      </p:sp>
      <p:sp>
        <p:nvSpPr>
          <p:cNvPr id="8" name="Oval 7">
            <a:extLst>
              <a:ext uri="{FF2B5EF4-FFF2-40B4-BE49-F238E27FC236}">
                <a16:creationId xmlns:a16="http://schemas.microsoft.com/office/drawing/2014/main" id="{70E2F944-13DD-4C48-9D05-CFBF281F7AB1}"/>
              </a:ext>
            </a:extLst>
          </p:cNvPr>
          <p:cNvSpPr/>
          <p:nvPr/>
        </p:nvSpPr>
        <p:spPr>
          <a:xfrm>
            <a:off x="-90055" y="4561609"/>
            <a:ext cx="1011889" cy="581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a:latin typeface="Arial Black" panose="020B0A04020102020204" pitchFamily="34" charset="0"/>
              </a:rPr>
              <a:t>1</a:t>
            </a:r>
            <a:r>
              <a:rPr lang="en-US" sz="3000" dirty="0">
                <a:latin typeface="Arial Black" panose="020B0A04020102020204" pitchFamily="34" charset="0"/>
              </a:rPr>
              <a:t>6</a:t>
            </a:r>
          </a:p>
        </p:txBody>
      </p:sp>
    </p:spTree>
    <p:extLst>
      <p:ext uri="{BB962C8B-B14F-4D97-AF65-F5344CB8AC3E}">
        <p14:creationId xmlns:p14="http://schemas.microsoft.com/office/powerpoint/2010/main" val="40244878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A45C-0D56-45ED-90B2-AACA6032BC51}"/>
              </a:ext>
            </a:extLst>
          </p:cNvPr>
          <p:cNvSpPr>
            <a:spLocks noGrp="1"/>
          </p:cNvSpPr>
          <p:nvPr>
            <p:ph type="title"/>
          </p:nvPr>
        </p:nvSpPr>
        <p:spPr/>
        <p:txBody>
          <a:bodyPr/>
          <a:lstStyle/>
          <a:p>
            <a:r>
              <a:rPr lang="en-US"/>
              <a:t>Lệnh git status</a:t>
            </a:r>
          </a:p>
        </p:txBody>
      </p:sp>
      <p:sp>
        <p:nvSpPr>
          <p:cNvPr id="3" name="Title 2">
            <a:extLst>
              <a:ext uri="{FF2B5EF4-FFF2-40B4-BE49-F238E27FC236}">
                <a16:creationId xmlns:a16="http://schemas.microsoft.com/office/drawing/2014/main" id="{DA371C94-8EE1-48D4-8348-A0D068BBFE2A}"/>
              </a:ext>
            </a:extLst>
          </p:cNvPr>
          <p:cNvSpPr>
            <a:spLocks noGrp="1"/>
          </p:cNvSpPr>
          <p:nvPr>
            <p:ph type="title" idx="2"/>
          </p:nvPr>
        </p:nvSpPr>
        <p:spPr>
          <a:xfrm>
            <a:off x="773800" y="1030816"/>
            <a:ext cx="3998922" cy="2604300"/>
          </a:xfrm>
        </p:spPr>
        <p:txBody>
          <a:bodyPr/>
          <a:lstStyle/>
          <a:p>
            <a:pPr>
              <a:buNone/>
            </a:pPr>
            <a:r>
              <a:rPr lang="en-US">
                <a:latin typeface="Arial" panose="020B0604020202020204" pitchFamily="34" charset="0"/>
                <a:cs typeface="Arial" panose="020B0604020202020204" pitchFamily="34" charset="0"/>
              </a:rPr>
              <a:t>Để xem trạng thái của file đã thêm vào “Khu chuẩn bị” có gì thay đổi hay chưa. </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---Chưa thay đổi</a:t>
            </a:r>
            <a:br>
              <a:rPr lang="en-US">
                <a:latin typeface="Arial" panose="020B0604020202020204" pitchFamily="34" charset="0"/>
                <a:cs typeface="Arial" panose="020B0604020202020204" pitchFamily="34" charset="0"/>
              </a:rPr>
            </a:br>
            <a:br>
              <a:rPr lang="en-US">
                <a:latin typeface="Arial" panose="020B0604020202020204" pitchFamily="34" charset="0"/>
                <a:cs typeface="Arial" panose="020B0604020202020204" pitchFamily="34" charset="0"/>
              </a:rPr>
            </a:br>
            <a:br>
              <a:rPr lang="en-US">
                <a:latin typeface="Arial" panose="020B0604020202020204" pitchFamily="34" charset="0"/>
                <a:cs typeface="Arial" panose="020B0604020202020204" pitchFamily="34" charset="0"/>
              </a:rPr>
            </a:b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--Đã thay đổi nhưng chưa lưu vào “Khu chuẩn bị”</a:t>
            </a:r>
          </a:p>
        </p:txBody>
      </p:sp>
      <p:pic>
        <p:nvPicPr>
          <p:cNvPr id="5" name="Picture 4">
            <a:extLst>
              <a:ext uri="{FF2B5EF4-FFF2-40B4-BE49-F238E27FC236}">
                <a16:creationId xmlns:a16="http://schemas.microsoft.com/office/drawing/2014/main" id="{4426A239-FF0E-4CCA-A424-587C092C6113}"/>
              </a:ext>
            </a:extLst>
          </p:cNvPr>
          <p:cNvPicPr>
            <a:picLocks noChangeAspect="1"/>
          </p:cNvPicPr>
          <p:nvPr/>
        </p:nvPicPr>
        <p:blipFill>
          <a:blip r:embed="rId2"/>
          <a:stretch>
            <a:fillRect/>
          </a:stretch>
        </p:blipFill>
        <p:spPr>
          <a:xfrm>
            <a:off x="468486" y="2945825"/>
            <a:ext cx="5456393" cy="1775614"/>
          </a:xfrm>
          <a:prstGeom prst="rect">
            <a:avLst/>
          </a:prstGeom>
        </p:spPr>
      </p:pic>
      <p:pic>
        <p:nvPicPr>
          <p:cNvPr id="9" name="Picture 8">
            <a:extLst>
              <a:ext uri="{FF2B5EF4-FFF2-40B4-BE49-F238E27FC236}">
                <a16:creationId xmlns:a16="http://schemas.microsoft.com/office/drawing/2014/main" id="{00119820-BB3F-4CEB-A0BD-D332BA81DC87}"/>
              </a:ext>
            </a:extLst>
          </p:cNvPr>
          <p:cNvPicPr>
            <a:picLocks noChangeAspect="1"/>
          </p:cNvPicPr>
          <p:nvPr/>
        </p:nvPicPr>
        <p:blipFill>
          <a:blip r:embed="rId3"/>
          <a:stretch>
            <a:fillRect/>
          </a:stretch>
        </p:blipFill>
        <p:spPr>
          <a:xfrm>
            <a:off x="1094366" y="1755961"/>
            <a:ext cx="2911092" cy="617273"/>
          </a:xfrm>
          <a:prstGeom prst="rect">
            <a:avLst/>
          </a:prstGeom>
        </p:spPr>
      </p:pic>
      <p:pic>
        <p:nvPicPr>
          <p:cNvPr id="11" name="Picture 10">
            <a:extLst>
              <a:ext uri="{FF2B5EF4-FFF2-40B4-BE49-F238E27FC236}">
                <a16:creationId xmlns:a16="http://schemas.microsoft.com/office/drawing/2014/main" id="{1ABFB1EE-6592-4754-BA24-412A0199D1FD}"/>
              </a:ext>
            </a:extLst>
          </p:cNvPr>
          <p:cNvPicPr>
            <a:picLocks noChangeAspect="1"/>
          </p:cNvPicPr>
          <p:nvPr/>
        </p:nvPicPr>
        <p:blipFill>
          <a:blip r:embed="rId4"/>
          <a:stretch>
            <a:fillRect/>
          </a:stretch>
        </p:blipFill>
        <p:spPr>
          <a:xfrm>
            <a:off x="4872890" y="914400"/>
            <a:ext cx="3889349" cy="3216038"/>
          </a:xfrm>
          <a:prstGeom prst="rect">
            <a:avLst/>
          </a:prstGeom>
        </p:spPr>
      </p:pic>
      <p:sp>
        <p:nvSpPr>
          <p:cNvPr id="12" name="Rectangle 11">
            <a:extLst>
              <a:ext uri="{FF2B5EF4-FFF2-40B4-BE49-F238E27FC236}">
                <a16:creationId xmlns:a16="http://schemas.microsoft.com/office/drawing/2014/main" id="{C071D726-59D0-4EEB-87F1-6306E2D490B8}"/>
              </a:ext>
            </a:extLst>
          </p:cNvPr>
          <p:cNvSpPr/>
          <p:nvPr/>
        </p:nvSpPr>
        <p:spPr>
          <a:xfrm>
            <a:off x="5374888" y="2945825"/>
            <a:ext cx="1865971" cy="533355"/>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15C2ADD-1C85-446F-B64B-B8387A9611CA}"/>
              </a:ext>
            </a:extLst>
          </p:cNvPr>
          <p:cNvSpPr txBox="1"/>
          <p:nvPr/>
        </p:nvSpPr>
        <p:spPr>
          <a:xfrm>
            <a:off x="7479617" y="2786351"/>
            <a:ext cx="1129123" cy="954107"/>
          </a:xfrm>
          <a:prstGeom prst="rect">
            <a:avLst/>
          </a:prstGeom>
          <a:noFill/>
        </p:spPr>
        <p:txBody>
          <a:bodyPr wrap="square" rtlCol="0">
            <a:spAutoFit/>
          </a:bodyPr>
          <a:lstStyle/>
          <a:p>
            <a:r>
              <a:rPr lang="en-US">
                <a:solidFill>
                  <a:schemeClr val="bg1"/>
                </a:solidFill>
              </a:rPr>
              <a:t>Vừa thêm vào và chạy lại câu lệnh git status</a:t>
            </a:r>
          </a:p>
        </p:txBody>
      </p:sp>
      <p:cxnSp>
        <p:nvCxnSpPr>
          <p:cNvPr id="15" name="Straight Arrow Connector 14">
            <a:extLst>
              <a:ext uri="{FF2B5EF4-FFF2-40B4-BE49-F238E27FC236}">
                <a16:creationId xmlns:a16="http://schemas.microsoft.com/office/drawing/2014/main" id="{87F4AAB1-909A-44CE-AC3B-0972367C494E}"/>
              </a:ext>
            </a:extLst>
          </p:cNvPr>
          <p:cNvCxnSpPr>
            <a:cxnSpLocks/>
          </p:cNvCxnSpPr>
          <p:nvPr/>
        </p:nvCxnSpPr>
        <p:spPr>
          <a:xfrm flipH="1">
            <a:off x="7278198" y="3055434"/>
            <a:ext cx="196349" cy="15706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id="{326232AF-4E90-488D-B8CF-021FD2F6111D}"/>
              </a:ext>
            </a:extLst>
          </p:cNvPr>
          <p:cNvCxnSpPr/>
          <p:nvPr/>
        </p:nvCxnSpPr>
        <p:spPr>
          <a:xfrm flipH="1">
            <a:off x="2802673" y="3055434"/>
            <a:ext cx="2207942" cy="15706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Oval 13">
            <a:extLst>
              <a:ext uri="{FF2B5EF4-FFF2-40B4-BE49-F238E27FC236}">
                <a16:creationId xmlns:a16="http://schemas.microsoft.com/office/drawing/2014/main" id="{857A826F-4E4C-41E7-923D-C9412C6FACD6}"/>
              </a:ext>
            </a:extLst>
          </p:cNvPr>
          <p:cNvSpPr/>
          <p:nvPr/>
        </p:nvSpPr>
        <p:spPr>
          <a:xfrm>
            <a:off x="-90055" y="4561609"/>
            <a:ext cx="1011889" cy="581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a:latin typeface="Arial Black" panose="020B0A04020102020204" pitchFamily="34" charset="0"/>
              </a:rPr>
              <a:t>1</a:t>
            </a:r>
            <a:r>
              <a:rPr lang="en-US" sz="3000" dirty="0">
                <a:latin typeface="Arial Black" panose="020B0A04020102020204" pitchFamily="34" charset="0"/>
              </a:rPr>
              <a:t>7</a:t>
            </a:r>
          </a:p>
        </p:txBody>
      </p:sp>
    </p:spTree>
    <p:extLst>
      <p:ext uri="{BB962C8B-B14F-4D97-AF65-F5344CB8AC3E}">
        <p14:creationId xmlns:p14="http://schemas.microsoft.com/office/powerpoint/2010/main" val="20796305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FC43D-7805-429E-B93C-44CB6F5C21E0}"/>
              </a:ext>
            </a:extLst>
          </p:cNvPr>
          <p:cNvSpPr>
            <a:spLocks noGrp="1"/>
          </p:cNvSpPr>
          <p:nvPr>
            <p:ph type="title"/>
          </p:nvPr>
        </p:nvSpPr>
        <p:spPr/>
        <p:txBody>
          <a:bodyPr/>
          <a:lstStyle/>
          <a:p>
            <a:r>
              <a:rPr lang="en-US"/>
              <a:t>Lệnh git diff</a:t>
            </a:r>
          </a:p>
        </p:txBody>
      </p:sp>
      <p:sp>
        <p:nvSpPr>
          <p:cNvPr id="3" name="Title 2">
            <a:extLst>
              <a:ext uri="{FF2B5EF4-FFF2-40B4-BE49-F238E27FC236}">
                <a16:creationId xmlns:a16="http://schemas.microsoft.com/office/drawing/2014/main" id="{31C798A6-1D8A-4721-977B-C5F751D28FE7}"/>
              </a:ext>
            </a:extLst>
          </p:cNvPr>
          <p:cNvSpPr>
            <a:spLocks noGrp="1"/>
          </p:cNvSpPr>
          <p:nvPr>
            <p:ph type="title" idx="2"/>
          </p:nvPr>
        </p:nvSpPr>
        <p:spPr>
          <a:xfrm>
            <a:off x="683488" y="971343"/>
            <a:ext cx="4367400" cy="2604300"/>
          </a:xfrm>
        </p:spPr>
        <p:txBody>
          <a:bodyPr/>
          <a:lstStyle/>
          <a:p>
            <a:pPr algn="ctr">
              <a:buNone/>
            </a:pPr>
            <a:r>
              <a:rPr lang="en-US">
                <a:latin typeface="Arial" panose="020B0604020202020204" pitchFamily="34" charset="0"/>
                <a:cs typeface="Arial" panose="020B0604020202020204" pitchFamily="34" charset="0"/>
              </a:rPr>
              <a:t>Lệnh diff dùng để kiểm tra sự thay đổi.</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Ta lấy mã commit rồi so sánh với nhau như hình ảnh:</a:t>
            </a:r>
            <a:br>
              <a:rPr lang="en-US">
                <a:latin typeface="Arial" panose="020B0604020202020204" pitchFamily="34" charset="0"/>
                <a:cs typeface="Arial" panose="020B0604020202020204" pitchFamily="34" charset="0"/>
              </a:rPr>
            </a:br>
            <a:r>
              <a:rPr lang="en-US">
                <a:solidFill>
                  <a:srgbClr val="C00000"/>
                </a:solidFill>
                <a:latin typeface="Arial" panose="020B0604020202020204" pitchFamily="34" charset="0"/>
                <a:cs typeface="Arial" panose="020B0604020202020204" pitchFamily="34" charset="0"/>
              </a:rPr>
              <a:t>git diff [mã 1] [mã 2]</a:t>
            </a:r>
            <a:br>
              <a:rPr lang="en-US">
                <a:solidFill>
                  <a:srgbClr val="C00000"/>
                </a:solidFill>
                <a:latin typeface="Arial" panose="020B0604020202020204" pitchFamily="34" charset="0"/>
                <a:cs typeface="Arial" panose="020B0604020202020204" pitchFamily="34" charset="0"/>
              </a:rPr>
            </a:br>
            <a:br>
              <a:rPr lang="en-US">
                <a:latin typeface="Arial" panose="020B0604020202020204" pitchFamily="34" charset="0"/>
                <a:cs typeface="Arial" panose="020B0604020202020204" pitchFamily="34" charset="0"/>
              </a:rPr>
            </a:br>
            <a:br>
              <a:rPr lang="en-US">
                <a:latin typeface="Arial" panose="020B0604020202020204" pitchFamily="34" charset="0"/>
                <a:cs typeface="Arial" panose="020B0604020202020204" pitchFamily="34" charset="0"/>
              </a:rPr>
            </a:br>
            <a:br>
              <a:rPr lang="en-US">
                <a:latin typeface="Arial" panose="020B0604020202020204" pitchFamily="34" charset="0"/>
                <a:cs typeface="Arial" panose="020B0604020202020204" pitchFamily="34" charset="0"/>
              </a:rPr>
            </a:br>
            <a:br>
              <a:rPr lang="en-US">
                <a:latin typeface="Arial" panose="020B0604020202020204" pitchFamily="34" charset="0"/>
                <a:cs typeface="Arial" panose="020B0604020202020204" pitchFamily="34" charset="0"/>
              </a:rPr>
            </a:br>
            <a:br>
              <a:rPr lang="en-US">
                <a:latin typeface="Arial" panose="020B0604020202020204" pitchFamily="34" charset="0"/>
                <a:cs typeface="Arial" panose="020B0604020202020204" pitchFamily="34" charset="0"/>
              </a:rPr>
            </a:br>
            <a:br>
              <a:rPr lang="en-US">
                <a:latin typeface="Arial" panose="020B0604020202020204" pitchFamily="34" charset="0"/>
                <a:cs typeface="Arial" panose="020B0604020202020204" pitchFamily="34" charset="0"/>
              </a:rPr>
            </a:b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Đoạn chữ màu đỏ chính là sự thay đổi của file code upload lên trong một khoảng thời gian khác.</a:t>
            </a:r>
          </a:p>
        </p:txBody>
      </p:sp>
      <p:pic>
        <p:nvPicPr>
          <p:cNvPr id="5" name="Picture 4">
            <a:extLst>
              <a:ext uri="{FF2B5EF4-FFF2-40B4-BE49-F238E27FC236}">
                <a16:creationId xmlns:a16="http://schemas.microsoft.com/office/drawing/2014/main" id="{8EA0B696-2C51-4B79-9307-8F5E134E654A}"/>
              </a:ext>
            </a:extLst>
          </p:cNvPr>
          <p:cNvPicPr>
            <a:picLocks noChangeAspect="1"/>
          </p:cNvPicPr>
          <p:nvPr/>
        </p:nvPicPr>
        <p:blipFill>
          <a:blip r:embed="rId2"/>
          <a:stretch>
            <a:fillRect/>
          </a:stretch>
        </p:blipFill>
        <p:spPr>
          <a:xfrm>
            <a:off x="5240619" y="1384493"/>
            <a:ext cx="3665538" cy="3025402"/>
          </a:xfrm>
          <a:prstGeom prst="rect">
            <a:avLst/>
          </a:prstGeom>
        </p:spPr>
      </p:pic>
      <p:pic>
        <p:nvPicPr>
          <p:cNvPr id="7" name="Picture 6">
            <a:extLst>
              <a:ext uri="{FF2B5EF4-FFF2-40B4-BE49-F238E27FC236}">
                <a16:creationId xmlns:a16="http://schemas.microsoft.com/office/drawing/2014/main" id="{EBF5FFFF-2A5A-4202-A06F-0F20A262E460}"/>
              </a:ext>
            </a:extLst>
          </p:cNvPr>
          <p:cNvPicPr>
            <a:picLocks noChangeAspect="1"/>
          </p:cNvPicPr>
          <p:nvPr/>
        </p:nvPicPr>
        <p:blipFill>
          <a:blip r:embed="rId3"/>
          <a:stretch>
            <a:fillRect/>
          </a:stretch>
        </p:blipFill>
        <p:spPr>
          <a:xfrm>
            <a:off x="425072" y="2053059"/>
            <a:ext cx="4720682" cy="1317860"/>
          </a:xfrm>
          <a:prstGeom prst="rect">
            <a:avLst/>
          </a:prstGeom>
        </p:spPr>
      </p:pic>
      <p:cxnSp>
        <p:nvCxnSpPr>
          <p:cNvPr id="9" name="Straight Arrow Connector 8">
            <a:extLst>
              <a:ext uri="{FF2B5EF4-FFF2-40B4-BE49-F238E27FC236}">
                <a16:creationId xmlns:a16="http://schemas.microsoft.com/office/drawing/2014/main" id="{A7EA097C-A25D-4698-87CB-1D2059E16B2E}"/>
              </a:ext>
            </a:extLst>
          </p:cNvPr>
          <p:cNvCxnSpPr/>
          <p:nvPr/>
        </p:nvCxnSpPr>
        <p:spPr>
          <a:xfrm flipV="1">
            <a:off x="4995746" y="3144644"/>
            <a:ext cx="713678" cy="35683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 name="Oval 7">
            <a:extLst>
              <a:ext uri="{FF2B5EF4-FFF2-40B4-BE49-F238E27FC236}">
                <a16:creationId xmlns:a16="http://schemas.microsoft.com/office/drawing/2014/main" id="{51E649B9-7FF7-4C8A-9C38-9C54C3AF6368}"/>
              </a:ext>
            </a:extLst>
          </p:cNvPr>
          <p:cNvSpPr/>
          <p:nvPr/>
        </p:nvSpPr>
        <p:spPr>
          <a:xfrm>
            <a:off x="-90055" y="4561609"/>
            <a:ext cx="1011889" cy="581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a:latin typeface="Arial Black" panose="020B0A04020102020204" pitchFamily="34" charset="0"/>
              </a:rPr>
              <a:t>1</a:t>
            </a:r>
            <a:r>
              <a:rPr lang="en-US" sz="3000" dirty="0">
                <a:latin typeface="Arial Black" panose="020B0A04020102020204" pitchFamily="34" charset="0"/>
              </a:rPr>
              <a:t>8</a:t>
            </a:r>
          </a:p>
        </p:txBody>
      </p:sp>
    </p:spTree>
    <p:extLst>
      <p:ext uri="{BB962C8B-B14F-4D97-AF65-F5344CB8AC3E}">
        <p14:creationId xmlns:p14="http://schemas.microsoft.com/office/powerpoint/2010/main" val="36303317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983378-D3D9-4825-8038-4DE121AE37E9}"/>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85BA1E0D-0491-4053-887D-965EC93D023F}"/>
              </a:ext>
            </a:extLst>
          </p:cNvPr>
          <p:cNvPicPr>
            <a:picLocks noChangeAspect="1"/>
          </p:cNvPicPr>
          <p:nvPr/>
        </p:nvPicPr>
        <p:blipFill>
          <a:blip r:embed="rId2"/>
          <a:stretch>
            <a:fillRect/>
          </a:stretch>
        </p:blipFill>
        <p:spPr>
          <a:xfrm>
            <a:off x="226127" y="475785"/>
            <a:ext cx="3514511" cy="2341574"/>
          </a:xfrm>
          <a:prstGeom prst="rect">
            <a:avLst/>
          </a:prstGeom>
        </p:spPr>
      </p:pic>
      <p:pic>
        <p:nvPicPr>
          <p:cNvPr id="7" name="Picture 6">
            <a:extLst>
              <a:ext uri="{FF2B5EF4-FFF2-40B4-BE49-F238E27FC236}">
                <a16:creationId xmlns:a16="http://schemas.microsoft.com/office/drawing/2014/main" id="{7F654FE8-3336-468B-B904-20C5CD5CC9F8}"/>
              </a:ext>
            </a:extLst>
          </p:cNvPr>
          <p:cNvPicPr>
            <a:picLocks noChangeAspect="1"/>
          </p:cNvPicPr>
          <p:nvPr/>
        </p:nvPicPr>
        <p:blipFill>
          <a:blip r:embed="rId3"/>
          <a:stretch>
            <a:fillRect/>
          </a:stretch>
        </p:blipFill>
        <p:spPr>
          <a:xfrm>
            <a:off x="3858321" y="391165"/>
            <a:ext cx="5059552" cy="4115808"/>
          </a:xfrm>
          <a:prstGeom prst="rect">
            <a:avLst/>
          </a:prstGeom>
        </p:spPr>
      </p:pic>
      <p:sp>
        <p:nvSpPr>
          <p:cNvPr id="8" name="TextBox 7">
            <a:extLst>
              <a:ext uri="{FF2B5EF4-FFF2-40B4-BE49-F238E27FC236}">
                <a16:creationId xmlns:a16="http://schemas.microsoft.com/office/drawing/2014/main" id="{7EA75396-BB31-4FD4-A915-C2E3C33B3888}"/>
              </a:ext>
            </a:extLst>
          </p:cNvPr>
          <p:cNvSpPr txBox="1"/>
          <p:nvPr/>
        </p:nvSpPr>
        <p:spPr>
          <a:xfrm>
            <a:off x="713225" y="3530735"/>
            <a:ext cx="1667444" cy="307777"/>
          </a:xfrm>
          <a:prstGeom prst="rect">
            <a:avLst/>
          </a:prstGeom>
          <a:noFill/>
        </p:spPr>
        <p:txBody>
          <a:bodyPr wrap="none" rtlCol="0">
            <a:spAutoFit/>
          </a:bodyPr>
          <a:lstStyle/>
          <a:p>
            <a:r>
              <a:rPr lang="en-US"/>
              <a:t>Đây là file ban đầu</a:t>
            </a:r>
          </a:p>
        </p:txBody>
      </p:sp>
      <p:cxnSp>
        <p:nvCxnSpPr>
          <p:cNvPr id="10" name="Straight Arrow Connector 9">
            <a:extLst>
              <a:ext uri="{FF2B5EF4-FFF2-40B4-BE49-F238E27FC236}">
                <a16:creationId xmlns:a16="http://schemas.microsoft.com/office/drawing/2014/main" id="{FD6B6A62-1E79-4287-88A2-4AD099E5EC35}"/>
              </a:ext>
            </a:extLst>
          </p:cNvPr>
          <p:cNvCxnSpPr/>
          <p:nvPr/>
        </p:nvCxnSpPr>
        <p:spPr>
          <a:xfrm flipV="1">
            <a:off x="1791629" y="1977483"/>
            <a:ext cx="446049" cy="145709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C9990650-A7A1-4078-A3F2-08AC59D6DE95}"/>
              </a:ext>
            </a:extLst>
          </p:cNvPr>
          <p:cNvSpPr txBox="1"/>
          <p:nvPr/>
        </p:nvSpPr>
        <p:spPr>
          <a:xfrm>
            <a:off x="6787375" y="4059044"/>
            <a:ext cx="1986441" cy="307777"/>
          </a:xfrm>
          <a:prstGeom prst="rect">
            <a:avLst/>
          </a:prstGeom>
          <a:noFill/>
        </p:spPr>
        <p:txBody>
          <a:bodyPr wrap="none" rtlCol="0">
            <a:spAutoFit/>
          </a:bodyPr>
          <a:lstStyle/>
          <a:p>
            <a:r>
              <a:rPr lang="en-US">
                <a:solidFill>
                  <a:schemeClr val="bg1"/>
                </a:solidFill>
              </a:rPr>
              <a:t>Đây là file khi cập nhật</a:t>
            </a:r>
          </a:p>
        </p:txBody>
      </p:sp>
      <p:cxnSp>
        <p:nvCxnSpPr>
          <p:cNvPr id="13" name="Straight Arrow Connector 12">
            <a:extLst>
              <a:ext uri="{FF2B5EF4-FFF2-40B4-BE49-F238E27FC236}">
                <a16:creationId xmlns:a16="http://schemas.microsoft.com/office/drawing/2014/main" id="{DBF392E5-5499-45E9-9265-07ADA4898E30}"/>
              </a:ext>
            </a:extLst>
          </p:cNvPr>
          <p:cNvCxnSpPr/>
          <p:nvPr/>
        </p:nvCxnSpPr>
        <p:spPr>
          <a:xfrm flipH="1" flipV="1">
            <a:off x="6388097" y="3530735"/>
            <a:ext cx="1053483" cy="41661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Oval 8">
            <a:extLst>
              <a:ext uri="{FF2B5EF4-FFF2-40B4-BE49-F238E27FC236}">
                <a16:creationId xmlns:a16="http://schemas.microsoft.com/office/drawing/2014/main" id="{4CCAAE57-6799-4CB7-9880-D7A276EF891B}"/>
              </a:ext>
            </a:extLst>
          </p:cNvPr>
          <p:cNvSpPr/>
          <p:nvPr/>
        </p:nvSpPr>
        <p:spPr>
          <a:xfrm>
            <a:off x="-90055" y="4561609"/>
            <a:ext cx="1011889" cy="581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a:latin typeface="Arial Black" panose="020B0A04020102020204" pitchFamily="34" charset="0"/>
              </a:rPr>
              <a:t>1</a:t>
            </a:r>
            <a:r>
              <a:rPr lang="en-US" sz="3000" dirty="0">
                <a:latin typeface="Arial Black" panose="020B0A04020102020204" pitchFamily="34" charset="0"/>
              </a:rPr>
              <a:t>9</a:t>
            </a:r>
          </a:p>
        </p:txBody>
      </p:sp>
    </p:spTree>
    <p:extLst>
      <p:ext uri="{BB962C8B-B14F-4D97-AF65-F5344CB8AC3E}">
        <p14:creationId xmlns:p14="http://schemas.microsoft.com/office/powerpoint/2010/main" val="5744832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476" name="Google Shape;1476;p2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1</a:t>
            </a:r>
            <a:endParaRPr dirty="0"/>
          </a:p>
        </p:txBody>
      </p:sp>
      <p:sp>
        <p:nvSpPr>
          <p:cNvPr id="1478" name="Google Shape;1478;p28"/>
          <p:cNvSpPr txBox="1">
            <a:spLocks noGrp="1"/>
          </p:cNvSpPr>
          <p:nvPr>
            <p:ph type="title" idx="2"/>
          </p:nvPr>
        </p:nvSpPr>
        <p:spPr>
          <a:xfrm>
            <a:off x="2674024" y="1179475"/>
            <a:ext cx="4336376" cy="58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3200">
                <a:solidFill>
                  <a:schemeClr val="tx1"/>
                </a:solidFill>
                <a:latin typeface="Arial" panose="020B0604020202020204" pitchFamily="34" charset="0"/>
                <a:cs typeface="Arial" panose="020B0604020202020204" pitchFamily="34" charset="0"/>
              </a:rPr>
              <a:t>Quản lý mã nguồn.</a:t>
            </a:r>
            <a:endParaRPr sz="3200" dirty="0">
              <a:solidFill>
                <a:schemeClr val="tx1"/>
              </a:solidFill>
              <a:latin typeface="Arial" panose="020B0604020202020204" pitchFamily="34" charset="0"/>
              <a:cs typeface="Arial" panose="020B0604020202020204" pitchFamily="34" charset="0"/>
            </a:endParaRPr>
          </a:p>
        </p:txBody>
      </p:sp>
      <p:sp>
        <p:nvSpPr>
          <p:cNvPr id="1481" name="Google Shape;1481;p28"/>
          <p:cNvSpPr txBox="1">
            <a:spLocks noGrp="1"/>
          </p:cNvSpPr>
          <p:nvPr>
            <p:ph type="title" idx="3"/>
          </p:nvPr>
        </p:nvSpPr>
        <p:spPr>
          <a:xfrm>
            <a:off x="2707467" y="2185769"/>
            <a:ext cx="4641358" cy="106356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2800" dirty="0">
                <a:solidFill>
                  <a:schemeClr val="tx1"/>
                </a:solidFill>
                <a:latin typeface="Arial" panose="020B0604020202020204" pitchFamily="34" charset="0"/>
                <a:cs typeface="Arial" panose="020B0604020202020204" pitchFamily="34" charset="0"/>
              </a:rPr>
              <a:t>Quản lý tiến độ công việc.</a:t>
            </a:r>
            <a:endParaRPr sz="2800" dirty="0">
              <a:solidFill>
                <a:schemeClr val="tx1"/>
              </a:solidFill>
              <a:latin typeface="Arial" panose="020B0604020202020204" pitchFamily="34" charset="0"/>
              <a:cs typeface="Arial" panose="020B0604020202020204" pitchFamily="34" charset="0"/>
            </a:endParaRPr>
          </a:p>
        </p:txBody>
      </p:sp>
      <p:sp>
        <p:nvSpPr>
          <p:cNvPr id="1464" name="Google Shape;1464;p28"/>
          <p:cNvSpPr txBox="1">
            <a:spLocks noGrp="1"/>
          </p:cNvSpPr>
          <p:nvPr>
            <p:ph type="title" idx="4"/>
          </p:nvPr>
        </p:nvSpPr>
        <p:spPr>
          <a:xfrm>
            <a:off x="773800" y="222125"/>
            <a:ext cx="7596600" cy="58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solidFill>
                  <a:schemeClr val="tx1"/>
                </a:solidFill>
                <a:latin typeface="Arial" panose="020B0604020202020204" pitchFamily="34" charset="0"/>
                <a:cs typeface="Arial" panose="020B0604020202020204" pitchFamily="34" charset="0"/>
              </a:rPr>
              <a:t>Nội dung trình bày</a:t>
            </a:r>
            <a:endParaRPr sz="3200" dirty="0">
              <a:solidFill>
                <a:schemeClr val="tx1"/>
              </a:solidFill>
              <a:latin typeface="Arial" panose="020B0604020202020204" pitchFamily="34" charset="0"/>
              <a:cs typeface="Arial" panose="020B0604020202020204" pitchFamily="34" charset="0"/>
            </a:endParaRPr>
          </a:p>
        </p:txBody>
      </p:sp>
      <p:sp>
        <p:nvSpPr>
          <p:cNvPr id="1468" name="Google Shape;1468;p28"/>
          <p:cNvSpPr/>
          <p:nvPr/>
        </p:nvSpPr>
        <p:spPr>
          <a:xfrm>
            <a:off x="1810138" y="2359237"/>
            <a:ext cx="789929" cy="688926"/>
          </a:xfrm>
          <a:custGeom>
            <a:avLst/>
            <a:gdLst/>
            <a:ahLst/>
            <a:cxnLst/>
            <a:rect l="l" t="t" r="r" b="b"/>
            <a:pathLst>
              <a:path w="22099" h="19272" extrusionOk="0">
                <a:moveTo>
                  <a:pt x="5928" y="1"/>
                </a:moveTo>
                <a:cubicBezTo>
                  <a:pt x="5654" y="1"/>
                  <a:pt x="5411" y="122"/>
                  <a:pt x="5259" y="365"/>
                </a:cubicBezTo>
                <a:lnTo>
                  <a:pt x="152" y="9271"/>
                </a:lnTo>
                <a:cubicBezTo>
                  <a:pt x="0" y="9484"/>
                  <a:pt x="0" y="9788"/>
                  <a:pt x="152" y="10001"/>
                </a:cubicBezTo>
                <a:lnTo>
                  <a:pt x="5259" y="18907"/>
                </a:lnTo>
                <a:cubicBezTo>
                  <a:pt x="5411" y="19150"/>
                  <a:pt x="5654" y="19271"/>
                  <a:pt x="5928" y="19271"/>
                </a:cubicBezTo>
                <a:lnTo>
                  <a:pt x="16201" y="19271"/>
                </a:lnTo>
                <a:cubicBezTo>
                  <a:pt x="16475" y="19271"/>
                  <a:pt x="16718" y="19150"/>
                  <a:pt x="16840" y="18907"/>
                </a:cubicBezTo>
                <a:lnTo>
                  <a:pt x="21977" y="10001"/>
                </a:lnTo>
                <a:cubicBezTo>
                  <a:pt x="22098" y="9788"/>
                  <a:pt x="22098" y="9484"/>
                  <a:pt x="21977" y="9271"/>
                </a:cubicBezTo>
                <a:lnTo>
                  <a:pt x="16840" y="365"/>
                </a:lnTo>
                <a:cubicBezTo>
                  <a:pt x="16718" y="122"/>
                  <a:pt x="16475" y="1"/>
                  <a:pt x="162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8"/>
          <p:cNvSpPr/>
          <p:nvPr/>
        </p:nvSpPr>
        <p:spPr>
          <a:xfrm>
            <a:off x="1810138" y="1136262"/>
            <a:ext cx="789929" cy="688926"/>
          </a:xfrm>
          <a:custGeom>
            <a:avLst/>
            <a:gdLst/>
            <a:ahLst/>
            <a:cxnLst/>
            <a:rect l="l" t="t" r="r" b="b"/>
            <a:pathLst>
              <a:path w="22099" h="19272" extrusionOk="0">
                <a:moveTo>
                  <a:pt x="5928" y="1"/>
                </a:moveTo>
                <a:cubicBezTo>
                  <a:pt x="5654" y="1"/>
                  <a:pt x="5411" y="122"/>
                  <a:pt x="5259" y="365"/>
                </a:cubicBezTo>
                <a:lnTo>
                  <a:pt x="152" y="9271"/>
                </a:lnTo>
                <a:cubicBezTo>
                  <a:pt x="0" y="9484"/>
                  <a:pt x="0" y="9788"/>
                  <a:pt x="152" y="10001"/>
                </a:cubicBezTo>
                <a:lnTo>
                  <a:pt x="5259" y="18907"/>
                </a:lnTo>
                <a:cubicBezTo>
                  <a:pt x="5411" y="19150"/>
                  <a:pt x="5654" y="19271"/>
                  <a:pt x="5928" y="19271"/>
                </a:cubicBezTo>
                <a:lnTo>
                  <a:pt x="16201" y="19271"/>
                </a:lnTo>
                <a:cubicBezTo>
                  <a:pt x="16475" y="19271"/>
                  <a:pt x="16718" y="19150"/>
                  <a:pt x="16840" y="18907"/>
                </a:cubicBezTo>
                <a:lnTo>
                  <a:pt x="21977" y="10001"/>
                </a:lnTo>
                <a:cubicBezTo>
                  <a:pt x="22098" y="9788"/>
                  <a:pt x="22098" y="9484"/>
                  <a:pt x="21977" y="9271"/>
                </a:cubicBezTo>
                <a:lnTo>
                  <a:pt x="16840" y="365"/>
                </a:lnTo>
                <a:cubicBezTo>
                  <a:pt x="16718" y="122"/>
                  <a:pt x="16475" y="1"/>
                  <a:pt x="162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Oval 1"/>
          <p:cNvSpPr/>
          <p:nvPr/>
        </p:nvSpPr>
        <p:spPr>
          <a:xfrm>
            <a:off x="-90055" y="4561609"/>
            <a:ext cx="706581" cy="581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Arial Black" panose="020B0A04020102020204" pitchFamily="34" charset="0"/>
              </a:rPr>
              <a:t>2</a:t>
            </a:r>
          </a:p>
        </p:txBody>
      </p:sp>
      <p:sp>
        <p:nvSpPr>
          <p:cNvPr id="12" name="Google Shape;1500;p29">
            <a:extLst>
              <a:ext uri="{FF2B5EF4-FFF2-40B4-BE49-F238E27FC236}">
                <a16:creationId xmlns:a16="http://schemas.microsoft.com/office/drawing/2014/main" id="{0DBA3A24-2EAE-4E07-BF50-5047B61DFB33}"/>
              </a:ext>
            </a:extLst>
          </p:cNvPr>
          <p:cNvSpPr txBox="1">
            <a:spLocks/>
          </p:cNvSpPr>
          <p:nvPr/>
        </p:nvSpPr>
        <p:spPr>
          <a:xfrm>
            <a:off x="1597452" y="1059825"/>
            <a:ext cx="1215300" cy="841800"/>
          </a:xfrm>
          <a:prstGeom prst="rect">
            <a:avLst/>
          </a:prstGeom>
        </p:spPr>
        <p:txBody>
          <a:bodyPr spcFirstLastPara="1" vert="horz" wrap="square" lIns="91425" tIns="91425" rIns="91425" bIns="91425" rtlCol="0" anchor="ctr" anchorCtr="0">
            <a:noAutofit/>
          </a:bodyPr>
          <a:lstStyle>
            <a:lvl1pPr lvl="0" algn="ctr" defTabSz="685800" rtl="0" eaLnBrk="1" latinLnBrk="0" hangingPunct="1">
              <a:lnSpc>
                <a:spcPct val="90000"/>
              </a:lnSpc>
              <a:spcBef>
                <a:spcPts val="0"/>
              </a:spcBef>
              <a:spcAft>
                <a:spcPts val="0"/>
              </a:spcAft>
              <a:buClr>
                <a:schemeClr val="lt1"/>
              </a:buClr>
              <a:buSzPts val="4800"/>
              <a:buNone/>
              <a:defRPr lang="en-US" sz="4800" kern="1200" cap="none" spc="0" baseline="0">
                <a:solidFill>
                  <a:schemeClr val="lt1"/>
                </a:solidFill>
                <a:effectLst/>
                <a:latin typeface="+mj-lt"/>
                <a:ea typeface="+mn-ea"/>
                <a:cs typeface="+mn-cs"/>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pPr>
              <a:buFontTx/>
            </a:pPr>
            <a:r>
              <a:rPr lang="en"/>
              <a:t>1</a:t>
            </a:r>
          </a:p>
        </p:txBody>
      </p:sp>
      <p:sp>
        <p:nvSpPr>
          <p:cNvPr id="13" name="Google Shape;1500;p29">
            <a:extLst>
              <a:ext uri="{FF2B5EF4-FFF2-40B4-BE49-F238E27FC236}">
                <a16:creationId xmlns:a16="http://schemas.microsoft.com/office/drawing/2014/main" id="{395A45C3-0E79-48C5-AB4E-EBBFFFF11D6A}"/>
              </a:ext>
            </a:extLst>
          </p:cNvPr>
          <p:cNvSpPr txBox="1">
            <a:spLocks/>
          </p:cNvSpPr>
          <p:nvPr/>
        </p:nvSpPr>
        <p:spPr>
          <a:xfrm>
            <a:off x="1589975" y="2294015"/>
            <a:ext cx="1215300" cy="841800"/>
          </a:xfrm>
          <a:prstGeom prst="rect">
            <a:avLst/>
          </a:prstGeom>
        </p:spPr>
        <p:txBody>
          <a:bodyPr spcFirstLastPara="1" vert="horz" wrap="square" lIns="91425" tIns="91425" rIns="91425" bIns="91425" rtlCol="0" anchor="ctr" anchorCtr="0">
            <a:noAutofit/>
          </a:bodyPr>
          <a:lstStyle>
            <a:lvl1pPr lvl="0" algn="ctr" defTabSz="685800" rtl="0" eaLnBrk="1" latinLnBrk="0" hangingPunct="1">
              <a:lnSpc>
                <a:spcPct val="90000"/>
              </a:lnSpc>
              <a:spcBef>
                <a:spcPts val="0"/>
              </a:spcBef>
              <a:spcAft>
                <a:spcPts val="0"/>
              </a:spcAft>
              <a:buClr>
                <a:schemeClr val="lt1"/>
              </a:buClr>
              <a:buSzPts val="4800"/>
              <a:buNone/>
              <a:defRPr lang="en-US" sz="4800" kern="1200" cap="none" spc="0" baseline="0">
                <a:solidFill>
                  <a:schemeClr val="lt1"/>
                </a:solidFill>
                <a:effectLst/>
                <a:latin typeface="+mj-lt"/>
                <a:ea typeface="+mn-ea"/>
                <a:cs typeface="+mn-cs"/>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pPr>
              <a:buFontTx/>
            </a:pPr>
            <a:r>
              <a:rPr lang="en" dirty="0"/>
              <a:t>2</a:t>
            </a:r>
          </a:p>
        </p:txBody>
      </p:sp>
      <p:sp>
        <p:nvSpPr>
          <p:cNvPr id="11" name="Google Shape;1481;p28">
            <a:extLst>
              <a:ext uri="{FF2B5EF4-FFF2-40B4-BE49-F238E27FC236}">
                <a16:creationId xmlns:a16="http://schemas.microsoft.com/office/drawing/2014/main" id="{D739BD76-3C94-4303-B5AF-9F55D0631657}"/>
              </a:ext>
            </a:extLst>
          </p:cNvPr>
          <p:cNvSpPr txBox="1">
            <a:spLocks/>
          </p:cNvSpPr>
          <p:nvPr/>
        </p:nvSpPr>
        <p:spPr>
          <a:xfrm>
            <a:off x="2714944" y="3820214"/>
            <a:ext cx="4641358" cy="1063562"/>
          </a:xfrm>
          <a:prstGeom prst="rect">
            <a:avLst/>
          </a:prstGeom>
        </p:spPr>
        <p:txBody>
          <a:bodyPr spcFirstLastPara="1" vert="horz" wrap="square" lIns="91425" tIns="91425" rIns="91425" bIns="91425" rtlCol="0" anchor="ctr" anchorCtr="0">
            <a:noAutofit/>
          </a:bodyPr>
          <a:lstStyle>
            <a:lvl1pPr lvl="0" algn="l" defTabSz="685800" rtl="0" eaLnBrk="1" latinLnBrk="0" hangingPunct="1">
              <a:lnSpc>
                <a:spcPct val="90000"/>
              </a:lnSpc>
              <a:spcBef>
                <a:spcPts val="0"/>
              </a:spcBef>
              <a:spcAft>
                <a:spcPts val="0"/>
              </a:spcAft>
              <a:buClr>
                <a:schemeClr val="accent6"/>
              </a:buClr>
              <a:buSzPts val="1800"/>
              <a:buNone/>
              <a:defRPr lang="en-US" sz="1800" b="1" kern="1200" cap="none" spc="0" baseline="0">
                <a:solidFill>
                  <a:schemeClr val="tx1">
                    <a:lumMod val="85000"/>
                    <a:lumOff val="15000"/>
                  </a:schemeClr>
                </a:solidFill>
                <a:effectLst/>
                <a:latin typeface="Be Vietnam"/>
                <a:ea typeface="Be Vietnam"/>
                <a:cs typeface="Be Vietnam"/>
                <a:sym typeface="Be Vietnam"/>
              </a:defRPr>
            </a:lvl1pPr>
            <a:lvl2pPr lvl="1" rtl="0">
              <a:spcBef>
                <a:spcPts val="0"/>
              </a:spcBef>
              <a:spcAft>
                <a:spcPts val="0"/>
              </a:spcAft>
              <a:buClr>
                <a:schemeClr val="accent6"/>
              </a:buClr>
              <a:buSzPts val="1800"/>
              <a:buNone/>
              <a:defRPr sz="1800" b="1">
                <a:solidFill>
                  <a:schemeClr val="accent6"/>
                </a:solidFill>
              </a:defRPr>
            </a:lvl2pPr>
            <a:lvl3pPr lvl="2" rtl="0">
              <a:spcBef>
                <a:spcPts val="0"/>
              </a:spcBef>
              <a:spcAft>
                <a:spcPts val="0"/>
              </a:spcAft>
              <a:buClr>
                <a:schemeClr val="accent6"/>
              </a:buClr>
              <a:buSzPts val="1800"/>
              <a:buNone/>
              <a:defRPr sz="1800" b="1">
                <a:solidFill>
                  <a:schemeClr val="accent6"/>
                </a:solidFill>
              </a:defRPr>
            </a:lvl3pPr>
            <a:lvl4pPr lvl="3" rtl="0">
              <a:spcBef>
                <a:spcPts val="0"/>
              </a:spcBef>
              <a:spcAft>
                <a:spcPts val="0"/>
              </a:spcAft>
              <a:buClr>
                <a:schemeClr val="accent6"/>
              </a:buClr>
              <a:buSzPts val="1800"/>
              <a:buNone/>
              <a:defRPr sz="1800" b="1">
                <a:solidFill>
                  <a:schemeClr val="accent6"/>
                </a:solidFill>
              </a:defRPr>
            </a:lvl4pPr>
            <a:lvl5pPr lvl="4" rtl="0">
              <a:spcBef>
                <a:spcPts val="0"/>
              </a:spcBef>
              <a:spcAft>
                <a:spcPts val="0"/>
              </a:spcAft>
              <a:buClr>
                <a:schemeClr val="accent6"/>
              </a:buClr>
              <a:buSzPts val="1800"/>
              <a:buNone/>
              <a:defRPr sz="1800" b="1">
                <a:solidFill>
                  <a:schemeClr val="accent6"/>
                </a:solidFill>
              </a:defRPr>
            </a:lvl5pPr>
            <a:lvl6pPr lvl="5" rtl="0">
              <a:spcBef>
                <a:spcPts val="0"/>
              </a:spcBef>
              <a:spcAft>
                <a:spcPts val="0"/>
              </a:spcAft>
              <a:buClr>
                <a:schemeClr val="accent6"/>
              </a:buClr>
              <a:buSzPts val="1800"/>
              <a:buNone/>
              <a:defRPr sz="1800" b="1">
                <a:solidFill>
                  <a:schemeClr val="accent6"/>
                </a:solidFill>
              </a:defRPr>
            </a:lvl6pPr>
            <a:lvl7pPr lvl="6" rtl="0">
              <a:spcBef>
                <a:spcPts val="0"/>
              </a:spcBef>
              <a:spcAft>
                <a:spcPts val="0"/>
              </a:spcAft>
              <a:buClr>
                <a:schemeClr val="accent6"/>
              </a:buClr>
              <a:buSzPts val="1800"/>
              <a:buNone/>
              <a:defRPr sz="1800" b="1">
                <a:solidFill>
                  <a:schemeClr val="accent6"/>
                </a:solidFill>
              </a:defRPr>
            </a:lvl7pPr>
            <a:lvl8pPr lvl="7" rtl="0">
              <a:spcBef>
                <a:spcPts val="0"/>
              </a:spcBef>
              <a:spcAft>
                <a:spcPts val="0"/>
              </a:spcAft>
              <a:buClr>
                <a:schemeClr val="accent6"/>
              </a:buClr>
              <a:buSzPts val="1800"/>
              <a:buNone/>
              <a:defRPr sz="1800" b="1">
                <a:solidFill>
                  <a:schemeClr val="accent6"/>
                </a:solidFill>
              </a:defRPr>
            </a:lvl8pPr>
            <a:lvl9pPr lvl="8" rtl="0">
              <a:spcBef>
                <a:spcPts val="0"/>
              </a:spcBef>
              <a:spcAft>
                <a:spcPts val="0"/>
              </a:spcAft>
              <a:buClr>
                <a:schemeClr val="accent6"/>
              </a:buClr>
              <a:buSzPts val="1800"/>
              <a:buNone/>
              <a:defRPr sz="1800" b="1">
                <a:solidFill>
                  <a:schemeClr val="accent6"/>
                </a:solidFill>
              </a:defRPr>
            </a:lvl9pPr>
          </a:lstStyle>
          <a:p>
            <a:pPr>
              <a:buFontTx/>
            </a:pPr>
            <a:r>
              <a:rPr lang="vi-VN" sz="2800" dirty="0">
                <a:solidFill>
                  <a:schemeClr val="tx1"/>
                </a:solidFill>
                <a:latin typeface="Arial" panose="020B0604020202020204" pitchFamily="34" charset="0"/>
                <a:cs typeface="Arial" panose="020B0604020202020204" pitchFamily="34" charset="0"/>
              </a:rPr>
              <a:t>Demo phần mền Trello</a:t>
            </a:r>
          </a:p>
        </p:txBody>
      </p:sp>
      <p:sp>
        <p:nvSpPr>
          <p:cNvPr id="14" name="Google Shape;1468;p28">
            <a:extLst>
              <a:ext uri="{FF2B5EF4-FFF2-40B4-BE49-F238E27FC236}">
                <a16:creationId xmlns:a16="http://schemas.microsoft.com/office/drawing/2014/main" id="{2C3458F5-31B7-4E35-8453-50F0FAB8EB3B}"/>
              </a:ext>
            </a:extLst>
          </p:cNvPr>
          <p:cNvSpPr/>
          <p:nvPr/>
        </p:nvSpPr>
        <p:spPr>
          <a:xfrm>
            <a:off x="1817615" y="3993682"/>
            <a:ext cx="789929" cy="688926"/>
          </a:xfrm>
          <a:custGeom>
            <a:avLst/>
            <a:gdLst/>
            <a:ahLst/>
            <a:cxnLst/>
            <a:rect l="l" t="t" r="r" b="b"/>
            <a:pathLst>
              <a:path w="22099" h="19272" extrusionOk="0">
                <a:moveTo>
                  <a:pt x="5928" y="1"/>
                </a:moveTo>
                <a:cubicBezTo>
                  <a:pt x="5654" y="1"/>
                  <a:pt x="5411" y="122"/>
                  <a:pt x="5259" y="365"/>
                </a:cubicBezTo>
                <a:lnTo>
                  <a:pt x="152" y="9271"/>
                </a:lnTo>
                <a:cubicBezTo>
                  <a:pt x="0" y="9484"/>
                  <a:pt x="0" y="9788"/>
                  <a:pt x="152" y="10001"/>
                </a:cubicBezTo>
                <a:lnTo>
                  <a:pt x="5259" y="18907"/>
                </a:lnTo>
                <a:cubicBezTo>
                  <a:pt x="5411" y="19150"/>
                  <a:pt x="5654" y="19271"/>
                  <a:pt x="5928" y="19271"/>
                </a:cubicBezTo>
                <a:lnTo>
                  <a:pt x="16201" y="19271"/>
                </a:lnTo>
                <a:cubicBezTo>
                  <a:pt x="16475" y="19271"/>
                  <a:pt x="16718" y="19150"/>
                  <a:pt x="16840" y="18907"/>
                </a:cubicBezTo>
                <a:lnTo>
                  <a:pt x="21977" y="10001"/>
                </a:lnTo>
                <a:cubicBezTo>
                  <a:pt x="22098" y="9788"/>
                  <a:pt x="22098" y="9484"/>
                  <a:pt x="21977" y="9271"/>
                </a:cubicBezTo>
                <a:lnTo>
                  <a:pt x="16840" y="365"/>
                </a:lnTo>
                <a:cubicBezTo>
                  <a:pt x="16718" y="122"/>
                  <a:pt x="16475" y="1"/>
                  <a:pt x="162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00;p29">
            <a:extLst>
              <a:ext uri="{FF2B5EF4-FFF2-40B4-BE49-F238E27FC236}">
                <a16:creationId xmlns:a16="http://schemas.microsoft.com/office/drawing/2014/main" id="{9DF296C5-C620-4A4F-9BB1-F751F1358AEF}"/>
              </a:ext>
            </a:extLst>
          </p:cNvPr>
          <p:cNvSpPr txBox="1">
            <a:spLocks/>
          </p:cNvSpPr>
          <p:nvPr/>
        </p:nvSpPr>
        <p:spPr>
          <a:xfrm>
            <a:off x="1597452" y="3928460"/>
            <a:ext cx="1215300" cy="841800"/>
          </a:xfrm>
          <a:prstGeom prst="rect">
            <a:avLst/>
          </a:prstGeom>
        </p:spPr>
        <p:txBody>
          <a:bodyPr spcFirstLastPara="1" vert="horz" wrap="square" lIns="91425" tIns="91425" rIns="91425" bIns="91425" rtlCol="0" anchor="ctr" anchorCtr="0">
            <a:noAutofit/>
          </a:bodyPr>
          <a:lstStyle>
            <a:lvl1pPr lvl="0" algn="ctr" defTabSz="685800" rtl="0" eaLnBrk="1" latinLnBrk="0" hangingPunct="1">
              <a:lnSpc>
                <a:spcPct val="90000"/>
              </a:lnSpc>
              <a:spcBef>
                <a:spcPts val="0"/>
              </a:spcBef>
              <a:spcAft>
                <a:spcPts val="0"/>
              </a:spcAft>
              <a:buClr>
                <a:schemeClr val="lt1"/>
              </a:buClr>
              <a:buSzPts val="4800"/>
              <a:buNone/>
              <a:defRPr lang="en-US" sz="4800" kern="1200" cap="none" spc="0" baseline="0">
                <a:solidFill>
                  <a:schemeClr val="lt1"/>
                </a:solidFill>
                <a:effectLst/>
                <a:latin typeface="+mj-lt"/>
                <a:ea typeface="+mn-ea"/>
                <a:cs typeface="+mn-cs"/>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pPr>
              <a:buFontTx/>
            </a:pPr>
            <a:r>
              <a:rPr lang="vi-VN" dirty="0"/>
              <a:t>4</a:t>
            </a:r>
            <a:endParaRPr lang="en"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464"/>
                                        </p:tgtEl>
                                        <p:attrNameLst>
                                          <p:attrName>style.visibility</p:attrName>
                                        </p:attrNameLst>
                                      </p:cBhvr>
                                      <p:to>
                                        <p:strVal val="visible"/>
                                      </p:to>
                                    </p:set>
                                    <p:animEffect transition="in" filter="circle(in)">
                                      <p:cBhvr>
                                        <p:cTn id="7" dur="2000"/>
                                        <p:tgtEl>
                                          <p:spTgt spid="146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469"/>
                                        </p:tgtEl>
                                        <p:attrNameLst>
                                          <p:attrName>style.visibility</p:attrName>
                                        </p:attrNameLst>
                                      </p:cBhvr>
                                      <p:to>
                                        <p:strVal val="visible"/>
                                      </p:to>
                                    </p:set>
                                    <p:animEffect transition="in" filter="fade">
                                      <p:cBhvr>
                                        <p:cTn id="12" dur="1000"/>
                                        <p:tgtEl>
                                          <p:spTgt spid="1469"/>
                                        </p:tgtEl>
                                      </p:cBhvr>
                                    </p:animEffect>
                                    <p:anim calcmode="lin" valueType="num">
                                      <p:cBhvr>
                                        <p:cTn id="13" dur="1000" fill="hold"/>
                                        <p:tgtEl>
                                          <p:spTgt spid="1469"/>
                                        </p:tgtEl>
                                        <p:attrNameLst>
                                          <p:attrName>ppt_x</p:attrName>
                                        </p:attrNameLst>
                                      </p:cBhvr>
                                      <p:tavLst>
                                        <p:tav tm="0">
                                          <p:val>
                                            <p:strVal val="#ppt_x"/>
                                          </p:val>
                                        </p:tav>
                                        <p:tav tm="100000">
                                          <p:val>
                                            <p:strVal val="#ppt_x"/>
                                          </p:val>
                                        </p:tav>
                                      </p:tavLst>
                                    </p:anim>
                                    <p:anim calcmode="lin" valueType="num">
                                      <p:cBhvr>
                                        <p:cTn id="14" dur="1000" fill="hold"/>
                                        <p:tgtEl>
                                          <p:spTgt spid="146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76"/>
                                        </p:tgtEl>
                                        <p:attrNameLst>
                                          <p:attrName>style.visibility</p:attrName>
                                        </p:attrNameLst>
                                      </p:cBhvr>
                                      <p:to>
                                        <p:strVal val="visible"/>
                                      </p:to>
                                    </p:set>
                                    <p:animEffect transition="in" filter="fade">
                                      <p:cBhvr>
                                        <p:cTn id="17" dur="1000"/>
                                        <p:tgtEl>
                                          <p:spTgt spid="1476"/>
                                        </p:tgtEl>
                                      </p:cBhvr>
                                    </p:animEffect>
                                    <p:anim calcmode="lin" valueType="num">
                                      <p:cBhvr>
                                        <p:cTn id="18" dur="1000" fill="hold"/>
                                        <p:tgtEl>
                                          <p:spTgt spid="1476"/>
                                        </p:tgtEl>
                                        <p:attrNameLst>
                                          <p:attrName>ppt_x</p:attrName>
                                        </p:attrNameLst>
                                      </p:cBhvr>
                                      <p:tavLst>
                                        <p:tav tm="0">
                                          <p:val>
                                            <p:strVal val="#ppt_x"/>
                                          </p:val>
                                        </p:tav>
                                        <p:tav tm="100000">
                                          <p:val>
                                            <p:strVal val="#ppt_x"/>
                                          </p:val>
                                        </p:tav>
                                      </p:tavLst>
                                    </p:anim>
                                    <p:anim calcmode="lin" valueType="num">
                                      <p:cBhvr>
                                        <p:cTn id="19" dur="1000" fill="hold"/>
                                        <p:tgtEl>
                                          <p:spTgt spid="147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478"/>
                                        </p:tgtEl>
                                        <p:attrNameLst>
                                          <p:attrName>style.visibility</p:attrName>
                                        </p:attrNameLst>
                                      </p:cBhvr>
                                      <p:to>
                                        <p:strVal val="visible"/>
                                      </p:to>
                                    </p:set>
                                    <p:animEffect transition="in" filter="fade">
                                      <p:cBhvr>
                                        <p:cTn id="22" dur="1000"/>
                                        <p:tgtEl>
                                          <p:spTgt spid="1478"/>
                                        </p:tgtEl>
                                      </p:cBhvr>
                                    </p:animEffect>
                                    <p:anim calcmode="lin" valueType="num">
                                      <p:cBhvr>
                                        <p:cTn id="23" dur="1000" fill="hold"/>
                                        <p:tgtEl>
                                          <p:spTgt spid="1478"/>
                                        </p:tgtEl>
                                        <p:attrNameLst>
                                          <p:attrName>ppt_x</p:attrName>
                                        </p:attrNameLst>
                                      </p:cBhvr>
                                      <p:tavLst>
                                        <p:tav tm="0">
                                          <p:val>
                                            <p:strVal val="#ppt_x"/>
                                          </p:val>
                                        </p:tav>
                                        <p:tav tm="100000">
                                          <p:val>
                                            <p:strVal val="#ppt_x"/>
                                          </p:val>
                                        </p:tav>
                                      </p:tavLst>
                                    </p:anim>
                                    <p:anim calcmode="lin" valueType="num">
                                      <p:cBhvr>
                                        <p:cTn id="24" dur="1000" fill="hold"/>
                                        <p:tgtEl>
                                          <p:spTgt spid="147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468"/>
                                        </p:tgtEl>
                                        <p:attrNameLst>
                                          <p:attrName>style.visibility</p:attrName>
                                        </p:attrNameLst>
                                      </p:cBhvr>
                                      <p:to>
                                        <p:strVal val="visible"/>
                                      </p:to>
                                    </p:set>
                                    <p:animEffect transition="in" filter="fade">
                                      <p:cBhvr>
                                        <p:cTn id="29" dur="1000"/>
                                        <p:tgtEl>
                                          <p:spTgt spid="1468"/>
                                        </p:tgtEl>
                                      </p:cBhvr>
                                    </p:animEffect>
                                    <p:anim calcmode="lin" valueType="num">
                                      <p:cBhvr>
                                        <p:cTn id="30" dur="1000" fill="hold"/>
                                        <p:tgtEl>
                                          <p:spTgt spid="1468"/>
                                        </p:tgtEl>
                                        <p:attrNameLst>
                                          <p:attrName>ppt_x</p:attrName>
                                        </p:attrNameLst>
                                      </p:cBhvr>
                                      <p:tavLst>
                                        <p:tav tm="0">
                                          <p:val>
                                            <p:strVal val="#ppt_x"/>
                                          </p:val>
                                        </p:tav>
                                        <p:tav tm="100000">
                                          <p:val>
                                            <p:strVal val="#ppt_x"/>
                                          </p:val>
                                        </p:tav>
                                      </p:tavLst>
                                    </p:anim>
                                    <p:anim calcmode="lin" valueType="num">
                                      <p:cBhvr>
                                        <p:cTn id="31" dur="1000" fill="hold"/>
                                        <p:tgtEl>
                                          <p:spTgt spid="146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481"/>
                                        </p:tgtEl>
                                        <p:attrNameLst>
                                          <p:attrName>style.visibility</p:attrName>
                                        </p:attrNameLst>
                                      </p:cBhvr>
                                      <p:to>
                                        <p:strVal val="visible"/>
                                      </p:to>
                                    </p:set>
                                    <p:animEffect transition="in" filter="fade">
                                      <p:cBhvr>
                                        <p:cTn id="34" dur="1000"/>
                                        <p:tgtEl>
                                          <p:spTgt spid="1481"/>
                                        </p:tgtEl>
                                      </p:cBhvr>
                                    </p:animEffect>
                                    <p:anim calcmode="lin" valueType="num">
                                      <p:cBhvr>
                                        <p:cTn id="35" dur="1000" fill="hold"/>
                                        <p:tgtEl>
                                          <p:spTgt spid="1481"/>
                                        </p:tgtEl>
                                        <p:attrNameLst>
                                          <p:attrName>ppt_x</p:attrName>
                                        </p:attrNameLst>
                                      </p:cBhvr>
                                      <p:tavLst>
                                        <p:tav tm="0">
                                          <p:val>
                                            <p:strVal val="#ppt_x"/>
                                          </p:val>
                                        </p:tav>
                                        <p:tav tm="100000">
                                          <p:val>
                                            <p:strVal val="#ppt_x"/>
                                          </p:val>
                                        </p:tav>
                                      </p:tavLst>
                                    </p:anim>
                                    <p:anim calcmode="lin" valueType="num">
                                      <p:cBhvr>
                                        <p:cTn id="36" dur="1000" fill="hold"/>
                                        <p:tgtEl>
                                          <p:spTgt spid="1481"/>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1000"/>
                                        <p:tgtEl>
                                          <p:spTgt spid="14"/>
                                        </p:tgtEl>
                                      </p:cBhvr>
                                    </p:animEffect>
                                    <p:anim calcmode="lin" valueType="num">
                                      <p:cBhvr>
                                        <p:cTn id="52" dur="1000" fill="hold"/>
                                        <p:tgtEl>
                                          <p:spTgt spid="14"/>
                                        </p:tgtEl>
                                        <p:attrNameLst>
                                          <p:attrName>ppt_x</p:attrName>
                                        </p:attrNameLst>
                                      </p:cBhvr>
                                      <p:tavLst>
                                        <p:tav tm="0">
                                          <p:val>
                                            <p:strVal val="#ppt_x"/>
                                          </p:val>
                                        </p:tav>
                                        <p:tav tm="100000">
                                          <p:val>
                                            <p:strVal val="#ppt_x"/>
                                          </p:val>
                                        </p:tav>
                                      </p:tavLst>
                                    </p:anim>
                                    <p:anim calcmode="lin" valueType="num">
                                      <p:cBhvr>
                                        <p:cTn id="53" dur="1000" fill="hold"/>
                                        <p:tgtEl>
                                          <p:spTgt spid="14"/>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1000" fill="hold"/>
                                        <p:tgtEl>
                                          <p:spTgt spid="11"/>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1000"/>
                                        <p:tgtEl>
                                          <p:spTgt spid="15"/>
                                        </p:tgtEl>
                                      </p:cBhvr>
                                    </p:animEffect>
                                    <p:anim calcmode="lin" valueType="num">
                                      <p:cBhvr>
                                        <p:cTn id="62" dur="1000" fill="hold"/>
                                        <p:tgtEl>
                                          <p:spTgt spid="15"/>
                                        </p:tgtEl>
                                        <p:attrNameLst>
                                          <p:attrName>ppt_x</p:attrName>
                                        </p:attrNameLst>
                                      </p:cBhvr>
                                      <p:tavLst>
                                        <p:tav tm="0">
                                          <p:val>
                                            <p:strVal val="#ppt_x"/>
                                          </p:val>
                                        </p:tav>
                                        <p:tav tm="100000">
                                          <p:val>
                                            <p:strVal val="#ppt_x"/>
                                          </p:val>
                                        </p:tav>
                                      </p:tavLst>
                                    </p:anim>
                                    <p:anim calcmode="lin" valueType="num">
                                      <p:cBhvr>
                                        <p:cTn id="6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6" grpId="0"/>
      <p:bldP spid="1478" grpId="0"/>
      <p:bldP spid="1481" grpId="0"/>
      <p:bldP spid="1464" grpId="0"/>
      <p:bldP spid="1468" grpId="0" animBg="1"/>
      <p:bldP spid="1469" grpId="0" animBg="1"/>
      <p:bldP spid="12" grpId="0"/>
      <p:bldP spid="13" grpId="0"/>
      <p:bldP spid="11" grpId="0"/>
      <p:bldP spid="14" grpId="0" animBg="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487A3-A850-4716-BB32-F19F80AEA266}"/>
              </a:ext>
            </a:extLst>
          </p:cNvPr>
          <p:cNvSpPr>
            <a:spLocks noGrp="1"/>
          </p:cNvSpPr>
          <p:nvPr>
            <p:ph type="title"/>
          </p:nvPr>
        </p:nvSpPr>
        <p:spPr/>
        <p:txBody>
          <a:bodyPr/>
          <a:lstStyle/>
          <a:p>
            <a:r>
              <a:rPr lang="vi-VN"/>
              <a:t>1.</a:t>
            </a:r>
            <a:r>
              <a:rPr lang="en-US"/>
              <a:t>5</a:t>
            </a:r>
            <a:r>
              <a:rPr lang="vi-VN"/>
              <a:t> Tài liệu tham khảo</a:t>
            </a:r>
            <a:endParaRPr lang="en-US"/>
          </a:p>
        </p:txBody>
      </p:sp>
      <p:sp>
        <p:nvSpPr>
          <p:cNvPr id="3" name="Title 2">
            <a:extLst>
              <a:ext uri="{FF2B5EF4-FFF2-40B4-BE49-F238E27FC236}">
                <a16:creationId xmlns:a16="http://schemas.microsoft.com/office/drawing/2014/main" id="{EE286A8C-4639-499C-8704-F81083BFCA8F}"/>
              </a:ext>
            </a:extLst>
          </p:cNvPr>
          <p:cNvSpPr>
            <a:spLocks noGrp="1"/>
          </p:cNvSpPr>
          <p:nvPr>
            <p:ph type="title" idx="2"/>
          </p:nvPr>
        </p:nvSpPr>
        <p:spPr>
          <a:xfrm>
            <a:off x="713225" y="1343050"/>
            <a:ext cx="6564804" cy="2604300"/>
          </a:xfrm>
        </p:spPr>
        <p:txBody>
          <a:bodyPr/>
          <a:lstStyle/>
          <a:p>
            <a:pPr>
              <a:buNone/>
            </a:pPr>
            <a:r>
              <a:rPr lang="en-US">
                <a:latin typeface="Arial" panose="020B0604020202020204" pitchFamily="34" charset="0"/>
                <a:cs typeface="Arial" panose="020B0604020202020204" pitchFamily="34" charset="0"/>
              </a:rPr>
              <a:t>https://tmhpp.com.vn/d4/news/Quan-ly-ma-nguon-Thay-doi-nho-hieu-qua-lon-1-7868.aspx?fbclid=IwAR2PZpc2mNHiRmeD5XxVb6-NkbBdm9bf8pP6ha3MLD14pf3Id3NlNIu_z4I</a:t>
            </a:r>
            <a:br>
              <a:rPr lang="en-US">
                <a:latin typeface="Arial" panose="020B0604020202020204" pitchFamily="34" charset="0"/>
                <a:cs typeface="Arial" panose="020B0604020202020204" pitchFamily="34" charset="0"/>
              </a:rPr>
            </a:b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https://www.youtube.com/watch?v=z-BDl0SBtgo</a:t>
            </a:r>
          </a:p>
        </p:txBody>
      </p:sp>
    </p:spTree>
    <p:extLst>
      <p:ext uri="{BB962C8B-B14F-4D97-AF65-F5344CB8AC3E}">
        <p14:creationId xmlns:p14="http://schemas.microsoft.com/office/powerpoint/2010/main" val="8806890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984C-8566-4923-94CB-B2F204AE24A9}"/>
              </a:ext>
            </a:extLst>
          </p:cNvPr>
          <p:cNvSpPr>
            <a:spLocks noGrp="1"/>
          </p:cNvSpPr>
          <p:nvPr>
            <p:ph type="title"/>
          </p:nvPr>
        </p:nvSpPr>
        <p:spPr/>
        <p:txBody>
          <a:bodyPr/>
          <a:lstStyle/>
          <a:p>
            <a:r>
              <a:rPr lang="vi-VN" dirty="0"/>
              <a:t>Trello</a:t>
            </a:r>
            <a:endParaRPr lang="en-US" dirty="0"/>
          </a:p>
        </p:txBody>
      </p:sp>
      <p:sp>
        <p:nvSpPr>
          <p:cNvPr id="3" name="Title 2">
            <a:extLst>
              <a:ext uri="{FF2B5EF4-FFF2-40B4-BE49-F238E27FC236}">
                <a16:creationId xmlns:a16="http://schemas.microsoft.com/office/drawing/2014/main" id="{AE15C01C-2090-4227-8B6D-3255727BD55C}"/>
              </a:ext>
            </a:extLst>
          </p:cNvPr>
          <p:cNvSpPr>
            <a:spLocks noGrp="1"/>
          </p:cNvSpPr>
          <p:nvPr>
            <p:ph type="title" idx="2"/>
          </p:nvPr>
        </p:nvSpPr>
        <p:spPr/>
        <p:txBody>
          <a:bodyPr/>
          <a:lstStyle/>
          <a:p>
            <a:pPr>
              <a:buNone/>
            </a:pPr>
            <a:r>
              <a:rPr lang="vi-VN"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Trello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một</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phần</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mềm</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cụ</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thiết</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lập</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vô</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cùng</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logic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hiệu</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quả</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br>
              <a:rPr lang="vi-VN"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br>
            <a:r>
              <a:rPr lang="vi-VN"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Tính</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năng</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nổi</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bật</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Trello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đó</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chính</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theo</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nhóm</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Các</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chung</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nhóm</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thì</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thành</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viên</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chỉ</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cần</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nhìn</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qua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nắm</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toàn</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bộ</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công</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việc</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spc="25"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mình</a:t>
            </a:r>
            <a:r>
              <a:rPr lang="en-US" sz="1800" spc="25"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1028" name="Picture 4" descr="Cách tải vài cài đặt Trello cho máy tính, PC đơn giản, chi tiết nhất">
            <a:extLst>
              <a:ext uri="{FF2B5EF4-FFF2-40B4-BE49-F238E27FC236}">
                <a16:creationId xmlns:a16="http://schemas.microsoft.com/office/drawing/2014/main" id="{CE29E437-487A-4365-ACEA-56343FE768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877" y="1343050"/>
            <a:ext cx="3036524" cy="2327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9179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FFBF9-4887-4362-BF1E-BAEB5E2543FE}"/>
              </a:ext>
            </a:extLst>
          </p:cNvPr>
          <p:cNvSpPr>
            <a:spLocks noGrp="1"/>
          </p:cNvSpPr>
          <p:nvPr>
            <p:ph type="title"/>
          </p:nvPr>
        </p:nvSpPr>
        <p:spPr/>
        <p:txBody>
          <a:bodyPr/>
          <a:lstStyle/>
          <a:p>
            <a:r>
              <a:rPr lang="vi-VN" dirty="0"/>
              <a:t>Tính năng nổi bật của Trello</a:t>
            </a:r>
            <a:endParaRPr lang="en-US" dirty="0"/>
          </a:p>
        </p:txBody>
      </p:sp>
      <p:sp>
        <p:nvSpPr>
          <p:cNvPr id="3" name="Title 2">
            <a:extLst>
              <a:ext uri="{FF2B5EF4-FFF2-40B4-BE49-F238E27FC236}">
                <a16:creationId xmlns:a16="http://schemas.microsoft.com/office/drawing/2014/main" id="{3FDFC214-66C6-4380-BD2A-F00490A0DE50}"/>
              </a:ext>
            </a:extLst>
          </p:cNvPr>
          <p:cNvSpPr>
            <a:spLocks noGrp="1"/>
          </p:cNvSpPr>
          <p:nvPr>
            <p:ph type="title" idx="2"/>
          </p:nvPr>
        </p:nvSpPr>
        <p:spPr>
          <a:xfrm>
            <a:off x="713224" y="997527"/>
            <a:ext cx="7772685" cy="3248891"/>
          </a:xfrm>
        </p:spPr>
        <p:txBody>
          <a:bodyPr/>
          <a:lstStyle/>
          <a:p>
            <a:pPr marL="457200" marR="0" lvl="1">
              <a:lnSpc>
                <a:spcPct val="107000"/>
              </a:lnSpc>
              <a:spcBef>
                <a:spcPts val="0"/>
              </a:spcBef>
              <a:spcAft>
                <a:spcPts val="800"/>
              </a:spcAft>
              <a:buNone/>
            </a:pPr>
            <a:r>
              <a:rPr lang="vi-VN"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chia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rõ</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ràng</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theo</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từng</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vị</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trí</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từng</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tình</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trạng</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đầu</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đang</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làm</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đã</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làm</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xong</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hủy</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bỏ</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vi-VN"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Tổng</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phân</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chia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đầu</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tới</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từng</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nhóm</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bao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gồm</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mô</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tả</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cụ</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thời</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gian</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tình</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trạng</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hoàn</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vi-VN"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Đây</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là</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cụ</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hỗ</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trợ</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làm</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nhóm</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nên</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phép</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thành</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viên</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nhóm</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yêu</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cầu</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đỡ</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nhau</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khi</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thực</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hiện</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nhiệm</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vụ</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nào</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đó</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vi-VN"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Ưu</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điểm</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của</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Trello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rất</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rõ</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ràng</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hướng</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đến</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đơn</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giản</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linh</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hoạt</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miễn</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phí</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tính</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năng</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cao</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cấp</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thì</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bạn</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mới</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phải</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trả</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phí</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40547562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35154-4DAD-4377-A388-7F079085633B}"/>
              </a:ext>
            </a:extLst>
          </p:cNvPr>
          <p:cNvSpPr>
            <a:spLocks noGrp="1"/>
          </p:cNvSpPr>
          <p:nvPr>
            <p:ph type="title"/>
          </p:nvPr>
        </p:nvSpPr>
        <p:spPr/>
        <p:txBody>
          <a:bodyPr/>
          <a:lstStyle/>
          <a:p>
            <a:r>
              <a:rPr lang="vi-VN" dirty="0"/>
              <a:t>Cấu tạo chính </a:t>
            </a:r>
            <a:endParaRPr lang="en-US" dirty="0"/>
          </a:p>
        </p:txBody>
      </p:sp>
      <p:sp>
        <p:nvSpPr>
          <p:cNvPr id="3" name="Title 2">
            <a:extLst>
              <a:ext uri="{FF2B5EF4-FFF2-40B4-BE49-F238E27FC236}">
                <a16:creationId xmlns:a16="http://schemas.microsoft.com/office/drawing/2014/main" id="{54528FFD-5931-41BE-9B31-CBB3FCB2E23A}"/>
              </a:ext>
            </a:extLst>
          </p:cNvPr>
          <p:cNvSpPr>
            <a:spLocks noGrp="1"/>
          </p:cNvSpPr>
          <p:nvPr>
            <p:ph type="title" idx="2"/>
          </p:nvPr>
        </p:nvSpPr>
        <p:spPr>
          <a:xfrm>
            <a:off x="713225" y="1011382"/>
            <a:ext cx="4759320" cy="2935968"/>
          </a:xfrm>
        </p:spPr>
        <p:txBody>
          <a:bodyPr/>
          <a:lstStyle/>
          <a:p>
            <a:r>
              <a:rPr lang="vi-VN" dirty="0"/>
              <a:t>1. </a:t>
            </a:r>
            <a:r>
              <a:rPr lang="en-US" sz="1800" dirty="0">
                <a:solidFill>
                  <a:srgbClr val="100F0D"/>
                </a:solidFill>
                <a:effectLst/>
                <a:latin typeface="Times New Roman" panose="02020603050405020304" pitchFamily="18" charset="0"/>
                <a:ea typeface="Times New Roman" panose="02020603050405020304" pitchFamily="18" charset="0"/>
              </a:rPr>
              <a:t>Card: </a:t>
            </a:r>
            <a:r>
              <a:rPr lang="en-US" sz="1800" dirty="0" err="1">
                <a:solidFill>
                  <a:srgbClr val="100F0D"/>
                </a:solidFill>
                <a:effectLst/>
                <a:latin typeface="Times New Roman" panose="02020603050405020304" pitchFamily="18" charset="0"/>
                <a:ea typeface="Times New Roman" panose="02020603050405020304" pitchFamily="18" charset="0"/>
              </a:rPr>
              <a:t>đây</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là</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một</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thẻ</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thông</a:t>
            </a:r>
            <a:r>
              <a:rPr lang="en-US" sz="1800" dirty="0">
                <a:solidFill>
                  <a:srgbClr val="100F0D"/>
                </a:solidFill>
                <a:effectLst/>
                <a:latin typeface="Times New Roman" panose="02020603050405020304" pitchFamily="18" charset="0"/>
                <a:ea typeface="Times New Roman" panose="02020603050405020304" pitchFamily="18" charset="0"/>
              </a:rPr>
              <a:t> tin bao </a:t>
            </a:r>
            <a:r>
              <a:rPr lang="en-US" sz="1800" dirty="0" err="1">
                <a:solidFill>
                  <a:srgbClr val="100F0D"/>
                </a:solidFill>
                <a:effectLst/>
                <a:latin typeface="Times New Roman" panose="02020603050405020304" pitchFamily="18" charset="0"/>
                <a:ea typeface="Times New Roman" panose="02020603050405020304" pitchFamily="18" charset="0"/>
              </a:rPr>
              <a:t>gồm</a:t>
            </a:r>
            <a:r>
              <a:rPr lang="en-US" sz="1800" dirty="0">
                <a:solidFill>
                  <a:srgbClr val="100F0D"/>
                </a:solidFill>
                <a:effectLst/>
                <a:latin typeface="Times New Roman" panose="02020603050405020304" pitchFamily="18" charset="0"/>
                <a:ea typeface="Times New Roman" panose="02020603050405020304" pitchFamily="18" charset="0"/>
              </a:rPr>
              <a:t> Title (</a:t>
            </a:r>
            <a:r>
              <a:rPr lang="en-US" sz="1800" dirty="0" err="1">
                <a:solidFill>
                  <a:srgbClr val="100F0D"/>
                </a:solidFill>
                <a:effectLst/>
                <a:latin typeface="Times New Roman" panose="02020603050405020304" pitchFamily="18" charset="0"/>
                <a:ea typeface="Times New Roman" panose="02020603050405020304" pitchFamily="18" charset="0"/>
              </a:rPr>
              <a:t>tiêu</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đề</a:t>
            </a:r>
            <a:r>
              <a:rPr lang="en-US" sz="1800" dirty="0">
                <a:solidFill>
                  <a:srgbClr val="100F0D"/>
                </a:solidFill>
                <a:effectLst/>
                <a:latin typeface="Times New Roman" panose="02020603050405020304" pitchFamily="18" charset="0"/>
                <a:ea typeface="Times New Roman" panose="02020603050405020304" pitchFamily="18" charset="0"/>
              </a:rPr>
              <a:t>), Description (</a:t>
            </a:r>
            <a:r>
              <a:rPr lang="en-US" sz="1800" dirty="0" err="1">
                <a:solidFill>
                  <a:srgbClr val="100F0D"/>
                </a:solidFill>
                <a:effectLst/>
                <a:latin typeface="Times New Roman" panose="02020603050405020304" pitchFamily="18" charset="0"/>
                <a:ea typeface="Times New Roman" panose="02020603050405020304" pitchFamily="18" charset="0"/>
              </a:rPr>
              <a:t>mô</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tả</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dùng</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để</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lưu</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trữ</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công</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việc</a:t>
            </a:r>
            <a:br>
              <a:rPr lang="vi-VN" sz="1800" dirty="0">
                <a:solidFill>
                  <a:srgbClr val="100F0D"/>
                </a:solidFill>
                <a:effectLst/>
                <a:latin typeface="Times New Roman" panose="02020603050405020304" pitchFamily="18" charset="0"/>
                <a:ea typeface="Times New Roman" panose="02020603050405020304" pitchFamily="18" charset="0"/>
              </a:rPr>
            </a:br>
            <a:br>
              <a:rPr lang="vi-VN" sz="1800" dirty="0">
                <a:solidFill>
                  <a:srgbClr val="100F0D"/>
                </a:solidFill>
                <a:effectLst/>
                <a:latin typeface="Times New Roman" panose="02020603050405020304" pitchFamily="18" charset="0"/>
                <a:ea typeface="Times New Roman" panose="02020603050405020304" pitchFamily="18" charset="0"/>
              </a:rPr>
            </a:br>
            <a:r>
              <a:rPr lang="vi-VN" sz="1800" dirty="0">
                <a:solidFill>
                  <a:srgbClr val="100F0D"/>
                </a:solidFill>
                <a:effectLst/>
                <a:latin typeface="Times New Roman" panose="02020603050405020304" pitchFamily="18" charset="0"/>
                <a:ea typeface="Times New Roman" panose="02020603050405020304" pitchFamily="18" charset="0"/>
              </a:rPr>
              <a:t>2.</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là</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một</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danh</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sách</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tổng</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hợp</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nhiều</a:t>
            </a:r>
            <a:r>
              <a:rPr lang="en-US" sz="1800" dirty="0">
                <a:solidFill>
                  <a:srgbClr val="100F0D"/>
                </a:solidFill>
                <a:effectLst/>
                <a:latin typeface="Times New Roman" panose="02020603050405020304" pitchFamily="18" charset="0"/>
                <a:ea typeface="Times New Roman" panose="02020603050405020304" pitchFamily="18" charset="0"/>
              </a:rPr>
              <a:t> Card </a:t>
            </a:r>
            <a:r>
              <a:rPr lang="en-US" sz="1800" dirty="0" err="1">
                <a:solidFill>
                  <a:srgbClr val="100F0D"/>
                </a:solidFill>
                <a:effectLst/>
                <a:latin typeface="Times New Roman" panose="02020603050405020304" pitchFamily="18" charset="0"/>
                <a:ea typeface="Times New Roman" panose="02020603050405020304" pitchFamily="18" charset="0"/>
              </a:rPr>
              <a:t>có</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cùng</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một</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tình</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trạng</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đang</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làm</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chưa</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làm</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đã</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làm</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xong</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hoặc</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cùng</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một</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tính</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chất</a:t>
            </a:r>
            <a:br>
              <a:rPr lang="vi-VN" sz="1800" dirty="0">
                <a:solidFill>
                  <a:srgbClr val="100F0D"/>
                </a:solidFill>
                <a:latin typeface="Times New Roman" panose="02020603050405020304" pitchFamily="18" charset="0"/>
                <a:ea typeface="Times New Roman" panose="02020603050405020304" pitchFamily="18" charset="0"/>
              </a:rPr>
            </a:br>
            <a:br>
              <a:rPr lang="vi-VN" sz="1800" dirty="0">
                <a:solidFill>
                  <a:srgbClr val="100F0D"/>
                </a:solidFill>
                <a:effectLst/>
                <a:latin typeface="Times New Roman" panose="02020603050405020304" pitchFamily="18" charset="0"/>
                <a:ea typeface="Times New Roman" panose="02020603050405020304" pitchFamily="18" charset="0"/>
              </a:rPr>
            </a:br>
            <a:r>
              <a:rPr lang="vi-VN" sz="1800" dirty="0">
                <a:solidFill>
                  <a:srgbClr val="100F0D"/>
                </a:solidFill>
                <a:effectLst/>
                <a:latin typeface="Times New Roman" panose="02020603050405020304" pitchFamily="18" charset="0"/>
                <a:ea typeface="Times New Roman" panose="02020603050405020304" pitchFamily="18" charset="0"/>
              </a:rPr>
              <a:t>3. </a:t>
            </a:r>
            <a:r>
              <a:rPr lang="en-US" sz="1800" dirty="0">
                <a:solidFill>
                  <a:srgbClr val="100F0D"/>
                </a:solidFill>
                <a:effectLst/>
                <a:latin typeface="Times New Roman" panose="02020603050405020304" pitchFamily="18" charset="0"/>
                <a:ea typeface="Times New Roman" panose="02020603050405020304" pitchFamily="18" charset="0"/>
              </a:rPr>
              <a:t>Board: </a:t>
            </a:r>
            <a:r>
              <a:rPr lang="en-US" sz="1800" dirty="0" err="1">
                <a:solidFill>
                  <a:srgbClr val="100F0D"/>
                </a:solidFill>
                <a:effectLst/>
                <a:latin typeface="Times New Roman" panose="02020603050405020304" pitchFamily="18" charset="0"/>
                <a:ea typeface="Times New Roman" panose="02020603050405020304" pitchFamily="18" charset="0"/>
              </a:rPr>
              <a:t>tổng</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hợp</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các</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Liss</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là</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một</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bảng</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tương</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đương</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như</a:t>
            </a:r>
            <a:r>
              <a:rPr lang="en-US" sz="1800" dirty="0">
                <a:solidFill>
                  <a:srgbClr val="100F0D"/>
                </a:solidFill>
                <a:effectLst/>
                <a:latin typeface="Times New Roman" panose="02020603050405020304" pitchFamily="18" charset="0"/>
                <a:ea typeface="Times New Roman" panose="02020603050405020304" pitchFamily="18" charset="0"/>
              </a:rPr>
              <a:t> 1 </a:t>
            </a:r>
            <a:r>
              <a:rPr lang="en-US" sz="1800" dirty="0" err="1">
                <a:solidFill>
                  <a:srgbClr val="100F0D"/>
                </a:solidFill>
                <a:effectLst/>
                <a:latin typeface="Times New Roman" panose="02020603050405020304" pitchFamily="18" charset="0"/>
                <a:ea typeface="Times New Roman" panose="02020603050405020304" pitchFamily="18" charset="0"/>
              </a:rPr>
              <a:t>dự</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án</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hoặc</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một</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nhiệm</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vụ</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công</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việc</a:t>
            </a:r>
            <a:r>
              <a:rPr lang="en-US" sz="1800" dirty="0">
                <a:solidFill>
                  <a:srgbClr val="100F0D"/>
                </a:solidFill>
                <a:effectLst/>
                <a:latin typeface="Times New Roman" panose="02020603050405020304" pitchFamily="18" charset="0"/>
                <a:ea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rPr>
              <a:t>lớn</a:t>
            </a:r>
            <a:br>
              <a:rPr lang="vi-VN" sz="1800" dirty="0">
                <a:solidFill>
                  <a:srgbClr val="100F0D"/>
                </a:solidFill>
                <a:effectLst/>
                <a:latin typeface="Times New Roman" panose="02020603050405020304" pitchFamily="18" charset="0"/>
                <a:ea typeface="Times New Roman" panose="02020603050405020304" pitchFamily="18" charset="0"/>
              </a:rPr>
            </a:br>
            <a:br>
              <a:rPr lang="vi-VN" sz="1800" dirty="0">
                <a:solidFill>
                  <a:srgbClr val="100F0D"/>
                </a:solidFill>
                <a:effectLst/>
                <a:latin typeface="Times New Roman" panose="02020603050405020304" pitchFamily="18" charset="0"/>
                <a:ea typeface="Times New Roman" panose="02020603050405020304" pitchFamily="18" charset="0"/>
              </a:rPr>
            </a:br>
            <a:r>
              <a:rPr lang="vi-VN" sz="1800" dirty="0">
                <a:solidFill>
                  <a:srgbClr val="100F0D"/>
                </a:solidFill>
                <a:effectLst/>
                <a:latin typeface="Times New Roman" panose="02020603050405020304" pitchFamily="18" charset="0"/>
                <a:ea typeface="Times New Roman" panose="02020603050405020304" pitchFamily="18" charset="0"/>
              </a:rPr>
              <a:t>4.</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Organization: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tổng</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Board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toàn</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bộ</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nhân</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trong</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Team.</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2056" name="Picture 8" descr="Tối ưu hóa năng suất công việc với #Trello | Agile Breakfast">
            <a:extLst>
              <a:ext uri="{FF2B5EF4-FFF2-40B4-BE49-F238E27FC236}">
                <a16:creationId xmlns:a16="http://schemas.microsoft.com/office/drawing/2014/main" id="{ED469E11-C193-4911-922B-9FDD2BE927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125" y="1196150"/>
            <a:ext cx="3028950" cy="2935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470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270B0-FE44-45B6-AEC8-76F733D32B6B}"/>
              </a:ext>
            </a:extLst>
          </p:cNvPr>
          <p:cNvSpPr>
            <a:spLocks noGrp="1"/>
          </p:cNvSpPr>
          <p:nvPr>
            <p:ph type="title"/>
          </p:nvPr>
        </p:nvSpPr>
        <p:spPr/>
        <p:txBody>
          <a:bodyPr/>
          <a:lstStyle/>
          <a:p>
            <a:r>
              <a:rPr lang="vi-VN" dirty="0"/>
              <a:t>Ưu điểm</a:t>
            </a:r>
            <a:endParaRPr lang="en-US" dirty="0"/>
          </a:p>
        </p:txBody>
      </p:sp>
      <p:sp>
        <p:nvSpPr>
          <p:cNvPr id="3" name="Title 2">
            <a:extLst>
              <a:ext uri="{FF2B5EF4-FFF2-40B4-BE49-F238E27FC236}">
                <a16:creationId xmlns:a16="http://schemas.microsoft.com/office/drawing/2014/main" id="{81C532FA-65EA-4351-AF99-9A3A6B251E9C}"/>
              </a:ext>
            </a:extLst>
          </p:cNvPr>
          <p:cNvSpPr>
            <a:spLocks noGrp="1"/>
          </p:cNvSpPr>
          <p:nvPr>
            <p:ph type="title" idx="2"/>
          </p:nvPr>
        </p:nvSpPr>
        <p:spPr>
          <a:xfrm>
            <a:off x="713224" y="1343050"/>
            <a:ext cx="7779611" cy="2604300"/>
          </a:xfrm>
        </p:spPr>
        <p:txBody>
          <a:bodyPr/>
          <a:lstStyle/>
          <a:p>
            <a:pPr marL="457200" marR="0" lvl="1">
              <a:lnSpc>
                <a:spcPct val="107000"/>
              </a:lnSpc>
              <a:spcBef>
                <a:spcPts val="0"/>
              </a:spcBef>
              <a:spcAft>
                <a:spcPts val="800"/>
              </a:spcAft>
              <a:buNone/>
            </a:pPr>
            <a:r>
              <a:rPr lang="vi-VN" sz="1800" dirty="0">
                <a:solidFill>
                  <a:srgbClr val="100F0D"/>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Trello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bạn</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kiểm</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soát</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dự</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án</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cách</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hiệu</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quả</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từ</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dự</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án</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về</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marketing, sale,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thiết</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kế</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tất</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cả</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đều</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được</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quản</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lý</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với</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một</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ứng</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dụng</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Trello.</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vi-VN"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Trello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có</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thể</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giúp</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bạn</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lên</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kế</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hoạch</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cho</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bữa</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tiệc</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ty,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lên</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kế</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hoạch</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chuyển</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nhà</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kiểm</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soát</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hàng</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hóa</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vi-VN"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Các</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công</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cần</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Checklist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nhiều</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và</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nhiều</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người</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phối</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hợp</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làm</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việc</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chung</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như</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tổ</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chức</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sự</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kiện</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tiệc</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cưới</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dã</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ngoại</a:t>
            </a:r>
            <a:r>
              <a:rPr lang="en-US" sz="1800" dirty="0">
                <a:solidFill>
                  <a:srgbClr val="100F0D"/>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6718685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4DDE5-F92D-4472-B78D-40CED0A54CEB}"/>
              </a:ext>
            </a:extLst>
          </p:cNvPr>
          <p:cNvSpPr>
            <a:spLocks noGrp="1"/>
          </p:cNvSpPr>
          <p:nvPr>
            <p:ph type="title"/>
          </p:nvPr>
        </p:nvSpPr>
        <p:spPr/>
        <p:txBody>
          <a:bodyPr/>
          <a:lstStyle/>
          <a:p>
            <a:r>
              <a:rPr lang="vi-VN" dirty="0"/>
              <a:t>Nhược điểm</a:t>
            </a:r>
            <a:endParaRPr lang="en-US" dirty="0"/>
          </a:p>
        </p:txBody>
      </p:sp>
      <p:sp>
        <p:nvSpPr>
          <p:cNvPr id="3" name="Title 2">
            <a:extLst>
              <a:ext uri="{FF2B5EF4-FFF2-40B4-BE49-F238E27FC236}">
                <a16:creationId xmlns:a16="http://schemas.microsoft.com/office/drawing/2014/main" id="{AB1272A1-B5DD-4CBC-9C0A-EEDD9871EFE8}"/>
              </a:ext>
            </a:extLst>
          </p:cNvPr>
          <p:cNvSpPr>
            <a:spLocks noGrp="1"/>
          </p:cNvSpPr>
          <p:nvPr>
            <p:ph type="title" idx="2"/>
          </p:nvPr>
        </p:nvSpPr>
        <p:spPr>
          <a:xfrm>
            <a:off x="713225" y="1343050"/>
            <a:ext cx="3498556" cy="3260950"/>
          </a:xfrm>
        </p:spPr>
        <p:txBody>
          <a:bodyPr/>
          <a:lstStyle/>
          <a:p>
            <a:pPr marR="0" lvl="0">
              <a:lnSpc>
                <a:spcPct val="107000"/>
              </a:lnSpc>
              <a:spcBef>
                <a:spcPts val="0"/>
              </a:spcBef>
              <a:spcAft>
                <a:spcPts val="0"/>
              </a:spcAft>
              <a:buNone/>
            </a:pP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   Không tự động lưu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vi-VN" sz="1800" dirty="0">
                <a:effectLst/>
                <a:latin typeface="Calibri" panose="020F0502020204030204" pitchFamily="34" charset="0"/>
                <a:ea typeface="Calibri" panose="020F0502020204030204" pitchFamily="34" charset="0"/>
                <a:cs typeface="Times New Roman" panose="02020603050405020304" pitchFamily="18" charset="0"/>
              </a:rPr>
              <a:t>*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Số lượng team lớn thì phải trả thêm phí người tham gia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vi-VN" sz="1800" dirty="0">
                <a:latin typeface="Calibri" panose="020F0502020204030204" pitchFamily="34" charset="0"/>
                <a:ea typeface="Calibri" panose="020F0502020204030204" pitchFamily="34" charset="0"/>
                <a:cs typeface="Times New Roman" panose="02020603050405020304" pitchFamily="18" charset="0"/>
              </a:rPr>
              <a:t>*   </a:t>
            </a:r>
            <a:r>
              <a:rPr lang="vi-VN" sz="1800" dirty="0">
                <a:effectLst/>
                <a:latin typeface="Times New Roman" panose="02020603050405020304" pitchFamily="18" charset="0"/>
                <a:ea typeface="Calibri" panose="020F0502020204030204" pitchFamily="34" charset="0"/>
                <a:cs typeface="Times New Roman" panose="02020603050405020304" pitchFamily="18" charset="0"/>
              </a:rPr>
              <a:t>Mục biên tập chưa đa dạng (công cụ định dạng phông  chữ  chưa dễ hiểu và dễ dàng thực hiện nó bắt buộc pải học thuộc các câu lệnh  riêng của phần mền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AutoShape 2" descr="Trello Card ID - Nhận tiện ích mở rộng này cho 🦊 Firefox (vi)">
            <a:extLst>
              <a:ext uri="{FF2B5EF4-FFF2-40B4-BE49-F238E27FC236}">
                <a16:creationId xmlns:a16="http://schemas.microsoft.com/office/drawing/2014/main" id="{FD194538-66A6-4F00-9829-68F91F86B4AD}"/>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2" name="Picture 6" descr="Trello Card ID - Nhận tiện ích mở rộng này cho 🦊 Firefox (vi)">
            <a:extLst>
              <a:ext uri="{FF2B5EF4-FFF2-40B4-BE49-F238E27FC236}">
                <a16:creationId xmlns:a16="http://schemas.microsoft.com/office/drawing/2014/main" id="{183DF46F-8B22-4557-8D1A-F59FE779D5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7819" y="939592"/>
            <a:ext cx="4767694" cy="390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3528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8"/>
        <p:cNvGrpSpPr/>
        <p:nvPr/>
      </p:nvGrpSpPr>
      <p:grpSpPr>
        <a:xfrm>
          <a:off x="0" y="0"/>
          <a:ext cx="0" cy="0"/>
          <a:chOff x="0" y="0"/>
          <a:chExt cx="0" cy="0"/>
        </a:xfrm>
      </p:grpSpPr>
      <p:sp>
        <p:nvSpPr>
          <p:cNvPr id="1489" name="Google Shape;1489;p29"/>
          <p:cNvSpPr/>
          <p:nvPr/>
        </p:nvSpPr>
        <p:spPr>
          <a:xfrm>
            <a:off x="1083981" y="1959837"/>
            <a:ext cx="1472788" cy="1284479"/>
          </a:xfrm>
          <a:custGeom>
            <a:avLst/>
            <a:gdLst/>
            <a:ahLst/>
            <a:cxnLst/>
            <a:rect l="l" t="t" r="r" b="b"/>
            <a:pathLst>
              <a:path w="22099" h="19272" extrusionOk="0">
                <a:moveTo>
                  <a:pt x="5928" y="1"/>
                </a:moveTo>
                <a:cubicBezTo>
                  <a:pt x="5654" y="1"/>
                  <a:pt x="5411" y="122"/>
                  <a:pt x="5259" y="365"/>
                </a:cubicBezTo>
                <a:lnTo>
                  <a:pt x="152" y="9271"/>
                </a:lnTo>
                <a:cubicBezTo>
                  <a:pt x="0" y="9484"/>
                  <a:pt x="0" y="9788"/>
                  <a:pt x="152" y="10001"/>
                </a:cubicBezTo>
                <a:lnTo>
                  <a:pt x="5259" y="18907"/>
                </a:lnTo>
                <a:cubicBezTo>
                  <a:pt x="5411" y="19150"/>
                  <a:pt x="5654" y="19271"/>
                  <a:pt x="5928" y="19271"/>
                </a:cubicBezTo>
                <a:lnTo>
                  <a:pt x="16201" y="19271"/>
                </a:lnTo>
                <a:cubicBezTo>
                  <a:pt x="16475" y="19271"/>
                  <a:pt x="16718" y="19150"/>
                  <a:pt x="16840" y="18907"/>
                </a:cubicBezTo>
                <a:lnTo>
                  <a:pt x="21977" y="10001"/>
                </a:lnTo>
                <a:cubicBezTo>
                  <a:pt x="22098" y="9788"/>
                  <a:pt x="22098" y="9484"/>
                  <a:pt x="21977" y="9271"/>
                </a:cubicBezTo>
                <a:lnTo>
                  <a:pt x="16840" y="365"/>
                </a:lnTo>
                <a:cubicBezTo>
                  <a:pt x="16718" y="122"/>
                  <a:pt x="16475" y="1"/>
                  <a:pt x="162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9"/>
          <p:cNvSpPr/>
          <p:nvPr/>
        </p:nvSpPr>
        <p:spPr>
          <a:xfrm>
            <a:off x="19016" y="60854"/>
            <a:ext cx="989" cy="55455"/>
          </a:xfrm>
          <a:custGeom>
            <a:avLst/>
            <a:gdLst/>
            <a:ahLst/>
            <a:cxnLst/>
            <a:rect l="l" t="t" r="r" b="b"/>
            <a:pathLst>
              <a:path w="31" h="1738" extrusionOk="0">
                <a:moveTo>
                  <a:pt x="0" y="0"/>
                </a:moveTo>
                <a:lnTo>
                  <a:pt x="0" y="1738"/>
                </a:lnTo>
                <a:lnTo>
                  <a:pt x="30" y="1738"/>
                </a:lnTo>
                <a:lnTo>
                  <a:pt x="30" y="0"/>
                </a:lnTo>
                <a:close/>
              </a:path>
            </a:pathLst>
          </a:custGeom>
          <a:gradFill>
            <a:gsLst>
              <a:gs pos="0">
                <a:schemeClr val="accent3">
                  <a:alpha val="25490"/>
                </a:schemeClr>
              </a:gs>
              <a:gs pos="100000">
                <a:srgbClr val="FFFFFF">
                  <a:alpha val="86666"/>
                  <a:alpha val="25490"/>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9"/>
          <p:cNvSpPr/>
          <p:nvPr/>
        </p:nvSpPr>
        <p:spPr>
          <a:xfrm>
            <a:off x="19016" y="733910"/>
            <a:ext cx="989" cy="55455"/>
          </a:xfrm>
          <a:custGeom>
            <a:avLst/>
            <a:gdLst/>
            <a:ahLst/>
            <a:cxnLst/>
            <a:rect l="l" t="t" r="r" b="b"/>
            <a:pathLst>
              <a:path w="31" h="1738" extrusionOk="0">
                <a:moveTo>
                  <a:pt x="0" y="0"/>
                </a:moveTo>
                <a:lnTo>
                  <a:pt x="0" y="1738"/>
                </a:lnTo>
                <a:lnTo>
                  <a:pt x="30" y="1738"/>
                </a:lnTo>
                <a:lnTo>
                  <a:pt x="30" y="0"/>
                </a:lnTo>
                <a:close/>
              </a:path>
            </a:pathLst>
          </a:custGeom>
          <a:gradFill>
            <a:gsLst>
              <a:gs pos="0">
                <a:schemeClr val="accent3">
                  <a:alpha val="25490"/>
                </a:schemeClr>
              </a:gs>
              <a:gs pos="100000">
                <a:srgbClr val="FFFFFF">
                  <a:alpha val="86666"/>
                  <a:alpha val="25490"/>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9"/>
          <p:cNvSpPr/>
          <p:nvPr/>
        </p:nvSpPr>
        <p:spPr>
          <a:xfrm>
            <a:off x="19016" y="1406010"/>
            <a:ext cx="989" cy="55455"/>
          </a:xfrm>
          <a:custGeom>
            <a:avLst/>
            <a:gdLst/>
            <a:ahLst/>
            <a:cxnLst/>
            <a:rect l="l" t="t" r="r" b="b"/>
            <a:pathLst>
              <a:path w="31" h="1738" extrusionOk="0">
                <a:moveTo>
                  <a:pt x="0" y="0"/>
                </a:moveTo>
                <a:lnTo>
                  <a:pt x="0" y="1738"/>
                </a:lnTo>
                <a:lnTo>
                  <a:pt x="30" y="1738"/>
                </a:lnTo>
                <a:lnTo>
                  <a:pt x="30" y="0"/>
                </a:lnTo>
                <a:close/>
              </a:path>
            </a:pathLst>
          </a:custGeom>
          <a:gradFill>
            <a:gsLst>
              <a:gs pos="0">
                <a:schemeClr val="accent3">
                  <a:alpha val="25490"/>
                </a:schemeClr>
              </a:gs>
              <a:gs pos="100000">
                <a:srgbClr val="FFFFFF">
                  <a:alpha val="86666"/>
                  <a:alpha val="25490"/>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9"/>
          <p:cNvSpPr/>
          <p:nvPr/>
        </p:nvSpPr>
        <p:spPr>
          <a:xfrm>
            <a:off x="19016" y="2751166"/>
            <a:ext cx="989" cy="55455"/>
          </a:xfrm>
          <a:custGeom>
            <a:avLst/>
            <a:gdLst/>
            <a:ahLst/>
            <a:cxnLst/>
            <a:rect l="l" t="t" r="r" b="b"/>
            <a:pathLst>
              <a:path w="31" h="1738" extrusionOk="0">
                <a:moveTo>
                  <a:pt x="0" y="0"/>
                </a:moveTo>
                <a:lnTo>
                  <a:pt x="0" y="1738"/>
                </a:lnTo>
                <a:lnTo>
                  <a:pt x="30" y="1738"/>
                </a:lnTo>
                <a:lnTo>
                  <a:pt x="30" y="0"/>
                </a:lnTo>
                <a:close/>
              </a:path>
            </a:pathLst>
          </a:custGeom>
          <a:gradFill>
            <a:gsLst>
              <a:gs pos="0">
                <a:schemeClr val="accent3">
                  <a:alpha val="25490"/>
                </a:schemeClr>
              </a:gs>
              <a:gs pos="100000">
                <a:srgbClr val="FFFFFF">
                  <a:alpha val="86666"/>
                  <a:alpha val="25490"/>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9"/>
          <p:cNvSpPr/>
          <p:nvPr/>
        </p:nvSpPr>
        <p:spPr>
          <a:xfrm>
            <a:off x="19016" y="2079067"/>
            <a:ext cx="989" cy="55487"/>
          </a:xfrm>
          <a:custGeom>
            <a:avLst/>
            <a:gdLst/>
            <a:ahLst/>
            <a:cxnLst/>
            <a:rect l="l" t="t" r="r" b="b"/>
            <a:pathLst>
              <a:path w="31" h="1739" extrusionOk="0">
                <a:moveTo>
                  <a:pt x="0" y="0"/>
                </a:moveTo>
                <a:lnTo>
                  <a:pt x="0" y="1738"/>
                </a:lnTo>
                <a:lnTo>
                  <a:pt x="30" y="1738"/>
                </a:lnTo>
                <a:lnTo>
                  <a:pt x="30" y="0"/>
                </a:lnTo>
                <a:close/>
              </a:path>
            </a:pathLst>
          </a:custGeom>
          <a:gradFill>
            <a:gsLst>
              <a:gs pos="0">
                <a:schemeClr val="accent3">
                  <a:alpha val="25490"/>
                </a:schemeClr>
              </a:gs>
              <a:gs pos="100000">
                <a:srgbClr val="FFFFFF">
                  <a:alpha val="86666"/>
                  <a:alpha val="25490"/>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9"/>
          <p:cNvSpPr/>
          <p:nvPr/>
        </p:nvSpPr>
        <p:spPr>
          <a:xfrm>
            <a:off x="19016" y="5442468"/>
            <a:ext cx="989" cy="55455"/>
          </a:xfrm>
          <a:custGeom>
            <a:avLst/>
            <a:gdLst/>
            <a:ahLst/>
            <a:cxnLst/>
            <a:rect l="l" t="t" r="r" b="b"/>
            <a:pathLst>
              <a:path w="31" h="1738" extrusionOk="0">
                <a:moveTo>
                  <a:pt x="0" y="0"/>
                </a:moveTo>
                <a:lnTo>
                  <a:pt x="0" y="1738"/>
                </a:lnTo>
                <a:lnTo>
                  <a:pt x="30" y="1738"/>
                </a:lnTo>
                <a:lnTo>
                  <a:pt x="30" y="0"/>
                </a:lnTo>
                <a:close/>
              </a:path>
            </a:pathLst>
          </a:custGeom>
          <a:gradFill>
            <a:gsLst>
              <a:gs pos="0">
                <a:schemeClr val="accent3">
                  <a:alpha val="25490"/>
                </a:schemeClr>
              </a:gs>
              <a:gs pos="100000">
                <a:srgbClr val="FFFFFF">
                  <a:alpha val="86666"/>
                  <a:alpha val="25490"/>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9"/>
          <p:cNvSpPr/>
          <p:nvPr/>
        </p:nvSpPr>
        <p:spPr>
          <a:xfrm>
            <a:off x="19016" y="4097280"/>
            <a:ext cx="989" cy="55487"/>
          </a:xfrm>
          <a:custGeom>
            <a:avLst/>
            <a:gdLst/>
            <a:ahLst/>
            <a:cxnLst/>
            <a:rect l="l" t="t" r="r" b="b"/>
            <a:pathLst>
              <a:path w="31" h="1739" extrusionOk="0">
                <a:moveTo>
                  <a:pt x="0" y="1"/>
                </a:moveTo>
                <a:lnTo>
                  <a:pt x="0" y="1738"/>
                </a:lnTo>
                <a:lnTo>
                  <a:pt x="30" y="1738"/>
                </a:lnTo>
                <a:lnTo>
                  <a:pt x="30" y="1"/>
                </a:lnTo>
                <a:close/>
              </a:path>
            </a:pathLst>
          </a:custGeom>
          <a:gradFill>
            <a:gsLst>
              <a:gs pos="0">
                <a:schemeClr val="accent3">
                  <a:alpha val="25490"/>
                </a:schemeClr>
              </a:gs>
              <a:gs pos="100000">
                <a:srgbClr val="FFFFFF">
                  <a:alpha val="86666"/>
                  <a:alpha val="25490"/>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9"/>
          <p:cNvSpPr/>
          <p:nvPr/>
        </p:nvSpPr>
        <p:spPr>
          <a:xfrm>
            <a:off x="19016" y="3424223"/>
            <a:ext cx="989" cy="55487"/>
          </a:xfrm>
          <a:custGeom>
            <a:avLst/>
            <a:gdLst/>
            <a:ahLst/>
            <a:cxnLst/>
            <a:rect l="l" t="t" r="r" b="b"/>
            <a:pathLst>
              <a:path w="31" h="1739" extrusionOk="0">
                <a:moveTo>
                  <a:pt x="0" y="1"/>
                </a:moveTo>
                <a:lnTo>
                  <a:pt x="0" y="1738"/>
                </a:lnTo>
                <a:lnTo>
                  <a:pt x="30" y="1738"/>
                </a:lnTo>
                <a:lnTo>
                  <a:pt x="30" y="1"/>
                </a:lnTo>
                <a:close/>
              </a:path>
            </a:pathLst>
          </a:custGeom>
          <a:gradFill>
            <a:gsLst>
              <a:gs pos="0">
                <a:schemeClr val="accent3">
                  <a:alpha val="25490"/>
                </a:schemeClr>
              </a:gs>
              <a:gs pos="100000">
                <a:srgbClr val="FFFFFF">
                  <a:alpha val="86666"/>
                  <a:alpha val="25490"/>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9"/>
          <p:cNvSpPr/>
          <p:nvPr/>
        </p:nvSpPr>
        <p:spPr>
          <a:xfrm>
            <a:off x="19016" y="4769380"/>
            <a:ext cx="989" cy="55487"/>
          </a:xfrm>
          <a:custGeom>
            <a:avLst/>
            <a:gdLst/>
            <a:ahLst/>
            <a:cxnLst/>
            <a:rect l="l" t="t" r="r" b="b"/>
            <a:pathLst>
              <a:path w="31" h="1739" extrusionOk="0">
                <a:moveTo>
                  <a:pt x="0" y="1"/>
                </a:moveTo>
                <a:lnTo>
                  <a:pt x="0" y="1738"/>
                </a:lnTo>
                <a:lnTo>
                  <a:pt x="30" y="1738"/>
                </a:lnTo>
                <a:lnTo>
                  <a:pt x="30" y="1"/>
                </a:lnTo>
                <a:close/>
              </a:path>
            </a:pathLst>
          </a:custGeom>
          <a:gradFill>
            <a:gsLst>
              <a:gs pos="0">
                <a:schemeClr val="accent3">
                  <a:alpha val="25490"/>
                </a:schemeClr>
              </a:gs>
              <a:gs pos="100000">
                <a:srgbClr val="FFFFFF">
                  <a:alpha val="86666"/>
                  <a:alpha val="25490"/>
                </a:srgbClr>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9"/>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499" name="Google Shape;1499;p29"/>
          <p:cNvSpPr txBox="1">
            <a:spLocks noGrp="1"/>
          </p:cNvSpPr>
          <p:nvPr>
            <p:ph type="title" idx="2"/>
          </p:nvPr>
        </p:nvSpPr>
        <p:spPr>
          <a:xfrm>
            <a:off x="2685508" y="1771860"/>
            <a:ext cx="5742968" cy="669900"/>
          </a:xfrm>
          <a:prstGeom prst="rect">
            <a:avLst/>
          </a:prstGeom>
        </p:spPr>
        <p:txBody>
          <a:bodyPr spcFirstLastPara="1" wrap="square" lIns="91425" tIns="91425" rIns="91425" bIns="91425" anchor="ctr" anchorCtr="0">
            <a:noAutofit/>
          </a:bodyPr>
          <a:lstStyle/>
          <a:p>
            <a:pPr lvl="0"/>
            <a:r>
              <a:rPr lang="vi-VN">
                <a:solidFill>
                  <a:schemeClr val="tx1"/>
                </a:solidFill>
              </a:rPr>
              <a:t>Quản lý mã nguồn.</a:t>
            </a:r>
            <a:endParaRPr lang="vi-VN" dirty="0">
              <a:solidFill>
                <a:schemeClr val="tx1"/>
              </a:solidFill>
            </a:endParaRPr>
          </a:p>
        </p:txBody>
      </p:sp>
      <p:sp>
        <p:nvSpPr>
          <p:cNvPr id="1501" name="Google Shape;1501;p29"/>
          <p:cNvSpPr txBox="1">
            <a:spLocks noGrp="1"/>
          </p:cNvSpPr>
          <p:nvPr>
            <p:ph type="subTitle" idx="1"/>
          </p:nvPr>
        </p:nvSpPr>
        <p:spPr>
          <a:xfrm>
            <a:off x="2685508" y="2953622"/>
            <a:ext cx="3508200" cy="13443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latin typeface="Arial" panose="020B0604020202020204" pitchFamily="34" charset="0"/>
                <a:cs typeface="Arial" panose="020B0604020202020204" pitchFamily="34" charset="0"/>
              </a:rPr>
              <a:t>1.1 </a:t>
            </a:r>
            <a:r>
              <a:rPr lang="en" sz="2000">
                <a:latin typeface="Arial" panose="020B0604020202020204" pitchFamily="34" charset="0"/>
                <a:cs typeface="Arial" panose="020B0604020202020204" pitchFamily="34" charset="0"/>
              </a:rPr>
              <a:t>Giới thiệu</a:t>
            </a:r>
            <a:endParaRPr lang="vi-VN" sz="2000">
              <a:latin typeface="Arial" panose="020B0604020202020204" pitchFamily="34" charset="0"/>
              <a:cs typeface="Arial" panose="020B0604020202020204" pitchFamily="34" charset="0"/>
            </a:endParaRPr>
          </a:p>
          <a:p>
            <a:pPr marL="0" lvl="0" indent="0" algn="l" rtl="0">
              <a:spcBef>
                <a:spcPts val="0"/>
              </a:spcBef>
              <a:spcAft>
                <a:spcPts val="0"/>
              </a:spcAft>
              <a:buNone/>
            </a:pPr>
            <a:r>
              <a:rPr lang="vi-VN" sz="2000">
                <a:latin typeface="Arial" panose="020B0604020202020204" pitchFamily="34" charset="0"/>
                <a:cs typeface="Arial" panose="020B0604020202020204" pitchFamily="34" charset="0"/>
              </a:rPr>
              <a:t>1.2 Mô hình hoạt động</a:t>
            </a:r>
            <a:endParaRPr lang="en" sz="2000" dirty="0">
              <a:latin typeface="Arial" panose="020B0604020202020204" pitchFamily="34" charset="0"/>
              <a:cs typeface="Arial" panose="020B0604020202020204" pitchFamily="34" charset="0"/>
            </a:endParaRPr>
          </a:p>
          <a:p>
            <a:pPr marL="0" lvl="0" indent="0" algn="l" rtl="0">
              <a:spcBef>
                <a:spcPts val="0"/>
              </a:spcBef>
              <a:spcAft>
                <a:spcPts val="0"/>
              </a:spcAft>
              <a:buNone/>
            </a:pPr>
            <a:r>
              <a:rPr lang="en" sz="2000">
                <a:latin typeface="Arial" panose="020B0604020202020204" pitchFamily="34" charset="0"/>
                <a:cs typeface="Arial" panose="020B0604020202020204" pitchFamily="34" charset="0"/>
              </a:rPr>
              <a:t>1.</a:t>
            </a:r>
            <a:r>
              <a:rPr lang="vi-VN" sz="2000">
                <a:latin typeface="Arial" panose="020B0604020202020204" pitchFamily="34" charset="0"/>
                <a:cs typeface="Arial" panose="020B0604020202020204" pitchFamily="34" charset="0"/>
              </a:rPr>
              <a:t>3</a:t>
            </a:r>
            <a:r>
              <a:rPr lang="en" sz="2000">
                <a:latin typeface="Arial" panose="020B0604020202020204" pitchFamily="34" charset="0"/>
                <a:cs typeface="Arial" panose="020B0604020202020204" pitchFamily="34" charset="0"/>
              </a:rPr>
              <a:t> </a:t>
            </a:r>
            <a:r>
              <a:rPr lang="vi-VN" sz="2000">
                <a:latin typeface="Arial" panose="020B0604020202020204" pitchFamily="34" charset="0"/>
                <a:cs typeface="Arial" panose="020B0604020202020204" pitchFamily="34" charset="0"/>
              </a:rPr>
              <a:t>Lợi ích</a:t>
            </a:r>
            <a:endParaRPr lang="en-US" sz="2000">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sz="2000">
                <a:latin typeface="Arial" panose="020B0604020202020204" pitchFamily="34" charset="0"/>
                <a:cs typeface="Arial" panose="020B0604020202020204" pitchFamily="34" charset="0"/>
              </a:rPr>
              <a:t>1.4 Git</a:t>
            </a:r>
            <a:endParaRPr lang="vi-VN" sz="2000">
              <a:latin typeface="Arial" panose="020B0604020202020204" pitchFamily="34" charset="0"/>
              <a:cs typeface="Arial" panose="020B0604020202020204" pitchFamily="34" charset="0"/>
            </a:endParaRPr>
          </a:p>
          <a:p>
            <a:pPr marL="0" lvl="0" indent="0" algn="l" rtl="0">
              <a:spcBef>
                <a:spcPts val="0"/>
              </a:spcBef>
              <a:spcAft>
                <a:spcPts val="0"/>
              </a:spcAft>
              <a:buNone/>
            </a:pPr>
            <a:r>
              <a:rPr lang="vi-VN" sz="2000">
                <a:latin typeface="Arial" panose="020B0604020202020204" pitchFamily="34" charset="0"/>
                <a:cs typeface="Arial" panose="020B0604020202020204" pitchFamily="34" charset="0"/>
              </a:rPr>
              <a:t>1.</a:t>
            </a:r>
            <a:r>
              <a:rPr lang="en-US" sz="2000">
                <a:latin typeface="Arial" panose="020B0604020202020204" pitchFamily="34" charset="0"/>
                <a:cs typeface="Arial" panose="020B0604020202020204" pitchFamily="34" charset="0"/>
              </a:rPr>
              <a:t>5</a:t>
            </a:r>
            <a:r>
              <a:rPr lang="vi-VN" sz="2000">
                <a:latin typeface="Arial" panose="020B0604020202020204" pitchFamily="34" charset="0"/>
                <a:cs typeface="Arial" panose="020B0604020202020204" pitchFamily="34" charset="0"/>
              </a:rPr>
              <a:t> Tài liệu tham khảo</a:t>
            </a:r>
          </a:p>
        </p:txBody>
      </p:sp>
      <p:sp>
        <p:nvSpPr>
          <p:cNvPr id="15" name="Oval 14"/>
          <p:cNvSpPr/>
          <p:nvPr/>
        </p:nvSpPr>
        <p:spPr>
          <a:xfrm>
            <a:off x="-90055" y="4561609"/>
            <a:ext cx="706581" cy="581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Arial Black" panose="020B0A04020102020204" pitchFamily="34" charset="0"/>
              </a:rPr>
              <a:t>3</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89"/>
                                        </p:tgtEl>
                                        <p:attrNameLst>
                                          <p:attrName>style.visibility</p:attrName>
                                        </p:attrNameLst>
                                      </p:cBhvr>
                                      <p:to>
                                        <p:strVal val="visible"/>
                                      </p:to>
                                    </p:set>
                                    <p:animEffect transition="in" filter="fade">
                                      <p:cBhvr>
                                        <p:cTn id="7" dur="1000"/>
                                        <p:tgtEl>
                                          <p:spTgt spid="1489"/>
                                        </p:tgtEl>
                                      </p:cBhvr>
                                    </p:animEffect>
                                    <p:anim calcmode="lin" valueType="num">
                                      <p:cBhvr>
                                        <p:cTn id="8" dur="1000" fill="hold"/>
                                        <p:tgtEl>
                                          <p:spTgt spid="1489"/>
                                        </p:tgtEl>
                                        <p:attrNameLst>
                                          <p:attrName>ppt_x</p:attrName>
                                        </p:attrNameLst>
                                      </p:cBhvr>
                                      <p:tavLst>
                                        <p:tav tm="0">
                                          <p:val>
                                            <p:strVal val="#ppt_x"/>
                                          </p:val>
                                        </p:tav>
                                        <p:tav tm="100000">
                                          <p:val>
                                            <p:strVal val="#ppt_x"/>
                                          </p:val>
                                        </p:tav>
                                      </p:tavLst>
                                    </p:anim>
                                    <p:anim calcmode="lin" valueType="num">
                                      <p:cBhvr>
                                        <p:cTn id="9" dur="1000" fill="hold"/>
                                        <p:tgtEl>
                                          <p:spTgt spid="148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00"/>
                                        </p:tgtEl>
                                        <p:attrNameLst>
                                          <p:attrName>style.visibility</p:attrName>
                                        </p:attrNameLst>
                                      </p:cBhvr>
                                      <p:to>
                                        <p:strVal val="visible"/>
                                      </p:to>
                                    </p:set>
                                    <p:animEffect transition="in" filter="fade">
                                      <p:cBhvr>
                                        <p:cTn id="12" dur="1000"/>
                                        <p:tgtEl>
                                          <p:spTgt spid="1500"/>
                                        </p:tgtEl>
                                      </p:cBhvr>
                                    </p:animEffect>
                                    <p:anim calcmode="lin" valueType="num">
                                      <p:cBhvr>
                                        <p:cTn id="13" dur="1000" fill="hold"/>
                                        <p:tgtEl>
                                          <p:spTgt spid="1500"/>
                                        </p:tgtEl>
                                        <p:attrNameLst>
                                          <p:attrName>ppt_x</p:attrName>
                                        </p:attrNameLst>
                                      </p:cBhvr>
                                      <p:tavLst>
                                        <p:tav tm="0">
                                          <p:val>
                                            <p:strVal val="#ppt_x"/>
                                          </p:val>
                                        </p:tav>
                                        <p:tav tm="100000">
                                          <p:val>
                                            <p:strVal val="#ppt_x"/>
                                          </p:val>
                                        </p:tav>
                                      </p:tavLst>
                                    </p:anim>
                                    <p:anim calcmode="lin" valueType="num">
                                      <p:cBhvr>
                                        <p:cTn id="14" dur="1000" fill="hold"/>
                                        <p:tgtEl>
                                          <p:spTgt spid="150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99"/>
                                        </p:tgtEl>
                                        <p:attrNameLst>
                                          <p:attrName>style.visibility</p:attrName>
                                        </p:attrNameLst>
                                      </p:cBhvr>
                                      <p:to>
                                        <p:strVal val="visible"/>
                                      </p:to>
                                    </p:set>
                                    <p:anim calcmode="lin" valueType="num">
                                      <p:cBhvr additive="base">
                                        <p:cTn id="19" dur="500" fill="hold"/>
                                        <p:tgtEl>
                                          <p:spTgt spid="1499"/>
                                        </p:tgtEl>
                                        <p:attrNameLst>
                                          <p:attrName>ppt_x</p:attrName>
                                        </p:attrNameLst>
                                      </p:cBhvr>
                                      <p:tavLst>
                                        <p:tav tm="0">
                                          <p:val>
                                            <p:strVal val="#ppt_x"/>
                                          </p:val>
                                        </p:tav>
                                        <p:tav tm="100000">
                                          <p:val>
                                            <p:strVal val="#ppt_x"/>
                                          </p:val>
                                        </p:tav>
                                      </p:tavLst>
                                    </p:anim>
                                    <p:anim calcmode="lin" valueType="num">
                                      <p:cBhvr additive="base">
                                        <p:cTn id="20" dur="500" fill="hold"/>
                                        <p:tgtEl>
                                          <p:spTgt spid="149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501">
                                            <p:txEl>
                                              <p:pRg st="0" end="0"/>
                                            </p:txEl>
                                          </p:spTgt>
                                        </p:tgtEl>
                                        <p:attrNameLst>
                                          <p:attrName>style.visibility</p:attrName>
                                        </p:attrNameLst>
                                      </p:cBhvr>
                                      <p:to>
                                        <p:strVal val="visible"/>
                                      </p:to>
                                    </p:set>
                                    <p:animEffect transition="in" filter="fade">
                                      <p:cBhvr>
                                        <p:cTn id="25" dur="1000"/>
                                        <p:tgtEl>
                                          <p:spTgt spid="1501">
                                            <p:txEl>
                                              <p:pRg st="0" end="0"/>
                                            </p:txEl>
                                          </p:spTgt>
                                        </p:tgtEl>
                                      </p:cBhvr>
                                    </p:animEffect>
                                    <p:anim calcmode="lin" valueType="num">
                                      <p:cBhvr>
                                        <p:cTn id="26" dur="1000" fill="hold"/>
                                        <p:tgtEl>
                                          <p:spTgt spid="1501">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150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501">
                                            <p:txEl>
                                              <p:pRg st="1" end="1"/>
                                            </p:txEl>
                                          </p:spTgt>
                                        </p:tgtEl>
                                        <p:attrNameLst>
                                          <p:attrName>style.visibility</p:attrName>
                                        </p:attrNameLst>
                                      </p:cBhvr>
                                      <p:to>
                                        <p:strVal val="visible"/>
                                      </p:to>
                                    </p:set>
                                    <p:animEffect transition="in" filter="fade">
                                      <p:cBhvr>
                                        <p:cTn id="32" dur="1000"/>
                                        <p:tgtEl>
                                          <p:spTgt spid="1501">
                                            <p:txEl>
                                              <p:pRg st="1" end="1"/>
                                            </p:txEl>
                                          </p:spTgt>
                                        </p:tgtEl>
                                      </p:cBhvr>
                                    </p:animEffect>
                                    <p:anim calcmode="lin" valueType="num">
                                      <p:cBhvr>
                                        <p:cTn id="33" dur="1000" fill="hold"/>
                                        <p:tgtEl>
                                          <p:spTgt spid="1501">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150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501">
                                            <p:txEl>
                                              <p:pRg st="2" end="2"/>
                                            </p:txEl>
                                          </p:spTgt>
                                        </p:tgtEl>
                                        <p:attrNameLst>
                                          <p:attrName>style.visibility</p:attrName>
                                        </p:attrNameLst>
                                      </p:cBhvr>
                                      <p:to>
                                        <p:strVal val="visible"/>
                                      </p:to>
                                    </p:set>
                                    <p:animEffect transition="in" filter="fade">
                                      <p:cBhvr>
                                        <p:cTn id="39" dur="1000"/>
                                        <p:tgtEl>
                                          <p:spTgt spid="1501">
                                            <p:txEl>
                                              <p:pRg st="2" end="2"/>
                                            </p:txEl>
                                          </p:spTgt>
                                        </p:tgtEl>
                                      </p:cBhvr>
                                    </p:animEffect>
                                    <p:anim calcmode="lin" valueType="num">
                                      <p:cBhvr>
                                        <p:cTn id="40" dur="1000" fill="hold"/>
                                        <p:tgtEl>
                                          <p:spTgt spid="1501">
                                            <p:txEl>
                                              <p:pRg st="2" end="2"/>
                                            </p:txEl>
                                          </p:spTgt>
                                        </p:tgtEl>
                                        <p:attrNameLst>
                                          <p:attrName>ppt_x</p:attrName>
                                        </p:attrNameLst>
                                      </p:cBhvr>
                                      <p:tavLst>
                                        <p:tav tm="0">
                                          <p:val>
                                            <p:strVal val="#ppt_x"/>
                                          </p:val>
                                        </p:tav>
                                        <p:tav tm="100000">
                                          <p:val>
                                            <p:strVal val="#ppt_x"/>
                                          </p:val>
                                        </p:tav>
                                      </p:tavLst>
                                    </p:anim>
                                    <p:anim calcmode="lin" valueType="num">
                                      <p:cBhvr>
                                        <p:cTn id="41" dur="1000" fill="hold"/>
                                        <p:tgtEl>
                                          <p:spTgt spid="150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501">
                                            <p:txEl>
                                              <p:pRg st="3" end="3"/>
                                            </p:txEl>
                                          </p:spTgt>
                                        </p:tgtEl>
                                        <p:attrNameLst>
                                          <p:attrName>style.visibility</p:attrName>
                                        </p:attrNameLst>
                                      </p:cBhvr>
                                      <p:to>
                                        <p:strVal val="visible"/>
                                      </p:to>
                                    </p:set>
                                    <p:animEffect transition="in" filter="fade">
                                      <p:cBhvr>
                                        <p:cTn id="46" dur="1000"/>
                                        <p:tgtEl>
                                          <p:spTgt spid="1501">
                                            <p:txEl>
                                              <p:pRg st="3" end="3"/>
                                            </p:txEl>
                                          </p:spTgt>
                                        </p:tgtEl>
                                      </p:cBhvr>
                                    </p:animEffect>
                                    <p:anim calcmode="lin" valueType="num">
                                      <p:cBhvr>
                                        <p:cTn id="47" dur="1000" fill="hold"/>
                                        <p:tgtEl>
                                          <p:spTgt spid="1501">
                                            <p:txEl>
                                              <p:pRg st="3" end="3"/>
                                            </p:txEl>
                                          </p:spTgt>
                                        </p:tgtEl>
                                        <p:attrNameLst>
                                          <p:attrName>ppt_x</p:attrName>
                                        </p:attrNameLst>
                                      </p:cBhvr>
                                      <p:tavLst>
                                        <p:tav tm="0">
                                          <p:val>
                                            <p:strVal val="#ppt_x"/>
                                          </p:val>
                                        </p:tav>
                                        <p:tav tm="100000">
                                          <p:val>
                                            <p:strVal val="#ppt_x"/>
                                          </p:val>
                                        </p:tav>
                                      </p:tavLst>
                                    </p:anim>
                                    <p:anim calcmode="lin" valueType="num">
                                      <p:cBhvr>
                                        <p:cTn id="48" dur="1000" fill="hold"/>
                                        <p:tgtEl>
                                          <p:spTgt spid="150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501">
                                            <p:txEl>
                                              <p:pRg st="4" end="4"/>
                                            </p:txEl>
                                          </p:spTgt>
                                        </p:tgtEl>
                                        <p:attrNameLst>
                                          <p:attrName>style.visibility</p:attrName>
                                        </p:attrNameLst>
                                      </p:cBhvr>
                                      <p:to>
                                        <p:strVal val="visible"/>
                                      </p:to>
                                    </p:set>
                                    <p:animEffect transition="in" filter="fade">
                                      <p:cBhvr>
                                        <p:cTn id="53" dur="1000"/>
                                        <p:tgtEl>
                                          <p:spTgt spid="1501">
                                            <p:txEl>
                                              <p:pRg st="4" end="4"/>
                                            </p:txEl>
                                          </p:spTgt>
                                        </p:tgtEl>
                                      </p:cBhvr>
                                    </p:animEffect>
                                    <p:anim calcmode="lin" valueType="num">
                                      <p:cBhvr>
                                        <p:cTn id="54" dur="1000" fill="hold"/>
                                        <p:tgtEl>
                                          <p:spTgt spid="1501">
                                            <p:txEl>
                                              <p:pRg st="4" end="4"/>
                                            </p:txEl>
                                          </p:spTgt>
                                        </p:tgtEl>
                                        <p:attrNameLst>
                                          <p:attrName>ppt_x</p:attrName>
                                        </p:attrNameLst>
                                      </p:cBhvr>
                                      <p:tavLst>
                                        <p:tav tm="0">
                                          <p:val>
                                            <p:strVal val="#ppt_x"/>
                                          </p:val>
                                        </p:tav>
                                        <p:tav tm="100000">
                                          <p:val>
                                            <p:strVal val="#ppt_x"/>
                                          </p:val>
                                        </p:tav>
                                      </p:tavLst>
                                    </p:anim>
                                    <p:anim calcmode="lin" valueType="num">
                                      <p:cBhvr>
                                        <p:cTn id="55" dur="1000" fill="hold"/>
                                        <p:tgtEl>
                                          <p:spTgt spid="150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9" grpId="0" animBg="1"/>
      <p:bldP spid="1500" grpId="0"/>
      <p:bldP spid="1499" grpId="0"/>
      <p:bldP spid="150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5"/>
        <p:cNvGrpSpPr/>
        <p:nvPr/>
      </p:nvGrpSpPr>
      <p:grpSpPr>
        <a:xfrm>
          <a:off x="0" y="0"/>
          <a:ext cx="0" cy="0"/>
          <a:chOff x="0" y="0"/>
          <a:chExt cx="0" cy="0"/>
        </a:xfrm>
      </p:grpSpPr>
      <p:grpSp>
        <p:nvGrpSpPr>
          <p:cNvPr id="1506" name="Google Shape;1506;p30"/>
          <p:cNvGrpSpPr/>
          <p:nvPr/>
        </p:nvGrpSpPr>
        <p:grpSpPr>
          <a:xfrm>
            <a:off x="5174100" y="1051374"/>
            <a:ext cx="2614010" cy="3662205"/>
            <a:chOff x="5174100" y="1051374"/>
            <a:chExt cx="2614010" cy="3662205"/>
          </a:xfrm>
        </p:grpSpPr>
        <p:sp>
          <p:nvSpPr>
            <p:cNvPr id="1507" name="Google Shape;1507;p30"/>
            <p:cNvSpPr/>
            <p:nvPr/>
          </p:nvSpPr>
          <p:spPr>
            <a:xfrm>
              <a:off x="5174100" y="1915153"/>
              <a:ext cx="2575638" cy="2246344"/>
            </a:xfrm>
            <a:custGeom>
              <a:avLst/>
              <a:gdLst/>
              <a:ahLst/>
              <a:cxnLst/>
              <a:rect l="l" t="t" r="r" b="b"/>
              <a:pathLst>
                <a:path w="22099" h="19272" extrusionOk="0">
                  <a:moveTo>
                    <a:pt x="5928" y="1"/>
                  </a:moveTo>
                  <a:cubicBezTo>
                    <a:pt x="5654" y="1"/>
                    <a:pt x="5411" y="122"/>
                    <a:pt x="5259" y="365"/>
                  </a:cubicBezTo>
                  <a:lnTo>
                    <a:pt x="152" y="9271"/>
                  </a:lnTo>
                  <a:cubicBezTo>
                    <a:pt x="0" y="9484"/>
                    <a:pt x="0" y="9788"/>
                    <a:pt x="152" y="10001"/>
                  </a:cubicBezTo>
                  <a:lnTo>
                    <a:pt x="5259" y="18907"/>
                  </a:lnTo>
                  <a:cubicBezTo>
                    <a:pt x="5411" y="19150"/>
                    <a:pt x="5654" y="19271"/>
                    <a:pt x="5928" y="19271"/>
                  </a:cubicBezTo>
                  <a:lnTo>
                    <a:pt x="16201" y="19271"/>
                  </a:lnTo>
                  <a:cubicBezTo>
                    <a:pt x="16475" y="19271"/>
                    <a:pt x="16718" y="19150"/>
                    <a:pt x="16840" y="18907"/>
                  </a:cubicBezTo>
                  <a:lnTo>
                    <a:pt x="21977" y="10001"/>
                  </a:lnTo>
                  <a:cubicBezTo>
                    <a:pt x="22098" y="9788"/>
                    <a:pt x="22098" y="9484"/>
                    <a:pt x="21977" y="9271"/>
                  </a:cubicBezTo>
                  <a:lnTo>
                    <a:pt x="16840" y="365"/>
                  </a:lnTo>
                  <a:cubicBezTo>
                    <a:pt x="16718" y="122"/>
                    <a:pt x="16475" y="1"/>
                    <a:pt x="162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0"/>
            <p:cNvSpPr/>
            <p:nvPr/>
          </p:nvSpPr>
          <p:spPr>
            <a:xfrm>
              <a:off x="5337850" y="1051374"/>
              <a:ext cx="856999" cy="747465"/>
            </a:xfrm>
            <a:custGeom>
              <a:avLst/>
              <a:gdLst/>
              <a:ahLst/>
              <a:cxnLst/>
              <a:rect l="l" t="t" r="r" b="b"/>
              <a:pathLst>
                <a:path w="22099" h="19272" extrusionOk="0">
                  <a:moveTo>
                    <a:pt x="5928" y="1"/>
                  </a:moveTo>
                  <a:cubicBezTo>
                    <a:pt x="5654" y="1"/>
                    <a:pt x="5411" y="122"/>
                    <a:pt x="5259" y="365"/>
                  </a:cubicBezTo>
                  <a:lnTo>
                    <a:pt x="152" y="9271"/>
                  </a:lnTo>
                  <a:cubicBezTo>
                    <a:pt x="0" y="9484"/>
                    <a:pt x="0" y="9788"/>
                    <a:pt x="152" y="10001"/>
                  </a:cubicBezTo>
                  <a:lnTo>
                    <a:pt x="5259" y="18907"/>
                  </a:lnTo>
                  <a:cubicBezTo>
                    <a:pt x="5411" y="19150"/>
                    <a:pt x="5654" y="19271"/>
                    <a:pt x="5928" y="19271"/>
                  </a:cubicBezTo>
                  <a:lnTo>
                    <a:pt x="16201" y="19271"/>
                  </a:lnTo>
                  <a:cubicBezTo>
                    <a:pt x="16475" y="19271"/>
                    <a:pt x="16718" y="19150"/>
                    <a:pt x="16840" y="18907"/>
                  </a:cubicBezTo>
                  <a:lnTo>
                    <a:pt x="21977" y="10001"/>
                  </a:lnTo>
                  <a:cubicBezTo>
                    <a:pt x="22098" y="9788"/>
                    <a:pt x="22098" y="9484"/>
                    <a:pt x="21977" y="9271"/>
                  </a:cubicBezTo>
                  <a:lnTo>
                    <a:pt x="16840" y="365"/>
                  </a:lnTo>
                  <a:cubicBezTo>
                    <a:pt x="16718" y="122"/>
                    <a:pt x="16475" y="1"/>
                    <a:pt x="16201"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0"/>
            <p:cNvSpPr/>
            <p:nvPr/>
          </p:nvSpPr>
          <p:spPr>
            <a:xfrm>
              <a:off x="7119008" y="4130023"/>
              <a:ext cx="669102" cy="583556"/>
            </a:xfrm>
            <a:custGeom>
              <a:avLst/>
              <a:gdLst/>
              <a:ahLst/>
              <a:cxnLst/>
              <a:rect l="l" t="t" r="r" b="b"/>
              <a:pathLst>
                <a:path w="22099" h="19272" extrusionOk="0">
                  <a:moveTo>
                    <a:pt x="5928" y="1"/>
                  </a:moveTo>
                  <a:cubicBezTo>
                    <a:pt x="5654" y="1"/>
                    <a:pt x="5411" y="122"/>
                    <a:pt x="5259" y="365"/>
                  </a:cubicBezTo>
                  <a:lnTo>
                    <a:pt x="152" y="9271"/>
                  </a:lnTo>
                  <a:cubicBezTo>
                    <a:pt x="0" y="9484"/>
                    <a:pt x="0" y="9788"/>
                    <a:pt x="152" y="10001"/>
                  </a:cubicBezTo>
                  <a:lnTo>
                    <a:pt x="5259" y="18907"/>
                  </a:lnTo>
                  <a:cubicBezTo>
                    <a:pt x="5411" y="19150"/>
                    <a:pt x="5654" y="19271"/>
                    <a:pt x="5928" y="19271"/>
                  </a:cubicBezTo>
                  <a:lnTo>
                    <a:pt x="16201" y="19271"/>
                  </a:lnTo>
                  <a:cubicBezTo>
                    <a:pt x="16475" y="19271"/>
                    <a:pt x="16718" y="19150"/>
                    <a:pt x="16840" y="18907"/>
                  </a:cubicBezTo>
                  <a:lnTo>
                    <a:pt x="21977" y="10001"/>
                  </a:lnTo>
                  <a:cubicBezTo>
                    <a:pt x="22098" y="9788"/>
                    <a:pt x="22098" y="9484"/>
                    <a:pt x="21977" y="9271"/>
                  </a:cubicBezTo>
                  <a:lnTo>
                    <a:pt x="16840" y="365"/>
                  </a:lnTo>
                  <a:cubicBezTo>
                    <a:pt x="16718" y="122"/>
                    <a:pt x="16475" y="1"/>
                    <a:pt x="162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0" name="Google Shape;1510;p3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Arial" panose="020B0604020202020204" pitchFamily="34" charset="0"/>
                <a:cs typeface="Arial" panose="020B0604020202020204" pitchFamily="34" charset="0"/>
              </a:rPr>
              <a:t>1.1 </a:t>
            </a:r>
            <a:r>
              <a:rPr lang="en">
                <a:latin typeface="Arial" panose="020B0604020202020204" pitchFamily="34" charset="0"/>
                <a:cs typeface="Arial" panose="020B0604020202020204" pitchFamily="34" charset="0"/>
              </a:rPr>
              <a:t>Giới </a:t>
            </a:r>
            <a:r>
              <a:rPr lang="vi-VN">
                <a:latin typeface="Arial" panose="020B0604020202020204" pitchFamily="34" charset="0"/>
                <a:cs typeface="Arial" panose="020B0604020202020204" pitchFamily="34" charset="0"/>
              </a:rPr>
              <a:t>thiệu Quản lý mã nguồn</a:t>
            </a:r>
            <a:endParaRPr dirty="0">
              <a:latin typeface="Arial" panose="020B0604020202020204" pitchFamily="34" charset="0"/>
              <a:cs typeface="Arial" panose="020B0604020202020204" pitchFamily="34" charset="0"/>
            </a:endParaRPr>
          </a:p>
        </p:txBody>
      </p:sp>
      <p:sp>
        <p:nvSpPr>
          <p:cNvPr id="1511" name="Google Shape;1511;p30"/>
          <p:cNvSpPr txBox="1">
            <a:spLocks noGrp="1"/>
          </p:cNvSpPr>
          <p:nvPr>
            <p:ph type="title" idx="2"/>
          </p:nvPr>
        </p:nvSpPr>
        <p:spPr>
          <a:xfrm>
            <a:off x="523011" y="1190669"/>
            <a:ext cx="3357614" cy="2970827"/>
          </a:xfrm>
          <a:prstGeom prst="rect">
            <a:avLst/>
          </a:prstGeom>
        </p:spPr>
        <p:txBody>
          <a:bodyPr spcFirstLastPara="1" wrap="square" lIns="91425" tIns="91425" rIns="91425" bIns="91425" anchor="t" anchorCtr="0">
            <a:noAutofit/>
          </a:bodyPr>
          <a:lstStyle/>
          <a:p>
            <a:pPr lvl="0" algn="just">
              <a:buNone/>
            </a:pPr>
            <a:r>
              <a:rPr lang="vi-VN" sz="1800">
                <a:latin typeface="Arial" panose="020B0604020202020204" pitchFamily="34" charset="0"/>
                <a:cs typeface="Arial" panose="020B0604020202020204" pitchFamily="34" charset="0"/>
              </a:rPr>
              <a:t>Quản lý mã nguồn - </a:t>
            </a:r>
            <a:r>
              <a:rPr lang="en-US" sz="1800">
                <a:latin typeface="Arial" panose="020B0604020202020204" pitchFamily="34" charset="0"/>
                <a:cs typeface="Arial" panose="020B0604020202020204" pitchFamily="34" charset="0"/>
              </a:rPr>
              <a:t>(Version control system – VCS)</a:t>
            </a:r>
            <a:r>
              <a:rPr lang="vi-VN" sz="1800">
                <a:latin typeface="Arial" panose="020B0604020202020204" pitchFamily="34" charset="0"/>
                <a:cs typeface="Arial" panose="020B0604020202020204" pitchFamily="34" charset="0"/>
              </a:rPr>
              <a:t> là một hệ thống được sử dụng trong việc phát triển phần mềm, giúp lưu trữ và ghi nhận sự thay đổi của các tập tin, mã nguồn theo thời gian, nhờ đó hệ thống có thể theo dõi việc cập nhật sửa đổi mã nguồn của các thành viên trong suốt quá trình làm dự án.</a:t>
            </a:r>
            <a:endParaRPr sz="1800" dirty="0">
              <a:latin typeface="Arial" panose="020B0604020202020204" pitchFamily="34" charset="0"/>
              <a:cs typeface="Arial" panose="020B0604020202020204" pitchFamily="34" charset="0"/>
            </a:endParaRPr>
          </a:p>
        </p:txBody>
      </p:sp>
      <p:sp>
        <p:nvSpPr>
          <p:cNvPr id="1513" name="Google Shape;1513;p30"/>
          <p:cNvSpPr/>
          <p:nvPr/>
        </p:nvSpPr>
        <p:spPr>
          <a:xfrm>
            <a:off x="6194849" y="3374449"/>
            <a:ext cx="750372" cy="654429"/>
          </a:xfrm>
          <a:custGeom>
            <a:avLst/>
            <a:gdLst/>
            <a:ahLst/>
            <a:cxnLst/>
            <a:rect l="l" t="t" r="r" b="b"/>
            <a:pathLst>
              <a:path w="22099" h="19272" extrusionOk="0">
                <a:moveTo>
                  <a:pt x="5928" y="1"/>
                </a:moveTo>
                <a:cubicBezTo>
                  <a:pt x="5654" y="1"/>
                  <a:pt x="5411" y="122"/>
                  <a:pt x="5259" y="365"/>
                </a:cubicBezTo>
                <a:lnTo>
                  <a:pt x="152" y="9271"/>
                </a:lnTo>
                <a:cubicBezTo>
                  <a:pt x="0" y="9484"/>
                  <a:pt x="0" y="9788"/>
                  <a:pt x="152" y="10001"/>
                </a:cubicBezTo>
                <a:lnTo>
                  <a:pt x="5259" y="18907"/>
                </a:lnTo>
                <a:cubicBezTo>
                  <a:pt x="5411" y="19150"/>
                  <a:pt x="5654" y="19271"/>
                  <a:pt x="5928" y="19271"/>
                </a:cubicBezTo>
                <a:lnTo>
                  <a:pt x="16201" y="19271"/>
                </a:lnTo>
                <a:cubicBezTo>
                  <a:pt x="16475" y="19271"/>
                  <a:pt x="16718" y="19150"/>
                  <a:pt x="16840" y="18907"/>
                </a:cubicBezTo>
                <a:lnTo>
                  <a:pt x="21977" y="10001"/>
                </a:lnTo>
                <a:cubicBezTo>
                  <a:pt x="22098" y="9788"/>
                  <a:pt x="22098" y="9484"/>
                  <a:pt x="21977" y="9271"/>
                </a:cubicBezTo>
                <a:lnTo>
                  <a:pt x="16840" y="365"/>
                </a:lnTo>
                <a:cubicBezTo>
                  <a:pt x="16718" y="122"/>
                  <a:pt x="16475" y="1"/>
                  <a:pt x="162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C9AC0794-9651-418D-B7DF-8E6689A325FA}"/>
              </a:ext>
            </a:extLst>
          </p:cNvPr>
          <p:cNvPicPr>
            <a:picLocks noChangeAspect="1"/>
          </p:cNvPicPr>
          <p:nvPr/>
        </p:nvPicPr>
        <p:blipFill>
          <a:blip r:embed="rId3"/>
          <a:stretch>
            <a:fillRect/>
          </a:stretch>
        </p:blipFill>
        <p:spPr>
          <a:xfrm>
            <a:off x="4041096" y="1190669"/>
            <a:ext cx="4579893" cy="3083196"/>
          </a:xfrm>
          <a:prstGeom prst="rect">
            <a:avLst/>
          </a:prstGeom>
        </p:spPr>
      </p:pic>
      <p:sp>
        <p:nvSpPr>
          <p:cNvPr id="10" name="Oval 9">
            <a:extLst>
              <a:ext uri="{FF2B5EF4-FFF2-40B4-BE49-F238E27FC236}">
                <a16:creationId xmlns:a16="http://schemas.microsoft.com/office/drawing/2014/main" id="{B0F66C12-44B1-4609-86A1-4674EB571834}"/>
              </a:ext>
            </a:extLst>
          </p:cNvPr>
          <p:cNvSpPr/>
          <p:nvPr/>
        </p:nvSpPr>
        <p:spPr>
          <a:xfrm>
            <a:off x="-90055" y="4561609"/>
            <a:ext cx="706581" cy="581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Arial Black" panose="020B0A04020102020204" pitchFamily="34" charset="0"/>
              </a:rPr>
              <a:t>4</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510"/>
                                        </p:tgtEl>
                                        <p:attrNameLst>
                                          <p:attrName>style.visibility</p:attrName>
                                        </p:attrNameLst>
                                      </p:cBhvr>
                                      <p:to>
                                        <p:strVal val="visible"/>
                                      </p:to>
                                    </p:set>
                                    <p:animEffect transition="in" filter="circle(in)">
                                      <p:cBhvr>
                                        <p:cTn id="7" dur="2000"/>
                                        <p:tgtEl>
                                          <p:spTgt spid="15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511"/>
                                        </p:tgtEl>
                                        <p:attrNameLst>
                                          <p:attrName>style.visibility</p:attrName>
                                        </p:attrNameLst>
                                      </p:cBhvr>
                                      <p:to>
                                        <p:strVal val="visible"/>
                                      </p:to>
                                    </p:set>
                                    <p:animEffect transition="in" filter="fade">
                                      <p:cBhvr>
                                        <p:cTn id="12" dur="1000"/>
                                        <p:tgtEl>
                                          <p:spTgt spid="1511"/>
                                        </p:tgtEl>
                                      </p:cBhvr>
                                    </p:animEffect>
                                    <p:anim calcmode="lin" valueType="num">
                                      <p:cBhvr>
                                        <p:cTn id="13" dur="1000" fill="hold"/>
                                        <p:tgtEl>
                                          <p:spTgt spid="1511"/>
                                        </p:tgtEl>
                                        <p:attrNameLst>
                                          <p:attrName>ppt_x</p:attrName>
                                        </p:attrNameLst>
                                      </p:cBhvr>
                                      <p:tavLst>
                                        <p:tav tm="0">
                                          <p:val>
                                            <p:strVal val="#ppt_x"/>
                                          </p:val>
                                        </p:tav>
                                        <p:tav tm="100000">
                                          <p:val>
                                            <p:strVal val="#ppt_x"/>
                                          </p:val>
                                        </p:tav>
                                      </p:tavLst>
                                    </p:anim>
                                    <p:anim calcmode="lin" valueType="num">
                                      <p:cBhvr>
                                        <p:cTn id="14" dur="1000" fill="hold"/>
                                        <p:tgtEl>
                                          <p:spTgt spid="15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0" grpId="0"/>
      <p:bldP spid="15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B76CE-70FB-46FA-9C1F-75C83AA6846B}"/>
              </a:ext>
            </a:extLst>
          </p:cNvPr>
          <p:cNvSpPr>
            <a:spLocks noGrp="1"/>
          </p:cNvSpPr>
          <p:nvPr>
            <p:ph type="title"/>
          </p:nvPr>
        </p:nvSpPr>
        <p:spPr>
          <a:xfrm>
            <a:off x="952220" y="259610"/>
            <a:ext cx="7596600" cy="292800"/>
          </a:xfrm>
        </p:spPr>
        <p:txBody>
          <a:bodyPr/>
          <a:lstStyle/>
          <a:p>
            <a:r>
              <a:rPr lang="vi-VN">
                <a:latin typeface="Arial" panose="020B0604020202020204" pitchFamily="34" charset="0"/>
                <a:cs typeface="Arial" panose="020B0604020202020204" pitchFamily="34" charset="0"/>
              </a:rPr>
              <a:t>1.2 Mô hình hoạt động</a:t>
            </a:r>
            <a:endParaRPr lang="en-US">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73511755-0400-4F57-BCF8-0C2638FFC8DF}"/>
              </a:ext>
            </a:extLst>
          </p:cNvPr>
          <p:cNvSpPr>
            <a:spLocks noGrp="1"/>
          </p:cNvSpPr>
          <p:nvPr>
            <p:ph type="title" idx="2"/>
          </p:nvPr>
        </p:nvSpPr>
        <p:spPr>
          <a:xfrm>
            <a:off x="267176" y="1343050"/>
            <a:ext cx="4367400" cy="2604300"/>
          </a:xfrm>
        </p:spPr>
        <p:txBody>
          <a:bodyPr/>
          <a:lstStyle/>
          <a:p>
            <a:r>
              <a:rPr lang="en-US" sz="1800" b="0" i="0">
                <a:solidFill>
                  <a:schemeClr val="tx1"/>
                </a:solidFill>
                <a:effectLst/>
                <a:latin typeface="Arial" panose="020B0604020202020204" pitchFamily="34" charset="0"/>
              </a:rPr>
              <a:t>Điển hình của hệ thống quản lý phiên bản mã nguồn sử dụng mô hình tập trung là SVN (Subversion).</a:t>
            </a:r>
            <a:r>
              <a:rPr lang="vi-VN" sz="1800" b="0" i="0">
                <a:solidFill>
                  <a:schemeClr val="tx1"/>
                </a:solidFill>
                <a:effectLst/>
                <a:latin typeface="Arial" panose="020B0604020202020204" pitchFamily="34" charset="0"/>
              </a:rPr>
              <a:t> Mô hình sử dụng kiến trúc Client-Server. </a:t>
            </a:r>
            <a:br>
              <a:rPr lang="vi-VN" sz="1800" b="0" i="0">
                <a:solidFill>
                  <a:schemeClr val="tx1"/>
                </a:solidFill>
                <a:effectLst/>
                <a:latin typeface="Arial" panose="020B0604020202020204" pitchFamily="34" charset="0"/>
              </a:rPr>
            </a:br>
            <a:r>
              <a:rPr lang="vi-VN" sz="1800" b="0" i="0">
                <a:solidFill>
                  <a:schemeClr val="tx1"/>
                </a:solidFill>
                <a:effectLst/>
                <a:latin typeface="Arial" panose="020B0604020202020204" pitchFamily="34" charset="0"/>
              </a:rPr>
              <a:t>Server đóng vai trò là một kho dữ liệu (Repository) duy nhất lưu trữ tất cả các tập tin, mã nguồn, thay đổi… Các client sẽ kết nối đến server để lấy phiên bản mới nhất của mã nguồn về máy (check out) và cập nhật tất cả các thay đổi lên server (commit).</a:t>
            </a:r>
            <a:endParaRPr lang="en-US" sz="1800">
              <a:solidFill>
                <a:schemeClr val="tx1"/>
              </a:solidFill>
            </a:endParaRPr>
          </a:p>
        </p:txBody>
      </p:sp>
      <p:pic>
        <p:nvPicPr>
          <p:cNvPr id="5" name="Picture 4">
            <a:extLst>
              <a:ext uri="{FF2B5EF4-FFF2-40B4-BE49-F238E27FC236}">
                <a16:creationId xmlns:a16="http://schemas.microsoft.com/office/drawing/2014/main" id="{39A37DD2-2236-424F-81CA-6CD1ED3585F2}"/>
              </a:ext>
            </a:extLst>
          </p:cNvPr>
          <p:cNvPicPr>
            <a:picLocks noChangeAspect="1"/>
          </p:cNvPicPr>
          <p:nvPr/>
        </p:nvPicPr>
        <p:blipFill>
          <a:blip r:embed="rId2"/>
          <a:stretch>
            <a:fillRect/>
          </a:stretch>
        </p:blipFill>
        <p:spPr>
          <a:xfrm>
            <a:off x="4572000" y="1089964"/>
            <a:ext cx="4849763" cy="3244143"/>
          </a:xfrm>
          <a:prstGeom prst="rect">
            <a:avLst/>
          </a:prstGeom>
        </p:spPr>
      </p:pic>
      <p:sp>
        <p:nvSpPr>
          <p:cNvPr id="6" name="Title 1">
            <a:extLst>
              <a:ext uri="{FF2B5EF4-FFF2-40B4-BE49-F238E27FC236}">
                <a16:creationId xmlns:a16="http://schemas.microsoft.com/office/drawing/2014/main" id="{6403742D-CBE3-47F2-B2AF-9B53BD5E8288}"/>
              </a:ext>
            </a:extLst>
          </p:cNvPr>
          <p:cNvSpPr txBox="1">
            <a:spLocks/>
          </p:cNvSpPr>
          <p:nvPr/>
        </p:nvSpPr>
        <p:spPr>
          <a:xfrm>
            <a:off x="643703" y="601587"/>
            <a:ext cx="7596600" cy="292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Alata"/>
              <a:buNone/>
              <a:defRPr sz="3000" b="1" i="0" u="none" strike="noStrike" cap="none">
                <a:solidFill>
                  <a:schemeClr val="lt1"/>
                </a:solidFill>
                <a:latin typeface="Alata"/>
                <a:ea typeface="Alata"/>
                <a:cs typeface="Alata"/>
                <a:sym typeface="Alata"/>
              </a:defRPr>
            </a:lvl1pPr>
            <a:lvl2pPr marR="0" lvl="1" algn="ctr" rtl="0">
              <a:lnSpc>
                <a:spcPct val="100000"/>
              </a:lnSpc>
              <a:spcBef>
                <a:spcPts val="0"/>
              </a:spcBef>
              <a:spcAft>
                <a:spcPts val="0"/>
              </a:spcAft>
              <a:buClr>
                <a:schemeClr val="lt1"/>
              </a:buClr>
              <a:buSzPts val="2800"/>
              <a:buFont typeface="Alata"/>
              <a:buNone/>
              <a:defRPr sz="2800" b="0" i="0" u="none" strike="noStrike" cap="none">
                <a:solidFill>
                  <a:schemeClr val="lt1"/>
                </a:solidFill>
                <a:latin typeface="Alata"/>
                <a:ea typeface="Alata"/>
                <a:cs typeface="Alata"/>
                <a:sym typeface="Alata"/>
              </a:defRPr>
            </a:lvl2pPr>
            <a:lvl3pPr marR="0" lvl="2" algn="ctr" rtl="0">
              <a:lnSpc>
                <a:spcPct val="100000"/>
              </a:lnSpc>
              <a:spcBef>
                <a:spcPts val="0"/>
              </a:spcBef>
              <a:spcAft>
                <a:spcPts val="0"/>
              </a:spcAft>
              <a:buClr>
                <a:schemeClr val="lt1"/>
              </a:buClr>
              <a:buSzPts val="2800"/>
              <a:buFont typeface="Alata"/>
              <a:buNone/>
              <a:defRPr sz="2800" b="0" i="0" u="none" strike="noStrike" cap="none">
                <a:solidFill>
                  <a:schemeClr val="lt1"/>
                </a:solidFill>
                <a:latin typeface="Alata"/>
                <a:ea typeface="Alata"/>
                <a:cs typeface="Alata"/>
                <a:sym typeface="Alata"/>
              </a:defRPr>
            </a:lvl3pPr>
            <a:lvl4pPr marR="0" lvl="3" algn="ctr" rtl="0">
              <a:lnSpc>
                <a:spcPct val="100000"/>
              </a:lnSpc>
              <a:spcBef>
                <a:spcPts val="0"/>
              </a:spcBef>
              <a:spcAft>
                <a:spcPts val="0"/>
              </a:spcAft>
              <a:buClr>
                <a:schemeClr val="lt1"/>
              </a:buClr>
              <a:buSzPts val="2800"/>
              <a:buFont typeface="Alata"/>
              <a:buNone/>
              <a:defRPr sz="2800" b="0" i="0" u="none" strike="noStrike" cap="none">
                <a:solidFill>
                  <a:schemeClr val="lt1"/>
                </a:solidFill>
                <a:latin typeface="Alata"/>
                <a:ea typeface="Alata"/>
                <a:cs typeface="Alata"/>
                <a:sym typeface="Alata"/>
              </a:defRPr>
            </a:lvl4pPr>
            <a:lvl5pPr marR="0" lvl="4" algn="ctr" rtl="0">
              <a:lnSpc>
                <a:spcPct val="100000"/>
              </a:lnSpc>
              <a:spcBef>
                <a:spcPts val="0"/>
              </a:spcBef>
              <a:spcAft>
                <a:spcPts val="0"/>
              </a:spcAft>
              <a:buClr>
                <a:schemeClr val="lt1"/>
              </a:buClr>
              <a:buSzPts val="2800"/>
              <a:buFont typeface="Alata"/>
              <a:buNone/>
              <a:defRPr sz="2800" b="0" i="0" u="none" strike="noStrike" cap="none">
                <a:solidFill>
                  <a:schemeClr val="lt1"/>
                </a:solidFill>
                <a:latin typeface="Alata"/>
                <a:ea typeface="Alata"/>
                <a:cs typeface="Alata"/>
                <a:sym typeface="Alata"/>
              </a:defRPr>
            </a:lvl5pPr>
            <a:lvl6pPr marR="0" lvl="5" algn="ctr" rtl="0">
              <a:lnSpc>
                <a:spcPct val="100000"/>
              </a:lnSpc>
              <a:spcBef>
                <a:spcPts val="0"/>
              </a:spcBef>
              <a:spcAft>
                <a:spcPts val="0"/>
              </a:spcAft>
              <a:buClr>
                <a:schemeClr val="lt1"/>
              </a:buClr>
              <a:buSzPts val="2800"/>
              <a:buFont typeface="Alata"/>
              <a:buNone/>
              <a:defRPr sz="2800" b="0" i="0" u="none" strike="noStrike" cap="none">
                <a:solidFill>
                  <a:schemeClr val="lt1"/>
                </a:solidFill>
                <a:latin typeface="Alata"/>
                <a:ea typeface="Alata"/>
                <a:cs typeface="Alata"/>
                <a:sym typeface="Alata"/>
              </a:defRPr>
            </a:lvl6pPr>
            <a:lvl7pPr marR="0" lvl="6" algn="ctr" rtl="0">
              <a:lnSpc>
                <a:spcPct val="100000"/>
              </a:lnSpc>
              <a:spcBef>
                <a:spcPts val="0"/>
              </a:spcBef>
              <a:spcAft>
                <a:spcPts val="0"/>
              </a:spcAft>
              <a:buClr>
                <a:schemeClr val="lt1"/>
              </a:buClr>
              <a:buSzPts val="2800"/>
              <a:buFont typeface="Alata"/>
              <a:buNone/>
              <a:defRPr sz="2800" b="0" i="0" u="none" strike="noStrike" cap="none">
                <a:solidFill>
                  <a:schemeClr val="lt1"/>
                </a:solidFill>
                <a:latin typeface="Alata"/>
                <a:ea typeface="Alata"/>
                <a:cs typeface="Alata"/>
                <a:sym typeface="Alata"/>
              </a:defRPr>
            </a:lvl7pPr>
            <a:lvl8pPr marR="0" lvl="7" algn="ctr" rtl="0">
              <a:lnSpc>
                <a:spcPct val="100000"/>
              </a:lnSpc>
              <a:spcBef>
                <a:spcPts val="0"/>
              </a:spcBef>
              <a:spcAft>
                <a:spcPts val="0"/>
              </a:spcAft>
              <a:buClr>
                <a:schemeClr val="lt1"/>
              </a:buClr>
              <a:buSzPts val="2800"/>
              <a:buFont typeface="Alata"/>
              <a:buNone/>
              <a:defRPr sz="2800" b="0" i="0" u="none" strike="noStrike" cap="none">
                <a:solidFill>
                  <a:schemeClr val="lt1"/>
                </a:solidFill>
                <a:latin typeface="Alata"/>
                <a:ea typeface="Alata"/>
                <a:cs typeface="Alata"/>
                <a:sym typeface="Alata"/>
              </a:defRPr>
            </a:lvl8pPr>
            <a:lvl9pPr marR="0" lvl="8" algn="ctr" rtl="0">
              <a:lnSpc>
                <a:spcPct val="100000"/>
              </a:lnSpc>
              <a:spcBef>
                <a:spcPts val="0"/>
              </a:spcBef>
              <a:spcAft>
                <a:spcPts val="0"/>
              </a:spcAft>
              <a:buClr>
                <a:schemeClr val="lt1"/>
              </a:buClr>
              <a:buSzPts val="2800"/>
              <a:buFont typeface="Alata"/>
              <a:buNone/>
              <a:defRPr sz="2800" b="0" i="0" u="none" strike="noStrike" cap="none">
                <a:solidFill>
                  <a:schemeClr val="lt1"/>
                </a:solidFill>
                <a:latin typeface="Alata"/>
                <a:ea typeface="Alata"/>
                <a:cs typeface="Alata"/>
                <a:sym typeface="Alata"/>
              </a:defRPr>
            </a:lvl9pPr>
          </a:lstStyle>
          <a:p>
            <a:r>
              <a:rPr lang="vi-VN">
                <a:solidFill>
                  <a:schemeClr val="tx1"/>
                </a:solidFill>
                <a:latin typeface="Arial" panose="020B0604020202020204" pitchFamily="34" charset="0"/>
                <a:cs typeface="Arial" panose="020B0604020202020204" pitchFamily="34" charset="0"/>
              </a:rPr>
              <a:t>a) Mô hình  tập trung</a:t>
            </a:r>
            <a:endParaRPr lang="en-US">
              <a:solidFill>
                <a:schemeClr val="tx1"/>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D100A0C5-B12A-43A2-9198-ED66E5E7237E}"/>
              </a:ext>
            </a:extLst>
          </p:cNvPr>
          <p:cNvSpPr/>
          <p:nvPr/>
        </p:nvSpPr>
        <p:spPr>
          <a:xfrm>
            <a:off x="-90055" y="4561609"/>
            <a:ext cx="706581" cy="581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Arial Black" panose="020B0A04020102020204" pitchFamily="34" charset="0"/>
              </a:rPr>
              <a:t>5</a:t>
            </a:r>
          </a:p>
        </p:txBody>
      </p:sp>
    </p:spTree>
    <p:extLst>
      <p:ext uri="{BB962C8B-B14F-4D97-AF65-F5344CB8AC3E}">
        <p14:creationId xmlns:p14="http://schemas.microsoft.com/office/powerpoint/2010/main" val="28784373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heel(1)">
                                      <p:cBhvr>
                                        <p:cTn id="2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6E1F9-7041-4687-9DDD-81CDB283ABD1}"/>
              </a:ext>
            </a:extLst>
          </p:cNvPr>
          <p:cNvSpPr>
            <a:spLocks noGrp="1"/>
          </p:cNvSpPr>
          <p:nvPr>
            <p:ph type="title"/>
          </p:nvPr>
        </p:nvSpPr>
        <p:spPr/>
        <p:txBody>
          <a:bodyPr/>
          <a:lstStyle/>
          <a:p>
            <a:r>
              <a:rPr lang="vi-VN" b="0">
                <a:solidFill>
                  <a:schemeClr val="tx1"/>
                </a:solidFill>
                <a:effectLst/>
                <a:latin typeface="Arial" panose="020B0604020202020204" pitchFamily="34" charset="0"/>
              </a:rPr>
              <a:t>b)</a:t>
            </a:r>
            <a:r>
              <a:rPr lang="en-US" b="0">
                <a:solidFill>
                  <a:schemeClr val="tx1"/>
                </a:solidFill>
                <a:effectLst/>
                <a:latin typeface="Arial" panose="020B0604020202020204" pitchFamily="34" charset="0"/>
              </a:rPr>
              <a:t>Mô hình phân tán</a:t>
            </a:r>
            <a:endParaRPr lang="en-US">
              <a:solidFill>
                <a:schemeClr val="tx1"/>
              </a:solidFill>
            </a:endParaRPr>
          </a:p>
        </p:txBody>
      </p:sp>
      <p:sp>
        <p:nvSpPr>
          <p:cNvPr id="3" name="Title 2">
            <a:extLst>
              <a:ext uri="{FF2B5EF4-FFF2-40B4-BE49-F238E27FC236}">
                <a16:creationId xmlns:a16="http://schemas.microsoft.com/office/drawing/2014/main" id="{3E6E4D92-4977-45B8-B64A-9E1D34E0CF0E}"/>
              </a:ext>
            </a:extLst>
          </p:cNvPr>
          <p:cNvSpPr>
            <a:spLocks noGrp="1"/>
          </p:cNvSpPr>
          <p:nvPr>
            <p:ph type="title" idx="2"/>
          </p:nvPr>
        </p:nvSpPr>
        <p:spPr>
          <a:xfrm>
            <a:off x="207929" y="1269600"/>
            <a:ext cx="4163349" cy="2604300"/>
          </a:xfrm>
        </p:spPr>
        <p:txBody>
          <a:bodyPr/>
          <a:lstStyle/>
          <a:p>
            <a:r>
              <a:rPr lang="vi-VN" sz="1800" b="0" i="0">
                <a:solidFill>
                  <a:schemeClr val="tx1"/>
                </a:solidFill>
                <a:effectLst/>
                <a:latin typeface="Arial" panose="020B0604020202020204" pitchFamily="34" charset="0"/>
              </a:rPr>
              <a:t>Điển hình của hệ thống quản lý phiên bản mã nguồn sử dụng mô hình phân tán là Git.</a:t>
            </a:r>
            <a:br>
              <a:rPr lang="vi-VN" sz="1800" b="0" i="0">
                <a:solidFill>
                  <a:schemeClr val="tx1"/>
                </a:solidFill>
                <a:effectLst/>
                <a:latin typeface="Arial" panose="020B0604020202020204" pitchFamily="34" charset="0"/>
              </a:rPr>
            </a:br>
            <a:r>
              <a:rPr lang="vi-VN" sz="1800" b="0" i="0">
                <a:solidFill>
                  <a:schemeClr val="tx1"/>
                </a:solidFill>
                <a:effectLst/>
                <a:latin typeface="Arial" panose="020B0604020202020204" pitchFamily="34" charset="0"/>
              </a:rPr>
              <a:t> </a:t>
            </a:r>
            <a:br>
              <a:rPr lang="vi-VN" sz="1800" b="0" i="0">
                <a:solidFill>
                  <a:schemeClr val="tx1"/>
                </a:solidFill>
                <a:effectLst/>
                <a:latin typeface="Arial" panose="020B0604020202020204" pitchFamily="34" charset="0"/>
              </a:rPr>
            </a:br>
            <a:r>
              <a:rPr lang="vi-VN" sz="1800" b="0" i="0">
                <a:solidFill>
                  <a:schemeClr val="tx1"/>
                </a:solidFill>
                <a:effectLst/>
                <a:latin typeface="Arial" panose="020B0604020202020204" pitchFamily="34" charset="0"/>
              </a:rPr>
              <a:t>Ưu điểm của mô hình này là sự linh hoạt trong việc cập nhật lại mã nguồn trên server, client không cần lúc nào cũng phải duy trì kết nối đến server.</a:t>
            </a:r>
            <a:br>
              <a:rPr lang="vi-VN" sz="1800" b="0" i="0">
                <a:solidFill>
                  <a:schemeClr val="tx1"/>
                </a:solidFill>
                <a:effectLst/>
                <a:latin typeface="Arial" panose="020B0604020202020204" pitchFamily="34" charset="0"/>
              </a:rPr>
            </a:br>
            <a:endParaRPr lang="en-US" sz="1800">
              <a:solidFill>
                <a:schemeClr val="tx1"/>
              </a:solidFill>
            </a:endParaRPr>
          </a:p>
        </p:txBody>
      </p:sp>
      <p:pic>
        <p:nvPicPr>
          <p:cNvPr id="5" name="Picture 4">
            <a:extLst>
              <a:ext uri="{FF2B5EF4-FFF2-40B4-BE49-F238E27FC236}">
                <a16:creationId xmlns:a16="http://schemas.microsoft.com/office/drawing/2014/main" id="{5FC2FFA3-0A68-4C29-8E47-A894B2CDED7A}"/>
              </a:ext>
            </a:extLst>
          </p:cNvPr>
          <p:cNvPicPr>
            <a:picLocks noChangeAspect="1"/>
          </p:cNvPicPr>
          <p:nvPr/>
        </p:nvPicPr>
        <p:blipFill>
          <a:blip r:embed="rId2"/>
          <a:stretch>
            <a:fillRect/>
          </a:stretch>
        </p:blipFill>
        <p:spPr>
          <a:xfrm>
            <a:off x="4371278" y="1033346"/>
            <a:ext cx="4378899" cy="3902580"/>
          </a:xfrm>
          <a:prstGeom prst="rect">
            <a:avLst/>
          </a:prstGeom>
        </p:spPr>
      </p:pic>
      <p:sp>
        <p:nvSpPr>
          <p:cNvPr id="6" name="Oval 5">
            <a:extLst>
              <a:ext uri="{FF2B5EF4-FFF2-40B4-BE49-F238E27FC236}">
                <a16:creationId xmlns:a16="http://schemas.microsoft.com/office/drawing/2014/main" id="{9F589392-5309-4C11-A433-7C9CE46E953F}"/>
              </a:ext>
            </a:extLst>
          </p:cNvPr>
          <p:cNvSpPr/>
          <p:nvPr/>
        </p:nvSpPr>
        <p:spPr>
          <a:xfrm>
            <a:off x="-90055" y="4561609"/>
            <a:ext cx="706581" cy="581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Arial Black" panose="020B0A04020102020204" pitchFamily="34" charset="0"/>
              </a:rPr>
              <a:t>6</a:t>
            </a:r>
          </a:p>
        </p:txBody>
      </p:sp>
    </p:spTree>
    <p:extLst>
      <p:ext uri="{BB962C8B-B14F-4D97-AF65-F5344CB8AC3E}">
        <p14:creationId xmlns:p14="http://schemas.microsoft.com/office/powerpoint/2010/main" val="40833012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5"/>
        <p:cNvGrpSpPr/>
        <p:nvPr/>
      </p:nvGrpSpPr>
      <p:grpSpPr>
        <a:xfrm>
          <a:off x="0" y="0"/>
          <a:ext cx="0" cy="0"/>
          <a:chOff x="0" y="0"/>
          <a:chExt cx="0" cy="0"/>
        </a:xfrm>
      </p:grpSpPr>
      <p:grpSp>
        <p:nvGrpSpPr>
          <p:cNvPr id="1506" name="Google Shape;1506;p30"/>
          <p:cNvGrpSpPr/>
          <p:nvPr/>
        </p:nvGrpSpPr>
        <p:grpSpPr>
          <a:xfrm>
            <a:off x="5174100" y="1051374"/>
            <a:ext cx="2614010" cy="3662205"/>
            <a:chOff x="5174100" y="1051374"/>
            <a:chExt cx="2614010" cy="3662205"/>
          </a:xfrm>
        </p:grpSpPr>
        <p:sp>
          <p:nvSpPr>
            <p:cNvPr id="1507" name="Google Shape;1507;p30"/>
            <p:cNvSpPr/>
            <p:nvPr/>
          </p:nvSpPr>
          <p:spPr>
            <a:xfrm>
              <a:off x="5174100" y="1915153"/>
              <a:ext cx="2575638" cy="2246344"/>
            </a:xfrm>
            <a:custGeom>
              <a:avLst/>
              <a:gdLst/>
              <a:ahLst/>
              <a:cxnLst/>
              <a:rect l="l" t="t" r="r" b="b"/>
              <a:pathLst>
                <a:path w="22099" h="19272" extrusionOk="0">
                  <a:moveTo>
                    <a:pt x="5928" y="1"/>
                  </a:moveTo>
                  <a:cubicBezTo>
                    <a:pt x="5654" y="1"/>
                    <a:pt x="5411" y="122"/>
                    <a:pt x="5259" y="365"/>
                  </a:cubicBezTo>
                  <a:lnTo>
                    <a:pt x="152" y="9271"/>
                  </a:lnTo>
                  <a:cubicBezTo>
                    <a:pt x="0" y="9484"/>
                    <a:pt x="0" y="9788"/>
                    <a:pt x="152" y="10001"/>
                  </a:cubicBezTo>
                  <a:lnTo>
                    <a:pt x="5259" y="18907"/>
                  </a:lnTo>
                  <a:cubicBezTo>
                    <a:pt x="5411" y="19150"/>
                    <a:pt x="5654" y="19271"/>
                    <a:pt x="5928" y="19271"/>
                  </a:cubicBezTo>
                  <a:lnTo>
                    <a:pt x="16201" y="19271"/>
                  </a:lnTo>
                  <a:cubicBezTo>
                    <a:pt x="16475" y="19271"/>
                    <a:pt x="16718" y="19150"/>
                    <a:pt x="16840" y="18907"/>
                  </a:cubicBezTo>
                  <a:lnTo>
                    <a:pt x="21977" y="10001"/>
                  </a:lnTo>
                  <a:cubicBezTo>
                    <a:pt x="22098" y="9788"/>
                    <a:pt x="22098" y="9484"/>
                    <a:pt x="21977" y="9271"/>
                  </a:cubicBezTo>
                  <a:lnTo>
                    <a:pt x="16840" y="365"/>
                  </a:lnTo>
                  <a:cubicBezTo>
                    <a:pt x="16718" y="122"/>
                    <a:pt x="16475" y="1"/>
                    <a:pt x="162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508" name="Google Shape;1508;p30"/>
            <p:cNvSpPr/>
            <p:nvPr/>
          </p:nvSpPr>
          <p:spPr>
            <a:xfrm>
              <a:off x="5337850" y="1051374"/>
              <a:ext cx="856999" cy="747465"/>
            </a:xfrm>
            <a:custGeom>
              <a:avLst/>
              <a:gdLst/>
              <a:ahLst/>
              <a:cxnLst/>
              <a:rect l="l" t="t" r="r" b="b"/>
              <a:pathLst>
                <a:path w="22099" h="19272" extrusionOk="0">
                  <a:moveTo>
                    <a:pt x="5928" y="1"/>
                  </a:moveTo>
                  <a:cubicBezTo>
                    <a:pt x="5654" y="1"/>
                    <a:pt x="5411" y="122"/>
                    <a:pt x="5259" y="365"/>
                  </a:cubicBezTo>
                  <a:lnTo>
                    <a:pt x="152" y="9271"/>
                  </a:lnTo>
                  <a:cubicBezTo>
                    <a:pt x="0" y="9484"/>
                    <a:pt x="0" y="9788"/>
                    <a:pt x="152" y="10001"/>
                  </a:cubicBezTo>
                  <a:lnTo>
                    <a:pt x="5259" y="18907"/>
                  </a:lnTo>
                  <a:cubicBezTo>
                    <a:pt x="5411" y="19150"/>
                    <a:pt x="5654" y="19271"/>
                    <a:pt x="5928" y="19271"/>
                  </a:cubicBezTo>
                  <a:lnTo>
                    <a:pt x="16201" y="19271"/>
                  </a:lnTo>
                  <a:cubicBezTo>
                    <a:pt x="16475" y="19271"/>
                    <a:pt x="16718" y="19150"/>
                    <a:pt x="16840" y="18907"/>
                  </a:cubicBezTo>
                  <a:lnTo>
                    <a:pt x="21977" y="10001"/>
                  </a:lnTo>
                  <a:cubicBezTo>
                    <a:pt x="22098" y="9788"/>
                    <a:pt x="22098" y="9484"/>
                    <a:pt x="21977" y="9271"/>
                  </a:cubicBezTo>
                  <a:lnTo>
                    <a:pt x="16840" y="365"/>
                  </a:lnTo>
                  <a:cubicBezTo>
                    <a:pt x="16718" y="122"/>
                    <a:pt x="16475" y="1"/>
                    <a:pt x="16201"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509" name="Google Shape;1509;p30"/>
            <p:cNvSpPr/>
            <p:nvPr/>
          </p:nvSpPr>
          <p:spPr>
            <a:xfrm>
              <a:off x="7119008" y="4130023"/>
              <a:ext cx="669102" cy="583556"/>
            </a:xfrm>
            <a:custGeom>
              <a:avLst/>
              <a:gdLst/>
              <a:ahLst/>
              <a:cxnLst/>
              <a:rect l="l" t="t" r="r" b="b"/>
              <a:pathLst>
                <a:path w="22099" h="19272" extrusionOk="0">
                  <a:moveTo>
                    <a:pt x="5928" y="1"/>
                  </a:moveTo>
                  <a:cubicBezTo>
                    <a:pt x="5654" y="1"/>
                    <a:pt x="5411" y="122"/>
                    <a:pt x="5259" y="365"/>
                  </a:cubicBezTo>
                  <a:lnTo>
                    <a:pt x="152" y="9271"/>
                  </a:lnTo>
                  <a:cubicBezTo>
                    <a:pt x="0" y="9484"/>
                    <a:pt x="0" y="9788"/>
                    <a:pt x="152" y="10001"/>
                  </a:cubicBezTo>
                  <a:lnTo>
                    <a:pt x="5259" y="18907"/>
                  </a:lnTo>
                  <a:cubicBezTo>
                    <a:pt x="5411" y="19150"/>
                    <a:pt x="5654" y="19271"/>
                    <a:pt x="5928" y="19271"/>
                  </a:cubicBezTo>
                  <a:lnTo>
                    <a:pt x="16201" y="19271"/>
                  </a:lnTo>
                  <a:cubicBezTo>
                    <a:pt x="16475" y="19271"/>
                    <a:pt x="16718" y="19150"/>
                    <a:pt x="16840" y="18907"/>
                  </a:cubicBezTo>
                  <a:lnTo>
                    <a:pt x="21977" y="10001"/>
                  </a:lnTo>
                  <a:cubicBezTo>
                    <a:pt x="22098" y="9788"/>
                    <a:pt x="22098" y="9484"/>
                    <a:pt x="21977" y="9271"/>
                  </a:cubicBezTo>
                  <a:lnTo>
                    <a:pt x="16840" y="365"/>
                  </a:lnTo>
                  <a:cubicBezTo>
                    <a:pt x="16718" y="122"/>
                    <a:pt x="16475" y="1"/>
                    <a:pt x="162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sp>
        <p:nvSpPr>
          <p:cNvPr id="1510" name="Google Shape;1510;p3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solidFill>
                  <a:schemeClr val="tx1"/>
                </a:solidFill>
                <a:latin typeface="Arial" panose="020B0604020202020204" pitchFamily="34" charset="0"/>
                <a:cs typeface="Arial" panose="020B0604020202020204" pitchFamily="34" charset="0"/>
              </a:rPr>
              <a:t>1.3 </a:t>
            </a:r>
            <a:r>
              <a:rPr lang="en">
                <a:solidFill>
                  <a:schemeClr val="tx1"/>
                </a:solidFill>
                <a:latin typeface="Arial" panose="020B0604020202020204" pitchFamily="34" charset="0"/>
                <a:cs typeface="Arial" panose="020B0604020202020204" pitchFamily="34" charset="0"/>
              </a:rPr>
              <a:t>Lợi </a:t>
            </a:r>
            <a:r>
              <a:rPr lang="en" dirty="0">
                <a:solidFill>
                  <a:schemeClr val="tx1"/>
                </a:solidFill>
                <a:latin typeface="Arial" panose="020B0604020202020204" pitchFamily="34" charset="0"/>
                <a:cs typeface="Arial" panose="020B0604020202020204" pitchFamily="34" charset="0"/>
              </a:rPr>
              <a:t>ích của hệ thống quản lý mã nguồn</a:t>
            </a:r>
            <a:endParaRPr dirty="0">
              <a:solidFill>
                <a:schemeClr val="tx1"/>
              </a:solidFill>
              <a:latin typeface="Arial" panose="020B0604020202020204" pitchFamily="34" charset="0"/>
              <a:cs typeface="Arial" panose="020B0604020202020204" pitchFamily="34" charset="0"/>
            </a:endParaRPr>
          </a:p>
        </p:txBody>
      </p:sp>
      <p:sp>
        <p:nvSpPr>
          <p:cNvPr id="1513" name="Google Shape;1513;p30"/>
          <p:cNvSpPr/>
          <p:nvPr/>
        </p:nvSpPr>
        <p:spPr>
          <a:xfrm>
            <a:off x="6194849" y="3374449"/>
            <a:ext cx="750372" cy="654429"/>
          </a:xfrm>
          <a:custGeom>
            <a:avLst/>
            <a:gdLst/>
            <a:ahLst/>
            <a:cxnLst/>
            <a:rect l="l" t="t" r="r" b="b"/>
            <a:pathLst>
              <a:path w="22099" h="19272" extrusionOk="0">
                <a:moveTo>
                  <a:pt x="5928" y="1"/>
                </a:moveTo>
                <a:cubicBezTo>
                  <a:pt x="5654" y="1"/>
                  <a:pt x="5411" y="122"/>
                  <a:pt x="5259" y="365"/>
                </a:cubicBezTo>
                <a:lnTo>
                  <a:pt x="152" y="9271"/>
                </a:lnTo>
                <a:cubicBezTo>
                  <a:pt x="0" y="9484"/>
                  <a:pt x="0" y="9788"/>
                  <a:pt x="152" y="10001"/>
                </a:cubicBezTo>
                <a:lnTo>
                  <a:pt x="5259" y="18907"/>
                </a:lnTo>
                <a:cubicBezTo>
                  <a:pt x="5411" y="19150"/>
                  <a:pt x="5654" y="19271"/>
                  <a:pt x="5928" y="19271"/>
                </a:cubicBezTo>
                <a:lnTo>
                  <a:pt x="16201" y="19271"/>
                </a:lnTo>
                <a:cubicBezTo>
                  <a:pt x="16475" y="19271"/>
                  <a:pt x="16718" y="19150"/>
                  <a:pt x="16840" y="18907"/>
                </a:cubicBezTo>
                <a:lnTo>
                  <a:pt x="21977" y="10001"/>
                </a:lnTo>
                <a:cubicBezTo>
                  <a:pt x="22098" y="9788"/>
                  <a:pt x="22098" y="9484"/>
                  <a:pt x="21977" y="9271"/>
                </a:cubicBezTo>
                <a:lnTo>
                  <a:pt x="16840" y="365"/>
                </a:lnTo>
                <a:cubicBezTo>
                  <a:pt x="16718" y="122"/>
                  <a:pt x="16475" y="1"/>
                  <a:pt x="162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2" name="Google Shape;1511;p30"/>
          <p:cNvSpPr txBox="1">
            <a:spLocks/>
          </p:cNvSpPr>
          <p:nvPr/>
        </p:nvSpPr>
        <p:spPr>
          <a:xfrm>
            <a:off x="200875" y="1777205"/>
            <a:ext cx="4588015" cy="6756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1400"/>
              <a:buFont typeface="Be Vietnam Medium"/>
              <a:buChar char="●"/>
              <a:defRPr sz="1600" b="0" i="0" u="none" strike="noStrike" cap="none">
                <a:solidFill>
                  <a:schemeClr val="lt1"/>
                </a:solidFill>
                <a:latin typeface="Be Vietnam"/>
                <a:ea typeface="Be Vietnam"/>
                <a:cs typeface="Be Vietnam"/>
                <a:sym typeface="Be Vietnam"/>
              </a:defRPr>
            </a:lvl1pPr>
            <a:lvl2pPr marR="0" lvl="1"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2pPr>
            <a:lvl3pPr marR="0" lvl="2"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3pPr>
            <a:lvl4pPr marR="0" lvl="3"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4pPr>
            <a:lvl5pPr marR="0" lvl="4"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5pPr>
            <a:lvl6pPr marR="0" lvl="5"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6pPr>
            <a:lvl7pPr marR="0" lvl="6"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7pPr>
            <a:lvl8pPr marR="0" lvl="7"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8pPr>
            <a:lvl9pPr marR="0" lvl="8"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9pPr>
          </a:lstStyle>
          <a:p>
            <a:pPr marL="285750" indent="-285750" algn="just">
              <a:buFont typeface="Wingdings" panose="05000000000000000000" pitchFamily="2" charset="2"/>
              <a:buChar char="v"/>
            </a:pPr>
            <a:r>
              <a:rPr lang="en-US" dirty="0" err="1">
                <a:solidFill>
                  <a:schemeClr val="tx1"/>
                </a:solidFill>
                <a:latin typeface="Arial" panose="020B0604020202020204" pitchFamily="34" charset="0"/>
                <a:cs typeface="Arial" panose="020B0604020202020204" pitchFamily="34" charset="0"/>
              </a:rPr>
              <a:t>Lợi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ích</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chính</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của</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hệ</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thống</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quản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lý</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mã</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nguồn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là</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tạo</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ra</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môi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trường</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lưu</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trữ</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tập</a:t>
            </a:r>
            <a:r>
              <a:rPr lang="en-US" dirty="0">
                <a:solidFill>
                  <a:schemeClr val="tx1"/>
                </a:solidFill>
                <a:latin typeface="Arial" panose="020B0604020202020204" pitchFamily="34" charset="0"/>
                <a:cs typeface="Arial" panose="020B0604020202020204" pitchFamily="34" charset="0"/>
              </a:rPr>
              <a:t> tin, </a:t>
            </a:r>
            <a:r>
              <a:rPr lang="en-US" dirty="0" err="1">
                <a:solidFill>
                  <a:schemeClr val="tx1"/>
                </a:solidFill>
                <a:latin typeface="Arial" panose="020B0604020202020204" pitchFamily="34" charset="0"/>
                <a:cs typeface="Arial" panose="020B0604020202020204" pitchFamily="34" charset="0"/>
              </a:rPr>
              <a:t>mã</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nguồn</a:t>
            </a:r>
            <a:r>
              <a:rPr lang="en-US" dirty="0">
                <a:solidFill>
                  <a:schemeClr val="tx1"/>
                </a:solidFill>
                <a:latin typeface="Arial" panose="020B0604020202020204" pitchFamily="34" charset="0"/>
                <a:cs typeface="Arial" panose="020B0604020202020204" pitchFamily="34" charset="0"/>
              </a:rPr>
              <a:t>. </a:t>
            </a:r>
            <a:endParaRPr lang="vi-VN" dirty="0">
              <a:solidFill>
                <a:schemeClr val="tx1"/>
              </a:solidFill>
              <a:latin typeface="Arial" panose="020B0604020202020204" pitchFamily="34" charset="0"/>
              <a:cs typeface="Arial" panose="020B0604020202020204" pitchFamily="34" charset="0"/>
            </a:endParaRPr>
          </a:p>
        </p:txBody>
      </p:sp>
      <p:sp>
        <p:nvSpPr>
          <p:cNvPr id="15" name="Google Shape;1511;p30"/>
          <p:cNvSpPr txBox="1">
            <a:spLocks/>
          </p:cNvSpPr>
          <p:nvPr/>
        </p:nvSpPr>
        <p:spPr>
          <a:xfrm>
            <a:off x="586085" y="1099789"/>
            <a:ext cx="4588015" cy="5478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1400"/>
              <a:buFont typeface="Be Vietnam Medium"/>
              <a:buChar char="●"/>
              <a:defRPr sz="1600" b="0" i="0" u="none" strike="noStrike" cap="none">
                <a:solidFill>
                  <a:schemeClr val="lt1"/>
                </a:solidFill>
                <a:latin typeface="Be Vietnam"/>
                <a:ea typeface="Be Vietnam"/>
                <a:cs typeface="Be Vietnam"/>
                <a:sym typeface="Be Vietnam"/>
              </a:defRPr>
            </a:lvl1pPr>
            <a:lvl2pPr marR="0" lvl="1"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2pPr>
            <a:lvl3pPr marR="0" lvl="2"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3pPr>
            <a:lvl4pPr marR="0" lvl="3"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4pPr>
            <a:lvl5pPr marR="0" lvl="4"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5pPr>
            <a:lvl6pPr marR="0" lvl="5"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6pPr>
            <a:lvl7pPr marR="0" lvl="6"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7pPr>
            <a:lvl8pPr marR="0" lvl="7"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8pPr>
            <a:lvl9pPr marR="0" lvl="8"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9pPr>
          </a:lstStyle>
          <a:p>
            <a:pPr algn="just">
              <a:buNone/>
            </a:pPr>
            <a:r>
              <a:rPr lang="en-US" dirty="0">
                <a:solidFill>
                  <a:schemeClr val="tx1"/>
                </a:solidFill>
                <a:latin typeface="Arial" panose="020B0604020202020204" pitchFamily="34" charset="0"/>
                <a:cs typeface="Arial" panose="020B0604020202020204" pitchFamily="34" charset="0"/>
              </a:rPr>
              <a:t>a. </a:t>
            </a:r>
            <a:r>
              <a:rPr lang="en-US" dirty="0" err="1">
                <a:solidFill>
                  <a:schemeClr val="tx1"/>
                </a:solidFill>
                <a:latin typeface="Arial" panose="020B0604020202020204" pitchFamily="34" charset="0"/>
                <a:cs typeface="Arial" panose="020B0604020202020204" pitchFamily="34" charset="0"/>
              </a:rPr>
              <a:t>Lưu</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trữ</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mã</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nguồn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tập</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trung</a:t>
            </a:r>
            <a:endParaRPr lang="vi-VN" dirty="0">
              <a:solidFill>
                <a:schemeClr val="tx1"/>
              </a:solidFill>
              <a:latin typeface="Arial" panose="020B0604020202020204" pitchFamily="34" charset="0"/>
              <a:cs typeface="Arial" panose="020B0604020202020204" pitchFamily="34" charset="0"/>
            </a:endParaRPr>
          </a:p>
        </p:txBody>
      </p:sp>
      <p:sp>
        <p:nvSpPr>
          <p:cNvPr id="3" name="Rectangle 2"/>
          <p:cNvSpPr/>
          <p:nvPr/>
        </p:nvSpPr>
        <p:spPr>
          <a:xfrm>
            <a:off x="200875" y="3082462"/>
            <a:ext cx="4572000" cy="1077218"/>
          </a:xfrm>
          <a:prstGeom prst="rect">
            <a:avLst/>
          </a:prstGeom>
        </p:spPr>
        <p:txBody>
          <a:bodyPr>
            <a:spAutoFit/>
          </a:bodyPr>
          <a:lstStyle/>
          <a:p>
            <a:pPr marL="285750" indent="-285750">
              <a:buClr>
                <a:schemeClr val="accent6">
                  <a:lumMod val="75000"/>
                </a:schemeClr>
              </a:buClr>
              <a:buFont typeface="Wingdings" panose="05000000000000000000" pitchFamily="2" charset="2"/>
              <a:buChar char="v"/>
            </a:pPr>
            <a:r>
              <a:rPr lang="en-US" sz="1600" dirty="0" err="1">
                <a:solidFill>
                  <a:schemeClr val="tx1"/>
                </a:solidFill>
              </a:rPr>
              <a:t>Không</a:t>
            </a:r>
            <a:r>
              <a:rPr lang="en-US" sz="1600" dirty="0">
                <a:solidFill>
                  <a:schemeClr val="tx1"/>
                </a:solidFill>
              </a:rPr>
              <a:t> </a:t>
            </a:r>
            <a:r>
              <a:rPr lang="en-US" sz="1600" dirty="0" err="1">
                <a:solidFill>
                  <a:schemeClr val="tx1"/>
                </a:solidFill>
              </a:rPr>
              <a:t>như</a:t>
            </a:r>
            <a:r>
              <a:rPr lang="en-US" sz="1600" dirty="0">
                <a:solidFill>
                  <a:schemeClr val="tx1"/>
                </a:solidFill>
              </a:rPr>
              <a:t> </a:t>
            </a:r>
            <a:r>
              <a:rPr lang="en-US" sz="1600" dirty="0" err="1">
                <a:solidFill>
                  <a:schemeClr val="tx1"/>
                </a:solidFill>
              </a:rPr>
              <a:t>cách</a:t>
            </a:r>
            <a:r>
              <a:rPr lang="en-US" sz="1600" dirty="0">
                <a:solidFill>
                  <a:schemeClr val="tx1"/>
                </a:solidFill>
              </a:rPr>
              <a:t> </a:t>
            </a:r>
            <a:r>
              <a:rPr lang="en-US" sz="1600" dirty="0" err="1">
                <a:solidFill>
                  <a:schemeClr val="tx1"/>
                </a:solidFill>
              </a:rPr>
              <a:t>lưu</a:t>
            </a:r>
            <a:r>
              <a:rPr lang="en-US" sz="1600" dirty="0">
                <a:solidFill>
                  <a:schemeClr val="tx1"/>
                </a:solidFill>
              </a:rPr>
              <a:t> </a:t>
            </a:r>
            <a:r>
              <a:rPr lang="en-US" sz="1600" dirty="0" err="1">
                <a:solidFill>
                  <a:schemeClr val="tx1"/>
                </a:solidFill>
              </a:rPr>
              <a:t>trữ</a:t>
            </a:r>
            <a:r>
              <a:rPr lang="en-US" sz="1600" dirty="0">
                <a:solidFill>
                  <a:schemeClr val="tx1"/>
                </a:solidFill>
              </a:rPr>
              <a:t> </a:t>
            </a:r>
            <a:r>
              <a:rPr lang="en-US" sz="1600" dirty="0" err="1">
                <a:solidFill>
                  <a:schemeClr val="tx1"/>
                </a:solidFill>
              </a:rPr>
              <a:t>truyền</a:t>
            </a:r>
            <a:r>
              <a:rPr lang="en-US" sz="1600" dirty="0">
                <a:solidFill>
                  <a:schemeClr val="tx1"/>
                </a:solidFill>
              </a:rPr>
              <a:t> </a:t>
            </a:r>
            <a:r>
              <a:rPr lang="en-US" sz="1600" dirty="0" err="1">
                <a:solidFill>
                  <a:schemeClr val="tx1"/>
                </a:solidFill>
              </a:rPr>
              <a:t>thống</a:t>
            </a:r>
            <a:r>
              <a:rPr lang="en-US" sz="1600" dirty="0">
                <a:solidFill>
                  <a:schemeClr val="tx1"/>
                </a:solidFill>
              </a:rPr>
              <a:t>, </a:t>
            </a:r>
            <a:r>
              <a:rPr lang="en-US" sz="1600" dirty="0" err="1">
                <a:solidFill>
                  <a:schemeClr val="tx1"/>
                </a:solidFill>
              </a:rPr>
              <a:t>hệ</a:t>
            </a:r>
            <a:r>
              <a:rPr lang="en-US" sz="1600" dirty="0">
                <a:solidFill>
                  <a:schemeClr val="tx1"/>
                </a:solidFill>
              </a:rPr>
              <a:t> </a:t>
            </a:r>
            <a:r>
              <a:rPr lang="en-US" sz="1600" dirty="0" err="1">
                <a:solidFill>
                  <a:schemeClr val="tx1"/>
                </a:solidFill>
              </a:rPr>
              <a:t>thống</a:t>
            </a:r>
            <a:r>
              <a:rPr lang="en-US" sz="1600" dirty="0">
                <a:solidFill>
                  <a:schemeClr val="tx1"/>
                </a:solidFill>
              </a:rPr>
              <a:t> </a:t>
            </a:r>
            <a:r>
              <a:rPr lang="en-US" sz="1600" dirty="0" err="1">
                <a:solidFill>
                  <a:schemeClr val="tx1"/>
                </a:solidFill>
              </a:rPr>
              <a:t>quản</a:t>
            </a:r>
            <a:r>
              <a:rPr lang="en-US" sz="1600" dirty="0">
                <a:solidFill>
                  <a:schemeClr val="tx1"/>
                </a:solidFill>
              </a:rPr>
              <a:t> </a:t>
            </a:r>
            <a:r>
              <a:rPr lang="en-US" sz="1600" dirty="0" err="1">
                <a:solidFill>
                  <a:schemeClr val="tx1"/>
                </a:solidFill>
              </a:rPr>
              <a:t>lý</a:t>
            </a:r>
            <a:r>
              <a:rPr lang="en-US" sz="1600" dirty="0">
                <a:solidFill>
                  <a:schemeClr val="tx1"/>
                </a:solidFill>
              </a:rPr>
              <a:t> </a:t>
            </a:r>
            <a:r>
              <a:rPr lang="en-US" sz="1600" dirty="0" err="1">
                <a:solidFill>
                  <a:schemeClr val="tx1"/>
                </a:solidFill>
              </a:rPr>
              <a:t>mã</a:t>
            </a:r>
            <a:r>
              <a:rPr lang="en-US" sz="1600" dirty="0">
                <a:solidFill>
                  <a:schemeClr val="tx1"/>
                </a:solidFill>
              </a:rPr>
              <a:t> </a:t>
            </a:r>
            <a:r>
              <a:rPr lang="en-US" sz="1600" dirty="0" err="1">
                <a:solidFill>
                  <a:schemeClr val="tx1"/>
                </a:solidFill>
              </a:rPr>
              <a:t>nguồn</a:t>
            </a:r>
            <a:r>
              <a:rPr lang="en-US" sz="1600" dirty="0">
                <a:solidFill>
                  <a:schemeClr val="tx1"/>
                </a:solidFill>
              </a:rPr>
              <a:t> </a:t>
            </a:r>
            <a:r>
              <a:rPr lang="en-US" sz="1600" dirty="0" err="1">
                <a:solidFill>
                  <a:schemeClr val="tx1"/>
                </a:solidFill>
              </a:rPr>
              <a:t>sẽ</a:t>
            </a:r>
            <a:r>
              <a:rPr lang="en-US" sz="1600" dirty="0">
                <a:solidFill>
                  <a:schemeClr val="tx1"/>
                </a:solidFill>
              </a:rPr>
              <a:t> </a:t>
            </a:r>
            <a:r>
              <a:rPr lang="en-US" sz="1600" dirty="0" err="1">
                <a:solidFill>
                  <a:schemeClr val="tx1"/>
                </a:solidFill>
              </a:rPr>
              <a:t>lưu</a:t>
            </a:r>
            <a:r>
              <a:rPr lang="en-US" sz="1600" dirty="0">
                <a:solidFill>
                  <a:schemeClr val="tx1"/>
                </a:solidFill>
              </a:rPr>
              <a:t> </a:t>
            </a:r>
            <a:r>
              <a:rPr lang="en-US" sz="1600" dirty="0" err="1">
                <a:solidFill>
                  <a:schemeClr val="tx1"/>
                </a:solidFill>
              </a:rPr>
              <a:t>trữ</a:t>
            </a:r>
            <a:r>
              <a:rPr lang="en-US" sz="1600" dirty="0">
                <a:solidFill>
                  <a:schemeClr val="tx1"/>
                </a:solidFill>
              </a:rPr>
              <a:t> </a:t>
            </a:r>
            <a:r>
              <a:rPr lang="en-US" sz="1600" dirty="0" err="1">
                <a:solidFill>
                  <a:schemeClr val="tx1"/>
                </a:solidFill>
              </a:rPr>
              <a:t>tập</a:t>
            </a:r>
            <a:r>
              <a:rPr lang="en-US" sz="1600" dirty="0">
                <a:solidFill>
                  <a:schemeClr val="tx1"/>
                </a:solidFill>
              </a:rPr>
              <a:t> </a:t>
            </a:r>
            <a:r>
              <a:rPr lang="en-US" sz="1600" dirty="0" err="1">
                <a:solidFill>
                  <a:schemeClr val="tx1"/>
                </a:solidFill>
              </a:rPr>
              <a:t>trung</a:t>
            </a:r>
            <a:r>
              <a:rPr lang="en-US" sz="1600" dirty="0">
                <a:solidFill>
                  <a:schemeClr val="tx1"/>
                </a:solidFill>
              </a:rPr>
              <a:t> </a:t>
            </a:r>
            <a:r>
              <a:rPr lang="en-US" sz="1600" dirty="0" err="1">
                <a:solidFill>
                  <a:schemeClr val="tx1"/>
                </a:solidFill>
              </a:rPr>
              <a:t>và</a:t>
            </a:r>
            <a:r>
              <a:rPr lang="en-US" sz="1600" dirty="0">
                <a:solidFill>
                  <a:schemeClr val="tx1"/>
                </a:solidFill>
              </a:rPr>
              <a:t> </a:t>
            </a:r>
            <a:r>
              <a:rPr lang="en-US" sz="1600" dirty="0" err="1">
                <a:solidFill>
                  <a:schemeClr val="tx1"/>
                </a:solidFill>
              </a:rPr>
              <a:t>giải</a:t>
            </a:r>
            <a:r>
              <a:rPr lang="en-US" sz="1600" dirty="0">
                <a:solidFill>
                  <a:schemeClr val="tx1"/>
                </a:solidFill>
              </a:rPr>
              <a:t> </a:t>
            </a:r>
            <a:r>
              <a:rPr lang="en-US" sz="1600" dirty="0" err="1">
                <a:solidFill>
                  <a:schemeClr val="tx1"/>
                </a:solidFill>
              </a:rPr>
              <a:t>quyết</a:t>
            </a:r>
            <a:r>
              <a:rPr lang="en-US" sz="1600" dirty="0">
                <a:solidFill>
                  <a:schemeClr val="tx1"/>
                </a:solidFill>
              </a:rPr>
              <a:t> </a:t>
            </a:r>
            <a:r>
              <a:rPr lang="en-US" sz="1600" dirty="0" err="1">
                <a:solidFill>
                  <a:schemeClr val="tx1"/>
                </a:solidFill>
              </a:rPr>
              <a:t>được</a:t>
            </a:r>
            <a:r>
              <a:rPr lang="en-US" sz="1600" dirty="0">
                <a:solidFill>
                  <a:schemeClr val="tx1"/>
                </a:solidFill>
              </a:rPr>
              <a:t> </a:t>
            </a:r>
            <a:r>
              <a:rPr lang="en-US" sz="1600" dirty="0" err="1">
                <a:solidFill>
                  <a:schemeClr val="tx1"/>
                </a:solidFill>
              </a:rPr>
              <a:t>các</a:t>
            </a:r>
            <a:r>
              <a:rPr lang="en-US" sz="1600" dirty="0">
                <a:solidFill>
                  <a:schemeClr val="tx1"/>
                </a:solidFill>
              </a:rPr>
              <a:t> </a:t>
            </a:r>
            <a:r>
              <a:rPr lang="en-US" sz="1600" dirty="0" err="1">
                <a:solidFill>
                  <a:schemeClr val="tx1"/>
                </a:solidFill>
              </a:rPr>
              <a:t>vấn</a:t>
            </a:r>
            <a:r>
              <a:rPr lang="en-US" sz="1600" dirty="0">
                <a:solidFill>
                  <a:schemeClr val="tx1"/>
                </a:solidFill>
              </a:rPr>
              <a:t> </a:t>
            </a:r>
            <a:r>
              <a:rPr lang="en-US" sz="1600" dirty="0" err="1">
                <a:solidFill>
                  <a:schemeClr val="tx1"/>
                </a:solidFill>
              </a:rPr>
              <a:t>đề</a:t>
            </a:r>
            <a:r>
              <a:rPr lang="en-US" sz="1600" dirty="0">
                <a:solidFill>
                  <a:schemeClr val="tx1"/>
                </a:solidFill>
              </a:rPr>
              <a:t> </a:t>
            </a:r>
            <a:r>
              <a:rPr lang="en-US" sz="1600" dirty="0" err="1">
                <a:solidFill>
                  <a:schemeClr val="tx1"/>
                </a:solidFill>
              </a:rPr>
              <a:t>dư</a:t>
            </a:r>
            <a:r>
              <a:rPr lang="en-US" sz="1600" dirty="0">
                <a:solidFill>
                  <a:schemeClr val="tx1"/>
                </a:solidFill>
              </a:rPr>
              <a:t> </a:t>
            </a:r>
            <a:r>
              <a:rPr lang="en-US" sz="1600" dirty="0" err="1">
                <a:solidFill>
                  <a:schemeClr val="tx1"/>
                </a:solidFill>
              </a:rPr>
              <a:t>thừa</a:t>
            </a:r>
            <a:r>
              <a:rPr lang="en-US" sz="1600" dirty="0">
                <a:solidFill>
                  <a:schemeClr val="tx1"/>
                </a:solidFill>
              </a:rPr>
              <a:t> </a:t>
            </a:r>
            <a:r>
              <a:rPr lang="en-US" sz="1600" dirty="0" err="1">
                <a:solidFill>
                  <a:schemeClr val="tx1"/>
                </a:solidFill>
              </a:rPr>
              <a:t>dữ</a:t>
            </a:r>
            <a:r>
              <a:rPr lang="en-US" sz="1600" dirty="0">
                <a:solidFill>
                  <a:schemeClr val="tx1"/>
                </a:solidFill>
              </a:rPr>
              <a:t> </a:t>
            </a:r>
            <a:r>
              <a:rPr lang="en-US" sz="1600" dirty="0" err="1">
                <a:solidFill>
                  <a:schemeClr val="tx1"/>
                </a:solidFill>
              </a:rPr>
              <a:t>liệu</a:t>
            </a:r>
            <a:r>
              <a:rPr lang="en-US" sz="1600" dirty="0">
                <a:solidFill>
                  <a:schemeClr val="tx1"/>
                </a:solidFill>
              </a:rPr>
              <a:t> </a:t>
            </a:r>
            <a:r>
              <a:rPr lang="en-US" sz="1600" dirty="0" err="1">
                <a:solidFill>
                  <a:schemeClr val="tx1"/>
                </a:solidFill>
              </a:rPr>
              <a:t>cũng</a:t>
            </a:r>
            <a:r>
              <a:rPr lang="en-US" sz="1600" dirty="0">
                <a:solidFill>
                  <a:schemeClr val="tx1"/>
                </a:solidFill>
              </a:rPr>
              <a:t> </a:t>
            </a:r>
            <a:r>
              <a:rPr lang="en-US" sz="1600" dirty="0" err="1">
                <a:solidFill>
                  <a:schemeClr val="tx1"/>
                </a:solidFill>
              </a:rPr>
              <a:t>như</a:t>
            </a:r>
            <a:r>
              <a:rPr lang="en-US" sz="1600" dirty="0">
                <a:solidFill>
                  <a:schemeClr val="tx1"/>
                </a:solidFill>
              </a:rPr>
              <a:t> </a:t>
            </a:r>
            <a:r>
              <a:rPr lang="en-US" sz="1600" dirty="0" err="1">
                <a:solidFill>
                  <a:schemeClr val="tx1"/>
                </a:solidFill>
              </a:rPr>
              <a:t>tìm</a:t>
            </a:r>
            <a:r>
              <a:rPr lang="en-US" sz="1600" dirty="0">
                <a:solidFill>
                  <a:schemeClr val="tx1"/>
                </a:solidFill>
              </a:rPr>
              <a:t> </a:t>
            </a:r>
            <a:r>
              <a:rPr lang="en-US" sz="1600" dirty="0" err="1">
                <a:solidFill>
                  <a:schemeClr val="tx1"/>
                </a:solidFill>
              </a:rPr>
              <a:t>kiếm</a:t>
            </a:r>
            <a:r>
              <a:rPr lang="en-US" sz="1600" dirty="0">
                <a:solidFill>
                  <a:schemeClr val="tx1"/>
                </a:solidFill>
              </a:rPr>
              <a:t> </a:t>
            </a:r>
            <a:r>
              <a:rPr lang="en-US" sz="1600" dirty="0" err="1">
                <a:solidFill>
                  <a:schemeClr val="tx1"/>
                </a:solidFill>
              </a:rPr>
              <a:t>nội</a:t>
            </a:r>
            <a:r>
              <a:rPr lang="en-US" sz="1600" dirty="0">
                <a:solidFill>
                  <a:schemeClr val="tx1"/>
                </a:solidFill>
              </a:rPr>
              <a:t> dung </a:t>
            </a:r>
            <a:r>
              <a:rPr lang="en-US" sz="1600" dirty="0" err="1">
                <a:solidFill>
                  <a:schemeClr val="tx1"/>
                </a:solidFill>
              </a:rPr>
              <a:t>lưu</a:t>
            </a:r>
            <a:r>
              <a:rPr lang="en-US" sz="1600" dirty="0">
                <a:solidFill>
                  <a:schemeClr val="tx1"/>
                </a:solidFill>
              </a:rPr>
              <a:t> </a:t>
            </a:r>
            <a:r>
              <a:rPr lang="en-US" sz="1600" dirty="0" err="1">
                <a:solidFill>
                  <a:schemeClr val="tx1"/>
                </a:solidFill>
              </a:rPr>
              <a:t>trữ</a:t>
            </a:r>
            <a:r>
              <a:rPr lang="en-US" sz="1600" dirty="0">
                <a:solidFill>
                  <a:schemeClr val="tx1"/>
                </a:solidFill>
              </a:rPr>
              <a:t>.</a:t>
            </a:r>
          </a:p>
        </p:txBody>
      </p:sp>
      <p:pic>
        <p:nvPicPr>
          <p:cNvPr id="17" name="Picture 16"/>
          <p:cNvPicPr/>
          <p:nvPr/>
        </p:nvPicPr>
        <p:blipFill>
          <a:blip r:embed="rId3"/>
          <a:stretch>
            <a:fillRect/>
          </a:stretch>
        </p:blipFill>
        <p:spPr>
          <a:xfrm>
            <a:off x="5520938" y="1101155"/>
            <a:ext cx="2614010" cy="1833516"/>
          </a:xfrm>
          <a:prstGeom prst="rect">
            <a:avLst/>
          </a:prstGeom>
        </p:spPr>
      </p:pic>
      <p:pic>
        <p:nvPicPr>
          <p:cNvPr id="18" name="Picture 17"/>
          <p:cNvPicPr/>
          <p:nvPr/>
        </p:nvPicPr>
        <p:blipFill>
          <a:blip r:embed="rId4"/>
          <a:stretch>
            <a:fillRect/>
          </a:stretch>
        </p:blipFill>
        <p:spPr>
          <a:xfrm>
            <a:off x="5457866" y="2934671"/>
            <a:ext cx="2771733" cy="1929937"/>
          </a:xfrm>
          <a:prstGeom prst="rect">
            <a:avLst/>
          </a:prstGeom>
        </p:spPr>
      </p:pic>
      <p:sp>
        <p:nvSpPr>
          <p:cNvPr id="16" name="Oval 15">
            <a:extLst>
              <a:ext uri="{FF2B5EF4-FFF2-40B4-BE49-F238E27FC236}">
                <a16:creationId xmlns:a16="http://schemas.microsoft.com/office/drawing/2014/main" id="{5ACF4303-9B7D-4625-8E40-64B8F9D75EAA}"/>
              </a:ext>
            </a:extLst>
          </p:cNvPr>
          <p:cNvSpPr/>
          <p:nvPr/>
        </p:nvSpPr>
        <p:spPr>
          <a:xfrm>
            <a:off x="-90055" y="4561609"/>
            <a:ext cx="706581" cy="581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Arial Black" panose="020B0A04020102020204" pitchFamily="34" charset="0"/>
              </a:rPr>
              <a:t>7</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510"/>
                                        </p:tgtEl>
                                        <p:attrNameLst>
                                          <p:attrName>style.visibility</p:attrName>
                                        </p:attrNameLst>
                                      </p:cBhvr>
                                      <p:to>
                                        <p:strVal val="visible"/>
                                      </p:to>
                                    </p:set>
                                    <p:animEffect transition="in" filter="wheel(1)">
                                      <p:cBhvr>
                                        <p:cTn id="7" dur="2000"/>
                                        <p:tgtEl>
                                          <p:spTgt spid="151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1)">
                                      <p:cBhvr>
                                        <p:cTn id="12" dur="2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heel(1)">
                                      <p:cBhvr>
                                        <p:cTn id="3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0" grpId="0"/>
      <p:bldP spid="12" grpId="0"/>
      <p:bldP spid="15"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5"/>
        <p:cNvGrpSpPr/>
        <p:nvPr/>
      </p:nvGrpSpPr>
      <p:grpSpPr>
        <a:xfrm>
          <a:off x="0" y="0"/>
          <a:ext cx="0" cy="0"/>
          <a:chOff x="0" y="0"/>
          <a:chExt cx="0" cy="0"/>
        </a:xfrm>
      </p:grpSpPr>
      <p:grpSp>
        <p:nvGrpSpPr>
          <p:cNvPr id="1506" name="Google Shape;1506;p30"/>
          <p:cNvGrpSpPr/>
          <p:nvPr/>
        </p:nvGrpSpPr>
        <p:grpSpPr>
          <a:xfrm>
            <a:off x="5174100" y="1051374"/>
            <a:ext cx="2614010" cy="3662205"/>
            <a:chOff x="5174100" y="1051374"/>
            <a:chExt cx="2614010" cy="3662205"/>
          </a:xfrm>
        </p:grpSpPr>
        <p:sp>
          <p:nvSpPr>
            <p:cNvPr id="1507" name="Google Shape;1507;p30"/>
            <p:cNvSpPr/>
            <p:nvPr/>
          </p:nvSpPr>
          <p:spPr>
            <a:xfrm>
              <a:off x="5174100" y="1915153"/>
              <a:ext cx="2575638" cy="2246344"/>
            </a:xfrm>
            <a:custGeom>
              <a:avLst/>
              <a:gdLst/>
              <a:ahLst/>
              <a:cxnLst/>
              <a:rect l="l" t="t" r="r" b="b"/>
              <a:pathLst>
                <a:path w="22099" h="19272" extrusionOk="0">
                  <a:moveTo>
                    <a:pt x="5928" y="1"/>
                  </a:moveTo>
                  <a:cubicBezTo>
                    <a:pt x="5654" y="1"/>
                    <a:pt x="5411" y="122"/>
                    <a:pt x="5259" y="365"/>
                  </a:cubicBezTo>
                  <a:lnTo>
                    <a:pt x="152" y="9271"/>
                  </a:lnTo>
                  <a:cubicBezTo>
                    <a:pt x="0" y="9484"/>
                    <a:pt x="0" y="9788"/>
                    <a:pt x="152" y="10001"/>
                  </a:cubicBezTo>
                  <a:lnTo>
                    <a:pt x="5259" y="18907"/>
                  </a:lnTo>
                  <a:cubicBezTo>
                    <a:pt x="5411" y="19150"/>
                    <a:pt x="5654" y="19271"/>
                    <a:pt x="5928" y="19271"/>
                  </a:cubicBezTo>
                  <a:lnTo>
                    <a:pt x="16201" y="19271"/>
                  </a:lnTo>
                  <a:cubicBezTo>
                    <a:pt x="16475" y="19271"/>
                    <a:pt x="16718" y="19150"/>
                    <a:pt x="16840" y="18907"/>
                  </a:cubicBezTo>
                  <a:lnTo>
                    <a:pt x="21977" y="10001"/>
                  </a:lnTo>
                  <a:cubicBezTo>
                    <a:pt x="22098" y="9788"/>
                    <a:pt x="22098" y="9484"/>
                    <a:pt x="21977" y="9271"/>
                  </a:cubicBezTo>
                  <a:lnTo>
                    <a:pt x="16840" y="365"/>
                  </a:lnTo>
                  <a:cubicBezTo>
                    <a:pt x="16718" y="122"/>
                    <a:pt x="16475" y="1"/>
                    <a:pt x="162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508" name="Google Shape;1508;p30"/>
            <p:cNvSpPr/>
            <p:nvPr/>
          </p:nvSpPr>
          <p:spPr>
            <a:xfrm>
              <a:off x="5337850" y="1051374"/>
              <a:ext cx="856999" cy="747465"/>
            </a:xfrm>
            <a:custGeom>
              <a:avLst/>
              <a:gdLst/>
              <a:ahLst/>
              <a:cxnLst/>
              <a:rect l="l" t="t" r="r" b="b"/>
              <a:pathLst>
                <a:path w="22099" h="19272" extrusionOk="0">
                  <a:moveTo>
                    <a:pt x="5928" y="1"/>
                  </a:moveTo>
                  <a:cubicBezTo>
                    <a:pt x="5654" y="1"/>
                    <a:pt x="5411" y="122"/>
                    <a:pt x="5259" y="365"/>
                  </a:cubicBezTo>
                  <a:lnTo>
                    <a:pt x="152" y="9271"/>
                  </a:lnTo>
                  <a:cubicBezTo>
                    <a:pt x="0" y="9484"/>
                    <a:pt x="0" y="9788"/>
                    <a:pt x="152" y="10001"/>
                  </a:cubicBezTo>
                  <a:lnTo>
                    <a:pt x="5259" y="18907"/>
                  </a:lnTo>
                  <a:cubicBezTo>
                    <a:pt x="5411" y="19150"/>
                    <a:pt x="5654" y="19271"/>
                    <a:pt x="5928" y="19271"/>
                  </a:cubicBezTo>
                  <a:lnTo>
                    <a:pt x="16201" y="19271"/>
                  </a:lnTo>
                  <a:cubicBezTo>
                    <a:pt x="16475" y="19271"/>
                    <a:pt x="16718" y="19150"/>
                    <a:pt x="16840" y="18907"/>
                  </a:cubicBezTo>
                  <a:lnTo>
                    <a:pt x="21977" y="10001"/>
                  </a:lnTo>
                  <a:cubicBezTo>
                    <a:pt x="22098" y="9788"/>
                    <a:pt x="22098" y="9484"/>
                    <a:pt x="21977" y="9271"/>
                  </a:cubicBezTo>
                  <a:lnTo>
                    <a:pt x="16840" y="365"/>
                  </a:lnTo>
                  <a:cubicBezTo>
                    <a:pt x="16718" y="122"/>
                    <a:pt x="16475" y="1"/>
                    <a:pt x="16201"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509" name="Google Shape;1509;p30"/>
            <p:cNvSpPr/>
            <p:nvPr/>
          </p:nvSpPr>
          <p:spPr>
            <a:xfrm>
              <a:off x="7119008" y="4130023"/>
              <a:ext cx="669102" cy="583556"/>
            </a:xfrm>
            <a:custGeom>
              <a:avLst/>
              <a:gdLst/>
              <a:ahLst/>
              <a:cxnLst/>
              <a:rect l="l" t="t" r="r" b="b"/>
              <a:pathLst>
                <a:path w="22099" h="19272" extrusionOk="0">
                  <a:moveTo>
                    <a:pt x="5928" y="1"/>
                  </a:moveTo>
                  <a:cubicBezTo>
                    <a:pt x="5654" y="1"/>
                    <a:pt x="5411" y="122"/>
                    <a:pt x="5259" y="365"/>
                  </a:cubicBezTo>
                  <a:lnTo>
                    <a:pt x="152" y="9271"/>
                  </a:lnTo>
                  <a:cubicBezTo>
                    <a:pt x="0" y="9484"/>
                    <a:pt x="0" y="9788"/>
                    <a:pt x="152" y="10001"/>
                  </a:cubicBezTo>
                  <a:lnTo>
                    <a:pt x="5259" y="18907"/>
                  </a:lnTo>
                  <a:cubicBezTo>
                    <a:pt x="5411" y="19150"/>
                    <a:pt x="5654" y="19271"/>
                    <a:pt x="5928" y="19271"/>
                  </a:cubicBezTo>
                  <a:lnTo>
                    <a:pt x="16201" y="19271"/>
                  </a:lnTo>
                  <a:cubicBezTo>
                    <a:pt x="16475" y="19271"/>
                    <a:pt x="16718" y="19150"/>
                    <a:pt x="16840" y="18907"/>
                  </a:cubicBezTo>
                  <a:lnTo>
                    <a:pt x="21977" y="10001"/>
                  </a:lnTo>
                  <a:cubicBezTo>
                    <a:pt x="22098" y="9788"/>
                    <a:pt x="22098" y="9484"/>
                    <a:pt x="21977" y="9271"/>
                  </a:cubicBezTo>
                  <a:lnTo>
                    <a:pt x="16840" y="365"/>
                  </a:lnTo>
                  <a:cubicBezTo>
                    <a:pt x="16718" y="122"/>
                    <a:pt x="16475" y="1"/>
                    <a:pt x="162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sp>
        <p:nvSpPr>
          <p:cNvPr id="1510" name="Google Shape;1510;p3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latin typeface="Arial" panose="020B0604020202020204" pitchFamily="34" charset="0"/>
                <a:cs typeface="Arial" panose="020B0604020202020204" pitchFamily="34" charset="0"/>
              </a:rPr>
              <a:t>I</a:t>
            </a:r>
            <a:r>
              <a:rPr lang="en">
                <a:solidFill>
                  <a:schemeClr val="tx1"/>
                </a:solidFill>
                <a:latin typeface="Arial" panose="020B0604020202020204" pitchFamily="34" charset="0"/>
                <a:cs typeface="Arial" panose="020B0604020202020204" pitchFamily="34" charset="0"/>
              </a:rPr>
              <a:t>. </a:t>
            </a:r>
            <a:r>
              <a:rPr lang="vi-VN">
                <a:solidFill>
                  <a:schemeClr val="tx1"/>
                </a:solidFill>
                <a:latin typeface="Arial" panose="020B0604020202020204" pitchFamily="34" charset="0"/>
                <a:cs typeface="Arial" panose="020B0604020202020204" pitchFamily="34" charset="0"/>
              </a:rPr>
              <a:t>3 </a:t>
            </a:r>
            <a:r>
              <a:rPr lang="en">
                <a:solidFill>
                  <a:schemeClr val="tx1"/>
                </a:solidFill>
                <a:latin typeface="Arial" panose="020B0604020202020204" pitchFamily="34" charset="0"/>
                <a:cs typeface="Arial" panose="020B0604020202020204" pitchFamily="34" charset="0"/>
              </a:rPr>
              <a:t>Lợi </a:t>
            </a:r>
            <a:r>
              <a:rPr lang="en" dirty="0">
                <a:solidFill>
                  <a:schemeClr val="tx1"/>
                </a:solidFill>
                <a:latin typeface="Arial" panose="020B0604020202020204" pitchFamily="34" charset="0"/>
                <a:cs typeface="Arial" panose="020B0604020202020204" pitchFamily="34" charset="0"/>
              </a:rPr>
              <a:t>ích của hệ thống quản lý mã nguồn</a:t>
            </a:r>
            <a:endParaRPr dirty="0">
              <a:solidFill>
                <a:schemeClr val="tx1"/>
              </a:solidFill>
              <a:latin typeface="Arial" panose="020B0604020202020204" pitchFamily="34" charset="0"/>
              <a:cs typeface="Arial" panose="020B0604020202020204" pitchFamily="34" charset="0"/>
            </a:endParaRPr>
          </a:p>
        </p:txBody>
      </p:sp>
      <p:sp>
        <p:nvSpPr>
          <p:cNvPr id="1513" name="Google Shape;1513;p30"/>
          <p:cNvSpPr/>
          <p:nvPr/>
        </p:nvSpPr>
        <p:spPr>
          <a:xfrm>
            <a:off x="6194849" y="3374449"/>
            <a:ext cx="750372" cy="654429"/>
          </a:xfrm>
          <a:custGeom>
            <a:avLst/>
            <a:gdLst/>
            <a:ahLst/>
            <a:cxnLst/>
            <a:rect l="l" t="t" r="r" b="b"/>
            <a:pathLst>
              <a:path w="22099" h="19272" extrusionOk="0">
                <a:moveTo>
                  <a:pt x="5928" y="1"/>
                </a:moveTo>
                <a:cubicBezTo>
                  <a:pt x="5654" y="1"/>
                  <a:pt x="5411" y="122"/>
                  <a:pt x="5259" y="365"/>
                </a:cubicBezTo>
                <a:lnTo>
                  <a:pt x="152" y="9271"/>
                </a:lnTo>
                <a:cubicBezTo>
                  <a:pt x="0" y="9484"/>
                  <a:pt x="0" y="9788"/>
                  <a:pt x="152" y="10001"/>
                </a:cubicBezTo>
                <a:lnTo>
                  <a:pt x="5259" y="18907"/>
                </a:lnTo>
                <a:cubicBezTo>
                  <a:pt x="5411" y="19150"/>
                  <a:pt x="5654" y="19271"/>
                  <a:pt x="5928" y="19271"/>
                </a:cubicBezTo>
                <a:lnTo>
                  <a:pt x="16201" y="19271"/>
                </a:lnTo>
                <a:cubicBezTo>
                  <a:pt x="16475" y="19271"/>
                  <a:pt x="16718" y="19150"/>
                  <a:pt x="16840" y="18907"/>
                </a:cubicBezTo>
                <a:lnTo>
                  <a:pt x="21977" y="10001"/>
                </a:lnTo>
                <a:cubicBezTo>
                  <a:pt x="22098" y="9788"/>
                  <a:pt x="22098" y="9484"/>
                  <a:pt x="21977" y="9271"/>
                </a:cubicBezTo>
                <a:lnTo>
                  <a:pt x="16840" y="365"/>
                </a:lnTo>
                <a:cubicBezTo>
                  <a:pt x="16718" y="122"/>
                  <a:pt x="16475" y="1"/>
                  <a:pt x="162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2" name="Google Shape;1511;p30"/>
          <p:cNvSpPr txBox="1">
            <a:spLocks/>
          </p:cNvSpPr>
          <p:nvPr/>
        </p:nvSpPr>
        <p:spPr>
          <a:xfrm>
            <a:off x="129420" y="1677671"/>
            <a:ext cx="4588015" cy="6756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1400"/>
              <a:buFont typeface="Be Vietnam Medium"/>
              <a:buChar char="●"/>
              <a:defRPr sz="1600" b="0" i="0" u="none" strike="noStrike" cap="none">
                <a:solidFill>
                  <a:schemeClr val="lt1"/>
                </a:solidFill>
                <a:latin typeface="Be Vietnam"/>
                <a:ea typeface="Be Vietnam"/>
                <a:cs typeface="Be Vietnam"/>
                <a:sym typeface="Be Vietnam"/>
              </a:defRPr>
            </a:lvl1pPr>
            <a:lvl2pPr marR="0" lvl="1"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2pPr>
            <a:lvl3pPr marR="0" lvl="2"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3pPr>
            <a:lvl4pPr marR="0" lvl="3"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4pPr>
            <a:lvl5pPr marR="0" lvl="4"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5pPr>
            <a:lvl6pPr marR="0" lvl="5"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6pPr>
            <a:lvl7pPr marR="0" lvl="6"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7pPr>
            <a:lvl8pPr marR="0" lvl="7"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8pPr>
            <a:lvl9pPr marR="0" lvl="8"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9pPr>
          </a:lstStyle>
          <a:p>
            <a:pPr marL="285750" indent="-285750" algn="just">
              <a:buFont typeface="Wingdings" panose="05000000000000000000" pitchFamily="2" charset="2"/>
              <a:buChar char="v"/>
            </a:pPr>
            <a:r>
              <a:rPr lang="en-US" dirty="0" err="1">
                <a:solidFill>
                  <a:schemeClr val="tx1"/>
                </a:solidFill>
                <a:latin typeface="Arial" panose="020B0604020202020204" pitchFamily="34" charset="0"/>
                <a:cs typeface="Arial" panose="020B0604020202020204" pitchFamily="34" charset="0"/>
              </a:rPr>
              <a:t>Giúp</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mọi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thành</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viên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nhóm</a:t>
            </a:r>
            <a:r>
              <a:rPr lang="en-US" dirty="0">
                <a:solidFill>
                  <a:schemeClr val="tx1"/>
                </a:solidFill>
                <a:latin typeface="Arial" panose="020B0604020202020204" pitchFamily="34" charset="0"/>
                <a:cs typeface="Arial" panose="020B0604020202020204" pitchFamily="34" charset="0"/>
              </a:rPr>
              <a:t> </a:t>
            </a:r>
            <a:r>
              <a:rPr lang="vi-VN" dirty="0">
                <a:solidFill>
                  <a:schemeClr val="tx1"/>
                </a:solidFill>
                <a:latin typeface="Arial" panose="020B0604020202020204" pitchFamily="34" charset="0"/>
                <a:cs typeface="Arial" panose="020B0604020202020204" pitchFamily="34" charset="0"/>
              </a:rPr>
              <a:t> có thể tương tác, phối hợp với nhau, tránh việc thực hiện công việc trùng lặp, chồng chéo lẫn nhau. </a:t>
            </a:r>
            <a:r>
              <a:rPr lang="en-US" dirty="0">
                <a:solidFill>
                  <a:schemeClr val="tx1"/>
                </a:solidFill>
                <a:latin typeface="Arial" panose="020B0604020202020204" pitchFamily="34" charset="0"/>
                <a:cs typeface="Arial" panose="020B0604020202020204" pitchFamily="34" charset="0"/>
              </a:rPr>
              <a:t> </a:t>
            </a:r>
            <a:endParaRPr lang="vi-VN" dirty="0">
              <a:solidFill>
                <a:schemeClr val="tx1"/>
              </a:solidFill>
              <a:latin typeface="Arial" panose="020B0604020202020204" pitchFamily="34" charset="0"/>
              <a:cs typeface="Arial" panose="020B0604020202020204" pitchFamily="34" charset="0"/>
            </a:endParaRPr>
          </a:p>
        </p:txBody>
      </p:sp>
      <p:sp>
        <p:nvSpPr>
          <p:cNvPr id="15" name="Google Shape;1511;p30"/>
          <p:cNvSpPr txBox="1">
            <a:spLocks/>
          </p:cNvSpPr>
          <p:nvPr/>
        </p:nvSpPr>
        <p:spPr>
          <a:xfrm>
            <a:off x="586085" y="1099789"/>
            <a:ext cx="4588015" cy="5478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1400"/>
              <a:buFont typeface="Be Vietnam Medium"/>
              <a:buChar char="●"/>
              <a:defRPr sz="1600" b="0" i="0" u="none" strike="noStrike" cap="none">
                <a:solidFill>
                  <a:schemeClr val="lt1"/>
                </a:solidFill>
                <a:latin typeface="Be Vietnam"/>
                <a:ea typeface="Be Vietnam"/>
                <a:cs typeface="Be Vietnam"/>
                <a:sym typeface="Be Vietnam"/>
              </a:defRPr>
            </a:lvl1pPr>
            <a:lvl2pPr marR="0" lvl="1"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2pPr>
            <a:lvl3pPr marR="0" lvl="2"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3pPr>
            <a:lvl4pPr marR="0" lvl="3"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4pPr>
            <a:lvl5pPr marR="0" lvl="4"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5pPr>
            <a:lvl6pPr marR="0" lvl="5"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6pPr>
            <a:lvl7pPr marR="0" lvl="6"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7pPr>
            <a:lvl8pPr marR="0" lvl="7"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8pPr>
            <a:lvl9pPr marR="0" lvl="8"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9pPr>
          </a:lstStyle>
          <a:p>
            <a:pPr algn="just">
              <a:buNone/>
            </a:pPr>
            <a:r>
              <a:rPr lang="en-US" dirty="0">
                <a:solidFill>
                  <a:schemeClr val="tx1"/>
                </a:solidFill>
                <a:latin typeface="Arial" panose="020B0604020202020204" pitchFamily="34" charset="0"/>
                <a:cs typeface="Arial" panose="020B0604020202020204" pitchFamily="34" charset="0"/>
              </a:rPr>
              <a:t>b. </a:t>
            </a:r>
            <a:r>
              <a:rPr lang="en-US" dirty="0" err="1">
                <a:solidFill>
                  <a:schemeClr val="tx1"/>
                </a:solidFill>
                <a:latin typeface="Arial" panose="020B0604020202020204" pitchFamily="34" charset="0"/>
                <a:cs typeface="Arial" panose="020B0604020202020204" pitchFamily="34" charset="0"/>
              </a:rPr>
              <a:t>Tạo</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môi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trường</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làm</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việc</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nhóm</a:t>
            </a:r>
            <a:endParaRPr lang="vi-VN" dirty="0">
              <a:solidFill>
                <a:schemeClr val="tx1"/>
              </a:solidFill>
              <a:latin typeface="Arial" panose="020B0604020202020204" pitchFamily="34" charset="0"/>
              <a:cs typeface="Arial" panose="020B0604020202020204" pitchFamily="34" charset="0"/>
            </a:endParaRPr>
          </a:p>
        </p:txBody>
      </p:sp>
      <p:sp>
        <p:nvSpPr>
          <p:cNvPr id="3" name="Rectangle 2"/>
          <p:cNvSpPr/>
          <p:nvPr/>
        </p:nvSpPr>
        <p:spPr>
          <a:xfrm>
            <a:off x="145435" y="3098362"/>
            <a:ext cx="4572000" cy="1569660"/>
          </a:xfrm>
          <a:prstGeom prst="rect">
            <a:avLst/>
          </a:prstGeom>
        </p:spPr>
        <p:txBody>
          <a:bodyPr>
            <a:spAutoFit/>
          </a:bodyPr>
          <a:lstStyle/>
          <a:p>
            <a:pPr marL="285750" indent="-285750">
              <a:buClr>
                <a:schemeClr val="accent6">
                  <a:lumMod val="75000"/>
                </a:schemeClr>
              </a:buClr>
              <a:buFont typeface="Wingdings" panose="05000000000000000000" pitchFamily="2" charset="2"/>
              <a:buChar char="v"/>
            </a:pPr>
            <a:r>
              <a:rPr lang="vi-VN" sz="1600" dirty="0">
                <a:solidFill>
                  <a:schemeClr val="tx1"/>
                </a:solidFill>
                <a:latin typeface="Arial" panose="020B0604020202020204" pitchFamily="34" charset="0"/>
                <a:cs typeface="Arial" panose="020B0604020202020204" pitchFamily="34" charset="0"/>
              </a:rPr>
              <a:t> Người quản lý có thể quản lý mã nguồn, điều hành, tổng </a:t>
            </a:r>
            <a:r>
              <a:rPr lang="vi-VN" sz="1600">
                <a:solidFill>
                  <a:schemeClr val="tx1"/>
                </a:solidFill>
                <a:latin typeface="Arial" panose="020B0604020202020204" pitchFamily="34" charset="0"/>
                <a:cs typeface="Arial" panose="020B0604020202020204" pitchFamily="34" charset="0"/>
              </a:rPr>
              <a:t>hợp công </a:t>
            </a:r>
            <a:r>
              <a:rPr lang="vi-VN" sz="1600" dirty="0">
                <a:solidFill>
                  <a:schemeClr val="tx1"/>
                </a:solidFill>
                <a:latin typeface="Arial" panose="020B0604020202020204" pitchFamily="34" charset="0"/>
                <a:cs typeface="Arial" panose="020B0604020202020204" pitchFamily="34" charset="0"/>
              </a:rPr>
              <a:t>việc của nhóm. Lập trình viên tham gia các nhóm làm dự án có thể quản lý mã nguồn của mình, chia sẻ cũng như tiếp nhận mã nguồn từ đồng nghiệp.</a:t>
            </a:r>
            <a:endParaRPr lang="en-US" sz="1600" dirty="0">
              <a:solidFill>
                <a:schemeClr val="tx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4962144" y="1798839"/>
            <a:ext cx="3839908" cy="2520748"/>
          </a:xfrm>
          <a:prstGeom prst="rect">
            <a:avLst/>
          </a:prstGeom>
        </p:spPr>
      </p:pic>
      <p:sp>
        <p:nvSpPr>
          <p:cNvPr id="13" name="Oval 12">
            <a:extLst>
              <a:ext uri="{FF2B5EF4-FFF2-40B4-BE49-F238E27FC236}">
                <a16:creationId xmlns:a16="http://schemas.microsoft.com/office/drawing/2014/main" id="{C5CED205-44C6-4573-891B-633748977598}"/>
              </a:ext>
            </a:extLst>
          </p:cNvPr>
          <p:cNvSpPr/>
          <p:nvPr/>
        </p:nvSpPr>
        <p:spPr>
          <a:xfrm>
            <a:off x="-90055" y="4561609"/>
            <a:ext cx="706581" cy="581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Arial Black" panose="020B0A04020102020204" pitchFamily="34" charset="0"/>
              </a:rPr>
              <a:t>8</a:t>
            </a:r>
          </a:p>
        </p:txBody>
      </p:sp>
    </p:spTree>
    <p:extLst>
      <p:ext uri="{BB962C8B-B14F-4D97-AF65-F5344CB8AC3E}">
        <p14:creationId xmlns:p14="http://schemas.microsoft.com/office/powerpoint/2010/main" val="23612564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510"/>
                                        </p:tgtEl>
                                        <p:attrNameLst>
                                          <p:attrName>style.visibility</p:attrName>
                                        </p:attrNameLst>
                                      </p:cBhvr>
                                      <p:to>
                                        <p:strVal val="visible"/>
                                      </p:to>
                                    </p:set>
                                    <p:animEffect transition="in" filter="wheel(1)">
                                      <p:cBhvr>
                                        <p:cTn id="7" dur="2000"/>
                                        <p:tgtEl>
                                          <p:spTgt spid="15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ircle(in)">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circle(in)">
                                      <p:cBhvr>
                                        <p:cTn id="17" dur="2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circle(in)">
                                      <p:cBhvr>
                                        <p:cTn id="22" dur="20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circle(in)">
                                      <p:cBhvr>
                                        <p:cTn id="2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0" grpId="0"/>
      <p:bldP spid="12" grpId="0"/>
      <p:bldP spid="15"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5"/>
        <p:cNvGrpSpPr/>
        <p:nvPr/>
      </p:nvGrpSpPr>
      <p:grpSpPr>
        <a:xfrm>
          <a:off x="0" y="0"/>
          <a:ext cx="0" cy="0"/>
          <a:chOff x="0" y="0"/>
          <a:chExt cx="0" cy="0"/>
        </a:xfrm>
      </p:grpSpPr>
      <p:grpSp>
        <p:nvGrpSpPr>
          <p:cNvPr id="1506" name="Google Shape;1506;p30"/>
          <p:cNvGrpSpPr/>
          <p:nvPr/>
        </p:nvGrpSpPr>
        <p:grpSpPr>
          <a:xfrm>
            <a:off x="5174100" y="1051374"/>
            <a:ext cx="2614010" cy="3662205"/>
            <a:chOff x="5174100" y="1051374"/>
            <a:chExt cx="2614010" cy="3662205"/>
          </a:xfrm>
        </p:grpSpPr>
        <p:sp>
          <p:nvSpPr>
            <p:cNvPr id="1507" name="Google Shape;1507;p30"/>
            <p:cNvSpPr/>
            <p:nvPr/>
          </p:nvSpPr>
          <p:spPr>
            <a:xfrm>
              <a:off x="5174100" y="1915153"/>
              <a:ext cx="2575638" cy="2246344"/>
            </a:xfrm>
            <a:custGeom>
              <a:avLst/>
              <a:gdLst/>
              <a:ahLst/>
              <a:cxnLst/>
              <a:rect l="l" t="t" r="r" b="b"/>
              <a:pathLst>
                <a:path w="22099" h="19272" extrusionOk="0">
                  <a:moveTo>
                    <a:pt x="5928" y="1"/>
                  </a:moveTo>
                  <a:cubicBezTo>
                    <a:pt x="5654" y="1"/>
                    <a:pt x="5411" y="122"/>
                    <a:pt x="5259" y="365"/>
                  </a:cubicBezTo>
                  <a:lnTo>
                    <a:pt x="152" y="9271"/>
                  </a:lnTo>
                  <a:cubicBezTo>
                    <a:pt x="0" y="9484"/>
                    <a:pt x="0" y="9788"/>
                    <a:pt x="152" y="10001"/>
                  </a:cubicBezTo>
                  <a:lnTo>
                    <a:pt x="5259" y="18907"/>
                  </a:lnTo>
                  <a:cubicBezTo>
                    <a:pt x="5411" y="19150"/>
                    <a:pt x="5654" y="19271"/>
                    <a:pt x="5928" y="19271"/>
                  </a:cubicBezTo>
                  <a:lnTo>
                    <a:pt x="16201" y="19271"/>
                  </a:lnTo>
                  <a:cubicBezTo>
                    <a:pt x="16475" y="19271"/>
                    <a:pt x="16718" y="19150"/>
                    <a:pt x="16840" y="18907"/>
                  </a:cubicBezTo>
                  <a:lnTo>
                    <a:pt x="21977" y="10001"/>
                  </a:lnTo>
                  <a:cubicBezTo>
                    <a:pt x="22098" y="9788"/>
                    <a:pt x="22098" y="9484"/>
                    <a:pt x="21977" y="9271"/>
                  </a:cubicBezTo>
                  <a:lnTo>
                    <a:pt x="16840" y="365"/>
                  </a:lnTo>
                  <a:cubicBezTo>
                    <a:pt x="16718" y="122"/>
                    <a:pt x="16475" y="1"/>
                    <a:pt x="162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508" name="Google Shape;1508;p30"/>
            <p:cNvSpPr/>
            <p:nvPr/>
          </p:nvSpPr>
          <p:spPr>
            <a:xfrm>
              <a:off x="5337850" y="1051374"/>
              <a:ext cx="856999" cy="747465"/>
            </a:xfrm>
            <a:custGeom>
              <a:avLst/>
              <a:gdLst/>
              <a:ahLst/>
              <a:cxnLst/>
              <a:rect l="l" t="t" r="r" b="b"/>
              <a:pathLst>
                <a:path w="22099" h="19272" extrusionOk="0">
                  <a:moveTo>
                    <a:pt x="5928" y="1"/>
                  </a:moveTo>
                  <a:cubicBezTo>
                    <a:pt x="5654" y="1"/>
                    <a:pt x="5411" y="122"/>
                    <a:pt x="5259" y="365"/>
                  </a:cubicBezTo>
                  <a:lnTo>
                    <a:pt x="152" y="9271"/>
                  </a:lnTo>
                  <a:cubicBezTo>
                    <a:pt x="0" y="9484"/>
                    <a:pt x="0" y="9788"/>
                    <a:pt x="152" y="10001"/>
                  </a:cubicBezTo>
                  <a:lnTo>
                    <a:pt x="5259" y="18907"/>
                  </a:lnTo>
                  <a:cubicBezTo>
                    <a:pt x="5411" y="19150"/>
                    <a:pt x="5654" y="19271"/>
                    <a:pt x="5928" y="19271"/>
                  </a:cubicBezTo>
                  <a:lnTo>
                    <a:pt x="16201" y="19271"/>
                  </a:lnTo>
                  <a:cubicBezTo>
                    <a:pt x="16475" y="19271"/>
                    <a:pt x="16718" y="19150"/>
                    <a:pt x="16840" y="18907"/>
                  </a:cubicBezTo>
                  <a:lnTo>
                    <a:pt x="21977" y="10001"/>
                  </a:lnTo>
                  <a:cubicBezTo>
                    <a:pt x="22098" y="9788"/>
                    <a:pt x="22098" y="9484"/>
                    <a:pt x="21977" y="9271"/>
                  </a:cubicBezTo>
                  <a:lnTo>
                    <a:pt x="16840" y="365"/>
                  </a:lnTo>
                  <a:cubicBezTo>
                    <a:pt x="16718" y="122"/>
                    <a:pt x="16475" y="1"/>
                    <a:pt x="16201" y="1"/>
                  </a:cubicBezTo>
                  <a:close/>
                </a:path>
              </a:pathLst>
            </a:cu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509" name="Google Shape;1509;p30"/>
            <p:cNvSpPr/>
            <p:nvPr/>
          </p:nvSpPr>
          <p:spPr>
            <a:xfrm>
              <a:off x="7119008" y="4130023"/>
              <a:ext cx="669102" cy="583556"/>
            </a:xfrm>
            <a:custGeom>
              <a:avLst/>
              <a:gdLst/>
              <a:ahLst/>
              <a:cxnLst/>
              <a:rect l="l" t="t" r="r" b="b"/>
              <a:pathLst>
                <a:path w="22099" h="19272" extrusionOk="0">
                  <a:moveTo>
                    <a:pt x="5928" y="1"/>
                  </a:moveTo>
                  <a:cubicBezTo>
                    <a:pt x="5654" y="1"/>
                    <a:pt x="5411" y="122"/>
                    <a:pt x="5259" y="365"/>
                  </a:cubicBezTo>
                  <a:lnTo>
                    <a:pt x="152" y="9271"/>
                  </a:lnTo>
                  <a:cubicBezTo>
                    <a:pt x="0" y="9484"/>
                    <a:pt x="0" y="9788"/>
                    <a:pt x="152" y="10001"/>
                  </a:cubicBezTo>
                  <a:lnTo>
                    <a:pt x="5259" y="18907"/>
                  </a:lnTo>
                  <a:cubicBezTo>
                    <a:pt x="5411" y="19150"/>
                    <a:pt x="5654" y="19271"/>
                    <a:pt x="5928" y="19271"/>
                  </a:cubicBezTo>
                  <a:lnTo>
                    <a:pt x="16201" y="19271"/>
                  </a:lnTo>
                  <a:cubicBezTo>
                    <a:pt x="16475" y="19271"/>
                    <a:pt x="16718" y="19150"/>
                    <a:pt x="16840" y="18907"/>
                  </a:cubicBezTo>
                  <a:lnTo>
                    <a:pt x="21977" y="10001"/>
                  </a:lnTo>
                  <a:cubicBezTo>
                    <a:pt x="22098" y="9788"/>
                    <a:pt x="22098" y="9484"/>
                    <a:pt x="21977" y="9271"/>
                  </a:cubicBezTo>
                  <a:lnTo>
                    <a:pt x="16840" y="365"/>
                  </a:lnTo>
                  <a:cubicBezTo>
                    <a:pt x="16718" y="122"/>
                    <a:pt x="16475" y="1"/>
                    <a:pt x="162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sp>
        <p:nvSpPr>
          <p:cNvPr id="1510" name="Google Shape;1510;p30"/>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tx1"/>
                </a:solidFill>
                <a:latin typeface="Arial" panose="020B0604020202020204" pitchFamily="34" charset="0"/>
                <a:cs typeface="Arial" panose="020B0604020202020204" pitchFamily="34" charset="0"/>
              </a:rPr>
              <a:t>I.</a:t>
            </a:r>
            <a:r>
              <a:rPr lang="vi-VN">
                <a:solidFill>
                  <a:schemeClr val="tx1"/>
                </a:solidFill>
                <a:latin typeface="Arial" panose="020B0604020202020204" pitchFamily="34" charset="0"/>
                <a:cs typeface="Arial" panose="020B0604020202020204" pitchFamily="34" charset="0"/>
              </a:rPr>
              <a:t>3</a:t>
            </a:r>
            <a:r>
              <a:rPr lang="en">
                <a:solidFill>
                  <a:schemeClr val="tx1"/>
                </a:solidFill>
                <a:latin typeface="Arial" panose="020B0604020202020204" pitchFamily="34" charset="0"/>
                <a:cs typeface="Arial" panose="020B0604020202020204" pitchFamily="34" charset="0"/>
              </a:rPr>
              <a:t> </a:t>
            </a:r>
            <a:r>
              <a:rPr lang="en" dirty="0">
                <a:solidFill>
                  <a:schemeClr val="tx1"/>
                </a:solidFill>
                <a:latin typeface="Arial" panose="020B0604020202020204" pitchFamily="34" charset="0"/>
                <a:cs typeface="Arial" panose="020B0604020202020204" pitchFamily="34" charset="0"/>
              </a:rPr>
              <a:t>Lợi ích của hệ thống quản lý mã nguồn</a:t>
            </a:r>
            <a:endParaRPr dirty="0">
              <a:solidFill>
                <a:schemeClr val="tx1"/>
              </a:solidFill>
              <a:latin typeface="Arial" panose="020B0604020202020204" pitchFamily="34" charset="0"/>
              <a:cs typeface="Arial" panose="020B0604020202020204" pitchFamily="34" charset="0"/>
            </a:endParaRPr>
          </a:p>
        </p:txBody>
      </p:sp>
      <p:sp>
        <p:nvSpPr>
          <p:cNvPr id="1513" name="Google Shape;1513;p30"/>
          <p:cNvSpPr/>
          <p:nvPr/>
        </p:nvSpPr>
        <p:spPr>
          <a:xfrm>
            <a:off x="6194849" y="3374449"/>
            <a:ext cx="750372" cy="654429"/>
          </a:xfrm>
          <a:custGeom>
            <a:avLst/>
            <a:gdLst/>
            <a:ahLst/>
            <a:cxnLst/>
            <a:rect l="l" t="t" r="r" b="b"/>
            <a:pathLst>
              <a:path w="22099" h="19272" extrusionOk="0">
                <a:moveTo>
                  <a:pt x="5928" y="1"/>
                </a:moveTo>
                <a:cubicBezTo>
                  <a:pt x="5654" y="1"/>
                  <a:pt x="5411" y="122"/>
                  <a:pt x="5259" y="365"/>
                </a:cubicBezTo>
                <a:lnTo>
                  <a:pt x="152" y="9271"/>
                </a:lnTo>
                <a:cubicBezTo>
                  <a:pt x="0" y="9484"/>
                  <a:pt x="0" y="9788"/>
                  <a:pt x="152" y="10001"/>
                </a:cubicBezTo>
                <a:lnTo>
                  <a:pt x="5259" y="18907"/>
                </a:lnTo>
                <a:cubicBezTo>
                  <a:pt x="5411" y="19150"/>
                  <a:pt x="5654" y="19271"/>
                  <a:pt x="5928" y="19271"/>
                </a:cubicBezTo>
                <a:lnTo>
                  <a:pt x="16201" y="19271"/>
                </a:lnTo>
                <a:cubicBezTo>
                  <a:pt x="16475" y="19271"/>
                  <a:pt x="16718" y="19150"/>
                  <a:pt x="16840" y="18907"/>
                </a:cubicBezTo>
                <a:lnTo>
                  <a:pt x="21977" y="10001"/>
                </a:lnTo>
                <a:cubicBezTo>
                  <a:pt x="22098" y="9788"/>
                  <a:pt x="22098" y="9484"/>
                  <a:pt x="21977" y="9271"/>
                </a:cubicBezTo>
                <a:lnTo>
                  <a:pt x="16840" y="365"/>
                </a:lnTo>
                <a:cubicBezTo>
                  <a:pt x="16718" y="122"/>
                  <a:pt x="16475" y="1"/>
                  <a:pt x="162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2" name="Google Shape;1511;p30"/>
          <p:cNvSpPr txBox="1">
            <a:spLocks/>
          </p:cNvSpPr>
          <p:nvPr/>
        </p:nvSpPr>
        <p:spPr>
          <a:xfrm>
            <a:off x="175809" y="1677063"/>
            <a:ext cx="4588015" cy="8947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1400"/>
              <a:buFont typeface="Be Vietnam Medium"/>
              <a:buChar char="●"/>
              <a:defRPr sz="1600" b="0" i="0" u="none" strike="noStrike" cap="none">
                <a:solidFill>
                  <a:schemeClr val="lt1"/>
                </a:solidFill>
                <a:latin typeface="Be Vietnam"/>
                <a:ea typeface="Be Vietnam"/>
                <a:cs typeface="Be Vietnam"/>
                <a:sym typeface="Be Vietnam"/>
              </a:defRPr>
            </a:lvl1pPr>
            <a:lvl2pPr marR="0" lvl="1"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2pPr>
            <a:lvl3pPr marR="0" lvl="2"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3pPr>
            <a:lvl4pPr marR="0" lvl="3"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4pPr>
            <a:lvl5pPr marR="0" lvl="4"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5pPr>
            <a:lvl6pPr marR="0" lvl="5"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6pPr>
            <a:lvl7pPr marR="0" lvl="6"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7pPr>
            <a:lvl8pPr marR="0" lvl="7"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8pPr>
            <a:lvl9pPr marR="0" lvl="8"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9pPr>
          </a:lstStyle>
          <a:p>
            <a:pPr marL="285750" indent="-285750" algn="just">
              <a:buFont typeface="Wingdings" panose="05000000000000000000" pitchFamily="2" charset="2"/>
              <a:buChar char="v"/>
            </a:pPr>
            <a:r>
              <a:rPr lang="vi-VN" sz="1400" dirty="0">
                <a:solidFill>
                  <a:schemeClr val="tx1"/>
                </a:solidFill>
                <a:latin typeface="Arial" panose="020B0604020202020204" pitchFamily="34" charset="0"/>
                <a:cs typeface="Arial" panose="020B0604020202020204" pitchFamily="34" charset="0"/>
              </a:rPr>
              <a:t>Không chỉ lưu trữ tập tin, mã nguồn, hệ thống còn cho phép lưu trữ các thay đổi trong quá trình thực hiện dự án..</a:t>
            </a:r>
          </a:p>
        </p:txBody>
      </p:sp>
      <p:sp>
        <p:nvSpPr>
          <p:cNvPr id="15" name="Google Shape;1511;p30"/>
          <p:cNvSpPr txBox="1">
            <a:spLocks/>
          </p:cNvSpPr>
          <p:nvPr/>
        </p:nvSpPr>
        <p:spPr>
          <a:xfrm>
            <a:off x="586085" y="1099789"/>
            <a:ext cx="4588015" cy="5478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1400"/>
              <a:buFont typeface="Be Vietnam Medium"/>
              <a:buChar char="●"/>
              <a:defRPr sz="1600" b="0" i="0" u="none" strike="noStrike" cap="none">
                <a:solidFill>
                  <a:schemeClr val="lt1"/>
                </a:solidFill>
                <a:latin typeface="Be Vietnam"/>
                <a:ea typeface="Be Vietnam"/>
                <a:cs typeface="Be Vietnam"/>
                <a:sym typeface="Be Vietnam"/>
              </a:defRPr>
            </a:lvl1pPr>
            <a:lvl2pPr marR="0" lvl="1"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2pPr>
            <a:lvl3pPr marR="0" lvl="2"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3pPr>
            <a:lvl4pPr marR="0" lvl="3"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4pPr>
            <a:lvl5pPr marR="0" lvl="4"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5pPr>
            <a:lvl6pPr marR="0" lvl="5"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6pPr>
            <a:lvl7pPr marR="0" lvl="6"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7pPr>
            <a:lvl8pPr marR="0" lvl="7"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8pPr>
            <a:lvl9pPr marR="0" lvl="8" algn="l" rtl="0">
              <a:lnSpc>
                <a:spcPct val="100000"/>
              </a:lnSpc>
              <a:spcBef>
                <a:spcPts val="0"/>
              </a:spcBef>
              <a:spcAft>
                <a:spcPts val="0"/>
              </a:spcAft>
              <a:buClr>
                <a:schemeClr val="lt1"/>
              </a:buClr>
              <a:buSzPts val="1400"/>
              <a:buFont typeface="Be Vietnam Medium"/>
              <a:buChar char="■"/>
              <a:defRPr sz="1400" b="0" i="0" u="none" strike="noStrike" cap="none">
                <a:solidFill>
                  <a:schemeClr val="lt1"/>
                </a:solidFill>
                <a:latin typeface="Be Vietnam Medium"/>
                <a:ea typeface="Be Vietnam Medium"/>
                <a:cs typeface="Be Vietnam Medium"/>
                <a:sym typeface="Be Vietnam Medium"/>
              </a:defRPr>
            </a:lvl9pPr>
          </a:lstStyle>
          <a:p>
            <a:pPr algn="just">
              <a:buNone/>
            </a:pPr>
            <a:r>
              <a:rPr lang="vi-VN" dirty="0">
                <a:solidFill>
                  <a:schemeClr val="tx1"/>
                </a:solidFill>
                <a:latin typeface="Arial" panose="020B0604020202020204" pitchFamily="34" charset="0"/>
                <a:cs typeface="Arial" panose="020B0604020202020204" pitchFamily="34" charset="0"/>
              </a:rPr>
              <a:t>c</a:t>
            </a:r>
            <a:r>
              <a:rPr lang="en-US">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Lưu</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vết</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các</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thay</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đổi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trong</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mã</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nguồn</a:t>
            </a:r>
            <a:endParaRPr lang="vi-VN" dirty="0">
              <a:solidFill>
                <a:schemeClr val="tx1"/>
              </a:solidFill>
              <a:latin typeface="Arial" panose="020B0604020202020204" pitchFamily="34" charset="0"/>
              <a:cs typeface="Arial" panose="020B0604020202020204" pitchFamily="34" charset="0"/>
            </a:endParaRPr>
          </a:p>
        </p:txBody>
      </p:sp>
      <p:sp>
        <p:nvSpPr>
          <p:cNvPr id="3" name="Rectangle 2"/>
          <p:cNvSpPr/>
          <p:nvPr/>
        </p:nvSpPr>
        <p:spPr>
          <a:xfrm>
            <a:off x="175809" y="2520519"/>
            <a:ext cx="4572000" cy="954107"/>
          </a:xfrm>
          <a:prstGeom prst="rect">
            <a:avLst/>
          </a:prstGeom>
        </p:spPr>
        <p:txBody>
          <a:bodyPr>
            <a:spAutoFit/>
          </a:bodyPr>
          <a:lstStyle/>
          <a:p>
            <a:pPr marL="285750" indent="-285750">
              <a:buClr>
                <a:schemeClr val="accent6">
                  <a:lumMod val="75000"/>
                </a:schemeClr>
              </a:buClr>
              <a:buFont typeface="Wingdings" panose="05000000000000000000" pitchFamily="2" charset="2"/>
              <a:buChar char="v"/>
            </a:pPr>
            <a:r>
              <a:rPr lang="vi-VN" dirty="0">
                <a:solidFill>
                  <a:schemeClr val="tx1"/>
                </a:solidFill>
                <a:latin typeface="Arial" panose="020B0604020202020204" pitchFamily="34" charset="0"/>
                <a:cs typeface="Arial" panose="020B0604020202020204" pitchFamily="34" charset="0"/>
              </a:rPr>
              <a:t>Các lần thay đổi sẽ được lưu trữ trong suốt quá trình làm dự án, cho phép quay ngược lại phiên bản trước đó nếu có phát sinh lỗi hoặc các vấn đề không mong muốn trong mã nguồn.</a:t>
            </a:r>
            <a:endParaRPr lang="en-US" dirty="0">
              <a:solidFill>
                <a:schemeClr val="tx1"/>
              </a:solidFill>
              <a:latin typeface="Arial" panose="020B0604020202020204" pitchFamily="34" charset="0"/>
              <a:cs typeface="Arial" panose="020B0604020202020204" pitchFamily="34" charset="0"/>
            </a:endParaRPr>
          </a:p>
        </p:txBody>
      </p:sp>
      <p:sp>
        <p:nvSpPr>
          <p:cNvPr id="5" name="Rectangle 4"/>
          <p:cNvSpPr/>
          <p:nvPr/>
        </p:nvSpPr>
        <p:spPr>
          <a:xfrm>
            <a:off x="212754" y="3546590"/>
            <a:ext cx="4572001" cy="954107"/>
          </a:xfrm>
          <a:prstGeom prst="rect">
            <a:avLst/>
          </a:prstGeom>
        </p:spPr>
        <p:txBody>
          <a:bodyPr>
            <a:spAutoFit/>
          </a:bodyPr>
          <a:lstStyle/>
          <a:p>
            <a:pPr marL="285750" indent="-285750">
              <a:buClr>
                <a:schemeClr val="accent6">
                  <a:lumMod val="75000"/>
                </a:schemeClr>
              </a:buClr>
              <a:buFont typeface="Wingdings" panose="05000000000000000000" pitchFamily="2" charset="2"/>
              <a:buChar char="v"/>
            </a:pPr>
            <a:r>
              <a:rPr lang="vi-VN" dirty="0">
                <a:solidFill>
                  <a:schemeClr val="tx1"/>
                </a:solidFill>
                <a:latin typeface="Arial" panose="020B0604020202020204" pitchFamily="34" charset="0"/>
                <a:cs typeface="Arial" panose="020B0604020202020204" pitchFamily="34" charset="0"/>
              </a:rPr>
              <a:t>Tất cả lịch sử thay đổi đều cố thể được đưa vào Hệ thống quản lý dự án như DevOps, JIRA… để quản lý tiến độ dự án cũng như thực hiện các phân tích khác.</a:t>
            </a:r>
            <a:endParaRPr lang="en-US" dirty="0">
              <a:solidFill>
                <a:schemeClr val="tx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stretch>
            <a:fillRect/>
          </a:stretch>
        </p:blipFill>
        <p:spPr>
          <a:xfrm>
            <a:off x="4856165" y="1807057"/>
            <a:ext cx="4186297" cy="2300062"/>
          </a:xfrm>
          <a:prstGeom prst="rect">
            <a:avLst/>
          </a:prstGeom>
        </p:spPr>
      </p:pic>
      <p:sp>
        <p:nvSpPr>
          <p:cNvPr id="16" name="Oval 15">
            <a:extLst>
              <a:ext uri="{FF2B5EF4-FFF2-40B4-BE49-F238E27FC236}">
                <a16:creationId xmlns:a16="http://schemas.microsoft.com/office/drawing/2014/main" id="{39126CC9-A73A-42CC-9E58-DEDDEA40178C}"/>
              </a:ext>
            </a:extLst>
          </p:cNvPr>
          <p:cNvSpPr/>
          <p:nvPr/>
        </p:nvSpPr>
        <p:spPr>
          <a:xfrm>
            <a:off x="-90055" y="4561609"/>
            <a:ext cx="706581" cy="581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latin typeface="Arial Black" panose="020B0A04020102020204" pitchFamily="34" charset="0"/>
              </a:rPr>
              <a:t>9</a:t>
            </a:r>
          </a:p>
        </p:txBody>
      </p:sp>
    </p:spTree>
    <p:extLst>
      <p:ext uri="{BB962C8B-B14F-4D97-AF65-F5344CB8AC3E}">
        <p14:creationId xmlns:p14="http://schemas.microsoft.com/office/powerpoint/2010/main" val="25645579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10"/>
                                        </p:tgtEl>
                                        <p:attrNameLst>
                                          <p:attrName>style.visibility</p:attrName>
                                        </p:attrNameLst>
                                      </p:cBhvr>
                                      <p:to>
                                        <p:strVal val="visible"/>
                                      </p:to>
                                    </p:set>
                                    <p:animEffect transition="in" filter="wipe(down)">
                                      <p:cBhvr>
                                        <p:cTn id="7" dur="500"/>
                                        <p:tgtEl>
                                          <p:spTgt spid="15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circle(in)">
                                      <p:cBhvr>
                                        <p:cTn id="29" dur="2000"/>
                                        <p:tgtEl>
                                          <p:spTgt spid="5"/>
                                        </p:tgtEl>
                                      </p:cBhvr>
                                    </p:animEffect>
                                  </p:childTnLst>
                                </p:cTn>
                              </p:par>
                              <p:par>
                                <p:cTn id="30" presetID="6" presetClass="entr" presetSubtype="16"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circle(in)">
                                      <p:cBhvr>
                                        <p:cTn id="3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0" grpId="0"/>
      <p:bldP spid="12" grpId="0"/>
      <p:bldP spid="15" grpId="0"/>
      <p:bldP spid="3" grpId="0"/>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707</TotalTime>
  <Words>1677</Words>
  <Application>Microsoft Office PowerPoint</Application>
  <PresentationFormat>On-screen Show (16:9)</PresentationFormat>
  <Paragraphs>92</Paragraphs>
  <Slides>25</Slides>
  <Notes>7</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25</vt:i4>
      </vt:variant>
    </vt:vector>
  </HeadingPairs>
  <TitlesOfParts>
    <vt:vector size="40" baseType="lpstr">
      <vt:lpstr>Be Vietnam Medium</vt:lpstr>
      <vt:lpstr>Tahoma</vt:lpstr>
      <vt:lpstr>Arial Black</vt:lpstr>
      <vt:lpstr>Alata</vt:lpstr>
      <vt:lpstr>Corbel</vt:lpstr>
      <vt:lpstr>Adobe Garamond Pro Bold</vt:lpstr>
      <vt:lpstr>Garamond</vt:lpstr>
      <vt:lpstr>Times New Roman</vt:lpstr>
      <vt:lpstr>Wingdings</vt:lpstr>
      <vt:lpstr>Calibri</vt:lpstr>
      <vt:lpstr>Be Vietnam</vt:lpstr>
      <vt:lpstr>Arial</vt:lpstr>
      <vt:lpstr>Century Gothic</vt:lpstr>
      <vt:lpstr>Parallax</vt:lpstr>
      <vt:lpstr>Savon</vt:lpstr>
      <vt:lpstr>Tìm hiểu một số công cụ hỗ trợ xây dựng phần mềm</vt:lpstr>
      <vt:lpstr>1</vt:lpstr>
      <vt:lpstr>1</vt:lpstr>
      <vt:lpstr>1.1 Giới thiệu Quản lý mã nguồn</vt:lpstr>
      <vt:lpstr>1.2 Mô hình hoạt động</vt:lpstr>
      <vt:lpstr>b)Mô hình phân tán</vt:lpstr>
      <vt:lpstr>1.3 Lợi ích của hệ thống quản lý mã nguồn</vt:lpstr>
      <vt:lpstr>I. 3 Lợi ích của hệ thống quản lý mã nguồn</vt:lpstr>
      <vt:lpstr>I.3 Lợi ích của hệ thống quản lý mã nguồn</vt:lpstr>
      <vt:lpstr>1.4 Git :hướng dẫn cơ bản</vt:lpstr>
      <vt:lpstr>Tạo Repository</vt:lpstr>
      <vt:lpstr>Lệnh liên kết</vt:lpstr>
      <vt:lpstr>Git Workflow (Quy trình xử lý trên Git)</vt:lpstr>
      <vt:lpstr>Lệnh add và commit</vt:lpstr>
      <vt:lpstr>Lệnh đẩy dữ liệu lên </vt:lpstr>
      <vt:lpstr>Sau đó bạn Reload lại trang Github. Thì File làm việc của bạn đã từ Local Repository đẩy lên trên Remote Repository.</vt:lpstr>
      <vt:lpstr>Lệnh git status</vt:lpstr>
      <vt:lpstr>Lệnh git diff</vt:lpstr>
      <vt:lpstr>PowerPoint Presentation</vt:lpstr>
      <vt:lpstr>1.5 Tài liệu tham khảo</vt:lpstr>
      <vt:lpstr>Trello</vt:lpstr>
      <vt:lpstr>Tính năng nổi bật của Trello</vt:lpstr>
      <vt:lpstr>Cấu tạo chính </vt:lpstr>
      <vt:lpstr>Ưu điểm</vt:lpstr>
      <vt:lpstr>Nhược điểm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Nitron Newsletter</dc:title>
  <dc:creator>Nemar Ecaps</dc:creator>
  <cp:lastModifiedBy>Nguyễn Hữu Thành Nam</cp:lastModifiedBy>
  <cp:revision>51</cp:revision>
  <dcterms:modified xsi:type="dcterms:W3CDTF">2021-11-01T13:05:18Z</dcterms:modified>
</cp:coreProperties>
</file>