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0" r:id="rId2"/>
    <p:sldId id="318" r:id="rId3"/>
    <p:sldId id="320" r:id="rId4"/>
    <p:sldId id="317" r:id="rId5"/>
    <p:sldId id="276" r:id="rId6"/>
    <p:sldId id="308" r:id="rId7"/>
    <p:sldId id="267" r:id="rId8"/>
    <p:sldId id="319" r:id="rId9"/>
    <p:sldId id="277" r:id="rId10"/>
    <p:sldId id="309" r:id="rId11"/>
    <p:sldId id="310" r:id="rId12"/>
    <p:sldId id="311" r:id="rId13"/>
    <p:sldId id="312" r:id="rId14"/>
    <p:sldId id="313" r:id="rId15"/>
    <p:sldId id="314" r:id="rId16"/>
    <p:sldId id="31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4D"/>
    <a:srgbClr val="EB5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77358" autoAdjust="0"/>
  </p:normalViewPr>
  <p:slideViewPr>
    <p:cSldViewPr snapToGrid="0">
      <p:cViewPr varScale="1">
        <p:scale>
          <a:sx n="53" d="100"/>
          <a:sy n="53" d="100"/>
        </p:scale>
        <p:origin x="1176" y="60"/>
      </p:cViewPr>
      <p:guideLst>
        <p:guide orient="horz" pos="2160"/>
        <p:guide pos="3840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38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55F19-4FF5-4C19-8AFC-147BE8BBF789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59F59-2A79-48F0-895E-F39BFAC65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084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B9ADE-1A50-4955-AFC9-6FDCC4B5553B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A2198-9B61-4203-809A-4EDE1116A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13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479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6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37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57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3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4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5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Route with </a:t>
            </a:r>
            <a:r>
              <a:rPr lang="en-US" dirty="0" err="1" smtClean="0"/>
              <a:t>param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22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smtClean="0"/>
              <a:t>Route with </a:t>
            </a:r>
            <a:r>
              <a:rPr lang="en-US" dirty="0" err="1" smtClean="0"/>
              <a:t>param</a:t>
            </a:r>
            <a:endParaRPr lang="en-US" dirty="0" smtClean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413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A2198-9B61-4203-809A-4EDE1116A0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78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73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6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6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8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9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6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4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CCAEA-B53A-41F5-ABEF-A97893C777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3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B45B-9AF3-45C7-8B9E-4DF3A71EFCD7}" type="datetimeFigureOut">
              <a:rPr lang="en-US" smtClean="0"/>
              <a:t>09/07/2016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CCAEA-B53A-41F5-ABEF-A97893C777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25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gular.io/docs/ts/latest/guide/template-syntax.html#ngFor" TargetMode="External"/><Relationship Id="rId5" Type="http://schemas.openxmlformats.org/officeDocument/2006/relationships/hyperlink" Target="https://angular.io/docs/ts/latest/guide/template-syntax.html#ngSwitch" TargetMode="External"/><Relationship Id="rId4" Type="http://schemas.openxmlformats.org/officeDocument/2006/relationships/hyperlink" Target="https://angular.io/docs/ts/latest/guide/template-syntax.html#ngI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hyperlink" Target="http://www.slideshare.net/TuTran10/angular2-getstart-6275018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angular.io/" TargetMode="External"/><Relationship Id="rId4" Type="http://schemas.openxmlformats.org/officeDocument/2006/relationships/hyperlink" Target="https://github.com/thanhtuit27/angular2_gettingstar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85095"/>
            <a:ext cx="1178886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0" dirty="0" smtClean="0">
                <a:solidFill>
                  <a:schemeClr val="bg1">
                    <a:lumMod val="85000"/>
                  </a:schemeClr>
                </a:solidFill>
              </a:rPr>
              <a:t>Angular2</a:t>
            </a:r>
            <a:endParaRPr lang="en-US" sz="20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01601" y="3192095"/>
            <a:ext cx="11788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85000"/>
                  </a:schemeClr>
                </a:solidFill>
              </a:rPr>
              <a:t>Getting Start</a:t>
            </a:r>
            <a:endParaRPr lang="en-US" sz="4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64737" y="5457656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Author: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1790" y="5300116"/>
            <a:ext cx="638101" cy="6287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519338" y="5979670"/>
            <a:ext cx="90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TU </a:t>
            </a:r>
            <a:r>
              <a:rPr lang="en-US" dirty="0" smtClean="0"/>
              <a:t>Tran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204427" y="6317018"/>
            <a:ext cx="221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Skype: tranthanhtu83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9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Service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2538" y="1276350"/>
            <a:ext cx="69437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835150"/>
            <a:ext cx="385386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229100" y="2508250"/>
            <a:ext cx="6096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1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HTTP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1835150"/>
            <a:ext cx="385386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229100" y="2508250"/>
            <a:ext cx="6096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335" y="1042557"/>
            <a:ext cx="6943725" cy="430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21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Directive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37188" y="1248370"/>
            <a:ext cx="11067412" cy="3703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 smtClean="0"/>
              <a:t>Component Directive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 smtClean="0"/>
              <a:t>Attribute Directive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5400" dirty="0" smtClean="0"/>
              <a:t>Structural Directive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11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Component Directive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195" y="4572000"/>
            <a:ext cx="4878026" cy="710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49" y="4572000"/>
            <a:ext cx="5663499" cy="137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own Arrow 2"/>
          <p:cNvSpPr/>
          <p:nvPr/>
        </p:nvSpPr>
        <p:spPr>
          <a:xfrm>
            <a:off x="5410200" y="3652407"/>
            <a:ext cx="774700" cy="749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204" y="1004457"/>
            <a:ext cx="7482839" cy="2497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18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Attribute Directive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545" y="949322"/>
            <a:ext cx="5454158" cy="2416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4232759"/>
            <a:ext cx="3736375" cy="1821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39" y="4232759"/>
            <a:ext cx="6668147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>
          <a:xfrm>
            <a:off x="5842000" y="3517900"/>
            <a:ext cx="698500" cy="520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3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Structural Directive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7189" y="1219200"/>
            <a:ext cx="1157287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 </a:t>
            </a:r>
            <a:r>
              <a:rPr lang="en-US" sz="4400" i="1" dirty="0" smtClean="0"/>
              <a:t>Structural</a:t>
            </a:r>
            <a:r>
              <a:rPr lang="en-US" sz="4400" dirty="0" smtClean="0"/>
              <a:t> directive changes the DOM layout by adding and removing DOM elements. We've seen three of the built-in structural directives in other chapters: </a:t>
            </a:r>
            <a:r>
              <a:rPr lang="en-US" sz="4400" dirty="0" err="1" smtClean="0">
                <a:hlinkClick r:id="rId4"/>
              </a:rPr>
              <a:t>ngIf</a:t>
            </a:r>
            <a:r>
              <a:rPr lang="en-US" sz="4400" dirty="0" smtClean="0"/>
              <a:t>, </a:t>
            </a:r>
            <a:r>
              <a:rPr lang="en-US" sz="4400" dirty="0" err="1" smtClean="0">
                <a:hlinkClick r:id="rId5"/>
              </a:rPr>
              <a:t>ngSwitch</a:t>
            </a:r>
            <a:r>
              <a:rPr lang="en-US" sz="4400" dirty="0" smtClean="0"/>
              <a:t> and </a:t>
            </a:r>
            <a:r>
              <a:rPr lang="en-US" sz="4400" dirty="0" err="1" smtClean="0">
                <a:hlinkClick r:id="rId6"/>
              </a:rPr>
              <a:t>ngFor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927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37188" y="1752600"/>
            <a:ext cx="1157287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 smtClean="0">
                <a:solidFill>
                  <a:schemeClr val="bg1">
                    <a:lumMod val="85000"/>
                  </a:schemeClr>
                </a:solidFill>
              </a:rPr>
              <a:t>Thank You</a:t>
            </a:r>
            <a:endParaRPr lang="en-US" sz="1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Scope of video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7189" y="1219200"/>
            <a:ext cx="11572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Understand how the angular app look like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Create and navigate between pages</a:t>
            </a:r>
          </a:p>
          <a:p>
            <a:pPr marL="457200" indent="-457200">
              <a:buFontTx/>
              <a:buChar char="-"/>
            </a:pPr>
            <a:r>
              <a:rPr lang="en-US" sz="2800" dirty="0" smtClean="0"/>
              <a:t>Get data form remote source and display on UI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616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Resources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37189" y="1219200"/>
            <a:ext cx="115728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 smtClean="0"/>
              <a:t>Sample </a:t>
            </a:r>
            <a:r>
              <a:rPr lang="en-US" sz="2800" dirty="0"/>
              <a:t>code: </a:t>
            </a:r>
            <a:r>
              <a:rPr lang="en-US" sz="2800" dirty="0">
                <a:hlinkClick r:id="rId4"/>
              </a:rPr>
              <a:t>https://</a:t>
            </a:r>
            <a:r>
              <a:rPr lang="en-US" sz="2800" dirty="0" smtClean="0">
                <a:hlinkClick r:id="rId4"/>
              </a:rPr>
              <a:t>github.com/thanhtuit27/angular2_gettingstart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Angular: </a:t>
            </a:r>
            <a:r>
              <a:rPr lang="en-US" sz="2800" dirty="0">
                <a:hlinkClick r:id="rId5"/>
              </a:rPr>
              <a:t>https://angular.io</a:t>
            </a:r>
            <a:r>
              <a:rPr lang="en-US" sz="2800" dirty="0" smtClean="0">
                <a:hlinkClick r:id="rId5"/>
              </a:rPr>
              <a:t>/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Visual code: </a:t>
            </a:r>
            <a:r>
              <a:rPr lang="en-US" sz="2800" dirty="0">
                <a:hlinkClick r:id="rId6"/>
              </a:rPr>
              <a:t>https://</a:t>
            </a:r>
            <a:r>
              <a:rPr lang="en-US" sz="2800" dirty="0" smtClean="0">
                <a:hlinkClick r:id="rId6"/>
              </a:rPr>
              <a:t>code.visualstudio.com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Slides: </a:t>
            </a:r>
            <a:r>
              <a:rPr lang="en-US" sz="2800" dirty="0">
                <a:hlinkClick r:id="rId7"/>
              </a:rPr>
              <a:t>http://</a:t>
            </a:r>
            <a:r>
              <a:rPr lang="en-US" sz="2800" dirty="0" smtClean="0">
                <a:hlinkClick r:id="rId7"/>
              </a:rPr>
              <a:t>www.slideshare.net/TuTran10/angular2-getstart-62750184</a:t>
            </a: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49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5642" y="653640"/>
            <a:ext cx="101533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/>
              <a:t>Overview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err="1" smtClean="0"/>
              <a:t>Config</a:t>
            </a:r>
            <a:r>
              <a:rPr lang="en-US" sz="4000" dirty="0" smtClean="0"/>
              <a:t> </a:t>
            </a:r>
            <a:r>
              <a:rPr lang="en-US" sz="4000" dirty="0"/>
              <a:t>&amp; bootstrap Angular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/>
              <a:t>Route </a:t>
            </a:r>
            <a:r>
              <a:rPr lang="en-US" sz="4000" dirty="0"/>
              <a:t>&amp; component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/>
              <a:t>Data binding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/>
              <a:t>Service &amp; REST (Http)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4000" dirty="0" smtClean="0"/>
              <a:t>Common directive </a:t>
            </a:r>
            <a:r>
              <a:rPr lang="en-US" sz="4000" dirty="0"/>
              <a:t>&amp; </a:t>
            </a:r>
            <a:r>
              <a:rPr lang="en-US" sz="4000" dirty="0" smtClean="0"/>
              <a:t>pipes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37188" y="0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Angular 2</a:t>
            </a:r>
            <a:endParaRPr lang="en-US" sz="6000" dirty="0"/>
          </a:p>
        </p:txBody>
      </p:sp>
      <p:grpSp>
        <p:nvGrpSpPr>
          <p:cNvPr id="5" name="Group 4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176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19007"/>
            <a:ext cx="11657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Overview</a:t>
            </a:r>
            <a:endParaRPr lang="en-US" sz="6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8" y="1781174"/>
            <a:ext cx="11583424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950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19007"/>
            <a:ext cx="11657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err="1"/>
              <a:t>Config</a:t>
            </a:r>
            <a:r>
              <a:rPr lang="en-US" sz="6000" dirty="0"/>
              <a:t> &amp; bootstrap Angular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8" y="1600200"/>
            <a:ext cx="11250370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29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19007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Route &amp; Component</a:t>
            </a:r>
            <a:endParaRPr lang="en-US" sz="6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96" y="1341438"/>
            <a:ext cx="9937404" cy="462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267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19007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Route &amp; Component</a:t>
            </a:r>
            <a:endParaRPr lang="en-US" sz="6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76" y="1529583"/>
            <a:ext cx="11279495" cy="34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7188" y="26894"/>
            <a:ext cx="11572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Data </a:t>
            </a:r>
            <a:r>
              <a:rPr lang="en-US" sz="6000" dirty="0" smtClean="0"/>
              <a:t>binding</a:t>
            </a:r>
            <a:endParaRPr lang="en-US" sz="6000" dirty="0"/>
          </a:p>
        </p:txBody>
      </p:sp>
      <p:grpSp>
        <p:nvGrpSpPr>
          <p:cNvPr id="8" name="Group 7"/>
          <p:cNvGrpSpPr/>
          <p:nvPr/>
        </p:nvGrpSpPr>
        <p:grpSpPr>
          <a:xfrm>
            <a:off x="337188" y="6111139"/>
            <a:ext cx="11572872" cy="625035"/>
            <a:chOff x="337188" y="6111139"/>
            <a:chExt cx="11572872" cy="625035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37188" y="6111139"/>
              <a:ext cx="11572872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337188" y="6285951"/>
              <a:ext cx="1359912" cy="450223"/>
              <a:chOff x="337188" y="6285951"/>
              <a:chExt cx="1359912" cy="450223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7188" y="6285951"/>
                <a:ext cx="456908" cy="450223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794096" y="6366842"/>
                <a:ext cx="903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TU Tran</a:t>
                </a:r>
                <a:endParaRPr lang="en-US" dirty="0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01" y="1042557"/>
            <a:ext cx="7192900" cy="479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480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5928</TotalTime>
  <Words>193</Words>
  <Application>Microsoft Office PowerPoint</Application>
  <PresentationFormat>Widescreen</PresentationFormat>
  <Paragraphs>69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Truong Huy</dc:creator>
  <cp:lastModifiedBy>Tu Tran Thanh</cp:lastModifiedBy>
  <cp:revision>1500</cp:revision>
  <dcterms:created xsi:type="dcterms:W3CDTF">2014-11-27T06:19:03Z</dcterms:created>
  <dcterms:modified xsi:type="dcterms:W3CDTF">2016-07-09T04:39:20Z</dcterms:modified>
</cp:coreProperties>
</file>