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18" r:id="rId3"/>
    <p:sldId id="317" r:id="rId4"/>
    <p:sldId id="276" r:id="rId5"/>
    <p:sldId id="308" r:id="rId6"/>
    <p:sldId id="267" r:id="rId7"/>
    <p:sldId id="319" r:id="rId8"/>
    <p:sldId id="277" r:id="rId9"/>
    <p:sldId id="309" r:id="rId10"/>
    <p:sldId id="310" r:id="rId11"/>
    <p:sldId id="311" r:id="rId12"/>
    <p:sldId id="312" r:id="rId13"/>
    <p:sldId id="313" r:id="rId14"/>
    <p:sldId id="31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4D"/>
    <a:srgbClr val="EB5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358" autoAdjust="0"/>
  </p:normalViewPr>
  <p:slideViewPr>
    <p:cSldViewPr snapToGrid="0">
      <p:cViewPr>
        <p:scale>
          <a:sx n="75" d="100"/>
          <a:sy n="75" d="100"/>
        </p:scale>
        <p:origin x="324" y="-852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5F19-4FF5-4C19-8AFC-147BE8BBF789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9F59-2A79-48F0-895E-F39BFAC65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8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B9ADE-1A50-4955-AFC9-6FDCC4B5553B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2198-9B61-4203-809A-4EDE1116A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2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8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CAEA-B53A-41F5-ABEF-A97893C77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docs/ts/latest/guide/template-syntax.html#ngFor" TargetMode="External"/><Relationship Id="rId5" Type="http://schemas.openxmlformats.org/officeDocument/2006/relationships/hyperlink" Target="https://angular.io/docs/ts/latest/guide/template-syntax.html#ngSwitch" TargetMode="External"/><Relationship Id="rId4" Type="http://schemas.openxmlformats.org/officeDocument/2006/relationships/hyperlink" Target="https://angular.io/docs/ts/latest/guide/template-syntax.html#ngI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slideshare.net/TuTran10/angular2-getstart-627501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github.com/thanhtuit27/angular2_gettingsta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095"/>
            <a:ext cx="11788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>
                    <a:lumMod val="85000"/>
                  </a:schemeClr>
                </a:solidFill>
              </a:rPr>
              <a:t>Angular2</a:t>
            </a:r>
            <a:endParaRPr lang="en-US" sz="20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1601" y="3192095"/>
            <a:ext cx="11788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Getting Start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4737" y="54576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90" y="5300116"/>
            <a:ext cx="638101" cy="628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9338" y="5979670"/>
            <a:ext cx="90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TU </a:t>
            </a:r>
            <a:r>
              <a:rPr lang="en-US" dirty="0" smtClean="0"/>
              <a:t>Tran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4427" y="6317018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Skype: tranthanhtu83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HTTP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35" y="1042557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Directive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248370"/>
            <a:ext cx="11067412" cy="370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Component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Attribute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Structural Directive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Component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5" y="4572000"/>
            <a:ext cx="4878026" cy="7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49" y="4572000"/>
            <a:ext cx="5663499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5410200" y="3652407"/>
            <a:ext cx="774700" cy="74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04" y="1004457"/>
            <a:ext cx="7482839" cy="24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Attribute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45" y="949322"/>
            <a:ext cx="5454158" cy="24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232759"/>
            <a:ext cx="3736375" cy="182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9" y="4232759"/>
            <a:ext cx="666814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5842000" y="3517900"/>
            <a:ext cx="698500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Structural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</a:t>
            </a:r>
            <a:r>
              <a:rPr lang="en-US" sz="4400" i="1" dirty="0" smtClean="0"/>
              <a:t>Structural</a:t>
            </a:r>
            <a:r>
              <a:rPr lang="en-US" sz="4400" dirty="0" smtClean="0"/>
              <a:t> directive changes the DOM layout by adding and removing DOM elements. We've seen three of the built-in structural directives in other chapters: </a:t>
            </a:r>
            <a:r>
              <a:rPr lang="en-US" sz="4400" dirty="0" err="1" smtClean="0">
                <a:hlinkClick r:id="rId4"/>
              </a:rPr>
              <a:t>ngIf</a:t>
            </a:r>
            <a:r>
              <a:rPr lang="en-US" sz="4400" dirty="0" smtClean="0"/>
              <a:t>, </a:t>
            </a:r>
            <a:r>
              <a:rPr lang="en-US" sz="4400" dirty="0" err="1" smtClean="0">
                <a:hlinkClick r:id="rId5"/>
              </a:rPr>
              <a:t>ngSwitch</a:t>
            </a:r>
            <a:r>
              <a:rPr lang="en-US" sz="4400" dirty="0" smtClean="0"/>
              <a:t> and </a:t>
            </a:r>
            <a:r>
              <a:rPr lang="en-US" sz="4400" dirty="0" err="1" smtClean="0">
                <a:hlinkClick r:id="rId6"/>
              </a:rPr>
              <a:t>ngFor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27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752600"/>
            <a:ext cx="11572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Thank You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Sample </a:t>
            </a:r>
            <a:r>
              <a:rPr lang="en-US" sz="2800" dirty="0"/>
              <a:t>code: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github.com/thanhtuit27/angular2_gettingstart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Angular: </a:t>
            </a:r>
            <a:r>
              <a:rPr lang="en-US" sz="2800" dirty="0">
                <a:hlinkClick r:id="rId5"/>
              </a:rPr>
              <a:t>https://angular.io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Visual code: </a:t>
            </a:r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code.visualstudio.com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Slides: </a:t>
            </a:r>
            <a:r>
              <a:rPr lang="en-US" sz="2800" dirty="0">
                <a:hlinkClick r:id="rId7"/>
              </a:rPr>
              <a:t>http://</a:t>
            </a:r>
            <a:r>
              <a:rPr lang="en-US" sz="2800" dirty="0" smtClean="0">
                <a:hlinkClick r:id="rId7"/>
              </a:rPr>
              <a:t>www.slideshare.net/TuTran10/angular2-getstart-62750184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1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642" y="653640"/>
            <a:ext cx="10153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Overview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err="1" smtClean="0"/>
              <a:t>Config</a:t>
            </a:r>
            <a:r>
              <a:rPr lang="en-US" sz="4000" dirty="0" smtClean="0"/>
              <a:t> </a:t>
            </a:r>
            <a:r>
              <a:rPr lang="en-US" sz="4000" dirty="0"/>
              <a:t>&amp; bootstrap Angular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Route </a:t>
            </a:r>
            <a:r>
              <a:rPr lang="en-US" sz="4000" dirty="0"/>
              <a:t>&amp; component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Data binding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/>
              <a:t>Service &amp; REST (Http)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Common directive </a:t>
            </a:r>
            <a:r>
              <a:rPr lang="en-US" sz="4000" dirty="0"/>
              <a:t>&amp; </a:t>
            </a:r>
            <a:r>
              <a:rPr lang="en-US" sz="4000" dirty="0" smtClean="0"/>
              <a:t>pipes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7188" y="0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Angular 2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781174"/>
            <a:ext cx="11583424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5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Config</a:t>
            </a:r>
            <a:r>
              <a:rPr lang="en-US" sz="6000" dirty="0"/>
              <a:t> &amp; bootstrap Angular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600200"/>
            <a:ext cx="1125037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6" y="1341438"/>
            <a:ext cx="9937404" cy="46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76" y="1529583"/>
            <a:ext cx="11279495" cy="34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Data </a:t>
            </a:r>
            <a:r>
              <a:rPr lang="en-US" sz="6000" dirty="0" smtClean="0"/>
              <a:t>binding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01" y="1042557"/>
            <a:ext cx="7192900" cy="479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8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Service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276350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166</Words>
  <Application>Microsoft Office PowerPoint</Application>
  <PresentationFormat>Widescreen</PresentationFormat>
  <Paragraphs>63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Truong Huy</dc:creator>
  <cp:lastModifiedBy>Tu Tran Thanh</cp:lastModifiedBy>
  <cp:revision>1497</cp:revision>
  <dcterms:created xsi:type="dcterms:W3CDTF">2014-11-27T06:19:03Z</dcterms:created>
  <dcterms:modified xsi:type="dcterms:W3CDTF">2016-07-09T04:15:14Z</dcterms:modified>
</cp:coreProperties>
</file>