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0" r:id="rId2"/>
    <p:sldId id="318" r:id="rId3"/>
    <p:sldId id="317" r:id="rId4"/>
    <p:sldId id="276" r:id="rId5"/>
    <p:sldId id="308" r:id="rId6"/>
    <p:sldId id="267" r:id="rId7"/>
    <p:sldId id="319" r:id="rId8"/>
    <p:sldId id="277" r:id="rId9"/>
    <p:sldId id="309" r:id="rId10"/>
    <p:sldId id="310" r:id="rId11"/>
    <p:sldId id="311" r:id="rId12"/>
    <p:sldId id="312" r:id="rId13"/>
    <p:sldId id="313" r:id="rId14"/>
    <p:sldId id="314" r:id="rId15"/>
    <p:sldId id="31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714D"/>
    <a:srgbClr val="EB5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7358" autoAdjust="0"/>
  </p:normalViewPr>
  <p:slideViewPr>
    <p:cSldViewPr snapToGrid="0">
      <p:cViewPr varScale="1">
        <p:scale>
          <a:sx n="54" d="100"/>
          <a:sy n="54" d="100"/>
        </p:scale>
        <p:origin x="114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38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55F19-4FF5-4C19-8AFC-147BE8BBF789}" type="datetimeFigureOut">
              <a:rPr lang="en-US" smtClean="0"/>
              <a:t>09/07/2016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59F59-2A79-48F0-895E-F39BFAC65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08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B9ADE-1A50-4955-AFC9-6FDCC4B5553B}" type="datetimeFigureOut">
              <a:rPr lang="en-US" smtClean="0"/>
              <a:t>09/07/2016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A2198-9B61-4203-809A-4EDE1116A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13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47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69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69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69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69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69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37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36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54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54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Route with </a:t>
            </a:r>
            <a:r>
              <a:rPr lang="en-US" dirty="0" err="1" smtClean="0"/>
              <a:t>param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22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Route with </a:t>
            </a:r>
            <a:r>
              <a:rPr lang="en-US" dirty="0" err="1" smtClean="0"/>
              <a:t>param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13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78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6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45B-9AF3-45C7-8B9E-4DF3A71EFCD7}" type="datetimeFigureOut">
              <a:rPr lang="en-US" smtClean="0"/>
              <a:t>09/07/2016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CAEA-B53A-41F5-ABEF-A97893C77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7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45B-9AF3-45C7-8B9E-4DF3A71EFCD7}" type="datetimeFigureOut">
              <a:rPr lang="en-US" smtClean="0"/>
              <a:t>09/07/2016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CAEA-B53A-41F5-ABEF-A97893C77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45B-9AF3-45C7-8B9E-4DF3A71EFCD7}" type="datetimeFigureOut">
              <a:rPr lang="en-US" smtClean="0"/>
              <a:t>09/07/2016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CAEA-B53A-41F5-ABEF-A97893C77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60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45B-9AF3-45C7-8B9E-4DF3A71EFCD7}" type="datetimeFigureOut">
              <a:rPr lang="en-US" smtClean="0"/>
              <a:t>09/07/2016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CAEA-B53A-41F5-ABEF-A97893C77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45B-9AF3-45C7-8B9E-4DF3A71EFCD7}" type="datetimeFigureOut">
              <a:rPr lang="en-US" smtClean="0"/>
              <a:t>09/07/2016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CAEA-B53A-41F5-ABEF-A97893C77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69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45B-9AF3-45C7-8B9E-4DF3A71EFCD7}" type="datetimeFigureOut">
              <a:rPr lang="en-US" smtClean="0"/>
              <a:t>09/07/2016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CAEA-B53A-41F5-ABEF-A97893C77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4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45B-9AF3-45C7-8B9E-4DF3A71EFCD7}" type="datetimeFigureOut">
              <a:rPr lang="en-US" smtClean="0"/>
              <a:t>09/07/2016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CAEA-B53A-41F5-ABEF-A97893C77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9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45B-9AF3-45C7-8B9E-4DF3A71EFCD7}" type="datetimeFigureOut">
              <a:rPr lang="en-US" smtClean="0"/>
              <a:t>09/07/2016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CAEA-B53A-41F5-ABEF-A97893C77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6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45B-9AF3-45C7-8B9E-4DF3A71EFCD7}" type="datetimeFigureOut">
              <a:rPr lang="en-US" smtClean="0"/>
              <a:t>09/07/2016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CAEA-B53A-41F5-ABEF-A97893C77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5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45B-9AF3-45C7-8B9E-4DF3A71EFCD7}" type="datetimeFigureOut">
              <a:rPr lang="en-US" smtClean="0"/>
              <a:t>09/07/2016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CAEA-B53A-41F5-ABEF-A97893C77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4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45B-9AF3-45C7-8B9E-4DF3A71EFCD7}" type="datetimeFigureOut">
              <a:rPr lang="en-US" smtClean="0"/>
              <a:t>09/07/2016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CAEA-B53A-41F5-ABEF-A97893C77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3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AB45B-9AF3-45C7-8B9E-4DF3A71EFCD7}" type="datetimeFigureOut">
              <a:rPr lang="en-US" smtClean="0"/>
              <a:t>09/07/2016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CCAEA-B53A-41F5-ABEF-A97893C777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2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gular.io/docs/ts/latest/guide/template-syntax.html#ngFor" TargetMode="External"/><Relationship Id="rId5" Type="http://schemas.openxmlformats.org/officeDocument/2006/relationships/hyperlink" Target="https://angular.io/docs/ts/latest/guide/template-syntax.html#ngSwitch" TargetMode="External"/><Relationship Id="rId4" Type="http://schemas.openxmlformats.org/officeDocument/2006/relationships/hyperlink" Target="https://angular.io/docs/ts/latest/guide/template-syntax.html#ngI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://www.slideshare.net/TuTran10/angular2-getstart-6275018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" TargetMode="External"/><Relationship Id="rId5" Type="http://schemas.openxmlformats.org/officeDocument/2006/relationships/hyperlink" Target="https://angular.io/" TargetMode="External"/><Relationship Id="rId4" Type="http://schemas.openxmlformats.org/officeDocument/2006/relationships/hyperlink" Target="https://github.com/thanhtuit27/angular2_gettingstar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5095"/>
            <a:ext cx="1178886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dirty="0" smtClean="0">
                <a:solidFill>
                  <a:schemeClr val="bg1">
                    <a:lumMod val="85000"/>
                  </a:schemeClr>
                </a:solidFill>
              </a:rPr>
              <a:t>Angular2</a:t>
            </a:r>
            <a:endParaRPr lang="en-US" sz="20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01601" y="3192095"/>
            <a:ext cx="11788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85000"/>
                  </a:schemeClr>
                </a:solidFill>
              </a:rPr>
              <a:t>Getting Start</a:t>
            </a:r>
            <a:endParaRPr lang="en-US" sz="48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764737" y="5300116"/>
            <a:ext cx="1657605" cy="1039326"/>
            <a:chOff x="9790204" y="5142576"/>
            <a:chExt cx="1657605" cy="1039326"/>
          </a:xfrm>
        </p:grpSpPr>
        <p:sp>
          <p:nvSpPr>
            <p:cNvPr id="3" name="TextBox 2"/>
            <p:cNvSpPr txBox="1"/>
            <p:nvPr/>
          </p:nvSpPr>
          <p:spPr>
            <a:xfrm>
              <a:off x="9790204" y="5300116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Author:</a:t>
              </a:r>
              <a:endParaRPr lang="en-US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7257" y="5142576"/>
              <a:ext cx="638101" cy="62876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0544805" y="5812570"/>
              <a:ext cx="903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TU Tran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389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188" y="26894"/>
            <a:ext cx="11572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HTTP</a:t>
            </a:r>
            <a:endParaRPr lang="en-US" sz="6000" dirty="0"/>
          </a:p>
        </p:txBody>
      </p:sp>
      <p:grpSp>
        <p:nvGrpSpPr>
          <p:cNvPr id="5" name="Group 4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1835150"/>
            <a:ext cx="385386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4229100" y="2508250"/>
            <a:ext cx="6096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335" y="1042557"/>
            <a:ext cx="694372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1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188" y="26894"/>
            <a:ext cx="11572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Directive</a:t>
            </a:r>
            <a:endParaRPr lang="en-US" sz="6000" dirty="0"/>
          </a:p>
        </p:txBody>
      </p:sp>
      <p:grpSp>
        <p:nvGrpSpPr>
          <p:cNvPr id="5" name="Group 4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337188" y="1248370"/>
            <a:ext cx="11067412" cy="3703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 smtClean="0"/>
              <a:t>Component Directive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 smtClean="0"/>
              <a:t>Attribute Directive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 smtClean="0"/>
              <a:t>Structural Directive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11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188" y="26894"/>
            <a:ext cx="11572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Component Directive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95" y="4572000"/>
            <a:ext cx="4878026" cy="710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549" y="4572000"/>
            <a:ext cx="5663499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own Arrow 2"/>
          <p:cNvSpPr/>
          <p:nvPr/>
        </p:nvSpPr>
        <p:spPr>
          <a:xfrm>
            <a:off x="5410200" y="3652407"/>
            <a:ext cx="774700" cy="749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204" y="1004457"/>
            <a:ext cx="7482839" cy="2497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18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188" y="26894"/>
            <a:ext cx="11572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Attribute Directive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545" y="949322"/>
            <a:ext cx="5454158" cy="241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0" y="4232759"/>
            <a:ext cx="3736375" cy="1821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39" y="4232759"/>
            <a:ext cx="6668147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own Arrow 1"/>
          <p:cNvSpPr/>
          <p:nvPr/>
        </p:nvSpPr>
        <p:spPr>
          <a:xfrm>
            <a:off x="5842000" y="3517900"/>
            <a:ext cx="698500" cy="52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3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188" y="26894"/>
            <a:ext cx="11572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Structural Directive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37189" y="1219200"/>
            <a:ext cx="1157287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 </a:t>
            </a:r>
            <a:r>
              <a:rPr lang="en-US" sz="4400" i="1" dirty="0" smtClean="0"/>
              <a:t>Structural</a:t>
            </a:r>
            <a:r>
              <a:rPr lang="en-US" sz="4400" dirty="0" smtClean="0"/>
              <a:t> directive changes the DOM layout by adding and removing DOM elements. We've seen three of the built-in structural directives in other chapters: </a:t>
            </a:r>
            <a:r>
              <a:rPr lang="en-US" sz="4400" dirty="0" err="1" smtClean="0">
                <a:hlinkClick r:id="rId4"/>
              </a:rPr>
              <a:t>ngIf</a:t>
            </a:r>
            <a:r>
              <a:rPr lang="en-US" sz="4400" dirty="0" smtClean="0"/>
              <a:t>, </a:t>
            </a:r>
            <a:r>
              <a:rPr lang="en-US" sz="4400" dirty="0" err="1" smtClean="0">
                <a:hlinkClick r:id="rId5"/>
              </a:rPr>
              <a:t>ngSwitch</a:t>
            </a:r>
            <a:r>
              <a:rPr lang="en-US" sz="4400" dirty="0" smtClean="0"/>
              <a:t> and </a:t>
            </a:r>
            <a:r>
              <a:rPr lang="en-US" sz="4400" dirty="0" err="1" smtClean="0">
                <a:hlinkClick r:id="rId6"/>
              </a:rPr>
              <a:t>ngFor</a:t>
            </a:r>
            <a:r>
              <a:rPr lang="en-US" sz="4400" dirty="0" smtClean="0"/>
              <a:t>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927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337188" y="1752600"/>
            <a:ext cx="1157287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 smtClean="0">
                <a:solidFill>
                  <a:schemeClr val="bg1">
                    <a:lumMod val="85000"/>
                  </a:schemeClr>
                </a:solidFill>
              </a:rPr>
              <a:t>Thank You</a:t>
            </a:r>
            <a:endParaRPr lang="en-US" sz="16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18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188" y="26894"/>
            <a:ext cx="11572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Resources</a:t>
            </a:r>
            <a:endParaRPr lang="en-US" sz="6000" dirty="0"/>
          </a:p>
        </p:txBody>
      </p:sp>
      <p:grpSp>
        <p:nvGrpSpPr>
          <p:cNvPr id="5" name="Group 4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37189" y="1219200"/>
            <a:ext cx="115728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smtClean="0"/>
              <a:t>Sample </a:t>
            </a:r>
            <a:r>
              <a:rPr lang="en-US" sz="2800" dirty="0"/>
              <a:t>code: </a:t>
            </a:r>
            <a:r>
              <a:rPr lang="en-US" sz="2800" dirty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github.com/thanhtuit27/angular2_gettingstart</a:t>
            </a: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/>
              <a:t>Angular: </a:t>
            </a:r>
            <a:r>
              <a:rPr lang="en-US" sz="2800" dirty="0">
                <a:hlinkClick r:id="rId5"/>
              </a:rPr>
              <a:t>https://angular.io</a:t>
            </a:r>
            <a:r>
              <a:rPr lang="en-US" sz="2800" dirty="0" smtClean="0">
                <a:hlinkClick r:id="rId5"/>
              </a:rPr>
              <a:t>/</a:t>
            </a: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/>
              <a:t>Visual code: </a:t>
            </a:r>
            <a:r>
              <a:rPr lang="en-US" sz="2800" dirty="0">
                <a:hlinkClick r:id="rId6"/>
              </a:rPr>
              <a:t>https://</a:t>
            </a:r>
            <a:r>
              <a:rPr lang="en-US" sz="2800" dirty="0" smtClean="0">
                <a:hlinkClick r:id="rId6"/>
              </a:rPr>
              <a:t>code.visualstudio.com</a:t>
            </a: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/>
              <a:t>Slides: </a:t>
            </a:r>
            <a:r>
              <a:rPr lang="en-US" sz="2800" dirty="0">
                <a:hlinkClick r:id="rId7"/>
              </a:rPr>
              <a:t>http://</a:t>
            </a:r>
            <a:r>
              <a:rPr lang="en-US" sz="2800" dirty="0" smtClean="0">
                <a:hlinkClick r:id="rId7"/>
              </a:rPr>
              <a:t>www.slideshare.net/TuTran10/angular2-getstart-62750184</a:t>
            </a: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164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5642" y="653640"/>
            <a:ext cx="101533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000" dirty="0" smtClean="0"/>
              <a:t>Overview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000" dirty="0" err="1" smtClean="0"/>
              <a:t>Config</a:t>
            </a:r>
            <a:r>
              <a:rPr lang="en-US" sz="4000" dirty="0" smtClean="0"/>
              <a:t> </a:t>
            </a:r>
            <a:r>
              <a:rPr lang="en-US" sz="4000" dirty="0"/>
              <a:t>&amp; bootstrap Angular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000" dirty="0" smtClean="0"/>
              <a:t>Route </a:t>
            </a:r>
            <a:r>
              <a:rPr lang="en-US" sz="4000" dirty="0"/>
              <a:t>&amp; component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000" dirty="0" smtClean="0"/>
              <a:t>Data binding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000" dirty="0"/>
              <a:t>Service &amp; REST (Http)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000" dirty="0" smtClean="0"/>
              <a:t>Common directive </a:t>
            </a:r>
            <a:r>
              <a:rPr lang="en-US" sz="4000" dirty="0"/>
              <a:t>&amp; </a:t>
            </a:r>
            <a:r>
              <a:rPr lang="en-US" sz="4000" dirty="0" smtClean="0"/>
              <a:t>pipes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337188" y="0"/>
            <a:ext cx="11572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Angular 2</a:t>
            </a:r>
            <a:endParaRPr lang="en-US" sz="6000" dirty="0"/>
          </a:p>
        </p:txBody>
      </p:sp>
      <p:grpSp>
        <p:nvGrpSpPr>
          <p:cNvPr id="5" name="Group 4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2" name="TextBox 1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176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7188" y="19007"/>
            <a:ext cx="116574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Overview</a:t>
            </a:r>
            <a:endParaRPr lang="en-US" sz="6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8" y="1781174"/>
            <a:ext cx="11583424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950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7188" y="19007"/>
            <a:ext cx="116574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Config</a:t>
            </a:r>
            <a:r>
              <a:rPr lang="en-US" sz="6000" dirty="0"/>
              <a:t> &amp; bootstrap Angular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8" y="1600200"/>
            <a:ext cx="11250370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29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7188" y="19007"/>
            <a:ext cx="11572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Route &amp; Component</a:t>
            </a:r>
            <a:endParaRPr lang="en-US" sz="6000" dirty="0"/>
          </a:p>
        </p:txBody>
      </p:sp>
      <p:grpSp>
        <p:nvGrpSpPr>
          <p:cNvPr id="8" name="Group 7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96" y="1341438"/>
            <a:ext cx="9937404" cy="4626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267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7188" y="19007"/>
            <a:ext cx="11572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Route &amp; Component</a:t>
            </a:r>
            <a:endParaRPr lang="en-US" sz="6000" dirty="0"/>
          </a:p>
        </p:txBody>
      </p:sp>
      <p:grpSp>
        <p:nvGrpSpPr>
          <p:cNvPr id="8" name="Group 7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76" y="1529583"/>
            <a:ext cx="11279495" cy="341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9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7188" y="26894"/>
            <a:ext cx="11572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Data </a:t>
            </a:r>
            <a:r>
              <a:rPr lang="en-US" sz="6000" dirty="0" smtClean="0"/>
              <a:t>binding</a:t>
            </a:r>
            <a:endParaRPr lang="en-US" sz="6000" dirty="0"/>
          </a:p>
        </p:txBody>
      </p:sp>
      <p:grpSp>
        <p:nvGrpSpPr>
          <p:cNvPr id="8" name="Group 7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801" y="1042557"/>
            <a:ext cx="7192900" cy="4792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480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188" y="26894"/>
            <a:ext cx="11572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Service</a:t>
            </a:r>
            <a:endParaRPr lang="en-US" sz="6000" dirty="0"/>
          </a:p>
        </p:txBody>
      </p:sp>
      <p:grpSp>
        <p:nvGrpSpPr>
          <p:cNvPr id="5" name="Group 4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538" y="1276350"/>
            <a:ext cx="694372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1835150"/>
            <a:ext cx="385386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4229100" y="2508250"/>
            <a:ext cx="6096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1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5924</TotalTime>
  <Words>163</Words>
  <Application>Microsoft Office PowerPoint</Application>
  <PresentationFormat>Widescreen</PresentationFormat>
  <Paragraphs>62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Khang Truong Huy</dc:creator>
  <cp:lastModifiedBy>Tu Tran Thanh</cp:lastModifiedBy>
  <cp:revision>1488</cp:revision>
  <dcterms:created xsi:type="dcterms:W3CDTF">2014-11-27T06:19:03Z</dcterms:created>
  <dcterms:modified xsi:type="dcterms:W3CDTF">2016-07-09T04:07:41Z</dcterms:modified>
</cp:coreProperties>
</file>