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6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4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2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0201-5688-4D50-A866-C967925F71E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FA63-1C6E-4557-BB97-C49B2C10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roup 1080"/>
          <p:cNvGrpSpPr/>
          <p:nvPr/>
        </p:nvGrpSpPr>
        <p:grpSpPr>
          <a:xfrm>
            <a:off x="228600" y="220842"/>
            <a:ext cx="8458200" cy="6416317"/>
            <a:chOff x="228600" y="74974"/>
            <a:chExt cx="8458200" cy="6416317"/>
          </a:xfrm>
        </p:grpSpPr>
        <p:sp>
          <p:nvSpPr>
            <p:cNvPr id="4" name="Rounded Rectangle 3"/>
            <p:cNvSpPr/>
            <p:nvPr/>
          </p:nvSpPr>
          <p:spPr>
            <a:xfrm>
              <a:off x="3752850" y="5957891"/>
              <a:ext cx="163830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Hệ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thống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kho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hàng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81400" y="366713"/>
              <a:ext cx="1981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Hệ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thống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nhập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hàng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81400" y="1190626"/>
              <a:ext cx="1981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Hệ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thống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xuất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hàng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67100" y="2990852"/>
              <a:ext cx="2209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thông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tin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nhà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cung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cấp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95700" y="2014539"/>
              <a:ext cx="1752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thông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tin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vật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tư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81400" y="3967165"/>
              <a:ext cx="1981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thông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tin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khách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hàng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57600" y="4943478"/>
              <a:ext cx="18288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thông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tin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đơn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vị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đo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172200" y="74974"/>
              <a:ext cx="1676400" cy="27384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Nhập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đơn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hàng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mới</a:t>
              </a:r>
              <a:endPara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172200" y="522176"/>
              <a:ext cx="2286000" cy="33006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Chỉnh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sửa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hàng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đã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nhập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72200" y="1025595"/>
              <a:ext cx="1828800" cy="33006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Xóa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hàng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đã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nhập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95400" y="812456"/>
              <a:ext cx="1676400" cy="27384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Xuất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đơn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hàng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mới</a:t>
              </a:r>
              <a:endPara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09600" y="1259658"/>
              <a:ext cx="2362200" cy="33006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Chỉnh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sửa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hàng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đã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xuất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9600" y="1763077"/>
              <a:ext cx="2362200" cy="33006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Xóa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hàng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đã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xuất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1692447"/>
              <a:ext cx="1371600" cy="27384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Thêm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mới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vật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tư</a:t>
              </a:r>
              <a:endPara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172200" y="2139649"/>
              <a:ext cx="2133600" cy="33006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Chỉnh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sửa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thông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tin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vật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tư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200" y="2643068"/>
              <a:ext cx="1676400" cy="33006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Xóa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thông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tin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vật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tư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143000" y="2671176"/>
              <a:ext cx="1828800" cy="27384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Thêm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mới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nhà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cung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cấp</a:t>
              </a:r>
              <a:endPara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28600" y="3118378"/>
              <a:ext cx="2743200" cy="33006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Chỉnh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sửa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thông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tin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nhà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cung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cấp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09600" y="3621797"/>
              <a:ext cx="2362200" cy="33006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Xóa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thông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tin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nhà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cung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cấp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172200" y="3600452"/>
              <a:ext cx="1828800" cy="27384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Thêm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mới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khách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hàng</a:t>
              </a:r>
              <a:endPara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72200" y="4047654"/>
              <a:ext cx="2514600" cy="33006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Chỉnh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sửa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thông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tin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khách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hàng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172200" y="4551073"/>
              <a:ext cx="2133600" cy="33006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Xóa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thông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tin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khách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hàng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143000" y="4876800"/>
              <a:ext cx="1828800" cy="27384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Thêm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mới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đơn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vị</a:t>
              </a:r>
              <a:r>
                <a:rPr lang="en-US" sz="1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3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đo</a:t>
              </a:r>
              <a:endPara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76400" y="5324002"/>
              <a:ext cx="1295400" cy="33006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Xóa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vị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đo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4" name="Straight Arrow Connector 1023"/>
            <p:cNvCxnSpPr>
              <a:stCxn id="5" idx="3"/>
              <a:endCxn id="6" idx="1"/>
            </p:cNvCxnSpPr>
            <p:nvPr/>
          </p:nvCxnSpPr>
          <p:spPr>
            <a:xfrm flipV="1">
              <a:off x="5562600" y="211896"/>
              <a:ext cx="609600" cy="3834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/>
            <p:cNvCxnSpPr>
              <a:stCxn id="5" idx="3"/>
              <a:endCxn id="13" idx="1"/>
            </p:cNvCxnSpPr>
            <p:nvPr/>
          </p:nvCxnSpPr>
          <p:spPr>
            <a:xfrm>
              <a:off x="5562600" y="595313"/>
              <a:ext cx="609600" cy="918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Arrow Connector 1028"/>
            <p:cNvCxnSpPr>
              <a:stCxn id="5" idx="3"/>
              <a:endCxn id="14" idx="1"/>
            </p:cNvCxnSpPr>
            <p:nvPr/>
          </p:nvCxnSpPr>
          <p:spPr>
            <a:xfrm>
              <a:off x="5562600" y="595313"/>
              <a:ext cx="609600" cy="59531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Arrow Connector 1030"/>
            <p:cNvCxnSpPr>
              <a:stCxn id="7" idx="1"/>
              <a:endCxn id="15" idx="3"/>
            </p:cNvCxnSpPr>
            <p:nvPr/>
          </p:nvCxnSpPr>
          <p:spPr>
            <a:xfrm flipH="1" flipV="1">
              <a:off x="2971800" y="949378"/>
              <a:ext cx="609600" cy="46984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Arrow Connector 1032"/>
            <p:cNvCxnSpPr>
              <a:stCxn id="7" idx="1"/>
              <a:endCxn id="16" idx="3"/>
            </p:cNvCxnSpPr>
            <p:nvPr/>
          </p:nvCxnSpPr>
          <p:spPr>
            <a:xfrm flipH="1">
              <a:off x="2971800" y="1419226"/>
              <a:ext cx="609600" cy="54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/>
            <p:cNvCxnSpPr>
              <a:stCxn id="7" idx="1"/>
              <a:endCxn id="17" idx="3"/>
            </p:cNvCxnSpPr>
            <p:nvPr/>
          </p:nvCxnSpPr>
          <p:spPr>
            <a:xfrm flipH="1">
              <a:off x="2971800" y="1419226"/>
              <a:ext cx="609600" cy="5088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/>
            <p:cNvCxnSpPr>
              <a:stCxn id="9" idx="3"/>
              <a:endCxn id="18" idx="1"/>
            </p:cNvCxnSpPr>
            <p:nvPr/>
          </p:nvCxnSpPr>
          <p:spPr>
            <a:xfrm flipV="1">
              <a:off x="5448300" y="1829369"/>
              <a:ext cx="723900" cy="48997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Arrow Connector 1038"/>
            <p:cNvCxnSpPr>
              <a:stCxn id="9" idx="3"/>
              <a:endCxn id="19" idx="1"/>
            </p:cNvCxnSpPr>
            <p:nvPr/>
          </p:nvCxnSpPr>
          <p:spPr>
            <a:xfrm flipV="1">
              <a:off x="5448300" y="2304680"/>
              <a:ext cx="723900" cy="1465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Arrow Connector 1040"/>
            <p:cNvCxnSpPr>
              <a:stCxn id="9" idx="3"/>
              <a:endCxn id="20" idx="1"/>
            </p:cNvCxnSpPr>
            <p:nvPr/>
          </p:nvCxnSpPr>
          <p:spPr>
            <a:xfrm>
              <a:off x="5448300" y="2319339"/>
              <a:ext cx="723900" cy="48876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Arrow Connector 1042"/>
            <p:cNvCxnSpPr>
              <a:stCxn id="8" idx="1"/>
              <a:endCxn id="21" idx="3"/>
            </p:cNvCxnSpPr>
            <p:nvPr/>
          </p:nvCxnSpPr>
          <p:spPr>
            <a:xfrm flipH="1" flipV="1">
              <a:off x="2971800" y="2808098"/>
              <a:ext cx="495300" cy="487554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/>
            <p:cNvCxnSpPr>
              <a:stCxn id="8" idx="1"/>
              <a:endCxn id="22" idx="3"/>
            </p:cNvCxnSpPr>
            <p:nvPr/>
          </p:nvCxnSpPr>
          <p:spPr>
            <a:xfrm flipH="1" flipV="1">
              <a:off x="2971800" y="3283409"/>
              <a:ext cx="495300" cy="1224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Arrow Connector 1046"/>
            <p:cNvCxnSpPr>
              <a:stCxn id="8" idx="1"/>
              <a:endCxn id="23" idx="3"/>
            </p:cNvCxnSpPr>
            <p:nvPr/>
          </p:nvCxnSpPr>
          <p:spPr>
            <a:xfrm flipH="1">
              <a:off x="2971800" y="3295652"/>
              <a:ext cx="495300" cy="49117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Arrow Connector 1048"/>
            <p:cNvCxnSpPr>
              <a:stCxn id="10" idx="3"/>
              <a:endCxn id="24" idx="1"/>
            </p:cNvCxnSpPr>
            <p:nvPr/>
          </p:nvCxnSpPr>
          <p:spPr>
            <a:xfrm flipV="1">
              <a:off x="5562600" y="3737374"/>
              <a:ext cx="609600" cy="53459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/>
            <p:cNvCxnSpPr>
              <a:stCxn id="10" idx="3"/>
              <a:endCxn id="25" idx="1"/>
            </p:cNvCxnSpPr>
            <p:nvPr/>
          </p:nvCxnSpPr>
          <p:spPr>
            <a:xfrm flipV="1">
              <a:off x="5562600" y="4212685"/>
              <a:ext cx="609600" cy="592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/>
            <p:cNvCxnSpPr>
              <a:stCxn id="10" idx="3"/>
              <a:endCxn id="26" idx="1"/>
            </p:cNvCxnSpPr>
            <p:nvPr/>
          </p:nvCxnSpPr>
          <p:spPr>
            <a:xfrm>
              <a:off x="5562600" y="4271965"/>
              <a:ext cx="609600" cy="44413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Arrow Connector 1054"/>
            <p:cNvCxnSpPr>
              <a:stCxn id="11" idx="1"/>
              <a:endCxn id="27" idx="3"/>
            </p:cNvCxnSpPr>
            <p:nvPr/>
          </p:nvCxnSpPr>
          <p:spPr>
            <a:xfrm flipH="1" flipV="1">
              <a:off x="2971800" y="5013722"/>
              <a:ext cx="685800" cy="25360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/>
            <p:cNvCxnSpPr>
              <a:stCxn id="11" idx="1"/>
              <a:endCxn id="28" idx="3"/>
            </p:cNvCxnSpPr>
            <p:nvPr/>
          </p:nvCxnSpPr>
          <p:spPr>
            <a:xfrm flipH="1">
              <a:off x="2971800" y="5267328"/>
              <a:ext cx="685800" cy="22170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Elbow Connector 1061"/>
            <p:cNvCxnSpPr>
              <a:stCxn id="7" idx="3"/>
              <a:endCxn id="4" idx="3"/>
            </p:cNvCxnSpPr>
            <p:nvPr/>
          </p:nvCxnSpPr>
          <p:spPr>
            <a:xfrm flipH="1">
              <a:off x="5391150" y="1419226"/>
              <a:ext cx="171450" cy="4805365"/>
            </a:xfrm>
            <a:prstGeom prst="bentConnector3">
              <a:avLst>
                <a:gd name="adj1" fmla="val -199312"/>
              </a:avLst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Elbow Connector 1063"/>
            <p:cNvCxnSpPr>
              <a:stCxn id="5" idx="1"/>
              <a:endCxn id="4" idx="1"/>
            </p:cNvCxnSpPr>
            <p:nvPr/>
          </p:nvCxnSpPr>
          <p:spPr>
            <a:xfrm rot="10800000" flipH="1" flipV="1">
              <a:off x="3581400" y="595313"/>
              <a:ext cx="171450" cy="5629278"/>
            </a:xfrm>
            <a:prstGeom prst="bentConnector3">
              <a:avLst>
                <a:gd name="adj1" fmla="val -193813"/>
              </a:avLst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Elbow Connector 1065"/>
            <p:cNvCxnSpPr>
              <a:stCxn id="9" idx="1"/>
              <a:endCxn id="4" idx="1"/>
            </p:cNvCxnSpPr>
            <p:nvPr/>
          </p:nvCxnSpPr>
          <p:spPr>
            <a:xfrm rot="10800000" flipH="1" flipV="1">
              <a:off x="3695700" y="2319339"/>
              <a:ext cx="57150" cy="3905252"/>
            </a:xfrm>
            <a:prstGeom prst="bentConnector3">
              <a:avLst>
                <a:gd name="adj1" fmla="val -762885"/>
              </a:avLst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Elbow Connector 1067"/>
            <p:cNvCxnSpPr>
              <a:stCxn id="8" idx="3"/>
              <a:endCxn id="4" idx="3"/>
            </p:cNvCxnSpPr>
            <p:nvPr/>
          </p:nvCxnSpPr>
          <p:spPr>
            <a:xfrm flipH="1">
              <a:off x="5391150" y="3295652"/>
              <a:ext cx="285750" cy="2928939"/>
            </a:xfrm>
            <a:prstGeom prst="bentConnector3">
              <a:avLst>
                <a:gd name="adj1" fmla="val -80000"/>
              </a:avLst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Elbow Connector 1069"/>
            <p:cNvCxnSpPr>
              <a:stCxn id="10" idx="1"/>
            </p:cNvCxnSpPr>
            <p:nvPr/>
          </p:nvCxnSpPr>
          <p:spPr>
            <a:xfrm rot="10800000" flipH="1" flipV="1">
              <a:off x="3581400" y="4271965"/>
              <a:ext cx="85724" cy="1952626"/>
            </a:xfrm>
            <a:prstGeom prst="bentConnector4">
              <a:avLst>
                <a:gd name="adj1" fmla="val -376637"/>
                <a:gd name="adj2" fmla="val 100772"/>
              </a:avLst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Elbow Connector 1071"/>
            <p:cNvCxnSpPr>
              <a:stCxn id="11" idx="3"/>
              <a:endCxn id="4" idx="3"/>
            </p:cNvCxnSpPr>
            <p:nvPr/>
          </p:nvCxnSpPr>
          <p:spPr>
            <a:xfrm flipH="1">
              <a:off x="5391150" y="5267328"/>
              <a:ext cx="95250" cy="957263"/>
            </a:xfrm>
            <a:prstGeom prst="bentConnector3">
              <a:avLst>
                <a:gd name="adj1" fmla="val -447835"/>
              </a:avLst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408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2020-06-24T01:58:21Z</dcterms:created>
  <dcterms:modified xsi:type="dcterms:W3CDTF">2020-06-24T02:19:15Z</dcterms:modified>
</cp:coreProperties>
</file>