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51-5C68-4193-92C3-3B6306CCF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8BA22-C75E-411C-8005-65334DB39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CD97-0848-402E-808D-412101CA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ECA9-BBD6-4514-844F-4F6DB747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5612B-03D5-4782-9091-63AC51DB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1DFB-6EB5-4F00-AF53-5CA1F7E9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0F525-63AA-4247-A6FF-5FD37F76F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77C74-FF76-4FAA-91FE-7EBD9868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0281-B75D-4690-AF96-62F413F9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9F83-98FF-4903-B933-7852C924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09458-8A71-4443-8D0B-E7EDE89BA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3CB9D-97E3-4FC4-94A9-117A6D72E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3C78-C812-4345-A33B-8EFC83E5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BB87-7EEE-4776-9DC2-CF8DD213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220D-5AC1-46BF-ACFF-B156FCE8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4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8D98-E307-4FE1-B6C4-50681E90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5C3F-A72A-4EBA-AD05-839487C2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87543-9593-458C-9BEA-C887DCE1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B7552-9472-495C-AE0C-D9A50382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4F50-656B-4932-8DC9-EF4663A5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6C13-193F-45B4-9D56-6CE70B84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73AB-6F13-4D36-B3AF-F392F109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359E-BFC7-426F-B854-A56AEBDF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6A3D-E1B8-417C-A5A8-33596341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FBCE1-486B-4AC3-9639-219349A9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C3F8-1396-4F3A-A3C5-504A9358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AE04-345C-48A3-B0DD-4F197894E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9D022-0316-423D-9E63-726080543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AF913-6263-43C8-A362-A08B4A22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2C63-02B9-4327-A7B1-5AC1B9BC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B3BC9-B78E-477A-8368-165748A1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8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2B86-1EC9-4552-87A8-E19C7A1B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71527-C738-45D6-81CA-283628966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47EDB-BFD2-45F4-A1A4-0FDB66B3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73891-D91A-4847-835A-18C717497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D12F9-DDA4-4347-8405-46280C7C1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AC53E-A211-4DB0-8706-41CF41EA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98EB6-BAEB-48C6-A332-C6AA5851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E2584-0981-4336-A38D-0603D7D1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1A99-F0BF-40DF-93F5-A7350532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5E87-85E4-481E-937B-2EE8AA1C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7FADC-6498-4685-BA13-0FF4CC01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14C89-C32F-4F0A-B968-79B52648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1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F6323-B0D7-48D2-AEAC-1AF5F103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4C850-78C7-48EC-A25B-3054201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1E97E-C9F9-48F8-A961-F0AAC724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BCCE-FF09-41CC-B269-56B81347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3A2B-03AE-4724-977F-5A6AC216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DE586-764F-4549-A34E-AF483273B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B2613-6D22-48FC-B7A1-1DA525C7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25CC9-EAB8-4CEF-8C25-406EB6DA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6A8D0-77CF-47D0-9D69-5E0B27FC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4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CE29-06A0-4181-8333-8D482EC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DA5C6-052B-4A93-A5C3-722A89766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A4EBB-9F0F-4E79-837F-9E2E2E40A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A411E-D520-4FDC-BA83-BAA6220B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5AA12-BA7F-4E6D-B0F4-5C388519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6CD48-634F-46F8-94FD-735E1566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52FFD-DB0C-43C7-80DC-E36F574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6E03-D96B-4187-9ED0-DE0AB650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96601-97B9-46E9-8737-F3871D215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BD59-9BC8-4DAA-827F-0913EFE51D3F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E2F6-4D88-4544-A589-F304DA237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4EE0-2418-406E-878C-E663177BD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1BCD-6E2F-4A67-8564-E0A0C41B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7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8CF13A-EFBD-46F6-8DCD-7AA79620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70" y="602756"/>
            <a:ext cx="8144921" cy="5652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F6EC4-80EB-457A-8E4F-C098D308E8F8}"/>
              </a:ext>
            </a:extLst>
          </p:cNvPr>
          <p:cNvSpPr txBox="1"/>
          <p:nvPr/>
        </p:nvSpPr>
        <p:spPr>
          <a:xfrm rot="19122624">
            <a:off x="4506245" y="284018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C799F-F27A-405A-A199-CEF4A7EEAEF3}"/>
              </a:ext>
            </a:extLst>
          </p:cNvPr>
          <p:cNvSpPr txBox="1"/>
          <p:nvPr/>
        </p:nvSpPr>
        <p:spPr>
          <a:xfrm rot="2402827">
            <a:off x="7543064" y="298621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Thuoc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0EB0E-C9F5-4CBD-86E8-639D16FB40DC}"/>
              </a:ext>
            </a:extLst>
          </p:cNvPr>
          <p:cNvSpPr txBox="1"/>
          <p:nvPr/>
        </p:nvSpPr>
        <p:spPr>
          <a:xfrm rot="19001224">
            <a:off x="3906982" y="3420047"/>
            <a:ext cx="40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68FC8-6A10-44B9-9E95-F0AD2E49BCCF}"/>
              </a:ext>
            </a:extLst>
          </p:cNvPr>
          <p:cNvSpPr txBox="1"/>
          <p:nvPr/>
        </p:nvSpPr>
        <p:spPr>
          <a:xfrm rot="19001224">
            <a:off x="5198879" y="2263780"/>
            <a:ext cx="40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DF85E-099E-4CCA-8040-2CA67263C64F}"/>
              </a:ext>
            </a:extLst>
          </p:cNvPr>
          <p:cNvSpPr txBox="1"/>
          <p:nvPr/>
        </p:nvSpPr>
        <p:spPr>
          <a:xfrm rot="2087765">
            <a:off x="6750587" y="2222217"/>
            <a:ext cx="40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4FF2B-1A2A-44A1-B913-5F13EB3D48D0}"/>
              </a:ext>
            </a:extLst>
          </p:cNvPr>
          <p:cNvSpPr txBox="1"/>
          <p:nvPr/>
        </p:nvSpPr>
        <p:spPr>
          <a:xfrm rot="2491364">
            <a:off x="8389685" y="3566947"/>
            <a:ext cx="40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250336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tùng trịnh thanh</dc:creator>
  <cp:lastModifiedBy>tùng trịnh thanh</cp:lastModifiedBy>
  <cp:revision>1</cp:revision>
  <dcterms:created xsi:type="dcterms:W3CDTF">2021-04-14T22:29:24Z</dcterms:created>
  <dcterms:modified xsi:type="dcterms:W3CDTF">2021-04-14T22:29:33Z</dcterms:modified>
</cp:coreProperties>
</file>