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6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5" r:id="rId11"/>
    <p:sldId id="274" r:id="rId12"/>
    <p:sldId id="262" r:id="rId13"/>
    <p:sldId id="263" r:id="rId14"/>
    <p:sldId id="264" r:id="rId15"/>
    <p:sldId id="279" r:id="rId16"/>
    <p:sldId id="280" r:id="rId17"/>
    <p:sldId id="278" r:id="rId18"/>
    <p:sldId id="277" r:id="rId19"/>
    <p:sldId id="268" r:id="rId20"/>
    <p:sldId id="269" r:id="rId21"/>
    <p:sldId id="276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ới thiệu" id="{55F0316C-789C-43BD-8F4C-AD4EEDB682F6}">
          <p14:sldIdLst>
            <p14:sldId id="257"/>
          </p14:sldIdLst>
        </p14:section>
        <p14:section name="Nội dung" id="{EB1318E8-651D-41FF-B12A-A2F345E1BA8C}">
          <p14:sldIdLst>
            <p14:sldId id="256"/>
            <p14:sldId id="258"/>
            <p14:sldId id="259"/>
            <p14:sldId id="260"/>
            <p14:sldId id="261"/>
            <p14:sldId id="271"/>
            <p14:sldId id="272"/>
            <p14:sldId id="273"/>
            <p14:sldId id="275"/>
            <p14:sldId id="274"/>
            <p14:sldId id="262"/>
            <p14:sldId id="263"/>
            <p14:sldId id="264"/>
            <p14:sldId id="279"/>
            <p14:sldId id="280"/>
            <p14:sldId id="278"/>
            <p14:sldId id="277"/>
            <p14:sldId id="268"/>
            <p14:sldId id="269"/>
            <p14:sldId id="276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2AA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EB3E3-7AA6-4B2D-8B3B-042509582BD7}" type="datetimeFigureOut">
              <a:rPr lang="en-US" smtClean="0"/>
              <a:t>06/01/2020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9B3FE-416A-4108-B301-D1CAF920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B74D4B-EF0A-4C81-A93B-C70AC15605FA}" type="datetime1">
              <a:rPr lang="en-US" smtClean="0"/>
              <a:t>06/01/2020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SVTH : Khưu Văn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C6D6F1-9BB1-4FBD-B1CA-9DC65A602C68}" type="datetime1">
              <a:rPr lang="en-US" smtClean="0"/>
              <a:t>06/01/2020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SVTH : Khưu Văn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E4C5AF-9BC6-4287-B5C9-F2FC0542F325}" type="datetime1">
              <a:rPr lang="en-US" smtClean="0"/>
              <a:t>06/01/2020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SVTH : Khưu Văn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1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2895600" cy="365125"/>
          </a:xfrm>
        </p:spPr>
        <p:txBody>
          <a:bodyPr/>
          <a:lstStyle/>
          <a:p>
            <a:r>
              <a:rPr lang="vi-VN"/>
              <a:t>SVTH : Khưu Văn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F4D00BE-EE62-4213-BB75-AC819772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2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EDA7A9-04AC-4F9C-BA17-169DD590E017}" type="datetime1">
              <a:rPr lang="en-US" smtClean="0"/>
              <a:t>06/01/2020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SVTH : Khưu Văn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6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F14561-A6D3-4522-BF5A-34FFE146F867}" type="datetime1">
              <a:rPr lang="en-US" smtClean="0"/>
              <a:t>06/01/2020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SVTH : Khưu Văn Hiền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4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6B4177-80A3-4FD0-8F15-8180ADF5F4E2}" type="datetime1">
              <a:rPr lang="en-US" smtClean="0"/>
              <a:t>06/01/2020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SVTH : Khưu Văn Hiền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6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978BD8-8C99-4B76-B16F-6CFEFCC3E91A}" type="datetime1">
              <a:rPr lang="en-US" smtClean="0"/>
              <a:t>06/01/2020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SVTH : Khưu Văn Hiền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2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FEF8DA-B646-4FDD-B87A-DD5D081D7066}" type="datetime1">
              <a:rPr lang="en-US" smtClean="0"/>
              <a:t>06/01/2020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SVTH : Khưu Văn Hiền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7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C4B6A3-DD7F-4F29-9DE3-3F287F7CAEA2}" type="datetime1">
              <a:rPr lang="en-US" smtClean="0"/>
              <a:t>06/01/2020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SVTH : Khưu Văn Hiền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505FEC-7F02-486A-9184-F8BBE0174911}" type="datetime1">
              <a:rPr lang="en-US" smtClean="0"/>
              <a:t>06/01/2020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SVTH : Khưu Văn Hiền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4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SVTH : Khưu Văn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00BE-EE62-4213-BB75-AC819772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.vn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project.com/" TargetMode="External"/><Relationship Id="rId5" Type="http://schemas.openxmlformats.org/officeDocument/2006/relationships/hyperlink" Target="http://www.stackoverflow.com/" TargetMode="External"/><Relationship Id="rId4" Type="http://schemas.openxmlformats.org/officeDocument/2006/relationships/hyperlink" Target="http://www.diendantinhoc.net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3855" y="-6927"/>
            <a:ext cx="9144000" cy="3969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41568" y="1981200"/>
            <a:ext cx="9137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itchFamily="34" charset="0"/>
                <a:cs typeface="Arial" pitchFamily="34" charset="0"/>
              </a:rPr>
              <a:t>BÁO CÁO THỰC TẬP CUỐI KHÓA </a:t>
            </a:r>
          </a:p>
          <a:p>
            <a:pPr algn="ctr"/>
            <a:r>
              <a:rPr lang="en-US" sz="2800" b="1" dirty="0">
                <a:latin typeface="Arial" pitchFamily="34" charset="0"/>
                <a:cs typeface="Arial" pitchFamily="34" charset="0"/>
              </a:rPr>
              <a:t>TÊN ĐỀ TÀI </a:t>
            </a:r>
          </a:p>
          <a:p>
            <a:pPr algn="ctr"/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27" y="5638800"/>
            <a:ext cx="913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SVTH :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0783" y="5257800"/>
            <a:ext cx="913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GVHD :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0783" y="4168914"/>
            <a:ext cx="794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Đ/v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1566" y="4800600"/>
            <a:ext cx="913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Đ/v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734291" y="838200"/>
            <a:ext cx="8963890" cy="838200"/>
          </a:xfrm>
        </p:spPr>
        <p:txBody>
          <a:bodyPr>
            <a:no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TRƯỜNG ĐẠI HỌC AN GIANG</a:t>
            </a:r>
            <a:br>
              <a:rPr lang="en-US" sz="24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KHOA </a:t>
            </a:r>
            <a:r>
              <a:rPr lang="en-US" sz="2400" b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CÔNG NGHỆ THÔNG TIN</a:t>
            </a:r>
            <a:endParaRPr lang="en-US" sz="2400" b="1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39624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543800" y="34290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36726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3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10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Tổng quan về hệ thống(tt)</a:t>
            </a:r>
          </a:p>
        </p:txBody>
      </p:sp>
      <p:sp>
        <p:nvSpPr>
          <p:cNvPr id="23" name="Freeform 22"/>
          <p:cNvSpPr/>
          <p:nvPr/>
        </p:nvSpPr>
        <p:spPr>
          <a:xfrm>
            <a:off x="2823961" y="3897708"/>
            <a:ext cx="661960" cy="1892036"/>
          </a:xfrm>
          <a:custGeom>
            <a:avLst/>
            <a:gdLst>
              <a:gd name="connsiteX0" fmla="*/ 0 w 661960"/>
              <a:gd name="connsiteY0" fmla="*/ 0 h 1892036"/>
              <a:gd name="connsiteX1" fmla="*/ 330980 w 661960"/>
              <a:gd name="connsiteY1" fmla="*/ 0 h 1892036"/>
              <a:gd name="connsiteX2" fmla="*/ 330980 w 661960"/>
              <a:gd name="connsiteY2" fmla="*/ 1892036 h 1892036"/>
              <a:gd name="connsiteX3" fmla="*/ 661960 w 661960"/>
              <a:gd name="connsiteY3" fmla="*/ 1892036 h 18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960" h="1892036">
                <a:moveTo>
                  <a:pt x="0" y="0"/>
                </a:moveTo>
                <a:lnTo>
                  <a:pt x="330980" y="0"/>
                </a:lnTo>
                <a:lnTo>
                  <a:pt x="330980" y="1892036"/>
                </a:lnTo>
                <a:lnTo>
                  <a:pt x="661960" y="189203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3568" tIns="895906" rIns="293568" bIns="895906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823961" y="3897708"/>
            <a:ext cx="661960" cy="630678"/>
          </a:xfrm>
          <a:custGeom>
            <a:avLst/>
            <a:gdLst>
              <a:gd name="connsiteX0" fmla="*/ 0 w 661960"/>
              <a:gd name="connsiteY0" fmla="*/ 0 h 630678"/>
              <a:gd name="connsiteX1" fmla="*/ 330980 w 661960"/>
              <a:gd name="connsiteY1" fmla="*/ 0 h 630678"/>
              <a:gd name="connsiteX2" fmla="*/ 330980 w 661960"/>
              <a:gd name="connsiteY2" fmla="*/ 630678 h 630678"/>
              <a:gd name="connsiteX3" fmla="*/ 661960 w 661960"/>
              <a:gd name="connsiteY3" fmla="*/ 630678 h 63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960" h="630678">
                <a:moveTo>
                  <a:pt x="0" y="0"/>
                </a:moveTo>
                <a:lnTo>
                  <a:pt x="330980" y="0"/>
                </a:lnTo>
                <a:lnTo>
                  <a:pt x="330980" y="630678"/>
                </a:lnTo>
                <a:lnTo>
                  <a:pt x="661960" y="63067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0822" tIns="292482" rIns="320823" bIns="29248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823961" y="3267029"/>
            <a:ext cx="661960" cy="630678"/>
          </a:xfrm>
          <a:custGeom>
            <a:avLst/>
            <a:gdLst>
              <a:gd name="connsiteX0" fmla="*/ 0 w 661960"/>
              <a:gd name="connsiteY0" fmla="*/ 630678 h 630678"/>
              <a:gd name="connsiteX1" fmla="*/ 330980 w 661960"/>
              <a:gd name="connsiteY1" fmla="*/ 630678 h 630678"/>
              <a:gd name="connsiteX2" fmla="*/ 330980 w 661960"/>
              <a:gd name="connsiteY2" fmla="*/ 0 h 630678"/>
              <a:gd name="connsiteX3" fmla="*/ 661960 w 661960"/>
              <a:gd name="connsiteY3" fmla="*/ 0 h 63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960" h="630678">
                <a:moveTo>
                  <a:pt x="0" y="630678"/>
                </a:moveTo>
                <a:lnTo>
                  <a:pt x="330980" y="630678"/>
                </a:lnTo>
                <a:lnTo>
                  <a:pt x="330980" y="0"/>
                </a:lnTo>
                <a:lnTo>
                  <a:pt x="661960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0822" tIns="292482" rIns="320823" bIns="29248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823961" y="2005671"/>
            <a:ext cx="661960" cy="1892036"/>
          </a:xfrm>
          <a:custGeom>
            <a:avLst/>
            <a:gdLst>
              <a:gd name="connsiteX0" fmla="*/ 0 w 661960"/>
              <a:gd name="connsiteY0" fmla="*/ 1892036 h 1892036"/>
              <a:gd name="connsiteX1" fmla="*/ 330980 w 661960"/>
              <a:gd name="connsiteY1" fmla="*/ 1892036 h 1892036"/>
              <a:gd name="connsiteX2" fmla="*/ 330980 w 661960"/>
              <a:gd name="connsiteY2" fmla="*/ 0 h 1892036"/>
              <a:gd name="connsiteX3" fmla="*/ 661960 w 661960"/>
              <a:gd name="connsiteY3" fmla="*/ 0 h 18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960" h="1892036">
                <a:moveTo>
                  <a:pt x="0" y="1892036"/>
                </a:moveTo>
                <a:lnTo>
                  <a:pt x="330980" y="1892036"/>
                </a:lnTo>
                <a:lnTo>
                  <a:pt x="330980" y="0"/>
                </a:lnTo>
                <a:lnTo>
                  <a:pt x="661960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3568" tIns="895906" rIns="293568" bIns="895906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Freeform 26"/>
          <p:cNvSpPr/>
          <p:nvPr/>
        </p:nvSpPr>
        <p:spPr>
          <a:xfrm rot="16200000">
            <a:off x="-336072" y="3393165"/>
            <a:ext cx="5310981" cy="1009086"/>
          </a:xfrm>
          <a:custGeom>
            <a:avLst/>
            <a:gdLst>
              <a:gd name="connsiteX0" fmla="*/ 0 w 5310981"/>
              <a:gd name="connsiteY0" fmla="*/ 0 h 1009086"/>
              <a:gd name="connsiteX1" fmla="*/ 5310981 w 5310981"/>
              <a:gd name="connsiteY1" fmla="*/ 0 h 1009086"/>
              <a:gd name="connsiteX2" fmla="*/ 5310981 w 5310981"/>
              <a:gd name="connsiteY2" fmla="*/ 1009086 h 1009086"/>
              <a:gd name="connsiteX3" fmla="*/ 0 w 5310981"/>
              <a:gd name="connsiteY3" fmla="*/ 1009086 h 1009086"/>
              <a:gd name="connsiteX4" fmla="*/ 0 w 5310981"/>
              <a:gd name="connsiteY4" fmla="*/ 0 h 100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0981" h="1009086">
                <a:moveTo>
                  <a:pt x="0" y="0"/>
                </a:moveTo>
                <a:lnTo>
                  <a:pt x="5310981" y="0"/>
                </a:lnTo>
                <a:lnTo>
                  <a:pt x="5310981" y="1009086"/>
                </a:lnTo>
                <a:lnTo>
                  <a:pt x="0" y="100908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1274" tIns="41275" rIns="41275" bIns="4127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Thu – Chi tiền</a:t>
            </a:r>
          </a:p>
        </p:txBody>
      </p:sp>
      <p:sp>
        <p:nvSpPr>
          <p:cNvPr id="28" name="Freeform 27"/>
          <p:cNvSpPr/>
          <p:nvPr/>
        </p:nvSpPr>
        <p:spPr>
          <a:xfrm>
            <a:off x="3485921" y="1501128"/>
            <a:ext cx="3309803" cy="1009086"/>
          </a:xfrm>
          <a:custGeom>
            <a:avLst/>
            <a:gdLst>
              <a:gd name="connsiteX0" fmla="*/ 0 w 3309803"/>
              <a:gd name="connsiteY0" fmla="*/ 0 h 1009086"/>
              <a:gd name="connsiteX1" fmla="*/ 3309803 w 3309803"/>
              <a:gd name="connsiteY1" fmla="*/ 0 h 1009086"/>
              <a:gd name="connsiteX2" fmla="*/ 3309803 w 3309803"/>
              <a:gd name="connsiteY2" fmla="*/ 1009086 h 1009086"/>
              <a:gd name="connsiteX3" fmla="*/ 0 w 3309803"/>
              <a:gd name="connsiteY3" fmla="*/ 1009086 h 1009086"/>
              <a:gd name="connsiteX4" fmla="*/ 0 w 3309803"/>
              <a:gd name="connsiteY4" fmla="*/ 0 h 100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803" h="1009086">
                <a:moveTo>
                  <a:pt x="0" y="0"/>
                </a:moveTo>
                <a:lnTo>
                  <a:pt x="3309803" y="0"/>
                </a:lnTo>
                <a:lnTo>
                  <a:pt x="3309803" y="1009086"/>
                </a:lnTo>
                <a:lnTo>
                  <a:pt x="0" y="100908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Lập phiếu thu</a:t>
            </a:r>
          </a:p>
        </p:txBody>
      </p:sp>
      <p:sp>
        <p:nvSpPr>
          <p:cNvPr id="29" name="Freeform 28"/>
          <p:cNvSpPr/>
          <p:nvPr/>
        </p:nvSpPr>
        <p:spPr>
          <a:xfrm>
            <a:off x="3485921" y="2762486"/>
            <a:ext cx="3309803" cy="1009086"/>
          </a:xfrm>
          <a:custGeom>
            <a:avLst/>
            <a:gdLst>
              <a:gd name="connsiteX0" fmla="*/ 0 w 3309803"/>
              <a:gd name="connsiteY0" fmla="*/ 0 h 1009086"/>
              <a:gd name="connsiteX1" fmla="*/ 3309803 w 3309803"/>
              <a:gd name="connsiteY1" fmla="*/ 0 h 1009086"/>
              <a:gd name="connsiteX2" fmla="*/ 3309803 w 3309803"/>
              <a:gd name="connsiteY2" fmla="*/ 1009086 h 1009086"/>
              <a:gd name="connsiteX3" fmla="*/ 0 w 3309803"/>
              <a:gd name="connsiteY3" fmla="*/ 1009086 h 1009086"/>
              <a:gd name="connsiteX4" fmla="*/ 0 w 3309803"/>
              <a:gd name="connsiteY4" fmla="*/ 0 h 100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803" h="1009086">
                <a:moveTo>
                  <a:pt x="0" y="0"/>
                </a:moveTo>
                <a:lnTo>
                  <a:pt x="3309803" y="0"/>
                </a:lnTo>
                <a:lnTo>
                  <a:pt x="3309803" y="1009086"/>
                </a:lnTo>
                <a:lnTo>
                  <a:pt x="0" y="100908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Lập phiếu chi</a:t>
            </a:r>
          </a:p>
        </p:txBody>
      </p:sp>
      <p:sp>
        <p:nvSpPr>
          <p:cNvPr id="30" name="Freeform 29"/>
          <p:cNvSpPr/>
          <p:nvPr/>
        </p:nvSpPr>
        <p:spPr>
          <a:xfrm>
            <a:off x="3485921" y="4023844"/>
            <a:ext cx="3309803" cy="1009086"/>
          </a:xfrm>
          <a:custGeom>
            <a:avLst/>
            <a:gdLst>
              <a:gd name="connsiteX0" fmla="*/ 0 w 3309803"/>
              <a:gd name="connsiteY0" fmla="*/ 0 h 1009086"/>
              <a:gd name="connsiteX1" fmla="*/ 3309803 w 3309803"/>
              <a:gd name="connsiteY1" fmla="*/ 0 h 1009086"/>
              <a:gd name="connsiteX2" fmla="*/ 3309803 w 3309803"/>
              <a:gd name="connsiteY2" fmla="*/ 1009086 h 1009086"/>
              <a:gd name="connsiteX3" fmla="*/ 0 w 3309803"/>
              <a:gd name="connsiteY3" fmla="*/ 1009086 h 1009086"/>
              <a:gd name="connsiteX4" fmla="*/ 0 w 3309803"/>
              <a:gd name="connsiteY4" fmla="*/ 0 h 100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803" h="1009086">
                <a:moveTo>
                  <a:pt x="0" y="0"/>
                </a:moveTo>
                <a:lnTo>
                  <a:pt x="3309803" y="0"/>
                </a:lnTo>
                <a:lnTo>
                  <a:pt x="3309803" y="1009086"/>
                </a:lnTo>
                <a:lnTo>
                  <a:pt x="0" y="100908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sz="3600" kern="12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3485921" y="5285202"/>
            <a:ext cx="3309803" cy="1009086"/>
          </a:xfrm>
          <a:custGeom>
            <a:avLst/>
            <a:gdLst>
              <a:gd name="connsiteX0" fmla="*/ 0 w 3309803"/>
              <a:gd name="connsiteY0" fmla="*/ 0 h 1009086"/>
              <a:gd name="connsiteX1" fmla="*/ 3309803 w 3309803"/>
              <a:gd name="connsiteY1" fmla="*/ 0 h 1009086"/>
              <a:gd name="connsiteX2" fmla="*/ 3309803 w 3309803"/>
              <a:gd name="connsiteY2" fmla="*/ 1009086 h 1009086"/>
              <a:gd name="connsiteX3" fmla="*/ 0 w 3309803"/>
              <a:gd name="connsiteY3" fmla="*/ 1009086 h 1009086"/>
              <a:gd name="connsiteX4" fmla="*/ 0 w 3309803"/>
              <a:gd name="connsiteY4" fmla="*/ 0 h 100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803" h="1009086">
                <a:moveTo>
                  <a:pt x="0" y="0"/>
                </a:moveTo>
                <a:lnTo>
                  <a:pt x="3309803" y="0"/>
                </a:lnTo>
                <a:lnTo>
                  <a:pt x="3309803" y="1009086"/>
                </a:lnTo>
                <a:lnTo>
                  <a:pt x="0" y="100908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Chi nhập hàng</a:t>
            </a:r>
          </a:p>
        </p:txBody>
      </p:sp>
    </p:spTree>
    <p:extLst>
      <p:ext uri="{BB962C8B-B14F-4D97-AF65-F5344CB8AC3E}">
        <p14:creationId xmlns:p14="http://schemas.microsoft.com/office/powerpoint/2010/main" val="5117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11</a:t>
            </a:fld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864322" y="3155503"/>
            <a:ext cx="1415355" cy="1415355"/>
          </a:xfrm>
          <a:custGeom>
            <a:avLst/>
            <a:gdLst>
              <a:gd name="connsiteX0" fmla="*/ 0 w 1415355"/>
              <a:gd name="connsiteY0" fmla="*/ 707678 h 1415355"/>
              <a:gd name="connsiteX1" fmla="*/ 707678 w 1415355"/>
              <a:gd name="connsiteY1" fmla="*/ 0 h 1415355"/>
              <a:gd name="connsiteX2" fmla="*/ 1415356 w 1415355"/>
              <a:gd name="connsiteY2" fmla="*/ 707678 h 1415355"/>
              <a:gd name="connsiteX3" fmla="*/ 707678 w 1415355"/>
              <a:gd name="connsiteY3" fmla="*/ 1415356 h 1415355"/>
              <a:gd name="connsiteX4" fmla="*/ 0 w 1415355"/>
              <a:gd name="connsiteY4" fmla="*/ 707678 h 14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355" h="1415355">
                <a:moveTo>
                  <a:pt x="0" y="707678"/>
                </a:moveTo>
                <a:cubicBezTo>
                  <a:pt x="0" y="316838"/>
                  <a:pt x="316838" y="0"/>
                  <a:pt x="707678" y="0"/>
                </a:cubicBezTo>
                <a:cubicBezTo>
                  <a:pt x="1098518" y="0"/>
                  <a:pt x="1415356" y="316838"/>
                  <a:pt x="1415356" y="707678"/>
                </a:cubicBezTo>
                <a:cubicBezTo>
                  <a:pt x="1415356" y="1098518"/>
                  <a:pt x="1098518" y="1415356"/>
                  <a:pt x="707678" y="1415356"/>
                </a:cubicBezTo>
                <a:cubicBezTo>
                  <a:pt x="316838" y="1415356"/>
                  <a:pt x="0" y="1098518"/>
                  <a:pt x="0" y="707678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0134" tIns="230134" rIns="230134" bIns="2301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>
                <a:latin typeface="Arial" pitchFamily="34" charset="0"/>
                <a:cs typeface="Arial" pitchFamily="34" charset="0"/>
              </a:rPr>
              <a:t>Thống kê</a:t>
            </a:r>
            <a:endParaRPr lang="en-US" sz="1800" b="1" kern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 rot="16200000">
            <a:off x="4422429" y="2641150"/>
            <a:ext cx="299141" cy="481220"/>
          </a:xfrm>
          <a:custGeom>
            <a:avLst/>
            <a:gdLst>
              <a:gd name="connsiteX0" fmla="*/ 0 w 299141"/>
              <a:gd name="connsiteY0" fmla="*/ 96244 h 481220"/>
              <a:gd name="connsiteX1" fmla="*/ 149571 w 299141"/>
              <a:gd name="connsiteY1" fmla="*/ 96244 h 481220"/>
              <a:gd name="connsiteX2" fmla="*/ 149571 w 299141"/>
              <a:gd name="connsiteY2" fmla="*/ 0 h 481220"/>
              <a:gd name="connsiteX3" fmla="*/ 299141 w 299141"/>
              <a:gd name="connsiteY3" fmla="*/ 240610 h 481220"/>
              <a:gd name="connsiteX4" fmla="*/ 149571 w 299141"/>
              <a:gd name="connsiteY4" fmla="*/ 481220 h 481220"/>
              <a:gd name="connsiteX5" fmla="*/ 149571 w 299141"/>
              <a:gd name="connsiteY5" fmla="*/ 384976 h 481220"/>
              <a:gd name="connsiteX6" fmla="*/ 0 w 299141"/>
              <a:gd name="connsiteY6" fmla="*/ 384976 h 481220"/>
              <a:gd name="connsiteX7" fmla="*/ 0 w 299141"/>
              <a:gd name="connsiteY7" fmla="*/ 96244 h 48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141" h="481220">
                <a:moveTo>
                  <a:pt x="0" y="96244"/>
                </a:moveTo>
                <a:lnTo>
                  <a:pt x="149571" y="96244"/>
                </a:lnTo>
                <a:lnTo>
                  <a:pt x="149571" y="0"/>
                </a:lnTo>
                <a:lnTo>
                  <a:pt x="299141" y="240610"/>
                </a:lnTo>
                <a:lnTo>
                  <a:pt x="149571" y="481220"/>
                </a:lnTo>
                <a:lnTo>
                  <a:pt x="149571" y="384976"/>
                </a:lnTo>
                <a:lnTo>
                  <a:pt x="0" y="384976"/>
                </a:lnTo>
                <a:lnTo>
                  <a:pt x="0" y="962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96244" rIns="89742" bIns="9624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b="1" kern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864322" y="1175730"/>
            <a:ext cx="1415355" cy="1415355"/>
          </a:xfrm>
          <a:custGeom>
            <a:avLst/>
            <a:gdLst>
              <a:gd name="connsiteX0" fmla="*/ 0 w 1415355"/>
              <a:gd name="connsiteY0" fmla="*/ 707678 h 1415355"/>
              <a:gd name="connsiteX1" fmla="*/ 707678 w 1415355"/>
              <a:gd name="connsiteY1" fmla="*/ 0 h 1415355"/>
              <a:gd name="connsiteX2" fmla="*/ 1415356 w 1415355"/>
              <a:gd name="connsiteY2" fmla="*/ 707678 h 1415355"/>
              <a:gd name="connsiteX3" fmla="*/ 707678 w 1415355"/>
              <a:gd name="connsiteY3" fmla="*/ 1415356 h 1415355"/>
              <a:gd name="connsiteX4" fmla="*/ 0 w 1415355"/>
              <a:gd name="connsiteY4" fmla="*/ 707678 h 14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355" h="1415355">
                <a:moveTo>
                  <a:pt x="0" y="707678"/>
                </a:moveTo>
                <a:cubicBezTo>
                  <a:pt x="0" y="316838"/>
                  <a:pt x="316838" y="0"/>
                  <a:pt x="707678" y="0"/>
                </a:cubicBezTo>
                <a:cubicBezTo>
                  <a:pt x="1098518" y="0"/>
                  <a:pt x="1415356" y="316838"/>
                  <a:pt x="1415356" y="707678"/>
                </a:cubicBezTo>
                <a:cubicBezTo>
                  <a:pt x="1415356" y="1098518"/>
                  <a:pt x="1098518" y="1415356"/>
                  <a:pt x="707678" y="1415356"/>
                </a:cubicBezTo>
                <a:cubicBezTo>
                  <a:pt x="316838" y="1415356"/>
                  <a:pt x="0" y="1098518"/>
                  <a:pt x="0" y="707678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0134" tIns="230134" rIns="230134" bIns="2301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>
                <a:latin typeface="Arial" pitchFamily="34" charset="0"/>
                <a:cs typeface="Arial" pitchFamily="34" charset="0"/>
              </a:rPr>
              <a:t>HĐ Hotel</a:t>
            </a:r>
          </a:p>
        </p:txBody>
      </p:sp>
      <p:sp>
        <p:nvSpPr>
          <p:cNvPr id="13" name="Freeform 12"/>
          <p:cNvSpPr/>
          <p:nvPr/>
        </p:nvSpPr>
        <p:spPr>
          <a:xfrm rot="19800000">
            <a:off x="5272364" y="3131860"/>
            <a:ext cx="299141" cy="481220"/>
          </a:xfrm>
          <a:custGeom>
            <a:avLst/>
            <a:gdLst>
              <a:gd name="connsiteX0" fmla="*/ 0 w 299141"/>
              <a:gd name="connsiteY0" fmla="*/ 96244 h 481220"/>
              <a:gd name="connsiteX1" fmla="*/ 149571 w 299141"/>
              <a:gd name="connsiteY1" fmla="*/ 96244 h 481220"/>
              <a:gd name="connsiteX2" fmla="*/ 149571 w 299141"/>
              <a:gd name="connsiteY2" fmla="*/ 0 h 481220"/>
              <a:gd name="connsiteX3" fmla="*/ 299141 w 299141"/>
              <a:gd name="connsiteY3" fmla="*/ 240610 h 481220"/>
              <a:gd name="connsiteX4" fmla="*/ 149571 w 299141"/>
              <a:gd name="connsiteY4" fmla="*/ 481220 h 481220"/>
              <a:gd name="connsiteX5" fmla="*/ 149571 w 299141"/>
              <a:gd name="connsiteY5" fmla="*/ 384976 h 481220"/>
              <a:gd name="connsiteX6" fmla="*/ 0 w 299141"/>
              <a:gd name="connsiteY6" fmla="*/ 384976 h 481220"/>
              <a:gd name="connsiteX7" fmla="*/ 0 w 299141"/>
              <a:gd name="connsiteY7" fmla="*/ 96244 h 48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141" h="481220">
                <a:moveTo>
                  <a:pt x="0" y="96244"/>
                </a:moveTo>
                <a:lnTo>
                  <a:pt x="149571" y="96244"/>
                </a:lnTo>
                <a:lnTo>
                  <a:pt x="149571" y="0"/>
                </a:lnTo>
                <a:lnTo>
                  <a:pt x="299141" y="240610"/>
                </a:lnTo>
                <a:lnTo>
                  <a:pt x="149571" y="481220"/>
                </a:lnTo>
                <a:lnTo>
                  <a:pt x="149571" y="384976"/>
                </a:lnTo>
                <a:lnTo>
                  <a:pt x="0" y="384976"/>
                </a:lnTo>
                <a:lnTo>
                  <a:pt x="0" y="962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96244" rIns="89741" bIns="9624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b="1" kern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578855" y="2165616"/>
            <a:ext cx="1415355" cy="1415355"/>
          </a:xfrm>
          <a:custGeom>
            <a:avLst/>
            <a:gdLst>
              <a:gd name="connsiteX0" fmla="*/ 0 w 1415355"/>
              <a:gd name="connsiteY0" fmla="*/ 707678 h 1415355"/>
              <a:gd name="connsiteX1" fmla="*/ 707678 w 1415355"/>
              <a:gd name="connsiteY1" fmla="*/ 0 h 1415355"/>
              <a:gd name="connsiteX2" fmla="*/ 1415356 w 1415355"/>
              <a:gd name="connsiteY2" fmla="*/ 707678 h 1415355"/>
              <a:gd name="connsiteX3" fmla="*/ 707678 w 1415355"/>
              <a:gd name="connsiteY3" fmla="*/ 1415356 h 1415355"/>
              <a:gd name="connsiteX4" fmla="*/ 0 w 1415355"/>
              <a:gd name="connsiteY4" fmla="*/ 707678 h 14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355" h="1415355">
                <a:moveTo>
                  <a:pt x="0" y="707678"/>
                </a:moveTo>
                <a:cubicBezTo>
                  <a:pt x="0" y="316838"/>
                  <a:pt x="316838" y="0"/>
                  <a:pt x="707678" y="0"/>
                </a:cubicBezTo>
                <a:cubicBezTo>
                  <a:pt x="1098518" y="0"/>
                  <a:pt x="1415356" y="316838"/>
                  <a:pt x="1415356" y="707678"/>
                </a:cubicBezTo>
                <a:cubicBezTo>
                  <a:pt x="1415356" y="1098518"/>
                  <a:pt x="1098518" y="1415356"/>
                  <a:pt x="707678" y="1415356"/>
                </a:cubicBezTo>
                <a:cubicBezTo>
                  <a:pt x="316838" y="1415356"/>
                  <a:pt x="0" y="1098518"/>
                  <a:pt x="0" y="707678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0134" tIns="230134" rIns="230134" bIns="2301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 smtClean="0">
                <a:latin typeface="Arial" pitchFamily="34" charset="0"/>
                <a:cs typeface="Arial" pitchFamily="34" charset="0"/>
              </a:rPr>
              <a:t>…</a:t>
            </a:r>
            <a:endParaRPr lang="en-US" sz="1800" b="1" kern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 rot="1800000">
            <a:off x="5272364" y="4113280"/>
            <a:ext cx="299141" cy="481220"/>
          </a:xfrm>
          <a:custGeom>
            <a:avLst/>
            <a:gdLst>
              <a:gd name="connsiteX0" fmla="*/ 0 w 299141"/>
              <a:gd name="connsiteY0" fmla="*/ 96244 h 481220"/>
              <a:gd name="connsiteX1" fmla="*/ 149571 w 299141"/>
              <a:gd name="connsiteY1" fmla="*/ 96244 h 481220"/>
              <a:gd name="connsiteX2" fmla="*/ 149571 w 299141"/>
              <a:gd name="connsiteY2" fmla="*/ 0 h 481220"/>
              <a:gd name="connsiteX3" fmla="*/ 299141 w 299141"/>
              <a:gd name="connsiteY3" fmla="*/ 240610 h 481220"/>
              <a:gd name="connsiteX4" fmla="*/ 149571 w 299141"/>
              <a:gd name="connsiteY4" fmla="*/ 481220 h 481220"/>
              <a:gd name="connsiteX5" fmla="*/ 149571 w 299141"/>
              <a:gd name="connsiteY5" fmla="*/ 384976 h 481220"/>
              <a:gd name="connsiteX6" fmla="*/ 0 w 299141"/>
              <a:gd name="connsiteY6" fmla="*/ 384976 h 481220"/>
              <a:gd name="connsiteX7" fmla="*/ 0 w 299141"/>
              <a:gd name="connsiteY7" fmla="*/ 96244 h 48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141" h="481220">
                <a:moveTo>
                  <a:pt x="0" y="96244"/>
                </a:moveTo>
                <a:lnTo>
                  <a:pt x="149571" y="96244"/>
                </a:lnTo>
                <a:lnTo>
                  <a:pt x="149571" y="0"/>
                </a:lnTo>
                <a:lnTo>
                  <a:pt x="299141" y="240610"/>
                </a:lnTo>
                <a:lnTo>
                  <a:pt x="149571" y="481220"/>
                </a:lnTo>
                <a:lnTo>
                  <a:pt x="149571" y="384976"/>
                </a:lnTo>
                <a:lnTo>
                  <a:pt x="0" y="384976"/>
                </a:lnTo>
                <a:lnTo>
                  <a:pt x="0" y="962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96243" rIns="89741" bIns="9624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b="1" kern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578855" y="4145389"/>
            <a:ext cx="1415355" cy="1415355"/>
          </a:xfrm>
          <a:custGeom>
            <a:avLst/>
            <a:gdLst>
              <a:gd name="connsiteX0" fmla="*/ 0 w 1415355"/>
              <a:gd name="connsiteY0" fmla="*/ 707678 h 1415355"/>
              <a:gd name="connsiteX1" fmla="*/ 707678 w 1415355"/>
              <a:gd name="connsiteY1" fmla="*/ 0 h 1415355"/>
              <a:gd name="connsiteX2" fmla="*/ 1415356 w 1415355"/>
              <a:gd name="connsiteY2" fmla="*/ 707678 h 1415355"/>
              <a:gd name="connsiteX3" fmla="*/ 707678 w 1415355"/>
              <a:gd name="connsiteY3" fmla="*/ 1415356 h 1415355"/>
              <a:gd name="connsiteX4" fmla="*/ 0 w 1415355"/>
              <a:gd name="connsiteY4" fmla="*/ 707678 h 14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355" h="1415355">
                <a:moveTo>
                  <a:pt x="0" y="707678"/>
                </a:moveTo>
                <a:cubicBezTo>
                  <a:pt x="0" y="316838"/>
                  <a:pt x="316838" y="0"/>
                  <a:pt x="707678" y="0"/>
                </a:cubicBezTo>
                <a:cubicBezTo>
                  <a:pt x="1098518" y="0"/>
                  <a:pt x="1415356" y="316838"/>
                  <a:pt x="1415356" y="707678"/>
                </a:cubicBezTo>
                <a:cubicBezTo>
                  <a:pt x="1415356" y="1098518"/>
                  <a:pt x="1098518" y="1415356"/>
                  <a:pt x="707678" y="1415356"/>
                </a:cubicBezTo>
                <a:cubicBezTo>
                  <a:pt x="316838" y="1415356"/>
                  <a:pt x="0" y="1098518"/>
                  <a:pt x="0" y="707678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0134" tIns="230134" rIns="230134" bIns="2301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>
                <a:latin typeface="Arial" pitchFamily="34" charset="0"/>
                <a:cs typeface="Arial" pitchFamily="34" charset="0"/>
              </a:rPr>
              <a:t>HĐ Chi tiền</a:t>
            </a:r>
          </a:p>
        </p:txBody>
      </p:sp>
      <p:sp>
        <p:nvSpPr>
          <p:cNvPr id="17" name="Freeform 16"/>
          <p:cNvSpPr/>
          <p:nvPr/>
        </p:nvSpPr>
        <p:spPr>
          <a:xfrm rot="5400000">
            <a:off x="4422429" y="4603990"/>
            <a:ext cx="299141" cy="481220"/>
          </a:xfrm>
          <a:custGeom>
            <a:avLst/>
            <a:gdLst>
              <a:gd name="connsiteX0" fmla="*/ 0 w 299141"/>
              <a:gd name="connsiteY0" fmla="*/ 96244 h 481220"/>
              <a:gd name="connsiteX1" fmla="*/ 149571 w 299141"/>
              <a:gd name="connsiteY1" fmla="*/ 96244 h 481220"/>
              <a:gd name="connsiteX2" fmla="*/ 149571 w 299141"/>
              <a:gd name="connsiteY2" fmla="*/ 0 h 481220"/>
              <a:gd name="connsiteX3" fmla="*/ 299141 w 299141"/>
              <a:gd name="connsiteY3" fmla="*/ 240610 h 481220"/>
              <a:gd name="connsiteX4" fmla="*/ 149571 w 299141"/>
              <a:gd name="connsiteY4" fmla="*/ 481220 h 481220"/>
              <a:gd name="connsiteX5" fmla="*/ 149571 w 299141"/>
              <a:gd name="connsiteY5" fmla="*/ 384976 h 481220"/>
              <a:gd name="connsiteX6" fmla="*/ 0 w 299141"/>
              <a:gd name="connsiteY6" fmla="*/ 384976 h 481220"/>
              <a:gd name="connsiteX7" fmla="*/ 0 w 299141"/>
              <a:gd name="connsiteY7" fmla="*/ 96244 h 48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141" h="481220">
                <a:moveTo>
                  <a:pt x="0" y="96244"/>
                </a:moveTo>
                <a:lnTo>
                  <a:pt x="149571" y="96244"/>
                </a:lnTo>
                <a:lnTo>
                  <a:pt x="149571" y="0"/>
                </a:lnTo>
                <a:lnTo>
                  <a:pt x="299141" y="240610"/>
                </a:lnTo>
                <a:lnTo>
                  <a:pt x="149571" y="481220"/>
                </a:lnTo>
                <a:lnTo>
                  <a:pt x="149571" y="384976"/>
                </a:lnTo>
                <a:lnTo>
                  <a:pt x="0" y="384976"/>
                </a:lnTo>
                <a:lnTo>
                  <a:pt x="0" y="962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96243" rIns="89742" bIns="9624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b="1" kern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864322" y="5135276"/>
            <a:ext cx="1415355" cy="1415355"/>
          </a:xfrm>
          <a:custGeom>
            <a:avLst/>
            <a:gdLst>
              <a:gd name="connsiteX0" fmla="*/ 0 w 1415355"/>
              <a:gd name="connsiteY0" fmla="*/ 707678 h 1415355"/>
              <a:gd name="connsiteX1" fmla="*/ 707678 w 1415355"/>
              <a:gd name="connsiteY1" fmla="*/ 0 h 1415355"/>
              <a:gd name="connsiteX2" fmla="*/ 1415356 w 1415355"/>
              <a:gd name="connsiteY2" fmla="*/ 707678 h 1415355"/>
              <a:gd name="connsiteX3" fmla="*/ 707678 w 1415355"/>
              <a:gd name="connsiteY3" fmla="*/ 1415356 h 1415355"/>
              <a:gd name="connsiteX4" fmla="*/ 0 w 1415355"/>
              <a:gd name="connsiteY4" fmla="*/ 707678 h 14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355" h="1415355">
                <a:moveTo>
                  <a:pt x="0" y="707678"/>
                </a:moveTo>
                <a:cubicBezTo>
                  <a:pt x="0" y="316838"/>
                  <a:pt x="316838" y="0"/>
                  <a:pt x="707678" y="0"/>
                </a:cubicBezTo>
                <a:cubicBezTo>
                  <a:pt x="1098518" y="0"/>
                  <a:pt x="1415356" y="316838"/>
                  <a:pt x="1415356" y="707678"/>
                </a:cubicBezTo>
                <a:cubicBezTo>
                  <a:pt x="1415356" y="1098518"/>
                  <a:pt x="1098518" y="1415356"/>
                  <a:pt x="707678" y="1415356"/>
                </a:cubicBezTo>
                <a:cubicBezTo>
                  <a:pt x="316838" y="1415356"/>
                  <a:pt x="0" y="1098518"/>
                  <a:pt x="0" y="707678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0134" tIns="230134" rIns="230134" bIns="2301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>
                <a:latin typeface="Arial" pitchFamily="34" charset="0"/>
                <a:cs typeface="Arial" pitchFamily="34" charset="0"/>
              </a:rPr>
              <a:t>TK Hàng hóa</a:t>
            </a:r>
          </a:p>
        </p:txBody>
      </p:sp>
      <p:sp>
        <p:nvSpPr>
          <p:cNvPr id="19" name="Freeform 18"/>
          <p:cNvSpPr/>
          <p:nvPr/>
        </p:nvSpPr>
        <p:spPr>
          <a:xfrm rot="19800000">
            <a:off x="3572494" y="4113279"/>
            <a:ext cx="299142" cy="481221"/>
          </a:xfrm>
          <a:custGeom>
            <a:avLst/>
            <a:gdLst>
              <a:gd name="connsiteX0" fmla="*/ 0 w 299141"/>
              <a:gd name="connsiteY0" fmla="*/ 96244 h 481220"/>
              <a:gd name="connsiteX1" fmla="*/ 149571 w 299141"/>
              <a:gd name="connsiteY1" fmla="*/ 96244 h 481220"/>
              <a:gd name="connsiteX2" fmla="*/ 149571 w 299141"/>
              <a:gd name="connsiteY2" fmla="*/ 0 h 481220"/>
              <a:gd name="connsiteX3" fmla="*/ 299141 w 299141"/>
              <a:gd name="connsiteY3" fmla="*/ 240610 h 481220"/>
              <a:gd name="connsiteX4" fmla="*/ 149571 w 299141"/>
              <a:gd name="connsiteY4" fmla="*/ 481220 h 481220"/>
              <a:gd name="connsiteX5" fmla="*/ 149571 w 299141"/>
              <a:gd name="connsiteY5" fmla="*/ 384976 h 481220"/>
              <a:gd name="connsiteX6" fmla="*/ 0 w 299141"/>
              <a:gd name="connsiteY6" fmla="*/ 384976 h 481220"/>
              <a:gd name="connsiteX7" fmla="*/ 0 w 299141"/>
              <a:gd name="connsiteY7" fmla="*/ 96244 h 48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141" h="481220">
                <a:moveTo>
                  <a:pt x="299141" y="384976"/>
                </a:moveTo>
                <a:lnTo>
                  <a:pt x="149570" y="384976"/>
                </a:lnTo>
                <a:lnTo>
                  <a:pt x="149570" y="481220"/>
                </a:lnTo>
                <a:lnTo>
                  <a:pt x="0" y="240610"/>
                </a:lnTo>
                <a:lnTo>
                  <a:pt x="149570" y="0"/>
                </a:lnTo>
                <a:lnTo>
                  <a:pt x="149570" y="96244"/>
                </a:lnTo>
                <a:lnTo>
                  <a:pt x="299141" y="96244"/>
                </a:lnTo>
                <a:lnTo>
                  <a:pt x="299141" y="38497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9740" tIns="96244" rIns="2" bIns="96244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20" name="Freeform 19"/>
          <p:cNvSpPr/>
          <p:nvPr/>
        </p:nvSpPr>
        <p:spPr>
          <a:xfrm>
            <a:off x="2149788" y="4145389"/>
            <a:ext cx="1415355" cy="1415355"/>
          </a:xfrm>
          <a:custGeom>
            <a:avLst/>
            <a:gdLst>
              <a:gd name="connsiteX0" fmla="*/ 0 w 1415355"/>
              <a:gd name="connsiteY0" fmla="*/ 707678 h 1415355"/>
              <a:gd name="connsiteX1" fmla="*/ 707678 w 1415355"/>
              <a:gd name="connsiteY1" fmla="*/ 0 h 1415355"/>
              <a:gd name="connsiteX2" fmla="*/ 1415356 w 1415355"/>
              <a:gd name="connsiteY2" fmla="*/ 707678 h 1415355"/>
              <a:gd name="connsiteX3" fmla="*/ 707678 w 1415355"/>
              <a:gd name="connsiteY3" fmla="*/ 1415356 h 1415355"/>
              <a:gd name="connsiteX4" fmla="*/ 0 w 1415355"/>
              <a:gd name="connsiteY4" fmla="*/ 707678 h 14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355" h="1415355">
                <a:moveTo>
                  <a:pt x="0" y="707678"/>
                </a:moveTo>
                <a:cubicBezTo>
                  <a:pt x="0" y="316838"/>
                  <a:pt x="316838" y="0"/>
                  <a:pt x="707678" y="0"/>
                </a:cubicBezTo>
                <a:cubicBezTo>
                  <a:pt x="1098518" y="0"/>
                  <a:pt x="1415356" y="316838"/>
                  <a:pt x="1415356" y="707678"/>
                </a:cubicBezTo>
                <a:cubicBezTo>
                  <a:pt x="1415356" y="1098518"/>
                  <a:pt x="1098518" y="1415356"/>
                  <a:pt x="707678" y="1415356"/>
                </a:cubicBezTo>
                <a:cubicBezTo>
                  <a:pt x="316838" y="1415356"/>
                  <a:pt x="0" y="1098518"/>
                  <a:pt x="0" y="707678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0134" tIns="230134" rIns="230134" bIns="2301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>
                <a:latin typeface="Arial" pitchFamily="34" charset="0"/>
                <a:cs typeface="Arial" pitchFamily="34" charset="0"/>
              </a:rPr>
              <a:t>HĐ Thu tiền</a:t>
            </a:r>
          </a:p>
        </p:txBody>
      </p:sp>
      <p:sp>
        <p:nvSpPr>
          <p:cNvPr id="21" name="Freeform 20"/>
          <p:cNvSpPr/>
          <p:nvPr/>
        </p:nvSpPr>
        <p:spPr>
          <a:xfrm rot="1800000">
            <a:off x="3572494" y="3131859"/>
            <a:ext cx="299142" cy="481221"/>
          </a:xfrm>
          <a:custGeom>
            <a:avLst/>
            <a:gdLst>
              <a:gd name="connsiteX0" fmla="*/ 0 w 299141"/>
              <a:gd name="connsiteY0" fmla="*/ 96244 h 481220"/>
              <a:gd name="connsiteX1" fmla="*/ 149571 w 299141"/>
              <a:gd name="connsiteY1" fmla="*/ 96244 h 481220"/>
              <a:gd name="connsiteX2" fmla="*/ 149571 w 299141"/>
              <a:gd name="connsiteY2" fmla="*/ 0 h 481220"/>
              <a:gd name="connsiteX3" fmla="*/ 299141 w 299141"/>
              <a:gd name="connsiteY3" fmla="*/ 240610 h 481220"/>
              <a:gd name="connsiteX4" fmla="*/ 149571 w 299141"/>
              <a:gd name="connsiteY4" fmla="*/ 481220 h 481220"/>
              <a:gd name="connsiteX5" fmla="*/ 149571 w 299141"/>
              <a:gd name="connsiteY5" fmla="*/ 384976 h 481220"/>
              <a:gd name="connsiteX6" fmla="*/ 0 w 299141"/>
              <a:gd name="connsiteY6" fmla="*/ 384976 h 481220"/>
              <a:gd name="connsiteX7" fmla="*/ 0 w 299141"/>
              <a:gd name="connsiteY7" fmla="*/ 96244 h 48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141" h="481220">
                <a:moveTo>
                  <a:pt x="299141" y="384976"/>
                </a:moveTo>
                <a:lnTo>
                  <a:pt x="149570" y="384976"/>
                </a:lnTo>
                <a:lnTo>
                  <a:pt x="149570" y="481220"/>
                </a:lnTo>
                <a:lnTo>
                  <a:pt x="0" y="240610"/>
                </a:lnTo>
                <a:lnTo>
                  <a:pt x="149570" y="0"/>
                </a:lnTo>
                <a:lnTo>
                  <a:pt x="149570" y="96244"/>
                </a:lnTo>
                <a:lnTo>
                  <a:pt x="299141" y="96244"/>
                </a:lnTo>
                <a:lnTo>
                  <a:pt x="299141" y="38497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9742" tIns="96245" rIns="0" bIns="9624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22" name="Freeform 21"/>
          <p:cNvSpPr/>
          <p:nvPr/>
        </p:nvSpPr>
        <p:spPr>
          <a:xfrm>
            <a:off x="2149788" y="2165616"/>
            <a:ext cx="1415355" cy="1415355"/>
          </a:xfrm>
          <a:custGeom>
            <a:avLst/>
            <a:gdLst>
              <a:gd name="connsiteX0" fmla="*/ 0 w 1415355"/>
              <a:gd name="connsiteY0" fmla="*/ 707678 h 1415355"/>
              <a:gd name="connsiteX1" fmla="*/ 707678 w 1415355"/>
              <a:gd name="connsiteY1" fmla="*/ 0 h 1415355"/>
              <a:gd name="connsiteX2" fmla="*/ 1415356 w 1415355"/>
              <a:gd name="connsiteY2" fmla="*/ 707678 h 1415355"/>
              <a:gd name="connsiteX3" fmla="*/ 707678 w 1415355"/>
              <a:gd name="connsiteY3" fmla="*/ 1415356 h 1415355"/>
              <a:gd name="connsiteX4" fmla="*/ 0 w 1415355"/>
              <a:gd name="connsiteY4" fmla="*/ 707678 h 14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355" h="1415355">
                <a:moveTo>
                  <a:pt x="0" y="707678"/>
                </a:moveTo>
                <a:cubicBezTo>
                  <a:pt x="0" y="316838"/>
                  <a:pt x="316838" y="0"/>
                  <a:pt x="707678" y="0"/>
                </a:cubicBezTo>
                <a:cubicBezTo>
                  <a:pt x="1098518" y="0"/>
                  <a:pt x="1415356" y="316838"/>
                  <a:pt x="1415356" y="707678"/>
                </a:cubicBezTo>
                <a:cubicBezTo>
                  <a:pt x="1415356" y="1098518"/>
                  <a:pt x="1098518" y="1415356"/>
                  <a:pt x="707678" y="1415356"/>
                </a:cubicBezTo>
                <a:cubicBezTo>
                  <a:pt x="316838" y="1415356"/>
                  <a:pt x="0" y="1098518"/>
                  <a:pt x="0" y="707678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0134" tIns="230134" rIns="230134" bIns="2301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smtClean="0">
                <a:latin typeface="Arial" pitchFamily="34" charset="0"/>
                <a:cs typeface="Arial" pitchFamily="34" charset="0"/>
              </a:rPr>
              <a:t>…</a:t>
            </a:r>
            <a:endParaRPr lang="en-US" sz="1800" b="1" kern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Tổng quan về hệ thống(tt)</a:t>
            </a:r>
          </a:p>
        </p:txBody>
      </p:sp>
    </p:spTree>
    <p:extLst>
      <p:ext uri="{BB962C8B-B14F-4D97-AF65-F5344CB8AC3E}">
        <p14:creationId xmlns:p14="http://schemas.microsoft.com/office/powerpoint/2010/main" val="181254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Quy trình xây dựng hệ thống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Phân tích thiết kế phần mềm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Thiết kế giao diện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Lập trình sử dụng ngôn ngữ C#, Sql Server, công nghệ Asp.net và mô hình 3 lớp.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Cài đặt và chạy ứng dụng</a:t>
            </a:r>
          </a:p>
        </p:txBody>
      </p:sp>
    </p:spTree>
    <p:extLst>
      <p:ext uri="{BB962C8B-B14F-4D97-AF65-F5344CB8AC3E}">
        <p14:creationId xmlns:p14="http://schemas.microsoft.com/office/powerpoint/2010/main" val="74730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Phân tích thiết kế phần mềm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00800" y="632013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Usecase tổng quát</a:t>
            </a:r>
          </a:p>
        </p:txBody>
      </p:sp>
    </p:spTree>
    <p:extLst>
      <p:ext uri="{BB962C8B-B14F-4D97-AF65-F5344CB8AC3E}">
        <p14:creationId xmlns:p14="http://schemas.microsoft.com/office/powerpoint/2010/main" val="28115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Thiết kế giao diện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1214735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Giao diện quản lý </a:t>
            </a:r>
            <a: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2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Thiết kế giao diện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1214735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Giao diện quản lý </a:t>
            </a:r>
            <a: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Thiết kế giao diện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1214735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Giao diện quản lý </a:t>
            </a:r>
            <a: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Thiết kế giao diện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17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1214735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Giao diện quản lý </a:t>
            </a:r>
            <a: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Thiết kế giao diện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1214735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Giao diện quản lý </a:t>
            </a:r>
            <a: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14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Kết luận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Các chức năng chính của chương trình cơ bản đã hoàn thành.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Nội dung chính</a:t>
            </a:r>
          </a:p>
        </p:txBody>
      </p:sp>
      <p:sp>
        <p:nvSpPr>
          <p:cNvPr id="3" name="Block Arc 2"/>
          <p:cNvSpPr/>
          <p:nvPr/>
        </p:nvSpPr>
        <p:spPr>
          <a:xfrm>
            <a:off x="-5878790" y="372553"/>
            <a:ext cx="7179696" cy="7179696"/>
          </a:xfrm>
          <a:prstGeom prst="blockArc">
            <a:avLst>
              <a:gd name="adj1" fmla="val 18900000"/>
              <a:gd name="adj2" fmla="val 2700000"/>
              <a:gd name="adj3" fmla="val 301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 4"/>
          <p:cNvSpPr/>
          <p:nvPr/>
        </p:nvSpPr>
        <p:spPr>
          <a:xfrm>
            <a:off x="580151" y="1576288"/>
            <a:ext cx="8260003" cy="561563"/>
          </a:xfrm>
          <a:custGeom>
            <a:avLst/>
            <a:gdLst>
              <a:gd name="connsiteX0" fmla="*/ 0 w 8260003"/>
              <a:gd name="connsiteY0" fmla="*/ 0 h 561563"/>
              <a:gd name="connsiteX1" fmla="*/ 8260003 w 8260003"/>
              <a:gd name="connsiteY1" fmla="*/ 0 h 561563"/>
              <a:gd name="connsiteX2" fmla="*/ 8260003 w 8260003"/>
              <a:gd name="connsiteY2" fmla="*/ 561563 h 561563"/>
              <a:gd name="connsiteX3" fmla="*/ 0 w 8260003"/>
              <a:gd name="connsiteY3" fmla="*/ 561563 h 561563"/>
              <a:gd name="connsiteX4" fmla="*/ 0 w 8260003"/>
              <a:gd name="connsiteY4" fmla="*/ 0 h 56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0003" h="561563">
                <a:moveTo>
                  <a:pt x="0" y="0"/>
                </a:moveTo>
                <a:lnTo>
                  <a:pt x="8260003" y="0"/>
                </a:lnTo>
                <a:lnTo>
                  <a:pt x="8260003" y="561563"/>
                </a:lnTo>
                <a:lnTo>
                  <a:pt x="0" y="561563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5741" tIns="60960" rIns="60960" bIns="6096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>
                <a:latin typeface="Arial" pitchFamily="34" charset="0"/>
                <a:cs typeface="Arial" pitchFamily="34" charset="0"/>
              </a:rPr>
              <a:t>Lý do chọn đề tài</a:t>
            </a:r>
          </a:p>
        </p:txBody>
      </p:sp>
      <p:sp>
        <p:nvSpPr>
          <p:cNvPr id="6" name="Oval 5"/>
          <p:cNvSpPr/>
          <p:nvPr/>
        </p:nvSpPr>
        <p:spPr>
          <a:xfrm>
            <a:off x="229174" y="1506093"/>
            <a:ext cx="701954" cy="701954"/>
          </a:xfrm>
          <a:prstGeom prst="ellipse">
            <a:avLst/>
          </a:prstGeom>
          <a:ln w="28575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400" b="1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" name="Freeform 7"/>
          <p:cNvSpPr/>
          <p:nvPr/>
        </p:nvSpPr>
        <p:spPr>
          <a:xfrm>
            <a:off x="1042075" y="2418527"/>
            <a:ext cx="7798079" cy="561563"/>
          </a:xfrm>
          <a:custGeom>
            <a:avLst/>
            <a:gdLst>
              <a:gd name="connsiteX0" fmla="*/ 0 w 7798079"/>
              <a:gd name="connsiteY0" fmla="*/ 0 h 561563"/>
              <a:gd name="connsiteX1" fmla="*/ 7798079 w 7798079"/>
              <a:gd name="connsiteY1" fmla="*/ 0 h 561563"/>
              <a:gd name="connsiteX2" fmla="*/ 7798079 w 7798079"/>
              <a:gd name="connsiteY2" fmla="*/ 561563 h 561563"/>
              <a:gd name="connsiteX3" fmla="*/ 0 w 7798079"/>
              <a:gd name="connsiteY3" fmla="*/ 561563 h 561563"/>
              <a:gd name="connsiteX4" fmla="*/ 0 w 7798079"/>
              <a:gd name="connsiteY4" fmla="*/ 0 h 56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8079" h="561563">
                <a:moveTo>
                  <a:pt x="0" y="0"/>
                </a:moveTo>
                <a:lnTo>
                  <a:pt x="7798079" y="0"/>
                </a:lnTo>
                <a:lnTo>
                  <a:pt x="7798079" y="561563"/>
                </a:lnTo>
                <a:lnTo>
                  <a:pt x="0" y="561563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5741" tIns="60960" rIns="60960" bIns="6096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>
                <a:latin typeface="Arial" pitchFamily="34" charset="0"/>
                <a:cs typeface="Arial" pitchFamily="34" charset="0"/>
              </a:rPr>
              <a:t>Mục đích của đề tài</a:t>
            </a:r>
          </a:p>
        </p:txBody>
      </p:sp>
      <p:sp>
        <p:nvSpPr>
          <p:cNvPr id="9" name="Oval 8"/>
          <p:cNvSpPr/>
          <p:nvPr/>
        </p:nvSpPr>
        <p:spPr>
          <a:xfrm>
            <a:off x="691098" y="2348331"/>
            <a:ext cx="701954" cy="701954"/>
          </a:xfrm>
          <a:prstGeom prst="ellipse">
            <a:avLst/>
          </a:prstGeom>
          <a:ln w="28575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400" b="1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0" name="Freeform 9"/>
          <p:cNvSpPr/>
          <p:nvPr/>
        </p:nvSpPr>
        <p:spPr>
          <a:xfrm>
            <a:off x="1253302" y="3260765"/>
            <a:ext cx="7586853" cy="561563"/>
          </a:xfrm>
          <a:custGeom>
            <a:avLst/>
            <a:gdLst>
              <a:gd name="connsiteX0" fmla="*/ 0 w 7586853"/>
              <a:gd name="connsiteY0" fmla="*/ 0 h 561563"/>
              <a:gd name="connsiteX1" fmla="*/ 7586853 w 7586853"/>
              <a:gd name="connsiteY1" fmla="*/ 0 h 561563"/>
              <a:gd name="connsiteX2" fmla="*/ 7586853 w 7586853"/>
              <a:gd name="connsiteY2" fmla="*/ 561563 h 561563"/>
              <a:gd name="connsiteX3" fmla="*/ 0 w 7586853"/>
              <a:gd name="connsiteY3" fmla="*/ 561563 h 561563"/>
              <a:gd name="connsiteX4" fmla="*/ 0 w 7586853"/>
              <a:gd name="connsiteY4" fmla="*/ 0 h 56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6853" h="561563">
                <a:moveTo>
                  <a:pt x="0" y="0"/>
                </a:moveTo>
                <a:lnTo>
                  <a:pt x="7586853" y="0"/>
                </a:lnTo>
                <a:lnTo>
                  <a:pt x="7586853" y="561563"/>
                </a:lnTo>
                <a:lnTo>
                  <a:pt x="0" y="561563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5741" tIns="60960" rIns="60960" bIns="6096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>
                <a:latin typeface="Arial" pitchFamily="34" charset="0"/>
                <a:cs typeface="Arial" pitchFamily="34" charset="0"/>
              </a:rPr>
              <a:t>Tổng quan về hệ thống</a:t>
            </a:r>
          </a:p>
        </p:txBody>
      </p:sp>
      <p:sp>
        <p:nvSpPr>
          <p:cNvPr id="11" name="Oval 10"/>
          <p:cNvSpPr/>
          <p:nvPr/>
        </p:nvSpPr>
        <p:spPr>
          <a:xfrm>
            <a:off x="902324" y="3190570"/>
            <a:ext cx="701954" cy="701954"/>
          </a:xfrm>
          <a:prstGeom prst="ellipse">
            <a:avLst/>
          </a:prstGeom>
          <a:ln w="28575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400" b="1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2" name="Freeform 11"/>
          <p:cNvSpPr/>
          <p:nvPr/>
        </p:nvSpPr>
        <p:spPr>
          <a:xfrm>
            <a:off x="1253302" y="4102470"/>
            <a:ext cx="7586853" cy="561563"/>
          </a:xfrm>
          <a:custGeom>
            <a:avLst/>
            <a:gdLst>
              <a:gd name="connsiteX0" fmla="*/ 0 w 7586853"/>
              <a:gd name="connsiteY0" fmla="*/ 0 h 561563"/>
              <a:gd name="connsiteX1" fmla="*/ 7586853 w 7586853"/>
              <a:gd name="connsiteY1" fmla="*/ 0 h 561563"/>
              <a:gd name="connsiteX2" fmla="*/ 7586853 w 7586853"/>
              <a:gd name="connsiteY2" fmla="*/ 561563 h 561563"/>
              <a:gd name="connsiteX3" fmla="*/ 0 w 7586853"/>
              <a:gd name="connsiteY3" fmla="*/ 561563 h 561563"/>
              <a:gd name="connsiteX4" fmla="*/ 0 w 7586853"/>
              <a:gd name="connsiteY4" fmla="*/ 0 h 56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6853" h="561563">
                <a:moveTo>
                  <a:pt x="0" y="0"/>
                </a:moveTo>
                <a:lnTo>
                  <a:pt x="7586853" y="0"/>
                </a:lnTo>
                <a:lnTo>
                  <a:pt x="7586853" y="561563"/>
                </a:lnTo>
                <a:lnTo>
                  <a:pt x="0" y="561563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5741" tIns="60960" rIns="60960" bIns="6096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>
                <a:latin typeface="Arial" pitchFamily="34" charset="0"/>
                <a:cs typeface="Arial" pitchFamily="34" charset="0"/>
              </a:rPr>
              <a:t>Quy trình xây dựng hệ thống</a:t>
            </a:r>
          </a:p>
        </p:txBody>
      </p:sp>
      <p:sp>
        <p:nvSpPr>
          <p:cNvPr id="13" name="Oval 12"/>
          <p:cNvSpPr/>
          <p:nvPr/>
        </p:nvSpPr>
        <p:spPr>
          <a:xfrm>
            <a:off x="902324" y="4032275"/>
            <a:ext cx="701954" cy="701954"/>
          </a:xfrm>
          <a:prstGeom prst="ellipse">
            <a:avLst/>
          </a:prstGeom>
          <a:ln w="28575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400" b="1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4" name="Freeform 13"/>
          <p:cNvSpPr/>
          <p:nvPr/>
        </p:nvSpPr>
        <p:spPr>
          <a:xfrm>
            <a:off x="1042075" y="4944709"/>
            <a:ext cx="7798079" cy="561563"/>
          </a:xfrm>
          <a:custGeom>
            <a:avLst/>
            <a:gdLst>
              <a:gd name="connsiteX0" fmla="*/ 0 w 7798079"/>
              <a:gd name="connsiteY0" fmla="*/ 0 h 561563"/>
              <a:gd name="connsiteX1" fmla="*/ 7798079 w 7798079"/>
              <a:gd name="connsiteY1" fmla="*/ 0 h 561563"/>
              <a:gd name="connsiteX2" fmla="*/ 7798079 w 7798079"/>
              <a:gd name="connsiteY2" fmla="*/ 561563 h 561563"/>
              <a:gd name="connsiteX3" fmla="*/ 0 w 7798079"/>
              <a:gd name="connsiteY3" fmla="*/ 561563 h 561563"/>
              <a:gd name="connsiteX4" fmla="*/ 0 w 7798079"/>
              <a:gd name="connsiteY4" fmla="*/ 0 h 56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8079" h="561563">
                <a:moveTo>
                  <a:pt x="0" y="0"/>
                </a:moveTo>
                <a:lnTo>
                  <a:pt x="7798079" y="0"/>
                </a:lnTo>
                <a:lnTo>
                  <a:pt x="7798079" y="561563"/>
                </a:lnTo>
                <a:lnTo>
                  <a:pt x="0" y="561563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5741" tIns="60960" rIns="60960" bIns="6096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>
                <a:latin typeface="Arial" pitchFamily="34" charset="0"/>
                <a:cs typeface="Arial" pitchFamily="34" charset="0"/>
              </a:rPr>
              <a:t>Kết luận và hướng phát triển</a:t>
            </a:r>
          </a:p>
        </p:txBody>
      </p:sp>
      <p:sp>
        <p:nvSpPr>
          <p:cNvPr id="15" name="Oval 14"/>
          <p:cNvSpPr/>
          <p:nvPr/>
        </p:nvSpPr>
        <p:spPr>
          <a:xfrm>
            <a:off x="691098" y="4874514"/>
            <a:ext cx="701954" cy="701954"/>
          </a:xfrm>
          <a:prstGeom prst="ellipse">
            <a:avLst/>
          </a:prstGeom>
          <a:ln w="28575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400" b="1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6" name="Freeform 15"/>
          <p:cNvSpPr/>
          <p:nvPr/>
        </p:nvSpPr>
        <p:spPr>
          <a:xfrm>
            <a:off x="580151" y="5786948"/>
            <a:ext cx="8260003" cy="561563"/>
          </a:xfrm>
          <a:custGeom>
            <a:avLst/>
            <a:gdLst>
              <a:gd name="connsiteX0" fmla="*/ 0 w 8260003"/>
              <a:gd name="connsiteY0" fmla="*/ 0 h 561563"/>
              <a:gd name="connsiteX1" fmla="*/ 8260003 w 8260003"/>
              <a:gd name="connsiteY1" fmla="*/ 0 h 561563"/>
              <a:gd name="connsiteX2" fmla="*/ 8260003 w 8260003"/>
              <a:gd name="connsiteY2" fmla="*/ 561563 h 561563"/>
              <a:gd name="connsiteX3" fmla="*/ 0 w 8260003"/>
              <a:gd name="connsiteY3" fmla="*/ 561563 h 561563"/>
              <a:gd name="connsiteX4" fmla="*/ 0 w 8260003"/>
              <a:gd name="connsiteY4" fmla="*/ 0 h 56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0003" h="561563">
                <a:moveTo>
                  <a:pt x="0" y="0"/>
                </a:moveTo>
                <a:lnTo>
                  <a:pt x="8260003" y="0"/>
                </a:lnTo>
                <a:lnTo>
                  <a:pt x="8260003" y="561563"/>
                </a:lnTo>
                <a:lnTo>
                  <a:pt x="0" y="561563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5741" tIns="60960" rIns="60960" bIns="6096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>
                <a:latin typeface="Arial" pitchFamily="34" charset="0"/>
                <a:cs typeface="Arial" pitchFamily="34" charset="0"/>
              </a:rPr>
              <a:t>Tài liệu tham khảo</a:t>
            </a:r>
          </a:p>
        </p:txBody>
      </p:sp>
      <p:sp>
        <p:nvSpPr>
          <p:cNvPr id="17" name="Oval 16"/>
          <p:cNvSpPr/>
          <p:nvPr/>
        </p:nvSpPr>
        <p:spPr>
          <a:xfrm>
            <a:off x="229174" y="5716752"/>
            <a:ext cx="701954" cy="701954"/>
          </a:xfrm>
          <a:prstGeom prst="ellipse">
            <a:avLst/>
          </a:prstGeom>
          <a:ln w="28575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400" b="1">
                <a:latin typeface="Arial" pitchFamily="34" charset="0"/>
                <a:cs typeface="Arial" pitchFamily="34" charset="0"/>
              </a:rPr>
              <a:t>6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0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Hướng phát triển đề tài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Hoàn thiện các chức năng còn lại của bản thân và GVHD đề xuất, </a:t>
            </a:r>
            <a: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8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Tài liệu tham khảo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Tài liệu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[1] </a:t>
            </a:r>
            <a: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[2] </a:t>
            </a:r>
            <a: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[3] </a:t>
            </a:r>
            <a: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Website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[4] </a:t>
            </a:r>
            <a:r>
              <a:rPr lang="en-US" sz="2400" u="sng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http://www.w3schools.com.vn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[5] </a:t>
            </a:r>
            <a:r>
              <a:rPr lang="en-US" sz="2400" u="sng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4"/>
              </a:rPr>
              <a:t>http://www.diendantinhoc.net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[6] </a:t>
            </a:r>
            <a:r>
              <a:rPr lang="en-US" sz="2400" u="sng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5"/>
              </a:rPr>
              <a:t>http://www.stackoverflow.com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[7] </a:t>
            </a:r>
            <a:r>
              <a:rPr lang="en-US" sz="2400" u="sng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6"/>
              </a:rPr>
              <a:t>http://www.codeproject.com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8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4533" y="1828800"/>
            <a:ext cx="7498080" cy="292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Bài báo cáo của em tới đây là kết thúc! </a:t>
            </a: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Cảm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ơn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thầy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cô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chú ý theo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dõi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!</a:t>
            </a:r>
          </a:p>
        </p:txBody>
      </p:sp>
      <p:pic>
        <p:nvPicPr>
          <p:cNvPr id="13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392561"/>
            <a:ext cx="1524000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64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Lý do chọn đề tài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3</a:t>
            </a:fld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8600" y="1600200"/>
            <a:ext cx="8686799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FontTx/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Đối với sự phát triển của thời buổi hiện nay</a:t>
            </a:r>
            <a: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,…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Tx/>
              <a:buNone/>
            </a:pPr>
            <a:endParaRPr lang="en-US" sz="24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4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Mục đích của đề tài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Xây dựng hệ thống quản lý khách sạn trên nền web(môi trường .NET) sử dụng mô hình 3 lớp (3-Layer) 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Tổng quan về hệ thống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toán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76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Tổng quan về hệ thống(tt)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Các chức năng chính của chương trình :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Quản lý hệ thống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Quản lý danh mục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Quản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lý hoạt động thu chi tiền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Thống kê báo cáo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….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95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7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864322" y="3155503"/>
            <a:ext cx="1415355" cy="1415355"/>
          </a:xfrm>
          <a:custGeom>
            <a:avLst/>
            <a:gdLst>
              <a:gd name="connsiteX0" fmla="*/ 0 w 1415355"/>
              <a:gd name="connsiteY0" fmla="*/ 707678 h 1415355"/>
              <a:gd name="connsiteX1" fmla="*/ 707678 w 1415355"/>
              <a:gd name="connsiteY1" fmla="*/ 0 h 1415355"/>
              <a:gd name="connsiteX2" fmla="*/ 1415356 w 1415355"/>
              <a:gd name="connsiteY2" fmla="*/ 707678 h 1415355"/>
              <a:gd name="connsiteX3" fmla="*/ 707678 w 1415355"/>
              <a:gd name="connsiteY3" fmla="*/ 1415356 h 1415355"/>
              <a:gd name="connsiteX4" fmla="*/ 0 w 1415355"/>
              <a:gd name="connsiteY4" fmla="*/ 707678 h 14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355" h="1415355">
                <a:moveTo>
                  <a:pt x="0" y="707678"/>
                </a:moveTo>
                <a:cubicBezTo>
                  <a:pt x="0" y="316838"/>
                  <a:pt x="316838" y="0"/>
                  <a:pt x="707678" y="0"/>
                </a:cubicBezTo>
                <a:cubicBezTo>
                  <a:pt x="1098518" y="0"/>
                  <a:pt x="1415356" y="316838"/>
                  <a:pt x="1415356" y="707678"/>
                </a:cubicBezTo>
                <a:cubicBezTo>
                  <a:pt x="1415356" y="1098518"/>
                  <a:pt x="1098518" y="1415356"/>
                  <a:pt x="707678" y="1415356"/>
                </a:cubicBezTo>
                <a:cubicBezTo>
                  <a:pt x="316838" y="1415356"/>
                  <a:pt x="0" y="1098518"/>
                  <a:pt x="0" y="707678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0134" tIns="230134" rIns="230134" bIns="2301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>
                <a:latin typeface="Arial" pitchFamily="34" charset="0"/>
                <a:cs typeface="Arial" pitchFamily="34" charset="0"/>
              </a:rPr>
              <a:t>Quản lý hệ thống</a:t>
            </a:r>
          </a:p>
        </p:txBody>
      </p:sp>
      <p:sp>
        <p:nvSpPr>
          <p:cNvPr id="13" name="Freeform 12"/>
          <p:cNvSpPr/>
          <p:nvPr/>
        </p:nvSpPr>
        <p:spPr>
          <a:xfrm rot="16200000">
            <a:off x="4422429" y="2641150"/>
            <a:ext cx="299141" cy="481220"/>
          </a:xfrm>
          <a:custGeom>
            <a:avLst/>
            <a:gdLst>
              <a:gd name="connsiteX0" fmla="*/ 0 w 299141"/>
              <a:gd name="connsiteY0" fmla="*/ 96244 h 481220"/>
              <a:gd name="connsiteX1" fmla="*/ 149571 w 299141"/>
              <a:gd name="connsiteY1" fmla="*/ 96244 h 481220"/>
              <a:gd name="connsiteX2" fmla="*/ 149571 w 299141"/>
              <a:gd name="connsiteY2" fmla="*/ 0 h 481220"/>
              <a:gd name="connsiteX3" fmla="*/ 299141 w 299141"/>
              <a:gd name="connsiteY3" fmla="*/ 240610 h 481220"/>
              <a:gd name="connsiteX4" fmla="*/ 149571 w 299141"/>
              <a:gd name="connsiteY4" fmla="*/ 481220 h 481220"/>
              <a:gd name="connsiteX5" fmla="*/ 149571 w 299141"/>
              <a:gd name="connsiteY5" fmla="*/ 384976 h 481220"/>
              <a:gd name="connsiteX6" fmla="*/ 0 w 299141"/>
              <a:gd name="connsiteY6" fmla="*/ 384976 h 481220"/>
              <a:gd name="connsiteX7" fmla="*/ 0 w 299141"/>
              <a:gd name="connsiteY7" fmla="*/ 96244 h 48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141" h="481220">
                <a:moveTo>
                  <a:pt x="0" y="96244"/>
                </a:moveTo>
                <a:lnTo>
                  <a:pt x="149571" y="96244"/>
                </a:lnTo>
                <a:lnTo>
                  <a:pt x="149571" y="0"/>
                </a:lnTo>
                <a:lnTo>
                  <a:pt x="299141" y="240610"/>
                </a:lnTo>
                <a:lnTo>
                  <a:pt x="149571" y="481220"/>
                </a:lnTo>
                <a:lnTo>
                  <a:pt x="149571" y="384976"/>
                </a:lnTo>
                <a:lnTo>
                  <a:pt x="0" y="384976"/>
                </a:lnTo>
                <a:lnTo>
                  <a:pt x="0" y="962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96244" rIns="89742" bIns="9624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b="1" kern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864322" y="1175730"/>
            <a:ext cx="1415355" cy="1415355"/>
          </a:xfrm>
          <a:custGeom>
            <a:avLst/>
            <a:gdLst>
              <a:gd name="connsiteX0" fmla="*/ 0 w 1415355"/>
              <a:gd name="connsiteY0" fmla="*/ 707678 h 1415355"/>
              <a:gd name="connsiteX1" fmla="*/ 707678 w 1415355"/>
              <a:gd name="connsiteY1" fmla="*/ 0 h 1415355"/>
              <a:gd name="connsiteX2" fmla="*/ 1415356 w 1415355"/>
              <a:gd name="connsiteY2" fmla="*/ 707678 h 1415355"/>
              <a:gd name="connsiteX3" fmla="*/ 707678 w 1415355"/>
              <a:gd name="connsiteY3" fmla="*/ 1415356 h 1415355"/>
              <a:gd name="connsiteX4" fmla="*/ 0 w 1415355"/>
              <a:gd name="connsiteY4" fmla="*/ 707678 h 14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355" h="1415355">
                <a:moveTo>
                  <a:pt x="0" y="707678"/>
                </a:moveTo>
                <a:cubicBezTo>
                  <a:pt x="0" y="316838"/>
                  <a:pt x="316838" y="0"/>
                  <a:pt x="707678" y="0"/>
                </a:cubicBezTo>
                <a:cubicBezTo>
                  <a:pt x="1098518" y="0"/>
                  <a:pt x="1415356" y="316838"/>
                  <a:pt x="1415356" y="707678"/>
                </a:cubicBezTo>
                <a:cubicBezTo>
                  <a:pt x="1415356" y="1098518"/>
                  <a:pt x="1098518" y="1415356"/>
                  <a:pt x="707678" y="1415356"/>
                </a:cubicBezTo>
                <a:cubicBezTo>
                  <a:pt x="316838" y="1415356"/>
                  <a:pt x="0" y="1098518"/>
                  <a:pt x="0" y="707678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0134" tIns="230134" rIns="230134" bIns="2301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>
                <a:latin typeface="Arial" pitchFamily="34" charset="0"/>
                <a:cs typeface="Arial" pitchFamily="34" charset="0"/>
              </a:rPr>
              <a:t>Nhật ký hệ thống</a:t>
            </a:r>
          </a:p>
        </p:txBody>
      </p:sp>
      <p:sp>
        <p:nvSpPr>
          <p:cNvPr id="15" name="Freeform 14"/>
          <p:cNvSpPr/>
          <p:nvPr/>
        </p:nvSpPr>
        <p:spPr>
          <a:xfrm>
            <a:off x="5403849" y="3622570"/>
            <a:ext cx="299141" cy="481220"/>
          </a:xfrm>
          <a:custGeom>
            <a:avLst/>
            <a:gdLst>
              <a:gd name="connsiteX0" fmla="*/ 0 w 299141"/>
              <a:gd name="connsiteY0" fmla="*/ 96244 h 481220"/>
              <a:gd name="connsiteX1" fmla="*/ 149571 w 299141"/>
              <a:gd name="connsiteY1" fmla="*/ 96244 h 481220"/>
              <a:gd name="connsiteX2" fmla="*/ 149571 w 299141"/>
              <a:gd name="connsiteY2" fmla="*/ 0 h 481220"/>
              <a:gd name="connsiteX3" fmla="*/ 299141 w 299141"/>
              <a:gd name="connsiteY3" fmla="*/ 240610 h 481220"/>
              <a:gd name="connsiteX4" fmla="*/ 149571 w 299141"/>
              <a:gd name="connsiteY4" fmla="*/ 481220 h 481220"/>
              <a:gd name="connsiteX5" fmla="*/ 149571 w 299141"/>
              <a:gd name="connsiteY5" fmla="*/ 384976 h 481220"/>
              <a:gd name="connsiteX6" fmla="*/ 0 w 299141"/>
              <a:gd name="connsiteY6" fmla="*/ 384976 h 481220"/>
              <a:gd name="connsiteX7" fmla="*/ 0 w 299141"/>
              <a:gd name="connsiteY7" fmla="*/ 96244 h 48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141" h="481220">
                <a:moveTo>
                  <a:pt x="0" y="96244"/>
                </a:moveTo>
                <a:lnTo>
                  <a:pt x="149571" y="96244"/>
                </a:lnTo>
                <a:lnTo>
                  <a:pt x="149571" y="0"/>
                </a:lnTo>
                <a:lnTo>
                  <a:pt x="299141" y="240610"/>
                </a:lnTo>
                <a:lnTo>
                  <a:pt x="149571" y="481220"/>
                </a:lnTo>
                <a:lnTo>
                  <a:pt x="149571" y="384976"/>
                </a:lnTo>
                <a:lnTo>
                  <a:pt x="0" y="384976"/>
                </a:lnTo>
                <a:lnTo>
                  <a:pt x="0" y="962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96244" rIns="89742" bIns="9624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b="1" kern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844095" y="3155503"/>
            <a:ext cx="1415355" cy="1415355"/>
          </a:xfrm>
          <a:custGeom>
            <a:avLst/>
            <a:gdLst>
              <a:gd name="connsiteX0" fmla="*/ 0 w 1415355"/>
              <a:gd name="connsiteY0" fmla="*/ 707678 h 1415355"/>
              <a:gd name="connsiteX1" fmla="*/ 707678 w 1415355"/>
              <a:gd name="connsiteY1" fmla="*/ 0 h 1415355"/>
              <a:gd name="connsiteX2" fmla="*/ 1415356 w 1415355"/>
              <a:gd name="connsiteY2" fmla="*/ 707678 h 1415355"/>
              <a:gd name="connsiteX3" fmla="*/ 707678 w 1415355"/>
              <a:gd name="connsiteY3" fmla="*/ 1415356 h 1415355"/>
              <a:gd name="connsiteX4" fmla="*/ 0 w 1415355"/>
              <a:gd name="connsiteY4" fmla="*/ 707678 h 14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355" h="1415355">
                <a:moveTo>
                  <a:pt x="0" y="707678"/>
                </a:moveTo>
                <a:cubicBezTo>
                  <a:pt x="0" y="316838"/>
                  <a:pt x="316838" y="0"/>
                  <a:pt x="707678" y="0"/>
                </a:cubicBezTo>
                <a:cubicBezTo>
                  <a:pt x="1098518" y="0"/>
                  <a:pt x="1415356" y="316838"/>
                  <a:pt x="1415356" y="707678"/>
                </a:cubicBezTo>
                <a:cubicBezTo>
                  <a:pt x="1415356" y="1098518"/>
                  <a:pt x="1098518" y="1415356"/>
                  <a:pt x="707678" y="1415356"/>
                </a:cubicBezTo>
                <a:cubicBezTo>
                  <a:pt x="316838" y="1415356"/>
                  <a:pt x="0" y="1098518"/>
                  <a:pt x="0" y="707678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0134" tIns="230134" rIns="230134" bIns="2301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>
                <a:latin typeface="Arial" pitchFamily="34" charset="0"/>
                <a:cs typeface="Arial" pitchFamily="34" charset="0"/>
              </a:rPr>
              <a:t>Phân quyền</a:t>
            </a:r>
          </a:p>
        </p:txBody>
      </p:sp>
      <p:sp>
        <p:nvSpPr>
          <p:cNvPr id="17" name="Freeform 16"/>
          <p:cNvSpPr/>
          <p:nvPr/>
        </p:nvSpPr>
        <p:spPr>
          <a:xfrm rot="5400000">
            <a:off x="4422429" y="4603990"/>
            <a:ext cx="299141" cy="481220"/>
          </a:xfrm>
          <a:custGeom>
            <a:avLst/>
            <a:gdLst>
              <a:gd name="connsiteX0" fmla="*/ 0 w 299141"/>
              <a:gd name="connsiteY0" fmla="*/ 96244 h 481220"/>
              <a:gd name="connsiteX1" fmla="*/ 149571 w 299141"/>
              <a:gd name="connsiteY1" fmla="*/ 96244 h 481220"/>
              <a:gd name="connsiteX2" fmla="*/ 149571 w 299141"/>
              <a:gd name="connsiteY2" fmla="*/ 0 h 481220"/>
              <a:gd name="connsiteX3" fmla="*/ 299141 w 299141"/>
              <a:gd name="connsiteY3" fmla="*/ 240610 h 481220"/>
              <a:gd name="connsiteX4" fmla="*/ 149571 w 299141"/>
              <a:gd name="connsiteY4" fmla="*/ 481220 h 481220"/>
              <a:gd name="connsiteX5" fmla="*/ 149571 w 299141"/>
              <a:gd name="connsiteY5" fmla="*/ 384976 h 481220"/>
              <a:gd name="connsiteX6" fmla="*/ 0 w 299141"/>
              <a:gd name="connsiteY6" fmla="*/ 384976 h 481220"/>
              <a:gd name="connsiteX7" fmla="*/ 0 w 299141"/>
              <a:gd name="connsiteY7" fmla="*/ 96244 h 48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141" h="481220">
                <a:moveTo>
                  <a:pt x="0" y="96244"/>
                </a:moveTo>
                <a:lnTo>
                  <a:pt x="149571" y="96244"/>
                </a:lnTo>
                <a:lnTo>
                  <a:pt x="149571" y="0"/>
                </a:lnTo>
                <a:lnTo>
                  <a:pt x="299141" y="240610"/>
                </a:lnTo>
                <a:lnTo>
                  <a:pt x="149571" y="481220"/>
                </a:lnTo>
                <a:lnTo>
                  <a:pt x="149571" y="384976"/>
                </a:lnTo>
                <a:lnTo>
                  <a:pt x="0" y="384976"/>
                </a:lnTo>
                <a:lnTo>
                  <a:pt x="0" y="962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96243" rIns="89742" bIns="9624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b="1" kern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864322" y="5135276"/>
            <a:ext cx="1415355" cy="1415355"/>
          </a:xfrm>
          <a:custGeom>
            <a:avLst/>
            <a:gdLst>
              <a:gd name="connsiteX0" fmla="*/ 0 w 1415355"/>
              <a:gd name="connsiteY0" fmla="*/ 707678 h 1415355"/>
              <a:gd name="connsiteX1" fmla="*/ 707678 w 1415355"/>
              <a:gd name="connsiteY1" fmla="*/ 0 h 1415355"/>
              <a:gd name="connsiteX2" fmla="*/ 1415356 w 1415355"/>
              <a:gd name="connsiteY2" fmla="*/ 707678 h 1415355"/>
              <a:gd name="connsiteX3" fmla="*/ 707678 w 1415355"/>
              <a:gd name="connsiteY3" fmla="*/ 1415356 h 1415355"/>
              <a:gd name="connsiteX4" fmla="*/ 0 w 1415355"/>
              <a:gd name="connsiteY4" fmla="*/ 707678 h 14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355" h="1415355">
                <a:moveTo>
                  <a:pt x="0" y="707678"/>
                </a:moveTo>
                <a:cubicBezTo>
                  <a:pt x="0" y="316838"/>
                  <a:pt x="316838" y="0"/>
                  <a:pt x="707678" y="0"/>
                </a:cubicBezTo>
                <a:cubicBezTo>
                  <a:pt x="1098518" y="0"/>
                  <a:pt x="1415356" y="316838"/>
                  <a:pt x="1415356" y="707678"/>
                </a:cubicBezTo>
                <a:cubicBezTo>
                  <a:pt x="1415356" y="1098518"/>
                  <a:pt x="1098518" y="1415356"/>
                  <a:pt x="707678" y="1415356"/>
                </a:cubicBezTo>
                <a:cubicBezTo>
                  <a:pt x="316838" y="1415356"/>
                  <a:pt x="0" y="1098518"/>
                  <a:pt x="0" y="707678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0134" tIns="230134" rIns="230134" bIns="2301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>
                <a:latin typeface="Arial" pitchFamily="34" charset="0"/>
                <a:cs typeface="Arial" pitchFamily="34" charset="0"/>
              </a:rPr>
              <a:t>Cấp lại mật khẩu</a:t>
            </a:r>
          </a:p>
        </p:txBody>
      </p:sp>
      <p:sp>
        <p:nvSpPr>
          <p:cNvPr id="19" name="Freeform 18"/>
          <p:cNvSpPr/>
          <p:nvPr/>
        </p:nvSpPr>
        <p:spPr>
          <a:xfrm>
            <a:off x="3441009" y="3622569"/>
            <a:ext cx="299142" cy="481221"/>
          </a:xfrm>
          <a:custGeom>
            <a:avLst/>
            <a:gdLst>
              <a:gd name="connsiteX0" fmla="*/ 0 w 299141"/>
              <a:gd name="connsiteY0" fmla="*/ 96244 h 481220"/>
              <a:gd name="connsiteX1" fmla="*/ 149571 w 299141"/>
              <a:gd name="connsiteY1" fmla="*/ 96244 h 481220"/>
              <a:gd name="connsiteX2" fmla="*/ 149571 w 299141"/>
              <a:gd name="connsiteY2" fmla="*/ 0 h 481220"/>
              <a:gd name="connsiteX3" fmla="*/ 299141 w 299141"/>
              <a:gd name="connsiteY3" fmla="*/ 240610 h 481220"/>
              <a:gd name="connsiteX4" fmla="*/ 149571 w 299141"/>
              <a:gd name="connsiteY4" fmla="*/ 481220 h 481220"/>
              <a:gd name="connsiteX5" fmla="*/ 149571 w 299141"/>
              <a:gd name="connsiteY5" fmla="*/ 384976 h 481220"/>
              <a:gd name="connsiteX6" fmla="*/ 0 w 299141"/>
              <a:gd name="connsiteY6" fmla="*/ 384976 h 481220"/>
              <a:gd name="connsiteX7" fmla="*/ 0 w 299141"/>
              <a:gd name="connsiteY7" fmla="*/ 96244 h 48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141" h="481220">
                <a:moveTo>
                  <a:pt x="299141" y="384976"/>
                </a:moveTo>
                <a:lnTo>
                  <a:pt x="149570" y="384976"/>
                </a:lnTo>
                <a:lnTo>
                  <a:pt x="149570" y="481220"/>
                </a:lnTo>
                <a:lnTo>
                  <a:pt x="0" y="240610"/>
                </a:lnTo>
                <a:lnTo>
                  <a:pt x="149570" y="0"/>
                </a:lnTo>
                <a:lnTo>
                  <a:pt x="149570" y="96244"/>
                </a:lnTo>
                <a:lnTo>
                  <a:pt x="299141" y="96244"/>
                </a:lnTo>
                <a:lnTo>
                  <a:pt x="299141" y="38497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9742" tIns="96245" rIns="1" bIns="9624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b="1" kern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884549" y="3155503"/>
            <a:ext cx="1415355" cy="1415355"/>
          </a:xfrm>
          <a:custGeom>
            <a:avLst/>
            <a:gdLst>
              <a:gd name="connsiteX0" fmla="*/ 0 w 1415355"/>
              <a:gd name="connsiteY0" fmla="*/ 707678 h 1415355"/>
              <a:gd name="connsiteX1" fmla="*/ 707678 w 1415355"/>
              <a:gd name="connsiteY1" fmla="*/ 0 h 1415355"/>
              <a:gd name="connsiteX2" fmla="*/ 1415356 w 1415355"/>
              <a:gd name="connsiteY2" fmla="*/ 707678 h 1415355"/>
              <a:gd name="connsiteX3" fmla="*/ 707678 w 1415355"/>
              <a:gd name="connsiteY3" fmla="*/ 1415356 h 1415355"/>
              <a:gd name="connsiteX4" fmla="*/ 0 w 1415355"/>
              <a:gd name="connsiteY4" fmla="*/ 707678 h 14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355" h="1415355">
                <a:moveTo>
                  <a:pt x="0" y="707678"/>
                </a:moveTo>
                <a:cubicBezTo>
                  <a:pt x="0" y="316838"/>
                  <a:pt x="316838" y="0"/>
                  <a:pt x="707678" y="0"/>
                </a:cubicBezTo>
                <a:cubicBezTo>
                  <a:pt x="1098518" y="0"/>
                  <a:pt x="1415356" y="316838"/>
                  <a:pt x="1415356" y="707678"/>
                </a:cubicBezTo>
                <a:cubicBezTo>
                  <a:pt x="1415356" y="1098518"/>
                  <a:pt x="1098518" y="1415356"/>
                  <a:pt x="707678" y="1415356"/>
                </a:cubicBezTo>
                <a:cubicBezTo>
                  <a:pt x="316838" y="1415356"/>
                  <a:pt x="0" y="1098518"/>
                  <a:pt x="0" y="707678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0134" tIns="230134" rIns="230134" bIns="2301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>
                <a:latin typeface="Arial" pitchFamily="34" charset="0"/>
                <a:cs typeface="Arial" pitchFamily="34" charset="0"/>
              </a:rPr>
              <a:t>Sao lưu – Phục hồi DL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Tổng quan về hệ thống(tt)</a:t>
            </a:r>
          </a:p>
        </p:txBody>
      </p:sp>
    </p:spTree>
    <p:extLst>
      <p:ext uri="{BB962C8B-B14F-4D97-AF65-F5344CB8AC3E}">
        <p14:creationId xmlns:p14="http://schemas.microsoft.com/office/powerpoint/2010/main" val="152583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8</a:t>
            </a:fld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864322" y="3155503"/>
            <a:ext cx="1415355" cy="1415355"/>
          </a:xfrm>
          <a:custGeom>
            <a:avLst/>
            <a:gdLst>
              <a:gd name="connsiteX0" fmla="*/ 0 w 1415355"/>
              <a:gd name="connsiteY0" fmla="*/ 707678 h 1415355"/>
              <a:gd name="connsiteX1" fmla="*/ 707678 w 1415355"/>
              <a:gd name="connsiteY1" fmla="*/ 0 h 1415355"/>
              <a:gd name="connsiteX2" fmla="*/ 1415356 w 1415355"/>
              <a:gd name="connsiteY2" fmla="*/ 707678 h 1415355"/>
              <a:gd name="connsiteX3" fmla="*/ 707678 w 1415355"/>
              <a:gd name="connsiteY3" fmla="*/ 1415356 h 1415355"/>
              <a:gd name="connsiteX4" fmla="*/ 0 w 1415355"/>
              <a:gd name="connsiteY4" fmla="*/ 707678 h 14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355" h="1415355">
                <a:moveTo>
                  <a:pt x="0" y="707678"/>
                </a:moveTo>
                <a:cubicBezTo>
                  <a:pt x="0" y="316838"/>
                  <a:pt x="316838" y="0"/>
                  <a:pt x="707678" y="0"/>
                </a:cubicBezTo>
                <a:cubicBezTo>
                  <a:pt x="1098518" y="0"/>
                  <a:pt x="1415356" y="316838"/>
                  <a:pt x="1415356" y="707678"/>
                </a:cubicBezTo>
                <a:cubicBezTo>
                  <a:pt x="1415356" y="1098518"/>
                  <a:pt x="1098518" y="1415356"/>
                  <a:pt x="707678" y="1415356"/>
                </a:cubicBezTo>
                <a:cubicBezTo>
                  <a:pt x="316838" y="1415356"/>
                  <a:pt x="0" y="1098518"/>
                  <a:pt x="0" y="707678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0134" tIns="230134" rIns="230134" bIns="2301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>
                <a:latin typeface="Arial" pitchFamily="34" charset="0"/>
                <a:cs typeface="Arial" pitchFamily="34" charset="0"/>
              </a:rPr>
              <a:t>Quản lý danh mục</a:t>
            </a:r>
          </a:p>
        </p:txBody>
      </p:sp>
      <p:sp>
        <p:nvSpPr>
          <p:cNvPr id="8" name="Freeform 7"/>
          <p:cNvSpPr/>
          <p:nvPr/>
        </p:nvSpPr>
        <p:spPr>
          <a:xfrm rot="16200000">
            <a:off x="4422429" y="2641150"/>
            <a:ext cx="299141" cy="481220"/>
          </a:xfrm>
          <a:custGeom>
            <a:avLst/>
            <a:gdLst>
              <a:gd name="connsiteX0" fmla="*/ 0 w 299141"/>
              <a:gd name="connsiteY0" fmla="*/ 96244 h 481220"/>
              <a:gd name="connsiteX1" fmla="*/ 149571 w 299141"/>
              <a:gd name="connsiteY1" fmla="*/ 96244 h 481220"/>
              <a:gd name="connsiteX2" fmla="*/ 149571 w 299141"/>
              <a:gd name="connsiteY2" fmla="*/ 0 h 481220"/>
              <a:gd name="connsiteX3" fmla="*/ 299141 w 299141"/>
              <a:gd name="connsiteY3" fmla="*/ 240610 h 481220"/>
              <a:gd name="connsiteX4" fmla="*/ 149571 w 299141"/>
              <a:gd name="connsiteY4" fmla="*/ 481220 h 481220"/>
              <a:gd name="connsiteX5" fmla="*/ 149571 w 299141"/>
              <a:gd name="connsiteY5" fmla="*/ 384976 h 481220"/>
              <a:gd name="connsiteX6" fmla="*/ 0 w 299141"/>
              <a:gd name="connsiteY6" fmla="*/ 384976 h 481220"/>
              <a:gd name="connsiteX7" fmla="*/ 0 w 299141"/>
              <a:gd name="connsiteY7" fmla="*/ 96244 h 48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141" h="481220">
                <a:moveTo>
                  <a:pt x="0" y="96244"/>
                </a:moveTo>
                <a:lnTo>
                  <a:pt x="149571" y="96244"/>
                </a:lnTo>
                <a:lnTo>
                  <a:pt x="149571" y="0"/>
                </a:lnTo>
                <a:lnTo>
                  <a:pt x="299141" y="240610"/>
                </a:lnTo>
                <a:lnTo>
                  <a:pt x="149571" y="481220"/>
                </a:lnTo>
                <a:lnTo>
                  <a:pt x="149571" y="384976"/>
                </a:lnTo>
                <a:lnTo>
                  <a:pt x="0" y="384976"/>
                </a:lnTo>
                <a:lnTo>
                  <a:pt x="0" y="962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96244" rIns="89742" bIns="9624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b="1" kern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864322" y="1175730"/>
            <a:ext cx="1415355" cy="1415355"/>
          </a:xfrm>
          <a:custGeom>
            <a:avLst/>
            <a:gdLst>
              <a:gd name="connsiteX0" fmla="*/ 0 w 1415355"/>
              <a:gd name="connsiteY0" fmla="*/ 707678 h 1415355"/>
              <a:gd name="connsiteX1" fmla="*/ 707678 w 1415355"/>
              <a:gd name="connsiteY1" fmla="*/ 0 h 1415355"/>
              <a:gd name="connsiteX2" fmla="*/ 1415356 w 1415355"/>
              <a:gd name="connsiteY2" fmla="*/ 707678 h 1415355"/>
              <a:gd name="connsiteX3" fmla="*/ 707678 w 1415355"/>
              <a:gd name="connsiteY3" fmla="*/ 1415356 h 1415355"/>
              <a:gd name="connsiteX4" fmla="*/ 0 w 1415355"/>
              <a:gd name="connsiteY4" fmla="*/ 707678 h 14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355" h="1415355">
                <a:moveTo>
                  <a:pt x="0" y="707678"/>
                </a:moveTo>
                <a:cubicBezTo>
                  <a:pt x="0" y="316838"/>
                  <a:pt x="316838" y="0"/>
                  <a:pt x="707678" y="0"/>
                </a:cubicBezTo>
                <a:cubicBezTo>
                  <a:pt x="1098518" y="0"/>
                  <a:pt x="1415356" y="316838"/>
                  <a:pt x="1415356" y="707678"/>
                </a:cubicBezTo>
                <a:cubicBezTo>
                  <a:pt x="1415356" y="1098518"/>
                  <a:pt x="1098518" y="1415356"/>
                  <a:pt x="707678" y="1415356"/>
                </a:cubicBezTo>
                <a:cubicBezTo>
                  <a:pt x="316838" y="1415356"/>
                  <a:pt x="0" y="1098518"/>
                  <a:pt x="0" y="707678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0134" tIns="230134" rIns="230134" bIns="2301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>
                <a:latin typeface="Arial" pitchFamily="34" charset="0"/>
                <a:cs typeface="Arial" pitchFamily="34" charset="0"/>
              </a:rPr>
              <a:t>Nhân viên</a:t>
            </a:r>
          </a:p>
        </p:txBody>
      </p:sp>
      <p:sp>
        <p:nvSpPr>
          <p:cNvPr id="13" name="Freeform 12"/>
          <p:cNvSpPr/>
          <p:nvPr/>
        </p:nvSpPr>
        <p:spPr>
          <a:xfrm rot="19800000">
            <a:off x="5272364" y="3131860"/>
            <a:ext cx="299141" cy="481220"/>
          </a:xfrm>
          <a:custGeom>
            <a:avLst/>
            <a:gdLst>
              <a:gd name="connsiteX0" fmla="*/ 0 w 299141"/>
              <a:gd name="connsiteY0" fmla="*/ 96244 h 481220"/>
              <a:gd name="connsiteX1" fmla="*/ 149571 w 299141"/>
              <a:gd name="connsiteY1" fmla="*/ 96244 h 481220"/>
              <a:gd name="connsiteX2" fmla="*/ 149571 w 299141"/>
              <a:gd name="connsiteY2" fmla="*/ 0 h 481220"/>
              <a:gd name="connsiteX3" fmla="*/ 299141 w 299141"/>
              <a:gd name="connsiteY3" fmla="*/ 240610 h 481220"/>
              <a:gd name="connsiteX4" fmla="*/ 149571 w 299141"/>
              <a:gd name="connsiteY4" fmla="*/ 481220 h 481220"/>
              <a:gd name="connsiteX5" fmla="*/ 149571 w 299141"/>
              <a:gd name="connsiteY5" fmla="*/ 384976 h 481220"/>
              <a:gd name="connsiteX6" fmla="*/ 0 w 299141"/>
              <a:gd name="connsiteY6" fmla="*/ 384976 h 481220"/>
              <a:gd name="connsiteX7" fmla="*/ 0 w 299141"/>
              <a:gd name="connsiteY7" fmla="*/ 96244 h 48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141" h="481220">
                <a:moveTo>
                  <a:pt x="0" y="96244"/>
                </a:moveTo>
                <a:lnTo>
                  <a:pt x="149571" y="96244"/>
                </a:lnTo>
                <a:lnTo>
                  <a:pt x="149571" y="0"/>
                </a:lnTo>
                <a:lnTo>
                  <a:pt x="299141" y="240610"/>
                </a:lnTo>
                <a:lnTo>
                  <a:pt x="149571" y="481220"/>
                </a:lnTo>
                <a:lnTo>
                  <a:pt x="149571" y="384976"/>
                </a:lnTo>
                <a:lnTo>
                  <a:pt x="0" y="384976"/>
                </a:lnTo>
                <a:lnTo>
                  <a:pt x="0" y="962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96244" rIns="89741" bIns="9624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b="1" kern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578855" y="2165616"/>
            <a:ext cx="1415355" cy="1415355"/>
          </a:xfrm>
          <a:custGeom>
            <a:avLst/>
            <a:gdLst>
              <a:gd name="connsiteX0" fmla="*/ 0 w 1415355"/>
              <a:gd name="connsiteY0" fmla="*/ 707678 h 1415355"/>
              <a:gd name="connsiteX1" fmla="*/ 707678 w 1415355"/>
              <a:gd name="connsiteY1" fmla="*/ 0 h 1415355"/>
              <a:gd name="connsiteX2" fmla="*/ 1415356 w 1415355"/>
              <a:gd name="connsiteY2" fmla="*/ 707678 h 1415355"/>
              <a:gd name="connsiteX3" fmla="*/ 707678 w 1415355"/>
              <a:gd name="connsiteY3" fmla="*/ 1415356 h 1415355"/>
              <a:gd name="connsiteX4" fmla="*/ 0 w 1415355"/>
              <a:gd name="connsiteY4" fmla="*/ 707678 h 14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355" h="1415355">
                <a:moveTo>
                  <a:pt x="0" y="707678"/>
                </a:moveTo>
                <a:cubicBezTo>
                  <a:pt x="0" y="316838"/>
                  <a:pt x="316838" y="0"/>
                  <a:pt x="707678" y="0"/>
                </a:cubicBezTo>
                <a:cubicBezTo>
                  <a:pt x="1098518" y="0"/>
                  <a:pt x="1415356" y="316838"/>
                  <a:pt x="1415356" y="707678"/>
                </a:cubicBezTo>
                <a:cubicBezTo>
                  <a:pt x="1415356" y="1098518"/>
                  <a:pt x="1098518" y="1415356"/>
                  <a:pt x="707678" y="1415356"/>
                </a:cubicBezTo>
                <a:cubicBezTo>
                  <a:pt x="316838" y="1415356"/>
                  <a:pt x="0" y="1098518"/>
                  <a:pt x="0" y="707678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0134" tIns="230134" rIns="230134" bIns="2301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>
                <a:latin typeface="Arial" pitchFamily="34" charset="0"/>
                <a:cs typeface="Arial" pitchFamily="34" charset="0"/>
              </a:rPr>
              <a:t>Khách hàng</a:t>
            </a:r>
          </a:p>
        </p:txBody>
      </p:sp>
      <p:sp>
        <p:nvSpPr>
          <p:cNvPr id="15" name="Freeform 14"/>
          <p:cNvSpPr/>
          <p:nvPr/>
        </p:nvSpPr>
        <p:spPr>
          <a:xfrm rot="1800000">
            <a:off x="5272364" y="4113280"/>
            <a:ext cx="299141" cy="481220"/>
          </a:xfrm>
          <a:custGeom>
            <a:avLst/>
            <a:gdLst>
              <a:gd name="connsiteX0" fmla="*/ 0 w 299141"/>
              <a:gd name="connsiteY0" fmla="*/ 96244 h 481220"/>
              <a:gd name="connsiteX1" fmla="*/ 149571 w 299141"/>
              <a:gd name="connsiteY1" fmla="*/ 96244 h 481220"/>
              <a:gd name="connsiteX2" fmla="*/ 149571 w 299141"/>
              <a:gd name="connsiteY2" fmla="*/ 0 h 481220"/>
              <a:gd name="connsiteX3" fmla="*/ 299141 w 299141"/>
              <a:gd name="connsiteY3" fmla="*/ 240610 h 481220"/>
              <a:gd name="connsiteX4" fmla="*/ 149571 w 299141"/>
              <a:gd name="connsiteY4" fmla="*/ 481220 h 481220"/>
              <a:gd name="connsiteX5" fmla="*/ 149571 w 299141"/>
              <a:gd name="connsiteY5" fmla="*/ 384976 h 481220"/>
              <a:gd name="connsiteX6" fmla="*/ 0 w 299141"/>
              <a:gd name="connsiteY6" fmla="*/ 384976 h 481220"/>
              <a:gd name="connsiteX7" fmla="*/ 0 w 299141"/>
              <a:gd name="connsiteY7" fmla="*/ 96244 h 48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141" h="481220">
                <a:moveTo>
                  <a:pt x="0" y="96244"/>
                </a:moveTo>
                <a:lnTo>
                  <a:pt x="149571" y="96244"/>
                </a:lnTo>
                <a:lnTo>
                  <a:pt x="149571" y="0"/>
                </a:lnTo>
                <a:lnTo>
                  <a:pt x="299141" y="240610"/>
                </a:lnTo>
                <a:lnTo>
                  <a:pt x="149571" y="481220"/>
                </a:lnTo>
                <a:lnTo>
                  <a:pt x="149571" y="384976"/>
                </a:lnTo>
                <a:lnTo>
                  <a:pt x="0" y="384976"/>
                </a:lnTo>
                <a:lnTo>
                  <a:pt x="0" y="962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96243" rIns="89741" bIns="9624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b="1" kern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578855" y="4145389"/>
            <a:ext cx="1415355" cy="1415355"/>
          </a:xfrm>
          <a:custGeom>
            <a:avLst/>
            <a:gdLst>
              <a:gd name="connsiteX0" fmla="*/ 0 w 1415355"/>
              <a:gd name="connsiteY0" fmla="*/ 707678 h 1415355"/>
              <a:gd name="connsiteX1" fmla="*/ 707678 w 1415355"/>
              <a:gd name="connsiteY1" fmla="*/ 0 h 1415355"/>
              <a:gd name="connsiteX2" fmla="*/ 1415356 w 1415355"/>
              <a:gd name="connsiteY2" fmla="*/ 707678 h 1415355"/>
              <a:gd name="connsiteX3" fmla="*/ 707678 w 1415355"/>
              <a:gd name="connsiteY3" fmla="*/ 1415356 h 1415355"/>
              <a:gd name="connsiteX4" fmla="*/ 0 w 1415355"/>
              <a:gd name="connsiteY4" fmla="*/ 707678 h 14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355" h="1415355">
                <a:moveTo>
                  <a:pt x="0" y="707678"/>
                </a:moveTo>
                <a:cubicBezTo>
                  <a:pt x="0" y="316838"/>
                  <a:pt x="316838" y="0"/>
                  <a:pt x="707678" y="0"/>
                </a:cubicBezTo>
                <a:cubicBezTo>
                  <a:pt x="1098518" y="0"/>
                  <a:pt x="1415356" y="316838"/>
                  <a:pt x="1415356" y="707678"/>
                </a:cubicBezTo>
                <a:cubicBezTo>
                  <a:pt x="1415356" y="1098518"/>
                  <a:pt x="1098518" y="1415356"/>
                  <a:pt x="707678" y="1415356"/>
                </a:cubicBezTo>
                <a:cubicBezTo>
                  <a:pt x="316838" y="1415356"/>
                  <a:pt x="0" y="1098518"/>
                  <a:pt x="0" y="707678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0134" tIns="230134" rIns="230134" bIns="2301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smtClean="0">
                <a:latin typeface="Arial" pitchFamily="34" charset="0"/>
                <a:cs typeface="Arial" pitchFamily="34" charset="0"/>
              </a:rPr>
              <a:t>…</a:t>
            </a:r>
            <a:endParaRPr lang="en-US" sz="1800" b="1" kern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 rot="5400000">
            <a:off x="4422429" y="4603990"/>
            <a:ext cx="299141" cy="481220"/>
          </a:xfrm>
          <a:custGeom>
            <a:avLst/>
            <a:gdLst>
              <a:gd name="connsiteX0" fmla="*/ 0 w 299141"/>
              <a:gd name="connsiteY0" fmla="*/ 96244 h 481220"/>
              <a:gd name="connsiteX1" fmla="*/ 149571 w 299141"/>
              <a:gd name="connsiteY1" fmla="*/ 96244 h 481220"/>
              <a:gd name="connsiteX2" fmla="*/ 149571 w 299141"/>
              <a:gd name="connsiteY2" fmla="*/ 0 h 481220"/>
              <a:gd name="connsiteX3" fmla="*/ 299141 w 299141"/>
              <a:gd name="connsiteY3" fmla="*/ 240610 h 481220"/>
              <a:gd name="connsiteX4" fmla="*/ 149571 w 299141"/>
              <a:gd name="connsiteY4" fmla="*/ 481220 h 481220"/>
              <a:gd name="connsiteX5" fmla="*/ 149571 w 299141"/>
              <a:gd name="connsiteY5" fmla="*/ 384976 h 481220"/>
              <a:gd name="connsiteX6" fmla="*/ 0 w 299141"/>
              <a:gd name="connsiteY6" fmla="*/ 384976 h 481220"/>
              <a:gd name="connsiteX7" fmla="*/ 0 w 299141"/>
              <a:gd name="connsiteY7" fmla="*/ 96244 h 48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141" h="481220">
                <a:moveTo>
                  <a:pt x="0" y="96244"/>
                </a:moveTo>
                <a:lnTo>
                  <a:pt x="149571" y="96244"/>
                </a:lnTo>
                <a:lnTo>
                  <a:pt x="149571" y="0"/>
                </a:lnTo>
                <a:lnTo>
                  <a:pt x="299141" y="240610"/>
                </a:lnTo>
                <a:lnTo>
                  <a:pt x="149571" y="481220"/>
                </a:lnTo>
                <a:lnTo>
                  <a:pt x="149571" y="384976"/>
                </a:lnTo>
                <a:lnTo>
                  <a:pt x="0" y="384976"/>
                </a:lnTo>
                <a:lnTo>
                  <a:pt x="0" y="962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96243" rIns="89742" bIns="9624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b="1" kern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864322" y="5135276"/>
            <a:ext cx="1415355" cy="1415355"/>
          </a:xfrm>
          <a:custGeom>
            <a:avLst/>
            <a:gdLst>
              <a:gd name="connsiteX0" fmla="*/ 0 w 1415355"/>
              <a:gd name="connsiteY0" fmla="*/ 707678 h 1415355"/>
              <a:gd name="connsiteX1" fmla="*/ 707678 w 1415355"/>
              <a:gd name="connsiteY1" fmla="*/ 0 h 1415355"/>
              <a:gd name="connsiteX2" fmla="*/ 1415356 w 1415355"/>
              <a:gd name="connsiteY2" fmla="*/ 707678 h 1415355"/>
              <a:gd name="connsiteX3" fmla="*/ 707678 w 1415355"/>
              <a:gd name="connsiteY3" fmla="*/ 1415356 h 1415355"/>
              <a:gd name="connsiteX4" fmla="*/ 0 w 1415355"/>
              <a:gd name="connsiteY4" fmla="*/ 707678 h 14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355" h="1415355">
                <a:moveTo>
                  <a:pt x="0" y="707678"/>
                </a:moveTo>
                <a:cubicBezTo>
                  <a:pt x="0" y="316838"/>
                  <a:pt x="316838" y="0"/>
                  <a:pt x="707678" y="0"/>
                </a:cubicBezTo>
                <a:cubicBezTo>
                  <a:pt x="1098518" y="0"/>
                  <a:pt x="1415356" y="316838"/>
                  <a:pt x="1415356" y="707678"/>
                </a:cubicBezTo>
                <a:cubicBezTo>
                  <a:pt x="1415356" y="1098518"/>
                  <a:pt x="1098518" y="1415356"/>
                  <a:pt x="707678" y="1415356"/>
                </a:cubicBezTo>
                <a:cubicBezTo>
                  <a:pt x="316838" y="1415356"/>
                  <a:pt x="0" y="1098518"/>
                  <a:pt x="0" y="707678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0134" tIns="230134" rIns="230134" bIns="2301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>
                <a:latin typeface="Arial" pitchFamily="34" charset="0"/>
                <a:cs typeface="Arial" pitchFamily="34" charset="0"/>
              </a:rPr>
              <a:t>Cơ sở</a:t>
            </a:r>
          </a:p>
        </p:txBody>
      </p:sp>
      <p:sp>
        <p:nvSpPr>
          <p:cNvPr id="19" name="Freeform 18"/>
          <p:cNvSpPr/>
          <p:nvPr/>
        </p:nvSpPr>
        <p:spPr>
          <a:xfrm rot="19800000">
            <a:off x="3572494" y="4113279"/>
            <a:ext cx="299142" cy="481221"/>
          </a:xfrm>
          <a:custGeom>
            <a:avLst/>
            <a:gdLst>
              <a:gd name="connsiteX0" fmla="*/ 0 w 299141"/>
              <a:gd name="connsiteY0" fmla="*/ 96244 h 481220"/>
              <a:gd name="connsiteX1" fmla="*/ 149571 w 299141"/>
              <a:gd name="connsiteY1" fmla="*/ 96244 h 481220"/>
              <a:gd name="connsiteX2" fmla="*/ 149571 w 299141"/>
              <a:gd name="connsiteY2" fmla="*/ 0 h 481220"/>
              <a:gd name="connsiteX3" fmla="*/ 299141 w 299141"/>
              <a:gd name="connsiteY3" fmla="*/ 240610 h 481220"/>
              <a:gd name="connsiteX4" fmla="*/ 149571 w 299141"/>
              <a:gd name="connsiteY4" fmla="*/ 481220 h 481220"/>
              <a:gd name="connsiteX5" fmla="*/ 149571 w 299141"/>
              <a:gd name="connsiteY5" fmla="*/ 384976 h 481220"/>
              <a:gd name="connsiteX6" fmla="*/ 0 w 299141"/>
              <a:gd name="connsiteY6" fmla="*/ 384976 h 481220"/>
              <a:gd name="connsiteX7" fmla="*/ 0 w 299141"/>
              <a:gd name="connsiteY7" fmla="*/ 96244 h 48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141" h="481220">
                <a:moveTo>
                  <a:pt x="299141" y="384976"/>
                </a:moveTo>
                <a:lnTo>
                  <a:pt x="149570" y="384976"/>
                </a:lnTo>
                <a:lnTo>
                  <a:pt x="149570" y="481220"/>
                </a:lnTo>
                <a:lnTo>
                  <a:pt x="0" y="240610"/>
                </a:lnTo>
                <a:lnTo>
                  <a:pt x="149570" y="0"/>
                </a:lnTo>
                <a:lnTo>
                  <a:pt x="149570" y="96244"/>
                </a:lnTo>
                <a:lnTo>
                  <a:pt x="299141" y="96244"/>
                </a:lnTo>
                <a:lnTo>
                  <a:pt x="299141" y="38497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9740" tIns="96244" rIns="2" bIns="96244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20" name="Freeform 19"/>
          <p:cNvSpPr/>
          <p:nvPr/>
        </p:nvSpPr>
        <p:spPr>
          <a:xfrm>
            <a:off x="2149788" y="4145389"/>
            <a:ext cx="1415355" cy="1415355"/>
          </a:xfrm>
          <a:custGeom>
            <a:avLst/>
            <a:gdLst>
              <a:gd name="connsiteX0" fmla="*/ 0 w 1415355"/>
              <a:gd name="connsiteY0" fmla="*/ 707678 h 1415355"/>
              <a:gd name="connsiteX1" fmla="*/ 707678 w 1415355"/>
              <a:gd name="connsiteY1" fmla="*/ 0 h 1415355"/>
              <a:gd name="connsiteX2" fmla="*/ 1415356 w 1415355"/>
              <a:gd name="connsiteY2" fmla="*/ 707678 h 1415355"/>
              <a:gd name="connsiteX3" fmla="*/ 707678 w 1415355"/>
              <a:gd name="connsiteY3" fmla="*/ 1415356 h 1415355"/>
              <a:gd name="connsiteX4" fmla="*/ 0 w 1415355"/>
              <a:gd name="connsiteY4" fmla="*/ 707678 h 14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355" h="1415355">
                <a:moveTo>
                  <a:pt x="0" y="707678"/>
                </a:moveTo>
                <a:cubicBezTo>
                  <a:pt x="0" y="316838"/>
                  <a:pt x="316838" y="0"/>
                  <a:pt x="707678" y="0"/>
                </a:cubicBezTo>
                <a:cubicBezTo>
                  <a:pt x="1098518" y="0"/>
                  <a:pt x="1415356" y="316838"/>
                  <a:pt x="1415356" y="707678"/>
                </a:cubicBezTo>
                <a:cubicBezTo>
                  <a:pt x="1415356" y="1098518"/>
                  <a:pt x="1098518" y="1415356"/>
                  <a:pt x="707678" y="1415356"/>
                </a:cubicBezTo>
                <a:cubicBezTo>
                  <a:pt x="316838" y="1415356"/>
                  <a:pt x="0" y="1098518"/>
                  <a:pt x="0" y="707678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0134" tIns="230134" rIns="230134" bIns="2301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>
                <a:latin typeface="Arial" pitchFamily="34" charset="0"/>
                <a:cs typeface="Arial" pitchFamily="34" charset="0"/>
              </a:rPr>
              <a:t>Hàng hóa</a:t>
            </a:r>
          </a:p>
        </p:txBody>
      </p:sp>
      <p:sp>
        <p:nvSpPr>
          <p:cNvPr id="21" name="Freeform 20"/>
          <p:cNvSpPr/>
          <p:nvPr/>
        </p:nvSpPr>
        <p:spPr>
          <a:xfrm rot="1800000">
            <a:off x="3572494" y="3131859"/>
            <a:ext cx="299142" cy="481221"/>
          </a:xfrm>
          <a:custGeom>
            <a:avLst/>
            <a:gdLst>
              <a:gd name="connsiteX0" fmla="*/ 0 w 299141"/>
              <a:gd name="connsiteY0" fmla="*/ 96244 h 481220"/>
              <a:gd name="connsiteX1" fmla="*/ 149571 w 299141"/>
              <a:gd name="connsiteY1" fmla="*/ 96244 h 481220"/>
              <a:gd name="connsiteX2" fmla="*/ 149571 w 299141"/>
              <a:gd name="connsiteY2" fmla="*/ 0 h 481220"/>
              <a:gd name="connsiteX3" fmla="*/ 299141 w 299141"/>
              <a:gd name="connsiteY3" fmla="*/ 240610 h 481220"/>
              <a:gd name="connsiteX4" fmla="*/ 149571 w 299141"/>
              <a:gd name="connsiteY4" fmla="*/ 481220 h 481220"/>
              <a:gd name="connsiteX5" fmla="*/ 149571 w 299141"/>
              <a:gd name="connsiteY5" fmla="*/ 384976 h 481220"/>
              <a:gd name="connsiteX6" fmla="*/ 0 w 299141"/>
              <a:gd name="connsiteY6" fmla="*/ 384976 h 481220"/>
              <a:gd name="connsiteX7" fmla="*/ 0 w 299141"/>
              <a:gd name="connsiteY7" fmla="*/ 96244 h 48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141" h="481220">
                <a:moveTo>
                  <a:pt x="299141" y="384976"/>
                </a:moveTo>
                <a:lnTo>
                  <a:pt x="149570" y="384976"/>
                </a:lnTo>
                <a:lnTo>
                  <a:pt x="149570" y="481220"/>
                </a:lnTo>
                <a:lnTo>
                  <a:pt x="0" y="240610"/>
                </a:lnTo>
                <a:lnTo>
                  <a:pt x="149570" y="0"/>
                </a:lnTo>
                <a:lnTo>
                  <a:pt x="149570" y="96244"/>
                </a:lnTo>
                <a:lnTo>
                  <a:pt x="299141" y="96244"/>
                </a:lnTo>
                <a:lnTo>
                  <a:pt x="299141" y="38497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9742" tIns="96245" rIns="0" bIns="9624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22" name="Freeform 21"/>
          <p:cNvSpPr/>
          <p:nvPr/>
        </p:nvSpPr>
        <p:spPr>
          <a:xfrm>
            <a:off x="2149788" y="2165616"/>
            <a:ext cx="1415355" cy="1415355"/>
          </a:xfrm>
          <a:custGeom>
            <a:avLst/>
            <a:gdLst>
              <a:gd name="connsiteX0" fmla="*/ 0 w 1415355"/>
              <a:gd name="connsiteY0" fmla="*/ 707678 h 1415355"/>
              <a:gd name="connsiteX1" fmla="*/ 707678 w 1415355"/>
              <a:gd name="connsiteY1" fmla="*/ 0 h 1415355"/>
              <a:gd name="connsiteX2" fmla="*/ 1415356 w 1415355"/>
              <a:gd name="connsiteY2" fmla="*/ 707678 h 1415355"/>
              <a:gd name="connsiteX3" fmla="*/ 707678 w 1415355"/>
              <a:gd name="connsiteY3" fmla="*/ 1415356 h 1415355"/>
              <a:gd name="connsiteX4" fmla="*/ 0 w 1415355"/>
              <a:gd name="connsiteY4" fmla="*/ 707678 h 14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355" h="1415355">
                <a:moveTo>
                  <a:pt x="0" y="707678"/>
                </a:moveTo>
                <a:cubicBezTo>
                  <a:pt x="0" y="316838"/>
                  <a:pt x="316838" y="0"/>
                  <a:pt x="707678" y="0"/>
                </a:cubicBezTo>
                <a:cubicBezTo>
                  <a:pt x="1098518" y="0"/>
                  <a:pt x="1415356" y="316838"/>
                  <a:pt x="1415356" y="707678"/>
                </a:cubicBezTo>
                <a:cubicBezTo>
                  <a:pt x="1415356" y="1098518"/>
                  <a:pt x="1098518" y="1415356"/>
                  <a:pt x="707678" y="1415356"/>
                </a:cubicBezTo>
                <a:cubicBezTo>
                  <a:pt x="316838" y="1415356"/>
                  <a:pt x="0" y="1098518"/>
                  <a:pt x="0" y="707678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0134" tIns="230134" rIns="230134" bIns="2301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>
                <a:latin typeface="Arial" pitchFamily="34" charset="0"/>
                <a:cs typeface="Arial" pitchFamily="34" charset="0"/>
              </a:rPr>
              <a:t>Phòng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Tổng quan về hệ thống(tt)</a:t>
            </a:r>
          </a:p>
        </p:txBody>
      </p:sp>
    </p:spTree>
    <p:extLst>
      <p:ext uri="{BB962C8B-B14F-4D97-AF65-F5344CB8AC3E}">
        <p14:creationId xmlns:p14="http://schemas.microsoft.com/office/powerpoint/2010/main" val="413224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43800" y="457200"/>
            <a:ext cx="1066800" cy="1066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B_W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16" y="700881"/>
            <a:ext cx="721784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00BE-EE62-4213-BB75-AC819772B618}" type="slidenum">
              <a:rPr lang="en-US" smtClean="0"/>
              <a:t>9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81000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Tổng quan về hệ thống(tt)</a:t>
            </a:r>
          </a:p>
        </p:txBody>
      </p:sp>
      <p:sp>
        <p:nvSpPr>
          <p:cNvPr id="30" name="Freeform 29"/>
          <p:cNvSpPr/>
          <p:nvPr/>
        </p:nvSpPr>
        <p:spPr>
          <a:xfrm>
            <a:off x="3687179" y="1143000"/>
            <a:ext cx="1646821" cy="1066800"/>
          </a:xfrm>
          <a:custGeom>
            <a:avLst/>
            <a:gdLst>
              <a:gd name="connsiteX0" fmla="*/ 0 w 1289721"/>
              <a:gd name="connsiteY0" fmla="*/ 64486 h 644860"/>
              <a:gd name="connsiteX1" fmla="*/ 64486 w 1289721"/>
              <a:gd name="connsiteY1" fmla="*/ 0 h 644860"/>
              <a:gd name="connsiteX2" fmla="*/ 1225235 w 1289721"/>
              <a:gd name="connsiteY2" fmla="*/ 0 h 644860"/>
              <a:gd name="connsiteX3" fmla="*/ 1289721 w 1289721"/>
              <a:gd name="connsiteY3" fmla="*/ 64486 h 644860"/>
              <a:gd name="connsiteX4" fmla="*/ 1289721 w 1289721"/>
              <a:gd name="connsiteY4" fmla="*/ 580374 h 644860"/>
              <a:gd name="connsiteX5" fmla="*/ 1225235 w 1289721"/>
              <a:gd name="connsiteY5" fmla="*/ 644860 h 644860"/>
              <a:gd name="connsiteX6" fmla="*/ 64486 w 1289721"/>
              <a:gd name="connsiteY6" fmla="*/ 644860 h 644860"/>
              <a:gd name="connsiteX7" fmla="*/ 0 w 1289721"/>
              <a:gd name="connsiteY7" fmla="*/ 580374 h 644860"/>
              <a:gd name="connsiteX8" fmla="*/ 0 w 1289721"/>
              <a:gd name="connsiteY8" fmla="*/ 64486 h 64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721" h="644860">
                <a:moveTo>
                  <a:pt x="0" y="64486"/>
                </a:moveTo>
                <a:cubicBezTo>
                  <a:pt x="0" y="28871"/>
                  <a:pt x="28871" y="0"/>
                  <a:pt x="64486" y="0"/>
                </a:cubicBezTo>
                <a:lnTo>
                  <a:pt x="1225235" y="0"/>
                </a:lnTo>
                <a:cubicBezTo>
                  <a:pt x="1260850" y="0"/>
                  <a:pt x="1289721" y="28871"/>
                  <a:pt x="1289721" y="64486"/>
                </a:cubicBezTo>
                <a:lnTo>
                  <a:pt x="1289721" y="580374"/>
                </a:lnTo>
                <a:cubicBezTo>
                  <a:pt x="1289721" y="615989"/>
                  <a:pt x="1260850" y="644860"/>
                  <a:pt x="1225235" y="644860"/>
                </a:cubicBezTo>
                <a:lnTo>
                  <a:pt x="64486" y="644860"/>
                </a:lnTo>
                <a:cubicBezTo>
                  <a:pt x="28871" y="644860"/>
                  <a:pt x="0" y="615989"/>
                  <a:pt x="0" y="580374"/>
                </a:cubicBezTo>
                <a:lnTo>
                  <a:pt x="0" y="64486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7777" tIns="27777" rIns="27777" bIns="27777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kern="1200">
                <a:latin typeface="Arial" pitchFamily="34" charset="0"/>
                <a:cs typeface="Arial" pitchFamily="34" charset="0"/>
              </a:rPr>
              <a:t>Hoạt động Hotel</a:t>
            </a:r>
          </a:p>
        </p:txBody>
      </p:sp>
      <p:sp>
        <p:nvSpPr>
          <p:cNvPr id="2" name="Flowchart: Extract 1"/>
          <p:cNvSpPr/>
          <p:nvPr/>
        </p:nvSpPr>
        <p:spPr>
          <a:xfrm>
            <a:off x="609600" y="2286000"/>
            <a:ext cx="7772400" cy="4038600"/>
          </a:xfrm>
          <a:prstGeom prst="flowChartExtract">
            <a:avLst/>
          </a:prstGeom>
          <a:gradFill>
            <a:gsLst>
              <a:gs pos="0">
                <a:schemeClr val="bg1"/>
              </a:gs>
              <a:gs pos="37000">
                <a:schemeClr val="accent1">
                  <a:tint val="44500"/>
                  <a:satMod val="160000"/>
                </a:schemeClr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flipH="1">
            <a:off x="2895600" y="2743200"/>
            <a:ext cx="1646821" cy="1066800"/>
          </a:xfrm>
          <a:custGeom>
            <a:avLst/>
            <a:gdLst>
              <a:gd name="connsiteX0" fmla="*/ 0 w 1289721"/>
              <a:gd name="connsiteY0" fmla="*/ 64486 h 644860"/>
              <a:gd name="connsiteX1" fmla="*/ 64486 w 1289721"/>
              <a:gd name="connsiteY1" fmla="*/ 0 h 644860"/>
              <a:gd name="connsiteX2" fmla="*/ 1225235 w 1289721"/>
              <a:gd name="connsiteY2" fmla="*/ 0 h 644860"/>
              <a:gd name="connsiteX3" fmla="*/ 1289721 w 1289721"/>
              <a:gd name="connsiteY3" fmla="*/ 64486 h 644860"/>
              <a:gd name="connsiteX4" fmla="*/ 1289721 w 1289721"/>
              <a:gd name="connsiteY4" fmla="*/ 580374 h 644860"/>
              <a:gd name="connsiteX5" fmla="*/ 1225235 w 1289721"/>
              <a:gd name="connsiteY5" fmla="*/ 644860 h 644860"/>
              <a:gd name="connsiteX6" fmla="*/ 64486 w 1289721"/>
              <a:gd name="connsiteY6" fmla="*/ 644860 h 644860"/>
              <a:gd name="connsiteX7" fmla="*/ 0 w 1289721"/>
              <a:gd name="connsiteY7" fmla="*/ 580374 h 644860"/>
              <a:gd name="connsiteX8" fmla="*/ 0 w 1289721"/>
              <a:gd name="connsiteY8" fmla="*/ 64486 h 64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721" h="644860">
                <a:moveTo>
                  <a:pt x="0" y="64486"/>
                </a:moveTo>
                <a:cubicBezTo>
                  <a:pt x="0" y="28871"/>
                  <a:pt x="28871" y="0"/>
                  <a:pt x="64486" y="0"/>
                </a:cubicBezTo>
                <a:lnTo>
                  <a:pt x="1225235" y="0"/>
                </a:lnTo>
                <a:cubicBezTo>
                  <a:pt x="1260850" y="0"/>
                  <a:pt x="1289721" y="28871"/>
                  <a:pt x="1289721" y="64486"/>
                </a:cubicBezTo>
                <a:lnTo>
                  <a:pt x="1289721" y="580374"/>
                </a:lnTo>
                <a:cubicBezTo>
                  <a:pt x="1289721" y="615989"/>
                  <a:pt x="1260850" y="644860"/>
                  <a:pt x="1225235" y="644860"/>
                </a:cubicBezTo>
                <a:lnTo>
                  <a:pt x="64486" y="644860"/>
                </a:lnTo>
                <a:cubicBezTo>
                  <a:pt x="28871" y="644860"/>
                  <a:pt x="0" y="615989"/>
                  <a:pt x="0" y="580374"/>
                </a:cubicBezTo>
                <a:lnTo>
                  <a:pt x="0" y="64486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7777" tIns="27777" rIns="27777" bIns="27777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kern="1200">
                <a:latin typeface="Arial" pitchFamily="34" charset="0"/>
                <a:cs typeface="Arial" pitchFamily="34" charset="0"/>
              </a:rPr>
              <a:t>Tiếp nhận khách hàng</a:t>
            </a:r>
          </a:p>
        </p:txBody>
      </p:sp>
      <p:sp>
        <p:nvSpPr>
          <p:cNvPr id="34" name="Freeform 33"/>
          <p:cNvSpPr/>
          <p:nvPr/>
        </p:nvSpPr>
        <p:spPr>
          <a:xfrm>
            <a:off x="4724400" y="2743200"/>
            <a:ext cx="1646821" cy="1066800"/>
          </a:xfrm>
          <a:custGeom>
            <a:avLst/>
            <a:gdLst>
              <a:gd name="connsiteX0" fmla="*/ 0 w 1289721"/>
              <a:gd name="connsiteY0" fmla="*/ 64486 h 644860"/>
              <a:gd name="connsiteX1" fmla="*/ 64486 w 1289721"/>
              <a:gd name="connsiteY1" fmla="*/ 0 h 644860"/>
              <a:gd name="connsiteX2" fmla="*/ 1225235 w 1289721"/>
              <a:gd name="connsiteY2" fmla="*/ 0 h 644860"/>
              <a:gd name="connsiteX3" fmla="*/ 1289721 w 1289721"/>
              <a:gd name="connsiteY3" fmla="*/ 64486 h 644860"/>
              <a:gd name="connsiteX4" fmla="*/ 1289721 w 1289721"/>
              <a:gd name="connsiteY4" fmla="*/ 580374 h 644860"/>
              <a:gd name="connsiteX5" fmla="*/ 1225235 w 1289721"/>
              <a:gd name="connsiteY5" fmla="*/ 644860 h 644860"/>
              <a:gd name="connsiteX6" fmla="*/ 64486 w 1289721"/>
              <a:gd name="connsiteY6" fmla="*/ 644860 h 644860"/>
              <a:gd name="connsiteX7" fmla="*/ 0 w 1289721"/>
              <a:gd name="connsiteY7" fmla="*/ 580374 h 644860"/>
              <a:gd name="connsiteX8" fmla="*/ 0 w 1289721"/>
              <a:gd name="connsiteY8" fmla="*/ 64486 h 64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721" h="644860">
                <a:moveTo>
                  <a:pt x="0" y="64486"/>
                </a:moveTo>
                <a:cubicBezTo>
                  <a:pt x="0" y="28871"/>
                  <a:pt x="28871" y="0"/>
                  <a:pt x="64486" y="0"/>
                </a:cubicBezTo>
                <a:lnTo>
                  <a:pt x="1225235" y="0"/>
                </a:lnTo>
                <a:cubicBezTo>
                  <a:pt x="1260850" y="0"/>
                  <a:pt x="1289721" y="28871"/>
                  <a:pt x="1289721" y="64486"/>
                </a:cubicBezTo>
                <a:lnTo>
                  <a:pt x="1289721" y="580374"/>
                </a:lnTo>
                <a:cubicBezTo>
                  <a:pt x="1289721" y="615989"/>
                  <a:pt x="1260850" y="644860"/>
                  <a:pt x="1225235" y="644860"/>
                </a:cubicBezTo>
                <a:lnTo>
                  <a:pt x="64486" y="644860"/>
                </a:lnTo>
                <a:cubicBezTo>
                  <a:pt x="28871" y="644860"/>
                  <a:pt x="0" y="615989"/>
                  <a:pt x="0" y="580374"/>
                </a:cubicBezTo>
                <a:lnTo>
                  <a:pt x="0" y="64486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7777" tIns="27777" rIns="27777" bIns="27777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kern="1200">
                <a:latin typeface="Arial" pitchFamily="34" charset="0"/>
                <a:cs typeface="Arial" pitchFamily="34" charset="0"/>
              </a:rPr>
              <a:t>Xem thông tin phòng</a:t>
            </a:r>
          </a:p>
        </p:txBody>
      </p:sp>
      <p:sp>
        <p:nvSpPr>
          <p:cNvPr id="36" name="Freeform 35"/>
          <p:cNvSpPr/>
          <p:nvPr/>
        </p:nvSpPr>
        <p:spPr>
          <a:xfrm>
            <a:off x="1858379" y="3977996"/>
            <a:ext cx="1646821" cy="1066800"/>
          </a:xfrm>
          <a:custGeom>
            <a:avLst/>
            <a:gdLst>
              <a:gd name="connsiteX0" fmla="*/ 0 w 1289721"/>
              <a:gd name="connsiteY0" fmla="*/ 64486 h 644860"/>
              <a:gd name="connsiteX1" fmla="*/ 64486 w 1289721"/>
              <a:gd name="connsiteY1" fmla="*/ 0 h 644860"/>
              <a:gd name="connsiteX2" fmla="*/ 1225235 w 1289721"/>
              <a:gd name="connsiteY2" fmla="*/ 0 h 644860"/>
              <a:gd name="connsiteX3" fmla="*/ 1289721 w 1289721"/>
              <a:gd name="connsiteY3" fmla="*/ 64486 h 644860"/>
              <a:gd name="connsiteX4" fmla="*/ 1289721 w 1289721"/>
              <a:gd name="connsiteY4" fmla="*/ 580374 h 644860"/>
              <a:gd name="connsiteX5" fmla="*/ 1225235 w 1289721"/>
              <a:gd name="connsiteY5" fmla="*/ 644860 h 644860"/>
              <a:gd name="connsiteX6" fmla="*/ 64486 w 1289721"/>
              <a:gd name="connsiteY6" fmla="*/ 644860 h 644860"/>
              <a:gd name="connsiteX7" fmla="*/ 0 w 1289721"/>
              <a:gd name="connsiteY7" fmla="*/ 580374 h 644860"/>
              <a:gd name="connsiteX8" fmla="*/ 0 w 1289721"/>
              <a:gd name="connsiteY8" fmla="*/ 64486 h 64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721" h="644860">
                <a:moveTo>
                  <a:pt x="0" y="64486"/>
                </a:moveTo>
                <a:cubicBezTo>
                  <a:pt x="0" y="28871"/>
                  <a:pt x="28871" y="0"/>
                  <a:pt x="64486" y="0"/>
                </a:cubicBezTo>
                <a:lnTo>
                  <a:pt x="1225235" y="0"/>
                </a:lnTo>
                <a:cubicBezTo>
                  <a:pt x="1260850" y="0"/>
                  <a:pt x="1289721" y="28871"/>
                  <a:pt x="1289721" y="64486"/>
                </a:cubicBezTo>
                <a:lnTo>
                  <a:pt x="1289721" y="580374"/>
                </a:lnTo>
                <a:cubicBezTo>
                  <a:pt x="1289721" y="615989"/>
                  <a:pt x="1260850" y="644860"/>
                  <a:pt x="1225235" y="644860"/>
                </a:cubicBezTo>
                <a:lnTo>
                  <a:pt x="64486" y="644860"/>
                </a:lnTo>
                <a:cubicBezTo>
                  <a:pt x="28871" y="644860"/>
                  <a:pt x="0" y="615989"/>
                  <a:pt x="0" y="580374"/>
                </a:cubicBezTo>
                <a:lnTo>
                  <a:pt x="0" y="64486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7777" tIns="27777" rIns="27777" bIns="27777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kern="1200">
                <a:latin typeface="Arial" pitchFamily="34" charset="0"/>
                <a:cs typeface="Arial" pitchFamily="34" charset="0"/>
              </a:rPr>
              <a:t>Xem thông tin hóa đơn thuê phòng</a:t>
            </a:r>
          </a:p>
        </p:txBody>
      </p:sp>
      <p:sp>
        <p:nvSpPr>
          <p:cNvPr id="38" name="Freeform 37"/>
          <p:cNvSpPr/>
          <p:nvPr/>
        </p:nvSpPr>
        <p:spPr>
          <a:xfrm>
            <a:off x="3657600" y="3980031"/>
            <a:ext cx="1646821" cy="1066800"/>
          </a:xfrm>
          <a:custGeom>
            <a:avLst/>
            <a:gdLst>
              <a:gd name="connsiteX0" fmla="*/ 0 w 1289721"/>
              <a:gd name="connsiteY0" fmla="*/ 64486 h 644860"/>
              <a:gd name="connsiteX1" fmla="*/ 64486 w 1289721"/>
              <a:gd name="connsiteY1" fmla="*/ 0 h 644860"/>
              <a:gd name="connsiteX2" fmla="*/ 1225235 w 1289721"/>
              <a:gd name="connsiteY2" fmla="*/ 0 h 644860"/>
              <a:gd name="connsiteX3" fmla="*/ 1289721 w 1289721"/>
              <a:gd name="connsiteY3" fmla="*/ 64486 h 644860"/>
              <a:gd name="connsiteX4" fmla="*/ 1289721 w 1289721"/>
              <a:gd name="connsiteY4" fmla="*/ 580374 h 644860"/>
              <a:gd name="connsiteX5" fmla="*/ 1225235 w 1289721"/>
              <a:gd name="connsiteY5" fmla="*/ 644860 h 644860"/>
              <a:gd name="connsiteX6" fmla="*/ 64486 w 1289721"/>
              <a:gd name="connsiteY6" fmla="*/ 644860 h 644860"/>
              <a:gd name="connsiteX7" fmla="*/ 0 w 1289721"/>
              <a:gd name="connsiteY7" fmla="*/ 580374 h 644860"/>
              <a:gd name="connsiteX8" fmla="*/ 0 w 1289721"/>
              <a:gd name="connsiteY8" fmla="*/ 64486 h 64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721" h="644860">
                <a:moveTo>
                  <a:pt x="0" y="64486"/>
                </a:moveTo>
                <a:cubicBezTo>
                  <a:pt x="0" y="28871"/>
                  <a:pt x="28871" y="0"/>
                  <a:pt x="64486" y="0"/>
                </a:cubicBezTo>
                <a:lnTo>
                  <a:pt x="1225235" y="0"/>
                </a:lnTo>
                <a:cubicBezTo>
                  <a:pt x="1260850" y="0"/>
                  <a:pt x="1289721" y="28871"/>
                  <a:pt x="1289721" y="64486"/>
                </a:cubicBezTo>
                <a:lnTo>
                  <a:pt x="1289721" y="580374"/>
                </a:lnTo>
                <a:cubicBezTo>
                  <a:pt x="1289721" y="615989"/>
                  <a:pt x="1260850" y="644860"/>
                  <a:pt x="1225235" y="644860"/>
                </a:cubicBezTo>
                <a:lnTo>
                  <a:pt x="64486" y="644860"/>
                </a:lnTo>
                <a:cubicBezTo>
                  <a:pt x="28871" y="644860"/>
                  <a:pt x="0" y="615989"/>
                  <a:pt x="0" y="580374"/>
                </a:cubicBezTo>
                <a:lnTo>
                  <a:pt x="0" y="64486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7777" tIns="27777" rIns="27777" bIns="27777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kern="1200">
                <a:latin typeface="Arial" pitchFamily="34" charset="0"/>
                <a:cs typeface="Arial" pitchFamily="34" charset="0"/>
              </a:rPr>
              <a:t>Xem danh sách đang thuê &amp; Tiếp nhận thêm</a:t>
            </a:r>
          </a:p>
        </p:txBody>
      </p:sp>
      <p:sp>
        <p:nvSpPr>
          <p:cNvPr id="40" name="Freeform 39"/>
          <p:cNvSpPr/>
          <p:nvPr/>
        </p:nvSpPr>
        <p:spPr>
          <a:xfrm>
            <a:off x="5439779" y="3980031"/>
            <a:ext cx="1646821" cy="1066800"/>
          </a:xfrm>
          <a:custGeom>
            <a:avLst/>
            <a:gdLst>
              <a:gd name="connsiteX0" fmla="*/ 0 w 1289721"/>
              <a:gd name="connsiteY0" fmla="*/ 64486 h 644860"/>
              <a:gd name="connsiteX1" fmla="*/ 64486 w 1289721"/>
              <a:gd name="connsiteY1" fmla="*/ 0 h 644860"/>
              <a:gd name="connsiteX2" fmla="*/ 1225235 w 1289721"/>
              <a:gd name="connsiteY2" fmla="*/ 0 h 644860"/>
              <a:gd name="connsiteX3" fmla="*/ 1289721 w 1289721"/>
              <a:gd name="connsiteY3" fmla="*/ 64486 h 644860"/>
              <a:gd name="connsiteX4" fmla="*/ 1289721 w 1289721"/>
              <a:gd name="connsiteY4" fmla="*/ 580374 h 644860"/>
              <a:gd name="connsiteX5" fmla="*/ 1225235 w 1289721"/>
              <a:gd name="connsiteY5" fmla="*/ 644860 h 644860"/>
              <a:gd name="connsiteX6" fmla="*/ 64486 w 1289721"/>
              <a:gd name="connsiteY6" fmla="*/ 644860 h 644860"/>
              <a:gd name="connsiteX7" fmla="*/ 0 w 1289721"/>
              <a:gd name="connsiteY7" fmla="*/ 580374 h 644860"/>
              <a:gd name="connsiteX8" fmla="*/ 0 w 1289721"/>
              <a:gd name="connsiteY8" fmla="*/ 64486 h 64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721" h="644860">
                <a:moveTo>
                  <a:pt x="0" y="64486"/>
                </a:moveTo>
                <a:cubicBezTo>
                  <a:pt x="0" y="28871"/>
                  <a:pt x="28871" y="0"/>
                  <a:pt x="64486" y="0"/>
                </a:cubicBezTo>
                <a:lnTo>
                  <a:pt x="1225235" y="0"/>
                </a:lnTo>
                <a:cubicBezTo>
                  <a:pt x="1260850" y="0"/>
                  <a:pt x="1289721" y="28871"/>
                  <a:pt x="1289721" y="64486"/>
                </a:cubicBezTo>
                <a:lnTo>
                  <a:pt x="1289721" y="580374"/>
                </a:lnTo>
                <a:cubicBezTo>
                  <a:pt x="1289721" y="615989"/>
                  <a:pt x="1260850" y="644860"/>
                  <a:pt x="1225235" y="644860"/>
                </a:cubicBezTo>
                <a:lnTo>
                  <a:pt x="64486" y="644860"/>
                </a:lnTo>
                <a:cubicBezTo>
                  <a:pt x="28871" y="644860"/>
                  <a:pt x="0" y="615989"/>
                  <a:pt x="0" y="580374"/>
                </a:cubicBezTo>
                <a:lnTo>
                  <a:pt x="0" y="64486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7777" tIns="27777" rIns="27777" bIns="27777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kern="1200">
                <a:latin typeface="Arial" pitchFamily="34" charset="0"/>
                <a:cs typeface="Arial" pitchFamily="34" charset="0"/>
              </a:rPr>
              <a:t>Xem – Thêm dịch vụ</a:t>
            </a:r>
          </a:p>
        </p:txBody>
      </p:sp>
      <p:sp>
        <p:nvSpPr>
          <p:cNvPr id="42" name="Freeform 41"/>
          <p:cNvSpPr/>
          <p:nvPr/>
        </p:nvSpPr>
        <p:spPr>
          <a:xfrm>
            <a:off x="990600" y="5257800"/>
            <a:ext cx="1646821" cy="1066800"/>
          </a:xfrm>
          <a:custGeom>
            <a:avLst/>
            <a:gdLst>
              <a:gd name="connsiteX0" fmla="*/ 0 w 1289721"/>
              <a:gd name="connsiteY0" fmla="*/ 64486 h 644860"/>
              <a:gd name="connsiteX1" fmla="*/ 64486 w 1289721"/>
              <a:gd name="connsiteY1" fmla="*/ 0 h 644860"/>
              <a:gd name="connsiteX2" fmla="*/ 1225235 w 1289721"/>
              <a:gd name="connsiteY2" fmla="*/ 0 h 644860"/>
              <a:gd name="connsiteX3" fmla="*/ 1289721 w 1289721"/>
              <a:gd name="connsiteY3" fmla="*/ 64486 h 644860"/>
              <a:gd name="connsiteX4" fmla="*/ 1289721 w 1289721"/>
              <a:gd name="connsiteY4" fmla="*/ 580374 h 644860"/>
              <a:gd name="connsiteX5" fmla="*/ 1225235 w 1289721"/>
              <a:gd name="connsiteY5" fmla="*/ 644860 h 644860"/>
              <a:gd name="connsiteX6" fmla="*/ 64486 w 1289721"/>
              <a:gd name="connsiteY6" fmla="*/ 644860 h 644860"/>
              <a:gd name="connsiteX7" fmla="*/ 0 w 1289721"/>
              <a:gd name="connsiteY7" fmla="*/ 580374 h 644860"/>
              <a:gd name="connsiteX8" fmla="*/ 0 w 1289721"/>
              <a:gd name="connsiteY8" fmla="*/ 64486 h 64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721" h="644860">
                <a:moveTo>
                  <a:pt x="0" y="64486"/>
                </a:moveTo>
                <a:cubicBezTo>
                  <a:pt x="0" y="28871"/>
                  <a:pt x="28871" y="0"/>
                  <a:pt x="64486" y="0"/>
                </a:cubicBezTo>
                <a:lnTo>
                  <a:pt x="1225235" y="0"/>
                </a:lnTo>
                <a:cubicBezTo>
                  <a:pt x="1260850" y="0"/>
                  <a:pt x="1289721" y="28871"/>
                  <a:pt x="1289721" y="64486"/>
                </a:cubicBezTo>
                <a:lnTo>
                  <a:pt x="1289721" y="580374"/>
                </a:lnTo>
                <a:cubicBezTo>
                  <a:pt x="1289721" y="615989"/>
                  <a:pt x="1260850" y="644860"/>
                  <a:pt x="1225235" y="644860"/>
                </a:cubicBezTo>
                <a:lnTo>
                  <a:pt x="64486" y="644860"/>
                </a:lnTo>
                <a:cubicBezTo>
                  <a:pt x="28871" y="644860"/>
                  <a:pt x="0" y="615989"/>
                  <a:pt x="0" y="580374"/>
                </a:cubicBezTo>
                <a:lnTo>
                  <a:pt x="0" y="64486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7777" tIns="27777" rIns="27777" bIns="27777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kern="1200">
                <a:latin typeface="Arial" pitchFamily="34" charset="0"/>
                <a:cs typeface="Arial" pitchFamily="34" charset="0"/>
              </a:rPr>
              <a:t>Thanh toán hóa đơn</a:t>
            </a:r>
          </a:p>
        </p:txBody>
      </p:sp>
      <p:sp>
        <p:nvSpPr>
          <p:cNvPr id="44" name="Freeform 43"/>
          <p:cNvSpPr/>
          <p:nvPr/>
        </p:nvSpPr>
        <p:spPr>
          <a:xfrm>
            <a:off x="4572000" y="5248392"/>
            <a:ext cx="1646821" cy="1066800"/>
          </a:xfrm>
          <a:custGeom>
            <a:avLst/>
            <a:gdLst>
              <a:gd name="connsiteX0" fmla="*/ 0 w 1289721"/>
              <a:gd name="connsiteY0" fmla="*/ 64486 h 644860"/>
              <a:gd name="connsiteX1" fmla="*/ 64486 w 1289721"/>
              <a:gd name="connsiteY1" fmla="*/ 0 h 644860"/>
              <a:gd name="connsiteX2" fmla="*/ 1225235 w 1289721"/>
              <a:gd name="connsiteY2" fmla="*/ 0 h 644860"/>
              <a:gd name="connsiteX3" fmla="*/ 1289721 w 1289721"/>
              <a:gd name="connsiteY3" fmla="*/ 64486 h 644860"/>
              <a:gd name="connsiteX4" fmla="*/ 1289721 w 1289721"/>
              <a:gd name="connsiteY4" fmla="*/ 580374 h 644860"/>
              <a:gd name="connsiteX5" fmla="*/ 1225235 w 1289721"/>
              <a:gd name="connsiteY5" fmla="*/ 644860 h 644860"/>
              <a:gd name="connsiteX6" fmla="*/ 64486 w 1289721"/>
              <a:gd name="connsiteY6" fmla="*/ 644860 h 644860"/>
              <a:gd name="connsiteX7" fmla="*/ 0 w 1289721"/>
              <a:gd name="connsiteY7" fmla="*/ 580374 h 644860"/>
              <a:gd name="connsiteX8" fmla="*/ 0 w 1289721"/>
              <a:gd name="connsiteY8" fmla="*/ 64486 h 64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721" h="644860">
                <a:moveTo>
                  <a:pt x="0" y="64486"/>
                </a:moveTo>
                <a:cubicBezTo>
                  <a:pt x="0" y="28871"/>
                  <a:pt x="28871" y="0"/>
                  <a:pt x="64486" y="0"/>
                </a:cubicBezTo>
                <a:lnTo>
                  <a:pt x="1225235" y="0"/>
                </a:lnTo>
                <a:cubicBezTo>
                  <a:pt x="1260850" y="0"/>
                  <a:pt x="1289721" y="28871"/>
                  <a:pt x="1289721" y="64486"/>
                </a:cubicBezTo>
                <a:lnTo>
                  <a:pt x="1289721" y="580374"/>
                </a:lnTo>
                <a:cubicBezTo>
                  <a:pt x="1289721" y="615989"/>
                  <a:pt x="1260850" y="644860"/>
                  <a:pt x="1225235" y="644860"/>
                </a:cubicBezTo>
                <a:lnTo>
                  <a:pt x="64486" y="644860"/>
                </a:lnTo>
                <a:cubicBezTo>
                  <a:pt x="28871" y="644860"/>
                  <a:pt x="0" y="615989"/>
                  <a:pt x="0" y="580374"/>
                </a:cubicBezTo>
                <a:lnTo>
                  <a:pt x="0" y="64486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7777" tIns="27777" rIns="27777" bIns="27777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kern="1200">
                <a:latin typeface="Arial" pitchFamily="34" charset="0"/>
                <a:cs typeface="Arial" pitchFamily="34" charset="0"/>
              </a:rPr>
              <a:t>Chuyển phòng</a:t>
            </a:r>
          </a:p>
        </p:txBody>
      </p:sp>
      <p:sp>
        <p:nvSpPr>
          <p:cNvPr id="46" name="Freeform 45"/>
          <p:cNvSpPr/>
          <p:nvPr/>
        </p:nvSpPr>
        <p:spPr>
          <a:xfrm>
            <a:off x="2772779" y="5257800"/>
            <a:ext cx="1646821" cy="1066800"/>
          </a:xfrm>
          <a:custGeom>
            <a:avLst/>
            <a:gdLst>
              <a:gd name="connsiteX0" fmla="*/ 0 w 1289721"/>
              <a:gd name="connsiteY0" fmla="*/ 64486 h 644860"/>
              <a:gd name="connsiteX1" fmla="*/ 64486 w 1289721"/>
              <a:gd name="connsiteY1" fmla="*/ 0 h 644860"/>
              <a:gd name="connsiteX2" fmla="*/ 1225235 w 1289721"/>
              <a:gd name="connsiteY2" fmla="*/ 0 h 644860"/>
              <a:gd name="connsiteX3" fmla="*/ 1289721 w 1289721"/>
              <a:gd name="connsiteY3" fmla="*/ 64486 h 644860"/>
              <a:gd name="connsiteX4" fmla="*/ 1289721 w 1289721"/>
              <a:gd name="connsiteY4" fmla="*/ 580374 h 644860"/>
              <a:gd name="connsiteX5" fmla="*/ 1225235 w 1289721"/>
              <a:gd name="connsiteY5" fmla="*/ 644860 h 644860"/>
              <a:gd name="connsiteX6" fmla="*/ 64486 w 1289721"/>
              <a:gd name="connsiteY6" fmla="*/ 644860 h 644860"/>
              <a:gd name="connsiteX7" fmla="*/ 0 w 1289721"/>
              <a:gd name="connsiteY7" fmla="*/ 580374 h 644860"/>
              <a:gd name="connsiteX8" fmla="*/ 0 w 1289721"/>
              <a:gd name="connsiteY8" fmla="*/ 64486 h 64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721" h="644860">
                <a:moveTo>
                  <a:pt x="0" y="64486"/>
                </a:moveTo>
                <a:cubicBezTo>
                  <a:pt x="0" y="28871"/>
                  <a:pt x="28871" y="0"/>
                  <a:pt x="64486" y="0"/>
                </a:cubicBezTo>
                <a:lnTo>
                  <a:pt x="1225235" y="0"/>
                </a:lnTo>
                <a:cubicBezTo>
                  <a:pt x="1260850" y="0"/>
                  <a:pt x="1289721" y="28871"/>
                  <a:pt x="1289721" y="64486"/>
                </a:cubicBezTo>
                <a:lnTo>
                  <a:pt x="1289721" y="580374"/>
                </a:lnTo>
                <a:cubicBezTo>
                  <a:pt x="1289721" y="615989"/>
                  <a:pt x="1260850" y="644860"/>
                  <a:pt x="1225235" y="644860"/>
                </a:cubicBezTo>
                <a:lnTo>
                  <a:pt x="64486" y="644860"/>
                </a:lnTo>
                <a:cubicBezTo>
                  <a:pt x="28871" y="644860"/>
                  <a:pt x="0" y="615989"/>
                  <a:pt x="0" y="580374"/>
                </a:cubicBezTo>
                <a:lnTo>
                  <a:pt x="0" y="64486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7777" tIns="27777" rIns="27777" bIns="27777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smtClean="0">
                <a:latin typeface="Arial" pitchFamily="34" charset="0"/>
                <a:cs typeface="Arial" pitchFamily="34" charset="0"/>
              </a:rPr>
              <a:t>….</a:t>
            </a:r>
            <a:endParaRPr lang="en-US" b="1" kern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400800" y="5257800"/>
            <a:ext cx="1646821" cy="1066800"/>
          </a:xfrm>
          <a:custGeom>
            <a:avLst/>
            <a:gdLst>
              <a:gd name="connsiteX0" fmla="*/ 0 w 1289721"/>
              <a:gd name="connsiteY0" fmla="*/ 64486 h 644860"/>
              <a:gd name="connsiteX1" fmla="*/ 64486 w 1289721"/>
              <a:gd name="connsiteY1" fmla="*/ 0 h 644860"/>
              <a:gd name="connsiteX2" fmla="*/ 1225235 w 1289721"/>
              <a:gd name="connsiteY2" fmla="*/ 0 h 644860"/>
              <a:gd name="connsiteX3" fmla="*/ 1289721 w 1289721"/>
              <a:gd name="connsiteY3" fmla="*/ 64486 h 644860"/>
              <a:gd name="connsiteX4" fmla="*/ 1289721 w 1289721"/>
              <a:gd name="connsiteY4" fmla="*/ 580374 h 644860"/>
              <a:gd name="connsiteX5" fmla="*/ 1225235 w 1289721"/>
              <a:gd name="connsiteY5" fmla="*/ 644860 h 644860"/>
              <a:gd name="connsiteX6" fmla="*/ 64486 w 1289721"/>
              <a:gd name="connsiteY6" fmla="*/ 644860 h 644860"/>
              <a:gd name="connsiteX7" fmla="*/ 0 w 1289721"/>
              <a:gd name="connsiteY7" fmla="*/ 580374 h 644860"/>
              <a:gd name="connsiteX8" fmla="*/ 0 w 1289721"/>
              <a:gd name="connsiteY8" fmla="*/ 64486 h 64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721" h="644860">
                <a:moveTo>
                  <a:pt x="0" y="64486"/>
                </a:moveTo>
                <a:cubicBezTo>
                  <a:pt x="0" y="28871"/>
                  <a:pt x="28871" y="0"/>
                  <a:pt x="64486" y="0"/>
                </a:cubicBezTo>
                <a:lnTo>
                  <a:pt x="1225235" y="0"/>
                </a:lnTo>
                <a:cubicBezTo>
                  <a:pt x="1260850" y="0"/>
                  <a:pt x="1289721" y="28871"/>
                  <a:pt x="1289721" y="64486"/>
                </a:cubicBezTo>
                <a:lnTo>
                  <a:pt x="1289721" y="580374"/>
                </a:lnTo>
                <a:cubicBezTo>
                  <a:pt x="1289721" y="615989"/>
                  <a:pt x="1260850" y="644860"/>
                  <a:pt x="1225235" y="644860"/>
                </a:cubicBezTo>
                <a:lnTo>
                  <a:pt x="64486" y="644860"/>
                </a:lnTo>
                <a:cubicBezTo>
                  <a:pt x="28871" y="644860"/>
                  <a:pt x="0" y="615989"/>
                  <a:pt x="0" y="580374"/>
                </a:cubicBezTo>
                <a:lnTo>
                  <a:pt x="0" y="64486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7777" tIns="27777" rIns="27777" bIns="27777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>
                <a:latin typeface="Arial" pitchFamily="34" charset="0"/>
                <a:cs typeface="Arial" pitchFamily="34" charset="0"/>
              </a:rPr>
              <a:t>Đặt phòng</a:t>
            </a:r>
            <a:endParaRPr lang="en-US" b="1" kern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3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2" grpId="1" animBg="1"/>
      <p:bldP spid="34" grpId="0" animBg="1"/>
      <p:bldP spid="34" grpId="1" animBg="1"/>
      <p:bldP spid="36" grpId="0" animBg="1"/>
      <p:bldP spid="36" grpId="1" animBg="1"/>
      <p:bldP spid="38" grpId="0" animBg="1"/>
      <p:bldP spid="38" grpId="1" animBg="1"/>
      <p:bldP spid="40" grpId="0" animBg="1"/>
      <p:bldP spid="40" grpId="1" animBg="1"/>
      <p:bldP spid="42" grpId="0" animBg="1"/>
      <p:bldP spid="42" grpId="1" animBg="1"/>
      <p:bldP spid="44" grpId="0" animBg="1"/>
      <p:bldP spid="44" grpId="1" animBg="1"/>
      <p:bldP spid="46" grpId="0" animBg="1"/>
      <p:bldP spid="46" grpId="1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513</Words>
  <Application>Microsoft Office PowerPoint</Application>
  <PresentationFormat>On-screen Show (4:3)</PresentationFormat>
  <Paragraphs>129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TRƯỜNG ĐẠI HỌC AN GIANG KHOA CÔNG NGHỆ THÔNG 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báo cáo của em tới đây là kết thúc! Cảm ơn thầy cô và các bạn đã chú ý theo dõi!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Golden</dc:creator>
  <cp:lastModifiedBy>user</cp:lastModifiedBy>
  <cp:revision>60</cp:revision>
  <dcterms:created xsi:type="dcterms:W3CDTF">2015-04-27T15:02:29Z</dcterms:created>
  <dcterms:modified xsi:type="dcterms:W3CDTF">2020-06-01T11:10:49Z</dcterms:modified>
</cp:coreProperties>
</file>