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739"/>
    <a:srgbClr val="5A5859"/>
    <a:srgbClr val="DC9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A674-7082-4CAF-91A6-E9AEF19C1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DBDDF-E5C9-4286-B9D5-C4500316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8DC-A869-4FFB-9D43-D416477B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4566-D39C-45B1-B79D-674A1BE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D17B-B937-429D-A673-60CFBF03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48DB-EF3D-417E-BABF-93FA396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CF188-D058-495F-8DB2-64C20099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F4F0-D384-4892-9160-26DFD9D7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0FCD-D5E0-4CC1-AC8F-905F95D5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C40E-25CA-4979-BEA8-F5A94EC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5798-B59E-4BFD-AA8F-00288FAE3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6463-F9A0-431D-8C0A-F1B46660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60CB-C84B-4BE3-B211-5DB83F5E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020D-77E7-4A18-AD62-A02DAAC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91E1-D0B9-4B42-81E5-B6102770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F705-FAF4-4C0F-80E5-1F85C27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3041-2E8C-460D-AA5D-E373F04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5074-CC63-46D8-B3C9-52103A24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554B-2B86-4B54-9720-DA233967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D623-A455-4E93-A093-791C5037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9C9-EDF5-4B90-BCC3-E0F55B1D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6FF4-3FD9-4822-B0EF-26048BA1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5845-8DC1-4045-884E-CA465AA4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E9C8-42A1-4268-8CE0-6D93504B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D1EB-C39F-44AC-B067-5E00CCF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2D7-C822-48BA-9151-2F29094D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6266-D2B1-4F64-A8DE-042E97D4B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1C497-59A6-4472-BD18-14DAC832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2192-5E19-49B1-AC5F-695E5E5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A49C-615E-407D-9424-9FA1DDE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71AA5-2E30-4E30-AFB3-12E6008A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90-A5A3-4AC8-A5D3-BBBF15C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C683-CB1B-4AA0-BAC4-87A08D78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2723C-95A4-4353-8885-FB378717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96B52-D17A-4320-BAE2-0C6B3085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71451-971D-49D1-BBFE-86F21171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C637D-1B88-42AB-BD79-F89EA34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EB797-4026-4C2B-84A8-14DEB135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5D0B-6F5C-4DDA-825D-8D576633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6AE1-AF40-43E0-AE84-4ECBA7BE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FADCD-CA0A-4F9B-8A98-8D13CCB0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90580-FD3A-4119-B366-ED13F79E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27FA0-C22A-4179-834B-9661491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34311-0FA3-4A7D-9DFA-34E9C6A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4B07-4109-46B5-AE1F-3FFEA61F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90831-1C56-483B-AF8B-1D02DD47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59B-29AF-4671-80CD-88CAE31A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F22-48E3-45FC-8E7E-550A1583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FA91-483A-484E-A236-8FAD83FA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C000-B300-4246-AA79-D5E0E70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0779-9AF7-4B56-A269-6A53C6D2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E579-D933-4DBA-B1C3-B262504B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ED6-3E45-4678-B3F9-1108A85A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5C39B-95E6-4483-AEF8-7F80A2580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8209-26D7-44C7-8B04-C589418A7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0460-33C5-4ED7-BFCD-9A19333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4EB67-544A-4F70-9907-D2F3831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B0D3-5011-4843-8F09-6E33D6F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5D8B-C167-41E7-8DAB-73D2C3CF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7E4B-9BD5-4BE8-929E-E7AB7E56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ABF-94EE-461D-BF92-253327EC2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F3C2-44F1-4605-89E0-077E9FEAC61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57DB-0B07-4B73-BBB5-ECB6A3316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1C6A-9051-40F6-9E21-67781FB26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0256-90E8-41DD-BEE9-1582982F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A0D1B-797B-46A9-9E95-E76E041AF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13" y="-9698"/>
            <a:ext cx="5150773" cy="68676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FC92D-B387-4C02-8DDA-F1BDF42740C2}"/>
              </a:ext>
            </a:extLst>
          </p:cNvPr>
          <p:cNvSpPr txBox="1"/>
          <p:nvPr/>
        </p:nvSpPr>
        <p:spPr>
          <a:xfrm rot="20808559">
            <a:off x="4798567" y="2373015"/>
            <a:ext cx="1355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93739"/>
                </a:solidFill>
                <a:cs typeface="Times New Roman" panose="02020603050405020304" pitchFamily="18" charset="0"/>
              </a:rPr>
              <a:t>PHILONG/HO 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08BFE-A651-40D8-96F1-9D2782275113}"/>
              </a:ext>
            </a:extLst>
          </p:cNvPr>
          <p:cNvSpPr txBox="1"/>
          <p:nvPr/>
        </p:nvSpPr>
        <p:spPr>
          <a:xfrm rot="20808559">
            <a:off x="7127904" y="1818288"/>
            <a:ext cx="1355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93739"/>
                </a:solidFill>
                <a:cs typeface="Times New Roman" panose="02020603050405020304" pitchFamily="18" charset="0"/>
              </a:rPr>
              <a:t>PHILONG/HO MR</a:t>
            </a:r>
          </a:p>
        </p:txBody>
      </p:sp>
    </p:spTree>
    <p:extLst>
      <p:ext uri="{BB962C8B-B14F-4D97-AF65-F5344CB8AC3E}">
        <p14:creationId xmlns:p14="http://schemas.microsoft.com/office/powerpoint/2010/main" val="215777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2024-12-20T05:26:15Z</dcterms:created>
  <dcterms:modified xsi:type="dcterms:W3CDTF">2024-12-20T06:01:21Z</dcterms:modified>
</cp:coreProperties>
</file>