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F465D-2D9C-4F71-AAF6-9235BC051E31}" v="5" dt="2020-04-16T02:52:46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anh Tùng" userId="b858d0f9d9d9badc" providerId="LiveId" clId="{62EF465D-2D9C-4F71-AAF6-9235BC051E31}"/>
    <pc:docChg chg="undo custSel addSld modSld">
      <pc:chgData name="Phan Thanh Tùng" userId="b858d0f9d9d9badc" providerId="LiveId" clId="{62EF465D-2D9C-4F71-AAF6-9235BC051E31}" dt="2020-04-16T02:52:50.465" v="76" actId="1076"/>
      <pc:docMkLst>
        <pc:docMk/>
      </pc:docMkLst>
      <pc:sldChg chg="addSp delSp modSp add mod">
        <pc:chgData name="Phan Thanh Tùng" userId="b858d0f9d9d9badc" providerId="LiveId" clId="{62EF465D-2D9C-4F71-AAF6-9235BC051E31}" dt="2020-04-16T02:52:50.465" v="76" actId="1076"/>
        <pc:sldMkLst>
          <pc:docMk/>
          <pc:sldMk cId="375206886" sldId="256"/>
        </pc:sldMkLst>
        <pc:spChg chg="del">
          <ac:chgData name="Phan Thanh Tùng" userId="b858d0f9d9d9badc" providerId="LiveId" clId="{62EF465D-2D9C-4F71-AAF6-9235BC051E31}" dt="2020-04-16T01:40:53.830" v="1" actId="478"/>
          <ac:spMkLst>
            <pc:docMk/>
            <pc:sldMk cId="375206886" sldId="256"/>
            <ac:spMk id="2" creationId="{DC1359CF-CC1D-4641-9892-EFFDC698AE05}"/>
          </ac:spMkLst>
        </pc:spChg>
        <pc:spChg chg="add del">
          <ac:chgData name="Phan Thanh Tùng" userId="b858d0f9d9d9badc" providerId="LiveId" clId="{62EF465D-2D9C-4F71-AAF6-9235BC051E31}" dt="2020-04-16T01:40:59.048" v="4" actId="478"/>
          <ac:spMkLst>
            <pc:docMk/>
            <pc:sldMk cId="375206886" sldId="256"/>
            <ac:spMk id="3" creationId="{9FA5ABDC-1B02-4290-8138-1B5C0A56B2CA}"/>
          </ac:spMkLst>
        </pc:spChg>
        <pc:grpChg chg="add mod">
          <ac:chgData name="Phan Thanh Tùng" userId="b858d0f9d9d9badc" providerId="LiveId" clId="{62EF465D-2D9C-4F71-AAF6-9235BC051E31}" dt="2020-04-16T02:52:50.465" v="76" actId="1076"/>
          <ac:grpSpMkLst>
            <pc:docMk/>
            <pc:sldMk cId="375206886" sldId="256"/>
            <ac:grpSpMk id="8" creationId="{0035160F-3516-430F-BBE1-8FE666EE58FB}"/>
          </ac:grpSpMkLst>
        </pc:grpChg>
        <pc:picChg chg="add del mod modCrop">
          <ac:chgData name="Phan Thanh Tùng" userId="b858d0f9d9d9badc" providerId="LiveId" clId="{62EF465D-2D9C-4F71-AAF6-9235BC051E31}" dt="2020-04-16T02:52:02.550" v="67" actId="478"/>
          <ac:picMkLst>
            <pc:docMk/>
            <pc:sldMk cId="375206886" sldId="256"/>
            <ac:picMk id="3" creationId="{A165A96D-E523-4D70-B3FA-C2482CD645FF}"/>
          </ac:picMkLst>
        </pc:picChg>
        <pc:picChg chg="add mod ord modCrop">
          <ac:chgData name="Phan Thanh Tùng" userId="b858d0f9d9d9badc" providerId="LiveId" clId="{62EF465D-2D9C-4F71-AAF6-9235BC051E31}" dt="2020-04-16T02:52:46.256" v="75" actId="164"/>
          <ac:picMkLst>
            <pc:docMk/>
            <pc:sldMk cId="375206886" sldId="256"/>
            <ac:picMk id="5" creationId="{00D47AF2-3947-4524-8E23-EEE8BF44612A}"/>
          </ac:picMkLst>
        </pc:picChg>
        <pc:picChg chg="add mod modCrop">
          <ac:chgData name="Phan Thanh Tùng" userId="b858d0f9d9d9badc" providerId="LiveId" clId="{62EF465D-2D9C-4F71-AAF6-9235BC051E31}" dt="2020-04-16T02:52:46.256" v="75" actId="164"/>
          <ac:picMkLst>
            <pc:docMk/>
            <pc:sldMk cId="375206886" sldId="256"/>
            <ac:picMk id="6" creationId="{7D022BF8-71FA-4450-A477-1CB20E228B21}"/>
          </ac:picMkLst>
        </pc:picChg>
        <pc:picChg chg="add del mod">
          <ac:chgData name="Phan Thanh Tùng" userId="b858d0f9d9d9badc" providerId="LiveId" clId="{62EF465D-2D9C-4F71-AAF6-9235BC051E31}" dt="2020-04-16T02:49:47.957" v="30" actId="478"/>
          <ac:picMkLst>
            <pc:docMk/>
            <pc:sldMk cId="375206886" sldId="256"/>
            <ac:picMk id="7" creationId="{4E1F0848-047F-4F43-93C6-484CF3C4163F}"/>
          </ac:picMkLst>
        </pc:picChg>
        <pc:picChg chg="add del mod modCrop">
          <ac:chgData name="Phan Thanh Tùng" userId="b858d0f9d9d9badc" providerId="LiveId" clId="{62EF465D-2D9C-4F71-AAF6-9235BC051E31}" dt="2020-04-16T02:49:50.663" v="32" actId="478"/>
          <ac:picMkLst>
            <pc:docMk/>
            <pc:sldMk cId="375206886" sldId="256"/>
            <ac:picMk id="9" creationId="{3C728E92-DC3D-4407-9FFE-BDEC4670FE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02E118-F5BE-4D79-B284-EE2B550BC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8EBB49B-6E6A-4CEB-A773-EC809BDEF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1AF2FF-489F-4A02-BD0A-AF75DE12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3FD598-A5EE-474E-9A9F-5664442D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33BEC7B-5E7A-46B6-A174-A8D9AC16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4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C739FD-407C-49BF-B464-5FD750AD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3621CD4-6B32-4575-A2C3-3C0B3A651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7FA8305-6F16-4928-8CD3-080B9CA9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D6BB33B-FE52-47B7-9E4F-0B809D96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BDD5FB0-BF3B-40AE-A021-248DD61D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2E92BBC-38F4-49A6-9AD5-2187DA406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46D9464-EB49-441B-8653-00BB2A51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601D508-0323-499F-BB41-EA44039D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B5AC3A5-31D4-4A15-81BE-96645A4F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04AB4E6-7CA1-4D7C-B612-82D25D91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0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3A88608-EEC7-4614-8410-55D82ABB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D991B1A-E784-42D4-8EC3-183B9BD18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0937D6D-5B64-40BF-BC26-14B18ACB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DD9124-4BAF-44B1-9E77-D2AA5C59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FCDE93D-909B-4288-BAC3-E5D4BB7C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8D962D-885F-46C3-8C55-C7350411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EB72BF6-EDFF-4165-B42B-721537A3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B8FB3B-87A1-4AED-962E-4A9E17C2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61E74DE-339F-41F9-B79C-7EC99701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6AABEC3-7C15-4C17-B4D9-82AA3F6E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7DCEC1-34F8-435A-9FBA-8B43B968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1C391D-65D1-48AA-BD40-FA1DAAD07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E1C5B33-FB45-4C47-9EA7-D90D28FC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982BE47-7CBF-4B0A-9E22-7422D9EE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32A62A4-A700-4949-9262-5861C47A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D15BA27-5E74-4B2B-97B3-1311946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FAD26F-8B0F-4F13-97A0-931C9E71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D357515-16A3-4609-8244-56E46D44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A1E5C74-07B3-4338-8BA9-CFFB7D980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9426ACB-6DA5-4408-A7FD-5BFA9B1AA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3DFC9E1-192F-440B-84B6-1DBF18345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1E08A1F-9230-4A8C-9AE7-508B7CCA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0FC8C9D-632D-49D2-92BC-9B11F7F7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E720D3A-79C6-41FB-92AA-4F7DD591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7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B932785-DA7E-4234-A598-FD1EB06C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245948E-8A76-4DA2-B078-2490144C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F4F8FE7-89CF-430E-939A-D589923C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709582-7D57-4FFD-8FC3-D2F82C0D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8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CF0C295-628D-4A7F-9F63-6F4EBE6D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ABA20F4-A134-4BC4-BEE2-7AC51375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CE0545-A32D-4A28-BE10-CC275D14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7F39C7-AAC2-49A7-BA8F-5763049A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CF8E158-0C6F-45EE-BDE9-0B19E15F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CCAC470-1613-4421-A9B9-D1891C64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74948FB-0932-4A31-8CF7-5A16DB1E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2D5B33-3337-4B86-9485-E1DE522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8EDB2C3-85CC-486C-8D87-325E51F3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6FDAF5-C096-4E22-9241-54EDA6F2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EDB1FBE-EA45-4021-BDCB-6FCE31EDD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40F035A-01CB-4EE8-95B4-D005F9C1A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8B99201-00CF-4C77-AAD7-14C223F4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A5FE96D-851E-411A-900D-12708BDC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43DD3F8-BF9E-40A8-A000-A94C4C9F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3B26982-EF2E-46ED-972A-38341F04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67BCB21-048F-4833-80D0-F06315B0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090C4C3-A107-4733-A826-6DC27D667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3A93-763B-4BB6-BCF8-EE84FBA2916B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CD3986-752B-404A-A000-22EB07C78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392B90A-F329-442B-BC6B-4A35001A1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B9BA7-E9B6-4A09-88BA-F7229CE90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>
            <a:extLst>
              <a:ext uri="{FF2B5EF4-FFF2-40B4-BE49-F238E27FC236}">
                <a16:creationId xmlns:a16="http://schemas.microsoft.com/office/drawing/2014/main" id="{0035160F-3516-430F-BBE1-8FE666EE58FB}"/>
              </a:ext>
            </a:extLst>
          </p:cNvPr>
          <p:cNvGrpSpPr/>
          <p:nvPr/>
        </p:nvGrpSpPr>
        <p:grpSpPr>
          <a:xfrm>
            <a:off x="1690255" y="38100"/>
            <a:ext cx="7611446" cy="6858000"/>
            <a:chOff x="3782291" y="272329"/>
            <a:chExt cx="7611446" cy="6858000"/>
          </a:xfrm>
        </p:grpSpPr>
        <p:pic>
          <p:nvPicPr>
            <p:cNvPr id="5" name="Hình ảnh 4" descr="Ảnh có chứa bàn, trong nhà, bánh, đang ngồi&#10;&#10;Mô tả được tạo tự động">
              <a:extLst>
                <a:ext uri="{FF2B5EF4-FFF2-40B4-BE49-F238E27FC236}">
                  <a16:creationId xmlns:a16="http://schemas.microsoft.com/office/drawing/2014/main" id="{00D47AF2-3947-4524-8E23-EEE8BF446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29"/>
            <a:stretch/>
          </p:blipFill>
          <p:spPr>
            <a:xfrm>
              <a:off x="4849090" y="272329"/>
              <a:ext cx="6544647" cy="6858000"/>
            </a:xfrm>
            <a:prstGeom prst="rect">
              <a:avLst/>
            </a:prstGeom>
          </p:spPr>
        </p:pic>
        <p:pic>
          <p:nvPicPr>
            <p:cNvPr id="6" name="Hình ảnh 5">
              <a:extLst>
                <a:ext uri="{FF2B5EF4-FFF2-40B4-BE49-F238E27FC236}">
                  <a16:creationId xmlns:a16="http://schemas.microsoft.com/office/drawing/2014/main" id="{7D022BF8-71FA-4450-A477-1CB20E228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462"/>
            <a:stretch/>
          </p:blipFill>
          <p:spPr>
            <a:xfrm>
              <a:off x="3782291" y="645140"/>
              <a:ext cx="1745674" cy="53559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20688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Phan Thanh Tùng</dc:creator>
  <cp:lastModifiedBy>Phan Thanh Tùng</cp:lastModifiedBy>
  <cp:revision>1</cp:revision>
  <dcterms:created xsi:type="dcterms:W3CDTF">2020-04-16T01:40:50Z</dcterms:created>
  <dcterms:modified xsi:type="dcterms:W3CDTF">2020-04-16T02:52:51Z</dcterms:modified>
</cp:coreProperties>
</file>