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2" r:id="rId3"/>
    <p:sldId id="285" r:id="rId4"/>
    <p:sldId id="286" r:id="rId5"/>
    <p:sldId id="287" r:id="rId6"/>
    <p:sldId id="288" r:id="rId7"/>
    <p:sldId id="289" r:id="rId8"/>
    <p:sldId id="277" r:id="rId9"/>
    <p:sldId id="281" r:id="rId10"/>
    <p:sldId id="278" r:id="rId11"/>
    <p:sldId id="280" r:id="rId12"/>
    <p:sldId id="279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14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FF5B5B"/>
    <a:srgbClr val="4A6DAD"/>
    <a:srgbClr val="92D050"/>
    <a:srgbClr val="E2F0D9"/>
    <a:srgbClr val="E872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72" y="78"/>
      </p:cViewPr>
      <p:guideLst>
        <p:guide orient="horz" pos="2184"/>
        <p:guide pos="14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3ECDC-1546-4863-AC1D-5EB4BA95D70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84450-B62F-47CA-80FE-F146B65C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28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DFA8B-217B-4E1B-ABE0-C1D3953ED8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9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2CBB83A-56C5-4A78-A181-F11FAC810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418724A-D92D-4637-83B6-B98ED29AB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990EBEC-F1B7-4DEF-ABC8-1BA51230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E5F6-FAA3-442C-A34D-9230C63153AD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D664157-5A17-4AA1-ADA1-8300555F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93BF164-4B99-401B-9885-32D50F26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E93C-63B5-4782-8AC7-CB71FF4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2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42F588F-2478-452B-B768-010BCD2E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526A21F-A36B-4D9B-B8A9-12E2D5616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2935DC6-1B6D-4A47-AC55-F997107B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E5F6-FAA3-442C-A34D-9230C63153AD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43F2712-767C-46B7-9CAC-B783F97C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0B0EC06-9EA7-44E6-9DAE-AADB4C46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E93C-63B5-4782-8AC7-CB71FF4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63407ECB-7F2E-4CA1-A773-53FC39E2E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FC7AAEE-C970-4D15-9249-41D94140B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4025CE2-830E-4FD5-8945-CEDC8A03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E5F6-FAA3-442C-A34D-9230C63153AD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DDAEEF0-DFD2-4A28-B611-37D678B4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1EF5C05-E1C9-44F9-B7DF-FD8868E5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E93C-63B5-4782-8AC7-CB71FF4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2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314AA67-2F6F-49FF-BB61-485D0322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B9BD294-95F7-4463-946A-4E745F92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0EEA478-DB64-4B0B-AC10-B20DCE84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E5F6-FAA3-442C-A34D-9230C63153AD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882602C-66EF-4531-9C03-EA1DD1AF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27D9C9A-93F5-4A57-A81C-965F3C1A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E93C-63B5-4782-8AC7-CB71FF4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2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68414E-F9F2-41B2-9669-CD0A9F0A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270FF4-164F-45BE-86A3-6E14D4EB4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4595B14-2EB1-4F93-967C-ED770BD6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E5F6-FAA3-442C-A34D-9230C63153AD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61D08F6-213D-42E6-B885-CFFDDC9D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3638448-2C35-43D4-943C-6070C9DC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E93C-63B5-4782-8AC7-CB71FF4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0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1C7E1D-7BAE-419A-BFF9-DDFB32EFF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4A98F14-9E26-4966-B0EF-A574CCAA7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093A530-D37F-49A3-869C-9F6FE2824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382AC2A-A861-4BFF-8B0A-0E7B8965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E5F6-FAA3-442C-A34D-9230C63153AD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847154E-7C76-44C9-99AE-25BA054C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AEEE0F6-D680-4E5B-AF1F-3B8A46FA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E93C-63B5-4782-8AC7-CB71FF4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4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753DDA-02DC-4CDC-BF58-41592144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CE6F10D-4DFA-4111-8D88-5E11B48CD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ED18362-759C-47A6-B5A0-DCF4BE3D5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DC86BA19-8E84-409A-9150-A11F2776C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AC8E9A48-DDA7-458B-82EE-70E786F4C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801350C-A7AC-4DD9-8D4F-29A19806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E5F6-FAA3-442C-A34D-9230C63153AD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DCB09C5-F4D9-4779-9AB4-D3C396CE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403610F-9BEE-4635-BAFB-B7AF8AA1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E93C-63B5-4782-8AC7-CB71FF4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04848F2-968C-4800-AB74-DC85112E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9FC7E27-E72A-439A-9BD7-20B93930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E5F6-FAA3-442C-A34D-9230C63153AD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ECCE51E-3E09-49E8-98EF-72FB033E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C06269C-A9FB-4A39-8B67-F436DCB5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E93C-63B5-4782-8AC7-CB71FF4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5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1F2CB35-3CFB-4385-8919-4E5DCF0A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E5F6-FAA3-442C-A34D-9230C63153AD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85515F5-8055-4E25-B456-E8A17E9A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0043CDB-8BFD-4097-A742-5CDAA8F9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E93C-63B5-4782-8AC7-CB71FF4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1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70E283-8D36-4336-836F-EB4E3289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1F15BFB-8F27-4BCB-A42C-F6EC3C414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F233306-5E56-40C2-B81A-AB97E141F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BAFA87F-9214-4F5A-AE7D-B11E84D6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E5F6-FAA3-442C-A34D-9230C63153AD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9CEEAD7-93F7-478B-A743-359F578C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CB9D9A9-497B-414B-9989-F2B71FBB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E93C-63B5-4782-8AC7-CB71FF4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5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E013E5-14A6-408E-BF42-7720CA86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F27A45B-3FEB-432C-BEE2-851B828FA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5CE9E63-BA70-4FF8-B629-8CFB22619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8EE0077-E6F6-4269-9052-044016EF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E5F6-FAA3-442C-A34D-9230C63153AD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B1BC08B-916E-4358-B443-F519E0C4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7F6EB30-13BC-4447-AF11-C6D1091D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E93C-63B5-4782-8AC7-CB71FF4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DE972643-0545-4D31-9327-460ECC6B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5C8DF8E-5230-4C85-A2F4-0FC3B8020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829A7C9-BF15-4472-8EB7-8C6288266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6E5F6-FAA3-442C-A34D-9230C63153AD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E1F51B3-798C-4954-913C-C3443966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1A49749-A607-4D4A-B445-C61585A64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2E93C-63B5-4782-8AC7-CB71FF4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1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3.jp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3.wdp"/><Relationship Id="rId7" Type="http://schemas.openxmlformats.org/officeDocument/2006/relationships/image" Target="../media/image8.jp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3.wdp"/><Relationship Id="rId7" Type="http://schemas.openxmlformats.org/officeDocument/2006/relationships/image" Target="../media/image8.jp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F4324D9-CF9A-4603-99A8-CBE60A3F3F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0" t="7135" r="9343" b="7870"/>
          <a:stretch/>
        </p:blipFill>
        <p:spPr bwMode="auto">
          <a:xfrm>
            <a:off x="2523116" y="1137233"/>
            <a:ext cx="7479865" cy="5720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door security logo">
            <a:extLst>
              <a:ext uri="{FF2B5EF4-FFF2-40B4-BE49-F238E27FC236}">
                <a16:creationId xmlns:a16="http://schemas.microsoft.com/office/drawing/2014/main" id="{E8F40200-8679-4E0D-840F-DCBB58380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870" y="-98930"/>
            <a:ext cx="1236163" cy="123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68A4A90F-4D01-46FD-807B-9E925795BA26}"/>
              </a:ext>
            </a:extLst>
          </p:cNvPr>
          <p:cNvSpPr/>
          <p:nvPr/>
        </p:nvSpPr>
        <p:spPr>
          <a:xfrm>
            <a:off x="3858850" y="257542"/>
            <a:ext cx="529984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cap="none" spc="0">
                <a:ln w="0"/>
                <a:solidFill>
                  <a:srgbClr val="DE7A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CA-SS0</a:t>
            </a:r>
            <a:r>
              <a:rPr lang="en-US" sz="2800">
                <a:ln w="0"/>
                <a:solidFill>
                  <a:srgbClr val="DE7A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1 – Door Sensor / Security / Anti-theft</a:t>
            </a:r>
            <a:endParaRPr lang="vi-VN" sz="2800" cap="none" spc="0">
              <a:ln w="0"/>
              <a:solidFill>
                <a:srgbClr val="DE7A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17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BB3787-7B25-466E-8F41-C111300A68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6" t="16528" r="7371" b="6555"/>
          <a:stretch/>
        </p:blipFill>
        <p:spPr bwMode="auto">
          <a:xfrm>
            <a:off x="2107449" y="1245514"/>
            <a:ext cx="7977101" cy="5612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15F7B16D-8F09-49AB-B285-34257B45E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17117" y="67878"/>
            <a:ext cx="877105" cy="87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3F12A035-E5FE-48C0-A3A6-443A2935ABD9}"/>
              </a:ext>
            </a:extLst>
          </p:cNvPr>
          <p:cNvSpPr/>
          <p:nvPr/>
        </p:nvSpPr>
        <p:spPr>
          <a:xfrm>
            <a:off x="3919352" y="244820"/>
            <a:ext cx="565250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cap="none" spc="0">
                <a:ln w="0"/>
                <a:solidFill>
                  <a:srgbClr val="02B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CA-SS03 – AQI Sensor system (Air Quality Index)</a:t>
            </a:r>
            <a:endParaRPr lang="vi-VN" sz="2800" cap="none" spc="0">
              <a:ln w="0"/>
              <a:solidFill>
                <a:srgbClr val="02B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399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C00B95-4B3D-42F3-8D0D-FAD514EE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B54D02E-251D-411D-8350-BFE2E59B7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22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DF1FB66-8B82-43C1-A3EA-A045044D2E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6" t="11079" r="4352" b="12580"/>
          <a:stretch/>
        </p:blipFill>
        <p:spPr bwMode="auto">
          <a:xfrm>
            <a:off x="1902699" y="1235649"/>
            <a:ext cx="8386602" cy="5525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4DCD9915-DAEE-4F0E-8890-25C751EF2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72283" y="204713"/>
            <a:ext cx="871055" cy="87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681E19B0-C9F7-4FD8-B6AE-89765BD169E2}"/>
              </a:ext>
            </a:extLst>
          </p:cNvPr>
          <p:cNvSpPr/>
          <p:nvPr/>
        </p:nvSpPr>
        <p:spPr>
          <a:xfrm>
            <a:off x="2289051" y="340725"/>
            <a:ext cx="79464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cap="none" spc="0">
                <a:ln w="0"/>
                <a:solidFill>
                  <a:srgbClr val="F9C01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CA-SS0</a:t>
            </a:r>
            <a:r>
              <a:rPr lang="en-US" sz="2800">
                <a:ln w="0"/>
                <a:solidFill>
                  <a:srgbClr val="F9C01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4 – Combustible gas and flame Sensor / Flame warning system</a:t>
            </a:r>
            <a:endParaRPr lang="vi-VN" sz="2800" cap="none" spc="0">
              <a:ln w="0"/>
              <a:solidFill>
                <a:srgbClr val="F9C01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6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Nhóm 20">
            <a:extLst>
              <a:ext uri="{FF2B5EF4-FFF2-40B4-BE49-F238E27FC236}">
                <a16:creationId xmlns:a16="http://schemas.microsoft.com/office/drawing/2014/main" id="{3EDF0190-23E9-4C94-BCBB-40031C81ACB0}"/>
              </a:ext>
            </a:extLst>
          </p:cNvPr>
          <p:cNvGrpSpPr/>
          <p:nvPr/>
        </p:nvGrpSpPr>
        <p:grpSpPr>
          <a:xfrm>
            <a:off x="3651823" y="14514"/>
            <a:ext cx="4727864" cy="2189018"/>
            <a:chOff x="3805158" y="4613562"/>
            <a:chExt cx="4727864" cy="2189018"/>
          </a:xfrm>
        </p:grpSpPr>
        <p:sp>
          <p:nvSpPr>
            <p:cNvPr id="4" name="Hình chữ nhật: Góc Tròn 3">
              <a:extLst>
                <a:ext uri="{FF2B5EF4-FFF2-40B4-BE49-F238E27FC236}">
                  <a16:creationId xmlns:a16="http://schemas.microsoft.com/office/drawing/2014/main" id="{AE5730EF-ADE7-4D96-9DB0-113A1DD1A1B0}"/>
                </a:ext>
              </a:extLst>
            </p:cNvPr>
            <p:cNvSpPr/>
            <p:nvPr/>
          </p:nvSpPr>
          <p:spPr>
            <a:xfrm>
              <a:off x="3805158" y="4613562"/>
              <a:ext cx="4727864" cy="2189018"/>
            </a:xfrm>
            <a:prstGeom prst="roundRect">
              <a:avLst>
                <a:gd name="adj" fmla="val 663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ình chữ nhật: Góc Tròn 24">
              <a:extLst>
                <a:ext uri="{FF2B5EF4-FFF2-40B4-BE49-F238E27FC236}">
                  <a16:creationId xmlns:a16="http://schemas.microsoft.com/office/drawing/2014/main" id="{F067FA8F-DDCB-4F58-955E-7F6B601794E4}"/>
                </a:ext>
              </a:extLst>
            </p:cNvPr>
            <p:cNvSpPr/>
            <p:nvPr/>
          </p:nvSpPr>
          <p:spPr>
            <a:xfrm>
              <a:off x="3874097" y="4689044"/>
              <a:ext cx="4587088" cy="2058116"/>
            </a:xfrm>
            <a:prstGeom prst="roundRect">
              <a:avLst>
                <a:gd name="adj" fmla="val 8575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ình chữ nhật 8">
              <a:extLst>
                <a:ext uri="{FF2B5EF4-FFF2-40B4-BE49-F238E27FC236}">
                  <a16:creationId xmlns:a16="http://schemas.microsoft.com/office/drawing/2014/main" id="{2522A452-3010-442E-94EC-72B2ACF0957B}"/>
                </a:ext>
              </a:extLst>
            </p:cNvPr>
            <p:cNvSpPr/>
            <p:nvPr/>
          </p:nvSpPr>
          <p:spPr>
            <a:xfrm>
              <a:off x="4025260" y="4614021"/>
              <a:ext cx="420980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1" cap="none" spc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Danh sách giảng viên</a:t>
              </a:r>
              <a:endParaRPr lang="vi-VN" sz="3600" b="1" cap="none" spc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7" name="Nhóm 56">
            <a:extLst>
              <a:ext uri="{FF2B5EF4-FFF2-40B4-BE49-F238E27FC236}">
                <a16:creationId xmlns:a16="http://schemas.microsoft.com/office/drawing/2014/main" id="{A343FF80-CC92-47D2-8EB2-172ECDDE8153}"/>
              </a:ext>
            </a:extLst>
          </p:cNvPr>
          <p:cNvGrpSpPr/>
          <p:nvPr/>
        </p:nvGrpSpPr>
        <p:grpSpPr>
          <a:xfrm>
            <a:off x="3646046" y="2290561"/>
            <a:ext cx="4727864" cy="2225361"/>
            <a:chOff x="3646046" y="2290561"/>
            <a:chExt cx="4727864" cy="2225361"/>
          </a:xfrm>
        </p:grpSpPr>
        <p:grpSp>
          <p:nvGrpSpPr>
            <p:cNvPr id="38" name="Nhóm 37">
              <a:extLst>
                <a:ext uri="{FF2B5EF4-FFF2-40B4-BE49-F238E27FC236}">
                  <a16:creationId xmlns:a16="http://schemas.microsoft.com/office/drawing/2014/main" id="{A91B3FD8-A5D0-46FE-B0F5-07A990E8BED1}"/>
                </a:ext>
              </a:extLst>
            </p:cNvPr>
            <p:cNvGrpSpPr/>
            <p:nvPr/>
          </p:nvGrpSpPr>
          <p:grpSpPr>
            <a:xfrm>
              <a:off x="3646046" y="2290561"/>
              <a:ext cx="4727864" cy="2225361"/>
              <a:chOff x="3787488" y="19072"/>
              <a:chExt cx="4727864" cy="2225361"/>
            </a:xfrm>
          </p:grpSpPr>
          <p:sp>
            <p:nvSpPr>
              <p:cNvPr id="39" name="Hình chữ nhật: Góc Tròn 38">
                <a:extLst>
                  <a:ext uri="{FF2B5EF4-FFF2-40B4-BE49-F238E27FC236}">
                    <a16:creationId xmlns:a16="http://schemas.microsoft.com/office/drawing/2014/main" id="{10AE942F-64B3-454D-9B74-B84721D0C0E7}"/>
                  </a:ext>
                </a:extLst>
              </p:cNvPr>
              <p:cNvSpPr/>
              <p:nvPr/>
            </p:nvSpPr>
            <p:spPr>
              <a:xfrm>
                <a:off x="3787488" y="41560"/>
                <a:ext cx="4727864" cy="2202873"/>
              </a:xfrm>
              <a:prstGeom prst="roundRect">
                <a:avLst>
                  <a:gd name="adj" fmla="val 663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Hình chữ nhật: Góc Tròn 39">
                <a:extLst>
                  <a:ext uri="{FF2B5EF4-FFF2-40B4-BE49-F238E27FC236}">
                    <a16:creationId xmlns:a16="http://schemas.microsoft.com/office/drawing/2014/main" id="{96A523D6-5721-4AF7-80AA-F62975BAB734}"/>
                  </a:ext>
                </a:extLst>
              </p:cNvPr>
              <p:cNvSpPr/>
              <p:nvPr/>
            </p:nvSpPr>
            <p:spPr>
              <a:xfrm>
                <a:off x="3874585" y="96980"/>
                <a:ext cx="3955107" cy="2060975"/>
              </a:xfrm>
              <a:prstGeom prst="roundRect">
                <a:avLst>
                  <a:gd name="adj" fmla="val 8575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Hình chữ nhật 40">
                <a:extLst>
                  <a:ext uri="{FF2B5EF4-FFF2-40B4-BE49-F238E27FC236}">
                    <a16:creationId xmlns:a16="http://schemas.microsoft.com/office/drawing/2014/main" id="{FE42EDA1-4CEE-4FFE-8038-9D76187C2DC4}"/>
                  </a:ext>
                </a:extLst>
              </p:cNvPr>
              <p:cNvSpPr/>
              <p:nvPr/>
            </p:nvSpPr>
            <p:spPr>
              <a:xfrm>
                <a:off x="3864569" y="19072"/>
                <a:ext cx="3955107" cy="120032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3600" b="1" cap="none" spc="0">
                    <a:ln w="0">
                      <a:solidFill>
                        <a:schemeClr val="bg2">
                          <a:lumMod val="25000"/>
                        </a:schemeClr>
                      </a:solidFill>
                    </a:ln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Danh sách sinh viên năm 3</a:t>
                </a:r>
                <a:endParaRPr lang="vi-VN" sz="3600" b="1" cap="none" spc="0">
                  <a:ln w="0">
                    <a:solidFill>
                      <a:schemeClr val="bg2">
                        <a:lumMod val="25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2" name="Hình chữ nhật: Góc Tròn 41">
                <a:extLst>
                  <a:ext uri="{FF2B5EF4-FFF2-40B4-BE49-F238E27FC236}">
                    <a16:creationId xmlns:a16="http://schemas.microsoft.com/office/drawing/2014/main" id="{7E535589-DE71-4825-968D-6FBC383334F5}"/>
                  </a:ext>
                </a:extLst>
              </p:cNvPr>
              <p:cNvSpPr/>
              <p:nvPr/>
            </p:nvSpPr>
            <p:spPr>
              <a:xfrm>
                <a:off x="7917733" y="92650"/>
                <a:ext cx="502920" cy="2074830"/>
              </a:xfrm>
              <a:prstGeom prst="roundRect">
                <a:avLst>
                  <a:gd name="adj" fmla="val 35048"/>
                </a:avLst>
              </a:prstGeom>
              <a:solidFill>
                <a:srgbClr val="42C0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3" name="Hình ảnh 62">
              <a:extLst>
                <a:ext uri="{FF2B5EF4-FFF2-40B4-BE49-F238E27FC236}">
                  <a16:creationId xmlns:a16="http://schemas.microsoft.com/office/drawing/2014/main" id="{988FE55E-45C5-4B76-96E2-495A4EA2F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5347" y="3227178"/>
              <a:ext cx="534884" cy="376090"/>
            </a:xfrm>
            <a:prstGeom prst="rect">
              <a:avLst/>
            </a:prstGeom>
          </p:spPr>
        </p:pic>
      </p:grpSp>
      <p:grpSp>
        <p:nvGrpSpPr>
          <p:cNvPr id="58" name="Nhóm 57">
            <a:extLst>
              <a:ext uri="{FF2B5EF4-FFF2-40B4-BE49-F238E27FC236}">
                <a16:creationId xmlns:a16="http://schemas.microsoft.com/office/drawing/2014/main" id="{5273E200-B7FE-484D-AD79-55FF5353D11E}"/>
              </a:ext>
            </a:extLst>
          </p:cNvPr>
          <p:cNvGrpSpPr/>
          <p:nvPr/>
        </p:nvGrpSpPr>
        <p:grpSpPr>
          <a:xfrm>
            <a:off x="3646046" y="4641751"/>
            <a:ext cx="4727864" cy="2202872"/>
            <a:chOff x="3646046" y="4641751"/>
            <a:chExt cx="4727864" cy="2202872"/>
          </a:xfrm>
        </p:grpSpPr>
        <p:grpSp>
          <p:nvGrpSpPr>
            <p:cNvPr id="55" name="Nhóm 54">
              <a:extLst>
                <a:ext uri="{FF2B5EF4-FFF2-40B4-BE49-F238E27FC236}">
                  <a16:creationId xmlns:a16="http://schemas.microsoft.com/office/drawing/2014/main" id="{24E05F94-94A2-4261-BF8D-66CFA5C40C8C}"/>
                </a:ext>
              </a:extLst>
            </p:cNvPr>
            <p:cNvGrpSpPr/>
            <p:nvPr/>
          </p:nvGrpSpPr>
          <p:grpSpPr>
            <a:xfrm>
              <a:off x="3646046" y="4641751"/>
              <a:ext cx="4727864" cy="2202872"/>
              <a:chOff x="3646046" y="4641751"/>
              <a:chExt cx="4727864" cy="2202872"/>
            </a:xfrm>
          </p:grpSpPr>
          <p:grpSp>
            <p:nvGrpSpPr>
              <p:cNvPr id="45" name="Nhóm 44">
                <a:extLst>
                  <a:ext uri="{FF2B5EF4-FFF2-40B4-BE49-F238E27FC236}">
                    <a16:creationId xmlns:a16="http://schemas.microsoft.com/office/drawing/2014/main" id="{B9FD4C7A-65E0-460D-A3D9-599FB8B1DFF0}"/>
                  </a:ext>
                </a:extLst>
              </p:cNvPr>
              <p:cNvGrpSpPr/>
              <p:nvPr/>
            </p:nvGrpSpPr>
            <p:grpSpPr>
              <a:xfrm>
                <a:off x="3646046" y="4641751"/>
                <a:ext cx="4727864" cy="2202872"/>
                <a:chOff x="3787488" y="2327562"/>
                <a:chExt cx="4727864" cy="2202872"/>
              </a:xfrm>
            </p:grpSpPr>
            <p:sp>
              <p:nvSpPr>
                <p:cNvPr id="47" name="Hình chữ nhật: Góc Tròn 46">
                  <a:extLst>
                    <a:ext uri="{FF2B5EF4-FFF2-40B4-BE49-F238E27FC236}">
                      <a16:creationId xmlns:a16="http://schemas.microsoft.com/office/drawing/2014/main" id="{F9843035-43ED-40C5-8058-34DBEEE05A85}"/>
                    </a:ext>
                  </a:extLst>
                </p:cNvPr>
                <p:cNvSpPr/>
                <p:nvPr/>
              </p:nvSpPr>
              <p:spPr>
                <a:xfrm>
                  <a:off x="3787488" y="2327562"/>
                  <a:ext cx="4727864" cy="2202872"/>
                </a:xfrm>
                <a:prstGeom prst="roundRect">
                  <a:avLst>
                    <a:gd name="adj" fmla="val 6639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Hình chữ nhật: Góc Tròn 47">
                  <a:extLst>
                    <a:ext uri="{FF2B5EF4-FFF2-40B4-BE49-F238E27FC236}">
                      <a16:creationId xmlns:a16="http://schemas.microsoft.com/office/drawing/2014/main" id="{625A7D39-7A0F-4858-AF30-435A51FD5350}"/>
                    </a:ext>
                  </a:extLst>
                </p:cNvPr>
                <p:cNvSpPr/>
                <p:nvPr/>
              </p:nvSpPr>
              <p:spPr>
                <a:xfrm flipH="1">
                  <a:off x="3874098" y="2395289"/>
                  <a:ext cx="502920" cy="2074830"/>
                </a:xfrm>
                <a:prstGeom prst="roundRect">
                  <a:avLst>
                    <a:gd name="adj" fmla="val 35048"/>
                  </a:avLst>
                </a:prstGeom>
                <a:solidFill>
                  <a:srgbClr val="F582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Hình chữ nhật: Góc Tròn 48">
                  <a:extLst>
                    <a:ext uri="{FF2B5EF4-FFF2-40B4-BE49-F238E27FC236}">
                      <a16:creationId xmlns:a16="http://schemas.microsoft.com/office/drawing/2014/main" id="{9C7094C7-0657-4AE6-964B-A99E0706F85E}"/>
                    </a:ext>
                  </a:extLst>
                </p:cNvPr>
                <p:cNvSpPr/>
                <p:nvPr/>
              </p:nvSpPr>
              <p:spPr>
                <a:xfrm>
                  <a:off x="4490210" y="2395290"/>
                  <a:ext cx="3936567" cy="2058526"/>
                </a:xfrm>
                <a:prstGeom prst="roundRect">
                  <a:avLst>
                    <a:gd name="adj" fmla="val 8575"/>
                  </a:avLst>
                </a:prstGeom>
                <a:blipFill dpi="0" rotWithShape="1">
                  <a:blip r:embed="rId6"/>
                  <a:srcRect/>
                  <a:stretch>
                    <a:fillRect t="-21060"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6" name="Hình chữ nhật 55">
                <a:extLst>
                  <a:ext uri="{FF2B5EF4-FFF2-40B4-BE49-F238E27FC236}">
                    <a16:creationId xmlns:a16="http://schemas.microsoft.com/office/drawing/2014/main" id="{7CA1090A-372F-4298-8E7F-A5EB77D25372}"/>
                  </a:ext>
                </a:extLst>
              </p:cNvPr>
              <p:cNvSpPr/>
              <p:nvPr/>
            </p:nvSpPr>
            <p:spPr>
              <a:xfrm>
                <a:off x="4352743" y="4654083"/>
                <a:ext cx="3955107" cy="120032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en-US" sz="3600" b="1" cap="none" spc="0">
                    <a:ln w="0">
                      <a:solidFill>
                        <a:schemeClr val="bg2">
                          <a:lumMod val="25000"/>
                        </a:schemeClr>
                      </a:solidFill>
                    </a:ln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Danh sách sinh viên năm 4</a:t>
                </a:r>
                <a:endParaRPr lang="vi-VN" sz="3600" b="1" cap="none" spc="0">
                  <a:ln w="0">
                    <a:solidFill>
                      <a:schemeClr val="bg2">
                        <a:lumMod val="25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pic>
          <p:nvPicPr>
            <p:cNvPr id="64" name="Hình ảnh 63">
              <a:extLst>
                <a:ext uri="{FF2B5EF4-FFF2-40B4-BE49-F238E27FC236}">
                  <a16:creationId xmlns:a16="http://schemas.microsoft.com/office/drawing/2014/main" id="{48AD3ACE-C886-461C-860D-5B6F9066C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822" y="5512543"/>
              <a:ext cx="534884" cy="376090"/>
            </a:xfrm>
            <a:prstGeom prst="rect">
              <a:avLst/>
            </a:prstGeom>
          </p:spPr>
        </p:pic>
      </p:grp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FE80C61F-1427-47FA-A3DE-3D17A252108D}"/>
              </a:ext>
            </a:extLst>
          </p:cNvPr>
          <p:cNvGrpSpPr/>
          <p:nvPr/>
        </p:nvGrpSpPr>
        <p:grpSpPr>
          <a:xfrm>
            <a:off x="152736" y="2129589"/>
            <a:ext cx="3449782" cy="2299855"/>
            <a:chOff x="3575302" y="277240"/>
            <a:chExt cx="3449782" cy="2299855"/>
          </a:xfrm>
        </p:grpSpPr>
        <p:pic>
          <p:nvPicPr>
            <p:cNvPr id="23" name="Picture 12">
              <a:extLst>
                <a:ext uri="{FF2B5EF4-FFF2-40B4-BE49-F238E27FC236}">
                  <a16:creationId xmlns:a16="http://schemas.microsoft.com/office/drawing/2014/main" id="{61D696DE-47A9-42C9-BE6D-9BFF37EED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302" y="277240"/>
              <a:ext cx="3449782" cy="2299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Hình chữ nhật 23">
              <a:extLst>
                <a:ext uri="{FF2B5EF4-FFF2-40B4-BE49-F238E27FC236}">
                  <a16:creationId xmlns:a16="http://schemas.microsoft.com/office/drawing/2014/main" id="{0AE6FA17-515E-40FA-93E6-151FDA8D5D99}"/>
                </a:ext>
              </a:extLst>
            </p:cNvPr>
            <p:cNvSpPr/>
            <p:nvPr/>
          </p:nvSpPr>
          <p:spPr>
            <a:xfrm>
              <a:off x="3575302" y="277240"/>
              <a:ext cx="3449782" cy="2299855"/>
            </a:xfrm>
            <a:prstGeom prst="rect">
              <a:avLst/>
            </a:prstGeom>
            <a:gradFill flip="none" rotWithShape="1">
              <a:gsLst>
                <a:gs pos="62000">
                  <a:srgbClr val="AD70C7">
                    <a:alpha val="55000"/>
                  </a:srgbClr>
                </a:gs>
                <a:gs pos="0">
                  <a:srgbClr val="5A6EB1"/>
                </a:gs>
                <a:gs pos="100000">
                  <a:srgbClr val="E872D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Hình ảnh 25">
            <a:extLst>
              <a:ext uri="{FF2B5EF4-FFF2-40B4-BE49-F238E27FC236}">
                <a16:creationId xmlns:a16="http://schemas.microsoft.com/office/drawing/2014/main" id="{50DC32FD-638D-43AF-9491-CDEBD44AF2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907" y="3810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6" name="Nhóm 2065">
            <a:extLst>
              <a:ext uri="{FF2B5EF4-FFF2-40B4-BE49-F238E27FC236}">
                <a16:creationId xmlns:a16="http://schemas.microsoft.com/office/drawing/2014/main" id="{3AE74318-C018-4BF9-A014-85E0FDC76C5E}"/>
              </a:ext>
            </a:extLst>
          </p:cNvPr>
          <p:cNvGrpSpPr/>
          <p:nvPr/>
        </p:nvGrpSpPr>
        <p:grpSpPr>
          <a:xfrm>
            <a:off x="3934408" y="0"/>
            <a:ext cx="3938374" cy="6858000"/>
            <a:chOff x="3934408" y="0"/>
            <a:chExt cx="3938374" cy="6858000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CF1A8CCF-2271-4B74-91CC-240ACCC2D46C}"/>
                </a:ext>
              </a:extLst>
            </p:cNvPr>
            <p:cNvSpPr/>
            <p:nvPr/>
          </p:nvSpPr>
          <p:spPr>
            <a:xfrm>
              <a:off x="3934408" y="3840363"/>
              <a:ext cx="3831791" cy="3017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ình chữ nhật 25">
              <a:extLst>
                <a:ext uri="{FF2B5EF4-FFF2-40B4-BE49-F238E27FC236}">
                  <a16:creationId xmlns:a16="http://schemas.microsoft.com/office/drawing/2014/main" id="{39A6061F-C2B1-49F7-B960-E326229C9DBA}"/>
                </a:ext>
              </a:extLst>
            </p:cNvPr>
            <p:cNvSpPr/>
            <p:nvPr/>
          </p:nvSpPr>
          <p:spPr>
            <a:xfrm>
              <a:off x="3934408" y="207818"/>
              <a:ext cx="3857625" cy="487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Hình ảnh 18">
              <a:extLst>
                <a:ext uri="{FF2B5EF4-FFF2-40B4-BE49-F238E27FC236}">
                  <a16:creationId xmlns:a16="http://schemas.microsoft.com/office/drawing/2014/main" id="{D536F1E0-8923-4B32-8AA6-B0CBDB684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7528" y="678126"/>
              <a:ext cx="3851384" cy="2563502"/>
            </a:xfrm>
            <a:prstGeom prst="rect">
              <a:avLst/>
            </a:prstGeom>
            <a:effectLst>
              <a:glow>
                <a:schemeClr val="accent1"/>
              </a:glow>
            </a:effectLst>
          </p:spPr>
        </p:pic>
        <p:pic>
          <p:nvPicPr>
            <p:cNvPr id="4" name="Picture 2" descr="back logo icon – Free Icons Download">
              <a:extLst>
                <a:ext uri="{FF2B5EF4-FFF2-40B4-BE49-F238E27FC236}">
                  <a16:creationId xmlns:a16="http://schemas.microsoft.com/office/drawing/2014/main" id="{05DDC231-7BF3-48E0-B1C5-F632DB98FF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933" y="206907"/>
              <a:ext cx="411903" cy="411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Nhóm 11">
              <a:extLst>
                <a:ext uri="{FF2B5EF4-FFF2-40B4-BE49-F238E27FC236}">
                  <a16:creationId xmlns:a16="http://schemas.microsoft.com/office/drawing/2014/main" id="{AC039B2D-3046-4410-99C0-981743A969AF}"/>
                </a:ext>
              </a:extLst>
            </p:cNvPr>
            <p:cNvGrpSpPr/>
            <p:nvPr/>
          </p:nvGrpSpPr>
          <p:grpSpPr>
            <a:xfrm>
              <a:off x="4961503" y="1141409"/>
              <a:ext cx="1822483" cy="1876229"/>
              <a:chOff x="6453890" y="3706092"/>
              <a:chExt cx="3814651" cy="3927148"/>
            </a:xfrm>
          </p:grpSpPr>
          <p:sp>
            <p:nvSpPr>
              <p:cNvPr id="11" name="Hình Bầu dục 10">
                <a:extLst>
                  <a:ext uri="{FF2B5EF4-FFF2-40B4-BE49-F238E27FC236}">
                    <a16:creationId xmlns:a16="http://schemas.microsoft.com/office/drawing/2014/main" id="{F089E70A-D7C8-4DE8-9F14-B7E3F973D55E}"/>
                  </a:ext>
                </a:extLst>
              </p:cNvPr>
              <p:cNvSpPr/>
              <p:nvPr/>
            </p:nvSpPr>
            <p:spPr>
              <a:xfrm>
                <a:off x="7038110" y="4320894"/>
                <a:ext cx="2646218" cy="24972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Hình ảnh 7">
                <a:extLst>
                  <a:ext uri="{FF2B5EF4-FFF2-40B4-BE49-F238E27FC236}">
                    <a16:creationId xmlns:a16="http://schemas.microsoft.com/office/drawing/2014/main" id="{7D94B3D5-D927-4370-AEDF-CCAE56FCD2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6" t="19799" r="23200" b="28484"/>
              <a:stretch/>
            </p:blipFill>
            <p:spPr>
              <a:xfrm>
                <a:off x="6453890" y="3706092"/>
                <a:ext cx="3814651" cy="3927148"/>
              </a:xfrm>
              <a:prstGeom prst="rect">
                <a:avLst/>
              </a:prstGeom>
            </p:spPr>
          </p:pic>
        </p:grpSp>
        <p:pic>
          <p:nvPicPr>
            <p:cNvPr id="2056" name="Picture 8" descr="Green dot clipart 3 » Clipart Station">
              <a:extLst>
                <a:ext uri="{FF2B5EF4-FFF2-40B4-BE49-F238E27FC236}">
                  <a16:creationId xmlns:a16="http://schemas.microsoft.com/office/drawing/2014/main" id="{CE792C43-466B-4270-BACF-99EDFDA3A8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1831" y="770621"/>
              <a:ext cx="254909" cy="254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5708EB74-6C80-4141-A217-1D5DDDE0F68B}"/>
                </a:ext>
              </a:extLst>
            </p:cNvPr>
            <p:cNvSpPr/>
            <p:nvPr/>
          </p:nvSpPr>
          <p:spPr>
            <a:xfrm>
              <a:off x="5307166" y="650562"/>
              <a:ext cx="138852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>
                  <a:ln w="0"/>
                  <a:solidFill>
                    <a:srgbClr val="92D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lang="en-US" sz="2400">
                  <a:ln w="0"/>
                  <a:solidFill>
                    <a:srgbClr val="92D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ửa đóng</a:t>
              </a:r>
              <a:endParaRPr lang="vi-VN" sz="2400" b="0" cap="none" spc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2" name="Hình ảnh 21" descr="Ảnh có chứa sáng, máy tính&#10;&#10;Mô tả được tạo tự động">
              <a:extLst>
                <a:ext uri="{FF2B5EF4-FFF2-40B4-BE49-F238E27FC236}">
                  <a16:creationId xmlns:a16="http://schemas.microsoft.com/office/drawing/2014/main" id="{F3E69F79-B5DC-4185-99EC-DA705B7EA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57" r="43417" b="12634"/>
            <a:stretch/>
          </p:blipFill>
          <p:spPr>
            <a:xfrm>
              <a:off x="7543734" y="3737243"/>
              <a:ext cx="329048" cy="2250807"/>
            </a:xfrm>
            <a:prstGeom prst="rect">
              <a:avLst/>
            </a:prstGeom>
          </p:spPr>
        </p:pic>
        <p:pic>
          <p:nvPicPr>
            <p:cNvPr id="33" name="Hình ảnh 32">
              <a:extLst>
                <a:ext uri="{FF2B5EF4-FFF2-40B4-BE49-F238E27FC236}">
                  <a16:creationId xmlns:a16="http://schemas.microsoft.com/office/drawing/2014/main" id="{3776CF40-B7E1-4720-8E11-32B3D72EB2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70"/>
            <a:stretch/>
          </p:blipFill>
          <p:spPr>
            <a:xfrm>
              <a:off x="3934408" y="0"/>
              <a:ext cx="3857625" cy="207818"/>
            </a:xfrm>
            <a:prstGeom prst="rect">
              <a:avLst/>
            </a:prstGeom>
          </p:spPr>
        </p:pic>
        <p:pic>
          <p:nvPicPr>
            <p:cNvPr id="2062" name="Picture 14" descr="Settings Launcher cho Android - Tải về APK">
              <a:extLst>
                <a:ext uri="{FF2B5EF4-FFF2-40B4-BE49-F238E27FC236}">
                  <a16:creationId xmlns:a16="http://schemas.microsoft.com/office/drawing/2014/main" id="{CF18903F-7A31-4DBC-B471-8FED8D114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265" y="206580"/>
              <a:ext cx="411903" cy="411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Hình chữ nhật 26">
              <a:extLst>
                <a:ext uri="{FF2B5EF4-FFF2-40B4-BE49-F238E27FC236}">
                  <a16:creationId xmlns:a16="http://schemas.microsoft.com/office/drawing/2014/main" id="{5E8E5B42-975F-4B70-B76B-256E16434566}"/>
                </a:ext>
              </a:extLst>
            </p:cNvPr>
            <p:cNvSpPr/>
            <p:nvPr/>
          </p:nvSpPr>
          <p:spPr>
            <a:xfrm>
              <a:off x="5099137" y="197867"/>
              <a:ext cx="154721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Phòng khách</a:t>
              </a:r>
              <a:endParaRPr lang="vi-VN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Hình chữ nhật 27">
              <a:extLst>
                <a:ext uri="{FF2B5EF4-FFF2-40B4-BE49-F238E27FC236}">
                  <a16:creationId xmlns:a16="http://schemas.microsoft.com/office/drawing/2014/main" id="{EAFB982E-13BC-46B6-B4CC-5B486EF97A8D}"/>
                </a:ext>
              </a:extLst>
            </p:cNvPr>
            <p:cNvSpPr/>
            <p:nvPr/>
          </p:nvSpPr>
          <p:spPr>
            <a:xfrm>
              <a:off x="3934408" y="3241628"/>
              <a:ext cx="3857624" cy="644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8" descr="Image result for door security logo">
              <a:extLst>
                <a:ext uri="{FF2B5EF4-FFF2-40B4-BE49-F238E27FC236}">
                  <a16:creationId xmlns:a16="http://schemas.microsoft.com/office/drawing/2014/main" id="{55E1C3C1-6A26-4ABC-BD58-45C452B806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933" y="3214783"/>
              <a:ext cx="625580" cy="625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Hình chữ nhật 22">
              <a:extLst>
                <a:ext uri="{FF2B5EF4-FFF2-40B4-BE49-F238E27FC236}">
                  <a16:creationId xmlns:a16="http://schemas.microsoft.com/office/drawing/2014/main" id="{5E7296C0-CDD4-42AF-88DF-CD3B9B4F7E23}"/>
                </a:ext>
              </a:extLst>
            </p:cNvPr>
            <p:cNvSpPr/>
            <p:nvPr/>
          </p:nvSpPr>
          <p:spPr>
            <a:xfrm>
              <a:off x="4982098" y="3340325"/>
              <a:ext cx="171232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Lịch s</a:t>
              </a:r>
              <a:r>
                <a:rPr lang="en-US" sz="20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ử thiết bị</a:t>
              </a:r>
              <a:endParaRPr lang="vi-VN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6" name="Nhóm 5">
              <a:extLst>
                <a:ext uri="{FF2B5EF4-FFF2-40B4-BE49-F238E27FC236}">
                  <a16:creationId xmlns:a16="http://schemas.microsoft.com/office/drawing/2014/main" id="{9E50485D-5A03-44B9-95B7-765E32372E9D}"/>
                </a:ext>
              </a:extLst>
            </p:cNvPr>
            <p:cNvGrpSpPr/>
            <p:nvPr/>
          </p:nvGrpSpPr>
          <p:grpSpPr>
            <a:xfrm>
              <a:off x="7158086" y="3285555"/>
              <a:ext cx="484035" cy="484035"/>
              <a:chOff x="4717473" y="1330037"/>
              <a:chExt cx="796636" cy="796636"/>
            </a:xfrm>
          </p:grpSpPr>
          <p:pic>
            <p:nvPicPr>
              <p:cNvPr id="2050" name="Picture 2" descr="Dot Three Transparent &amp; PNG Clipart Free Download - YWD">
                <a:extLst>
                  <a:ext uri="{FF2B5EF4-FFF2-40B4-BE49-F238E27FC236}">
                    <a16:creationId xmlns:a16="http://schemas.microsoft.com/office/drawing/2014/main" id="{8DE5E8EE-DB00-4BB2-8A12-B5CC7B1B1C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7473" y="1330037"/>
                <a:ext cx="796636" cy="7966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Hình Bầu dục 4">
                <a:extLst>
                  <a:ext uri="{FF2B5EF4-FFF2-40B4-BE49-F238E27FC236}">
                    <a16:creationId xmlns:a16="http://schemas.microsoft.com/office/drawing/2014/main" id="{4766FB7C-754A-4BC4-AFBA-39DE76CD8EA0}"/>
                  </a:ext>
                </a:extLst>
              </p:cNvPr>
              <p:cNvSpPr/>
              <p:nvPr/>
            </p:nvSpPr>
            <p:spPr>
              <a:xfrm>
                <a:off x="4828310" y="1440874"/>
                <a:ext cx="574964" cy="574964"/>
              </a:xfrm>
              <a:prstGeom prst="ellipse">
                <a:avLst/>
              </a:prstGeom>
              <a:noFill/>
              <a:ln w="38100">
                <a:solidFill>
                  <a:srgbClr val="4A6D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Hình ảnh 38" descr="Ảnh có chứa sáng, máy tính&#10;&#10;Mô tả được tạo tự động">
              <a:extLst>
                <a:ext uri="{FF2B5EF4-FFF2-40B4-BE49-F238E27FC236}">
                  <a16:creationId xmlns:a16="http://schemas.microsoft.com/office/drawing/2014/main" id="{DBB142B8-0216-4201-A239-F009BAC49D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34" t="57333" r="47023" b="5695"/>
            <a:stretch/>
          </p:blipFill>
          <p:spPr>
            <a:xfrm>
              <a:off x="7539404" y="5905500"/>
              <a:ext cx="245845" cy="952499"/>
            </a:xfrm>
            <a:prstGeom prst="rect">
              <a:avLst/>
            </a:prstGeom>
          </p:spPr>
        </p:pic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1D07285E-F759-4161-B833-16C098ABE802}"/>
                </a:ext>
              </a:extLst>
            </p:cNvPr>
            <p:cNvSpPr/>
            <p:nvPr/>
          </p:nvSpPr>
          <p:spPr>
            <a:xfrm>
              <a:off x="4318159" y="5821461"/>
              <a:ext cx="147989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20:15 09-04-2020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43" name="Hình chữ nhật 42">
              <a:extLst>
                <a:ext uri="{FF2B5EF4-FFF2-40B4-BE49-F238E27FC236}">
                  <a16:creationId xmlns:a16="http://schemas.microsoft.com/office/drawing/2014/main" id="{913DD7AD-7470-4028-A977-F70AAADE492F}"/>
                </a:ext>
              </a:extLst>
            </p:cNvPr>
            <p:cNvSpPr/>
            <p:nvPr/>
          </p:nvSpPr>
          <p:spPr>
            <a:xfrm>
              <a:off x="4305459" y="5108284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>
                  <a:ln w="0"/>
                  <a:solidFill>
                    <a:srgbClr val="FF8F8F"/>
                  </a:solidFill>
                  <a:effectLst/>
                </a:rPr>
                <a:t>20:36 09-04-2020</a:t>
              </a:r>
              <a:endParaRPr lang="vi-VN" sz="1400" b="1" cap="none" spc="0">
                <a:ln w="0"/>
                <a:solidFill>
                  <a:srgbClr val="FF8F8F"/>
                </a:solidFill>
                <a:effectLst/>
              </a:endParaRPr>
            </a:p>
          </p:txBody>
        </p:sp>
        <p:sp>
          <p:nvSpPr>
            <p:cNvPr id="44" name="Hình chữ nhật 43">
              <a:extLst>
                <a:ext uri="{FF2B5EF4-FFF2-40B4-BE49-F238E27FC236}">
                  <a16:creationId xmlns:a16="http://schemas.microsoft.com/office/drawing/2014/main" id="{0079D9E8-29E0-41ED-BC04-AEFBD95ECB07}"/>
                </a:ext>
              </a:extLst>
            </p:cNvPr>
            <p:cNvSpPr/>
            <p:nvPr/>
          </p:nvSpPr>
          <p:spPr>
            <a:xfrm>
              <a:off x="4305458" y="4395107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21:03 09-04-2020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46" name="Hình Bầu dục 45">
              <a:extLst>
                <a:ext uri="{FF2B5EF4-FFF2-40B4-BE49-F238E27FC236}">
                  <a16:creationId xmlns:a16="http://schemas.microsoft.com/office/drawing/2014/main" id="{ECF99418-DDB3-49F5-8970-60A9B49BA324}"/>
                </a:ext>
              </a:extLst>
            </p:cNvPr>
            <p:cNvSpPr/>
            <p:nvPr/>
          </p:nvSpPr>
          <p:spPr>
            <a:xfrm>
              <a:off x="4080700" y="4203972"/>
              <a:ext cx="134985" cy="134985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9" name="Hình chữ nhật 2048">
              <a:extLst>
                <a:ext uri="{FF2B5EF4-FFF2-40B4-BE49-F238E27FC236}">
                  <a16:creationId xmlns:a16="http://schemas.microsoft.com/office/drawing/2014/main" id="{591A6EF7-6CB0-4B91-8E11-154F4705B37D}"/>
                </a:ext>
              </a:extLst>
            </p:cNvPr>
            <p:cNvSpPr/>
            <p:nvPr/>
          </p:nvSpPr>
          <p:spPr>
            <a:xfrm>
              <a:off x="4275250" y="5504867"/>
              <a:ext cx="104227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>
                  <a:ln w="0"/>
                  <a:solidFill>
                    <a:srgbClr val="4A6DAD"/>
                  </a:solidFill>
                </a:rPr>
                <a:t>C</a:t>
              </a:r>
              <a:r>
                <a:rPr lang="en-US" sz="2000">
                  <a:ln w="0"/>
                  <a:solidFill>
                    <a:srgbClr val="4A6DAD"/>
                  </a:solidFill>
                </a:rPr>
                <a:t>ửa mở</a:t>
              </a:r>
              <a:endParaRPr lang="vi-VN" sz="2000" cap="none" spc="0">
                <a:ln w="0"/>
                <a:solidFill>
                  <a:srgbClr val="4A6DAD"/>
                </a:solidFill>
              </a:endParaRPr>
            </a:p>
          </p:txBody>
        </p:sp>
        <p:sp>
          <p:nvSpPr>
            <p:cNvPr id="49" name="Hình chữ nhật 48">
              <a:extLst>
                <a:ext uri="{FF2B5EF4-FFF2-40B4-BE49-F238E27FC236}">
                  <a16:creationId xmlns:a16="http://schemas.microsoft.com/office/drawing/2014/main" id="{CA6B7B0A-EA21-497F-9F90-CBA2CADBA065}"/>
                </a:ext>
              </a:extLst>
            </p:cNvPr>
            <p:cNvSpPr/>
            <p:nvPr/>
          </p:nvSpPr>
          <p:spPr>
            <a:xfrm>
              <a:off x="4272209" y="4813810"/>
              <a:ext cx="164032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>
                  <a:ln w="0"/>
                  <a:solidFill>
                    <a:srgbClr val="FF5B5B"/>
                  </a:solidFill>
                </a:rPr>
                <a:t>C</a:t>
              </a:r>
              <a:r>
                <a:rPr lang="en-US" sz="2000" b="1">
                  <a:ln w="0"/>
                  <a:solidFill>
                    <a:srgbClr val="FF5B5B"/>
                  </a:solidFill>
                </a:rPr>
                <a:t>ửa cảnh báo</a:t>
              </a:r>
              <a:endParaRPr lang="vi-VN" sz="2000" b="1" cap="none" spc="0">
                <a:ln w="0"/>
                <a:solidFill>
                  <a:srgbClr val="FF5B5B"/>
                </a:solidFill>
              </a:endParaRPr>
            </a:p>
          </p:txBody>
        </p:sp>
        <p:sp>
          <p:nvSpPr>
            <p:cNvPr id="50" name="Hình chữ nhật 49">
              <a:extLst>
                <a:ext uri="{FF2B5EF4-FFF2-40B4-BE49-F238E27FC236}">
                  <a16:creationId xmlns:a16="http://schemas.microsoft.com/office/drawing/2014/main" id="{25FE35B3-A44F-4EEB-A0C0-F5D0FDD8DAE4}"/>
                </a:ext>
              </a:extLst>
            </p:cNvPr>
            <p:cNvSpPr/>
            <p:nvPr/>
          </p:nvSpPr>
          <p:spPr>
            <a:xfrm>
              <a:off x="4273344" y="4047042"/>
              <a:ext cx="121539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>
                  <a:ln w="0"/>
                  <a:solidFill>
                    <a:srgbClr val="92D050"/>
                  </a:solidFill>
                </a:rPr>
                <a:t>Cửa đóng</a:t>
              </a:r>
              <a:endParaRPr lang="vi-VN" sz="2000" b="1" cap="none" spc="0">
                <a:ln w="0"/>
                <a:solidFill>
                  <a:srgbClr val="92D050"/>
                </a:solidFill>
              </a:endParaRPr>
            </a:p>
          </p:txBody>
        </p:sp>
        <p:sp>
          <p:nvSpPr>
            <p:cNvPr id="51" name="Hình chữ nhật 50">
              <a:extLst>
                <a:ext uri="{FF2B5EF4-FFF2-40B4-BE49-F238E27FC236}">
                  <a16:creationId xmlns:a16="http://schemas.microsoft.com/office/drawing/2014/main" id="{4A64D32E-9FCE-409A-94AF-DAAC5CD4A70E}"/>
                </a:ext>
              </a:extLst>
            </p:cNvPr>
            <p:cNvSpPr/>
            <p:nvPr/>
          </p:nvSpPr>
          <p:spPr>
            <a:xfrm>
              <a:off x="4318158" y="6480296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>
                  <a:ln w="0"/>
                  <a:solidFill>
                    <a:schemeClr val="bg1">
                      <a:lumMod val="65000"/>
                    </a:schemeClr>
                  </a:solidFill>
                </a:rPr>
                <a:t>17</a:t>
              </a:r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:57 09-04-2020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52" name="Hình Bầu dục 51">
              <a:extLst>
                <a:ext uri="{FF2B5EF4-FFF2-40B4-BE49-F238E27FC236}">
                  <a16:creationId xmlns:a16="http://schemas.microsoft.com/office/drawing/2014/main" id="{1D7D98E3-B86C-46DC-9B17-B4FEC8283782}"/>
                </a:ext>
              </a:extLst>
            </p:cNvPr>
            <p:cNvSpPr/>
            <p:nvPr/>
          </p:nvSpPr>
          <p:spPr>
            <a:xfrm>
              <a:off x="4108403" y="6325540"/>
              <a:ext cx="79580" cy="7958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ình chữ nhật 52">
              <a:extLst>
                <a:ext uri="{FF2B5EF4-FFF2-40B4-BE49-F238E27FC236}">
                  <a16:creationId xmlns:a16="http://schemas.microsoft.com/office/drawing/2014/main" id="{579ED3DF-44AD-462E-97E3-3307E55D2700}"/>
                </a:ext>
              </a:extLst>
            </p:cNvPr>
            <p:cNvSpPr/>
            <p:nvPr/>
          </p:nvSpPr>
          <p:spPr>
            <a:xfrm>
              <a:off x="4272508" y="6163702"/>
              <a:ext cx="121539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>
                  <a:ln w="0"/>
                  <a:solidFill>
                    <a:srgbClr val="92D050"/>
                  </a:solidFill>
                </a:rPr>
                <a:t>C</a:t>
              </a:r>
              <a:r>
                <a:rPr lang="en-US" sz="2000">
                  <a:ln w="0"/>
                  <a:solidFill>
                    <a:srgbClr val="92D050"/>
                  </a:solidFill>
                </a:rPr>
                <a:t>ửa đóng</a:t>
              </a:r>
              <a:endParaRPr lang="vi-VN" sz="2000" cap="none" spc="0">
                <a:ln w="0"/>
                <a:solidFill>
                  <a:srgbClr val="92D050"/>
                </a:solidFill>
              </a:endParaRPr>
            </a:p>
          </p:txBody>
        </p:sp>
        <p:cxnSp>
          <p:nvCxnSpPr>
            <p:cNvPr id="2053" name="Đường nối Thẳng 2052">
              <a:extLst>
                <a:ext uri="{FF2B5EF4-FFF2-40B4-BE49-F238E27FC236}">
                  <a16:creationId xmlns:a16="http://schemas.microsoft.com/office/drawing/2014/main" id="{BF353BC5-AB6C-4CF7-A940-0F261A2EC0DA}"/>
                </a:ext>
              </a:extLst>
            </p:cNvPr>
            <p:cNvCxnSpPr>
              <a:cxnSpLocks/>
              <a:endCxn id="46" idx="4"/>
            </p:cNvCxnSpPr>
            <p:nvPr/>
          </p:nvCxnSpPr>
          <p:spPr>
            <a:xfrm flipV="1">
              <a:off x="4148193" y="4338957"/>
              <a:ext cx="0" cy="198658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Hình Bầu dục 46">
              <a:extLst>
                <a:ext uri="{FF2B5EF4-FFF2-40B4-BE49-F238E27FC236}">
                  <a16:creationId xmlns:a16="http://schemas.microsoft.com/office/drawing/2014/main" id="{1656CFFA-B472-4999-A27F-26CE23C06515}"/>
                </a:ext>
              </a:extLst>
            </p:cNvPr>
            <p:cNvSpPr/>
            <p:nvPr/>
          </p:nvSpPr>
          <p:spPr>
            <a:xfrm>
              <a:off x="4111171" y="4989156"/>
              <a:ext cx="79580" cy="79580"/>
            </a:xfrm>
            <a:prstGeom prst="ellipse">
              <a:avLst/>
            </a:prstGeom>
            <a:solidFill>
              <a:srgbClr val="FF5B5B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8" name="Hình Bầu dục 2047">
              <a:extLst>
                <a:ext uri="{FF2B5EF4-FFF2-40B4-BE49-F238E27FC236}">
                  <a16:creationId xmlns:a16="http://schemas.microsoft.com/office/drawing/2014/main" id="{5ECBA549-99D1-4E4E-A356-4A3296B2ADB8}"/>
                </a:ext>
              </a:extLst>
            </p:cNvPr>
            <p:cNvSpPr/>
            <p:nvPr/>
          </p:nvSpPr>
          <p:spPr>
            <a:xfrm>
              <a:off x="4108403" y="5666705"/>
              <a:ext cx="79580" cy="795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4" name="Hình chữ nhật 2063">
            <a:extLst>
              <a:ext uri="{FF2B5EF4-FFF2-40B4-BE49-F238E27FC236}">
                <a16:creationId xmlns:a16="http://schemas.microsoft.com/office/drawing/2014/main" id="{7E185292-2EBB-42FF-B010-85FE00C24C0B}"/>
              </a:ext>
            </a:extLst>
          </p:cNvPr>
          <p:cNvSpPr/>
          <p:nvPr/>
        </p:nvSpPr>
        <p:spPr>
          <a:xfrm>
            <a:off x="-52031" y="1809784"/>
            <a:ext cx="343127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Bên phải trống h</a:t>
            </a:r>
            <a:r>
              <a:rPr lang="vi-VN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</a:t>
            </a:r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nhiều</a:t>
            </a:r>
            <a:endParaRPr lang="vi-VN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577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Nhóm 1">
            <a:extLst>
              <a:ext uri="{FF2B5EF4-FFF2-40B4-BE49-F238E27FC236}">
                <a16:creationId xmlns:a16="http://schemas.microsoft.com/office/drawing/2014/main" id="{E0E7EE37-1B40-48C8-B5E4-09AA5503ABE6}"/>
              </a:ext>
            </a:extLst>
          </p:cNvPr>
          <p:cNvGrpSpPr/>
          <p:nvPr/>
        </p:nvGrpSpPr>
        <p:grpSpPr>
          <a:xfrm>
            <a:off x="3934408" y="0"/>
            <a:ext cx="3938374" cy="6858000"/>
            <a:chOff x="3934408" y="0"/>
            <a:chExt cx="3938374" cy="6858000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CF1A8CCF-2271-4B74-91CC-240ACCC2D46C}"/>
                </a:ext>
              </a:extLst>
            </p:cNvPr>
            <p:cNvSpPr/>
            <p:nvPr/>
          </p:nvSpPr>
          <p:spPr>
            <a:xfrm>
              <a:off x="3934408" y="3840363"/>
              <a:ext cx="3831791" cy="3017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ình chữ nhật 25">
              <a:extLst>
                <a:ext uri="{FF2B5EF4-FFF2-40B4-BE49-F238E27FC236}">
                  <a16:creationId xmlns:a16="http://schemas.microsoft.com/office/drawing/2014/main" id="{39A6061F-C2B1-49F7-B960-E326229C9DBA}"/>
                </a:ext>
              </a:extLst>
            </p:cNvPr>
            <p:cNvSpPr/>
            <p:nvPr/>
          </p:nvSpPr>
          <p:spPr>
            <a:xfrm>
              <a:off x="3934408" y="207818"/>
              <a:ext cx="3857625" cy="487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Hình ảnh 18">
              <a:extLst>
                <a:ext uri="{FF2B5EF4-FFF2-40B4-BE49-F238E27FC236}">
                  <a16:creationId xmlns:a16="http://schemas.microsoft.com/office/drawing/2014/main" id="{D536F1E0-8923-4B32-8AA6-B0CBDB684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7528" y="678126"/>
              <a:ext cx="3851384" cy="2563502"/>
            </a:xfrm>
            <a:prstGeom prst="rect">
              <a:avLst/>
            </a:prstGeom>
            <a:effectLst>
              <a:glow>
                <a:schemeClr val="accent1"/>
              </a:glow>
            </a:effectLst>
          </p:spPr>
        </p:pic>
        <p:pic>
          <p:nvPicPr>
            <p:cNvPr id="4" name="Picture 2" descr="back logo icon – Free Icons Download">
              <a:extLst>
                <a:ext uri="{FF2B5EF4-FFF2-40B4-BE49-F238E27FC236}">
                  <a16:creationId xmlns:a16="http://schemas.microsoft.com/office/drawing/2014/main" id="{05DDC231-7BF3-48E0-B1C5-F632DB98FF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933" y="206907"/>
              <a:ext cx="411903" cy="411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Nhóm 11">
              <a:extLst>
                <a:ext uri="{FF2B5EF4-FFF2-40B4-BE49-F238E27FC236}">
                  <a16:creationId xmlns:a16="http://schemas.microsoft.com/office/drawing/2014/main" id="{AC039B2D-3046-4410-99C0-981743A969AF}"/>
                </a:ext>
              </a:extLst>
            </p:cNvPr>
            <p:cNvGrpSpPr/>
            <p:nvPr/>
          </p:nvGrpSpPr>
          <p:grpSpPr>
            <a:xfrm>
              <a:off x="4961503" y="1141409"/>
              <a:ext cx="1822483" cy="1876229"/>
              <a:chOff x="6453893" y="3706092"/>
              <a:chExt cx="3814652" cy="3927148"/>
            </a:xfrm>
          </p:grpSpPr>
          <p:sp>
            <p:nvSpPr>
              <p:cNvPr id="11" name="Hình Bầu dục 10">
                <a:extLst>
                  <a:ext uri="{FF2B5EF4-FFF2-40B4-BE49-F238E27FC236}">
                    <a16:creationId xmlns:a16="http://schemas.microsoft.com/office/drawing/2014/main" id="{F089E70A-D7C8-4DE8-9F14-B7E3F973D55E}"/>
                  </a:ext>
                </a:extLst>
              </p:cNvPr>
              <p:cNvSpPr/>
              <p:nvPr/>
            </p:nvSpPr>
            <p:spPr>
              <a:xfrm>
                <a:off x="7038110" y="4320894"/>
                <a:ext cx="2646218" cy="24972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Hình ảnh 7">
                <a:extLst>
                  <a:ext uri="{FF2B5EF4-FFF2-40B4-BE49-F238E27FC236}">
                    <a16:creationId xmlns:a16="http://schemas.microsoft.com/office/drawing/2014/main" id="{7D94B3D5-D927-4370-AEDF-CCAE56FCD2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6" t="19799" r="23200" b="28484"/>
              <a:stretch/>
            </p:blipFill>
            <p:spPr>
              <a:xfrm>
                <a:off x="6453893" y="3706092"/>
                <a:ext cx="3814652" cy="3927148"/>
              </a:xfrm>
              <a:prstGeom prst="rect">
                <a:avLst/>
              </a:prstGeom>
            </p:spPr>
          </p:pic>
        </p:grpSp>
        <p:pic>
          <p:nvPicPr>
            <p:cNvPr id="2056" name="Picture 8" descr="Green dot clipart 3 » Clipart Station">
              <a:extLst>
                <a:ext uri="{FF2B5EF4-FFF2-40B4-BE49-F238E27FC236}">
                  <a16:creationId xmlns:a16="http://schemas.microsoft.com/office/drawing/2014/main" id="{CE792C43-466B-4270-BACF-99EDFDA3A8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6796" y="796375"/>
              <a:ext cx="254909" cy="254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5708EB74-6C80-4141-A217-1D5DDDE0F68B}"/>
                </a:ext>
              </a:extLst>
            </p:cNvPr>
            <p:cNvSpPr/>
            <p:nvPr/>
          </p:nvSpPr>
          <p:spPr>
            <a:xfrm>
              <a:off x="5051831" y="674600"/>
              <a:ext cx="193194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>
                  <a:ln w="0"/>
                  <a:solidFill>
                    <a:srgbClr val="92D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Door is closed</a:t>
              </a:r>
              <a:endParaRPr lang="vi-VN" sz="2400" b="0" cap="none" spc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2" name="Hình ảnh 21" descr="Ảnh có chứa sáng, máy tính&#10;&#10;Mô tả được tạo tự động">
              <a:extLst>
                <a:ext uri="{FF2B5EF4-FFF2-40B4-BE49-F238E27FC236}">
                  <a16:creationId xmlns:a16="http://schemas.microsoft.com/office/drawing/2014/main" id="{F3E69F79-B5DC-4185-99EC-DA705B7EA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57" r="43417" b="12634"/>
            <a:stretch/>
          </p:blipFill>
          <p:spPr>
            <a:xfrm>
              <a:off x="7543734" y="3737243"/>
              <a:ext cx="329048" cy="2250807"/>
            </a:xfrm>
            <a:prstGeom prst="rect">
              <a:avLst/>
            </a:prstGeom>
          </p:spPr>
        </p:pic>
        <p:pic>
          <p:nvPicPr>
            <p:cNvPr id="33" name="Hình ảnh 32">
              <a:extLst>
                <a:ext uri="{FF2B5EF4-FFF2-40B4-BE49-F238E27FC236}">
                  <a16:creationId xmlns:a16="http://schemas.microsoft.com/office/drawing/2014/main" id="{3776CF40-B7E1-4720-8E11-32B3D72EB2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70"/>
            <a:stretch/>
          </p:blipFill>
          <p:spPr>
            <a:xfrm>
              <a:off x="3934408" y="0"/>
              <a:ext cx="3857625" cy="207818"/>
            </a:xfrm>
            <a:prstGeom prst="rect">
              <a:avLst/>
            </a:prstGeom>
          </p:spPr>
        </p:pic>
        <p:pic>
          <p:nvPicPr>
            <p:cNvPr id="2062" name="Picture 14" descr="Settings Launcher cho Android - Tải về APK">
              <a:extLst>
                <a:ext uri="{FF2B5EF4-FFF2-40B4-BE49-F238E27FC236}">
                  <a16:creationId xmlns:a16="http://schemas.microsoft.com/office/drawing/2014/main" id="{CF18903F-7A31-4DBC-B471-8FED8D114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265" y="206580"/>
              <a:ext cx="411903" cy="411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Hình chữ nhật 26">
              <a:extLst>
                <a:ext uri="{FF2B5EF4-FFF2-40B4-BE49-F238E27FC236}">
                  <a16:creationId xmlns:a16="http://schemas.microsoft.com/office/drawing/2014/main" id="{5E8E5B42-975F-4B70-B76B-256E16434566}"/>
                </a:ext>
              </a:extLst>
            </p:cNvPr>
            <p:cNvSpPr/>
            <p:nvPr/>
          </p:nvSpPr>
          <p:spPr>
            <a:xfrm>
              <a:off x="5186471" y="197867"/>
              <a:ext cx="137255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Livingroom</a:t>
              </a:r>
              <a:endParaRPr lang="vi-VN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Hình chữ nhật 27">
              <a:extLst>
                <a:ext uri="{FF2B5EF4-FFF2-40B4-BE49-F238E27FC236}">
                  <a16:creationId xmlns:a16="http://schemas.microsoft.com/office/drawing/2014/main" id="{EAFB982E-13BC-46B6-B4CC-5B486EF97A8D}"/>
                </a:ext>
              </a:extLst>
            </p:cNvPr>
            <p:cNvSpPr/>
            <p:nvPr/>
          </p:nvSpPr>
          <p:spPr>
            <a:xfrm>
              <a:off x="3934408" y="3241628"/>
              <a:ext cx="3857624" cy="644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8" descr="Image result for door security logo">
              <a:extLst>
                <a:ext uri="{FF2B5EF4-FFF2-40B4-BE49-F238E27FC236}">
                  <a16:creationId xmlns:a16="http://schemas.microsoft.com/office/drawing/2014/main" id="{55E1C3C1-6A26-4ABC-BD58-45C452B806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933" y="3214783"/>
              <a:ext cx="625580" cy="625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Hình chữ nhật 22">
              <a:extLst>
                <a:ext uri="{FF2B5EF4-FFF2-40B4-BE49-F238E27FC236}">
                  <a16:creationId xmlns:a16="http://schemas.microsoft.com/office/drawing/2014/main" id="{5E7296C0-CDD4-42AF-88DF-CD3B9B4F7E23}"/>
                </a:ext>
              </a:extLst>
            </p:cNvPr>
            <p:cNvSpPr/>
            <p:nvPr/>
          </p:nvSpPr>
          <p:spPr>
            <a:xfrm>
              <a:off x="5374482" y="3340325"/>
              <a:ext cx="92756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History</a:t>
              </a:r>
              <a:endParaRPr lang="vi-VN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6" name="Nhóm 5">
              <a:extLst>
                <a:ext uri="{FF2B5EF4-FFF2-40B4-BE49-F238E27FC236}">
                  <a16:creationId xmlns:a16="http://schemas.microsoft.com/office/drawing/2014/main" id="{9E50485D-5A03-44B9-95B7-765E32372E9D}"/>
                </a:ext>
              </a:extLst>
            </p:cNvPr>
            <p:cNvGrpSpPr/>
            <p:nvPr/>
          </p:nvGrpSpPr>
          <p:grpSpPr>
            <a:xfrm>
              <a:off x="7158086" y="3285555"/>
              <a:ext cx="484035" cy="484035"/>
              <a:chOff x="4717473" y="1330037"/>
              <a:chExt cx="796636" cy="796636"/>
            </a:xfrm>
          </p:grpSpPr>
          <p:pic>
            <p:nvPicPr>
              <p:cNvPr id="2050" name="Picture 2" descr="Dot Three Transparent &amp; PNG Clipart Free Download - YWD">
                <a:extLst>
                  <a:ext uri="{FF2B5EF4-FFF2-40B4-BE49-F238E27FC236}">
                    <a16:creationId xmlns:a16="http://schemas.microsoft.com/office/drawing/2014/main" id="{8DE5E8EE-DB00-4BB2-8A12-B5CC7B1B1C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7473" y="1330037"/>
                <a:ext cx="796636" cy="7966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Hình Bầu dục 4">
                <a:extLst>
                  <a:ext uri="{FF2B5EF4-FFF2-40B4-BE49-F238E27FC236}">
                    <a16:creationId xmlns:a16="http://schemas.microsoft.com/office/drawing/2014/main" id="{4766FB7C-754A-4BC4-AFBA-39DE76CD8EA0}"/>
                  </a:ext>
                </a:extLst>
              </p:cNvPr>
              <p:cNvSpPr/>
              <p:nvPr/>
            </p:nvSpPr>
            <p:spPr>
              <a:xfrm>
                <a:off x="4828310" y="1440874"/>
                <a:ext cx="574964" cy="574964"/>
              </a:xfrm>
              <a:prstGeom prst="ellipse">
                <a:avLst/>
              </a:prstGeom>
              <a:noFill/>
              <a:ln w="38100">
                <a:solidFill>
                  <a:srgbClr val="4A6D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Hình ảnh 38" descr="Ảnh có chứa sáng, máy tính&#10;&#10;Mô tả được tạo tự động">
              <a:extLst>
                <a:ext uri="{FF2B5EF4-FFF2-40B4-BE49-F238E27FC236}">
                  <a16:creationId xmlns:a16="http://schemas.microsoft.com/office/drawing/2014/main" id="{DBB142B8-0216-4201-A239-F009BAC49D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34" t="57333" r="47023" b="5695"/>
            <a:stretch/>
          </p:blipFill>
          <p:spPr>
            <a:xfrm>
              <a:off x="7539404" y="5905500"/>
              <a:ext cx="245845" cy="952499"/>
            </a:xfrm>
            <a:prstGeom prst="rect">
              <a:avLst/>
            </a:prstGeom>
          </p:spPr>
        </p:pic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1D07285E-F759-4161-B833-16C098ABE802}"/>
                </a:ext>
              </a:extLst>
            </p:cNvPr>
            <p:cNvSpPr/>
            <p:nvPr/>
          </p:nvSpPr>
          <p:spPr>
            <a:xfrm>
              <a:off x="4318159" y="5821461"/>
              <a:ext cx="147989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20:15 09-04-2020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43" name="Hình chữ nhật 42">
              <a:extLst>
                <a:ext uri="{FF2B5EF4-FFF2-40B4-BE49-F238E27FC236}">
                  <a16:creationId xmlns:a16="http://schemas.microsoft.com/office/drawing/2014/main" id="{913DD7AD-7470-4028-A977-F70AAADE492F}"/>
                </a:ext>
              </a:extLst>
            </p:cNvPr>
            <p:cNvSpPr/>
            <p:nvPr/>
          </p:nvSpPr>
          <p:spPr>
            <a:xfrm>
              <a:off x="4305459" y="5108284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>
                  <a:ln w="0"/>
                  <a:solidFill>
                    <a:srgbClr val="FF8F8F"/>
                  </a:solidFill>
                  <a:effectLst/>
                </a:rPr>
                <a:t>20:36 09-04-2020</a:t>
              </a:r>
              <a:endParaRPr lang="vi-VN" sz="1400" b="1" cap="none" spc="0">
                <a:ln w="0"/>
                <a:solidFill>
                  <a:srgbClr val="FF8F8F"/>
                </a:solidFill>
                <a:effectLst/>
              </a:endParaRPr>
            </a:p>
          </p:txBody>
        </p:sp>
        <p:sp>
          <p:nvSpPr>
            <p:cNvPr id="44" name="Hình chữ nhật 43">
              <a:extLst>
                <a:ext uri="{FF2B5EF4-FFF2-40B4-BE49-F238E27FC236}">
                  <a16:creationId xmlns:a16="http://schemas.microsoft.com/office/drawing/2014/main" id="{0079D9E8-29E0-41ED-BC04-AEFBD95ECB07}"/>
                </a:ext>
              </a:extLst>
            </p:cNvPr>
            <p:cNvSpPr/>
            <p:nvPr/>
          </p:nvSpPr>
          <p:spPr>
            <a:xfrm>
              <a:off x="4305458" y="4395107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21:03 09-04-2020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46" name="Hình Bầu dục 45">
              <a:extLst>
                <a:ext uri="{FF2B5EF4-FFF2-40B4-BE49-F238E27FC236}">
                  <a16:creationId xmlns:a16="http://schemas.microsoft.com/office/drawing/2014/main" id="{ECF99418-DDB3-49F5-8970-60A9B49BA324}"/>
                </a:ext>
              </a:extLst>
            </p:cNvPr>
            <p:cNvSpPr/>
            <p:nvPr/>
          </p:nvSpPr>
          <p:spPr>
            <a:xfrm>
              <a:off x="4080700" y="4203972"/>
              <a:ext cx="134985" cy="134985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9" name="Hình chữ nhật 2048">
              <a:extLst>
                <a:ext uri="{FF2B5EF4-FFF2-40B4-BE49-F238E27FC236}">
                  <a16:creationId xmlns:a16="http://schemas.microsoft.com/office/drawing/2014/main" id="{591A6EF7-6CB0-4B91-8E11-154F4705B37D}"/>
                </a:ext>
              </a:extLst>
            </p:cNvPr>
            <p:cNvSpPr/>
            <p:nvPr/>
          </p:nvSpPr>
          <p:spPr>
            <a:xfrm>
              <a:off x="4278869" y="5504867"/>
              <a:ext cx="177164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>
                  <a:ln w="0"/>
                  <a:solidFill>
                    <a:srgbClr val="4A6DAD"/>
                  </a:solidFill>
                </a:rPr>
                <a:t>Door is opened</a:t>
              </a:r>
              <a:endParaRPr lang="vi-VN" sz="2000" cap="none" spc="0">
                <a:ln w="0"/>
                <a:solidFill>
                  <a:srgbClr val="4A6DAD"/>
                </a:solidFill>
              </a:endParaRPr>
            </a:p>
          </p:txBody>
        </p:sp>
        <p:sp>
          <p:nvSpPr>
            <p:cNvPr id="49" name="Hình chữ nhật 48">
              <a:extLst>
                <a:ext uri="{FF2B5EF4-FFF2-40B4-BE49-F238E27FC236}">
                  <a16:creationId xmlns:a16="http://schemas.microsoft.com/office/drawing/2014/main" id="{CA6B7B0A-EA21-497F-9F90-CBA2CADBA065}"/>
                </a:ext>
              </a:extLst>
            </p:cNvPr>
            <p:cNvSpPr/>
            <p:nvPr/>
          </p:nvSpPr>
          <p:spPr>
            <a:xfrm>
              <a:off x="4280782" y="4813810"/>
              <a:ext cx="122693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>
                  <a:ln w="0"/>
                  <a:solidFill>
                    <a:srgbClr val="FF5B5B"/>
                  </a:solidFill>
                </a:rPr>
                <a:t>Warning !</a:t>
              </a:r>
              <a:endParaRPr lang="vi-VN" sz="2000" b="1" cap="none" spc="0">
                <a:ln w="0"/>
                <a:solidFill>
                  <a:srgbClr val="FF5B5B"/>
                </a:solidFill>
              </a:endParaRPr>
            </a:p>
          </p:txBody>
        </p:sp>
        <p:sp>
          <p:nvSpPr>
            <p:cNvPr id="50" name="Hình chữ nhật 49">
              <a:extLst>
                <a:ext uri="{FF2B5EF4-FFF2-40B4-BE49-F238E27FC236}">
                  <a16:creationId xmlns:a16="http://schemas.microsoft.com/office/drawing/2014/main" id="{25FE35B3-A44F-4EEB-A0C0-F5D0FDD8DAE4}"/>
                </a:ext>
              </a:extLst>
            </p:cNvPr>
            <p:cNvSpPr/>
            <p:nvPr/>
          </p:nvSpPr>
          <p:spPr>
            <a:xfrm>
              <a:off x="4278598" y="4047042"/>
              <a:ext cx="167225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>
                  <a:ln w="0"/>
                  <a:solidFill>
                    <a:srgbClr val="92D050"/>
                  </a:solidFill>
                </a:rPr>
                <a:t>Door is closed</a:t>
              </a:r>
              <a:endParaRPr lang="vi-VN" sz="2000" b="1" cap="none" spc="0">
                <a:ln w="0"/>
                <a:solidFill>
                  <a:srgbClr val="92D050"/>
                </a:solidFill>
              </a:endParaRPr>
            </a:p>
          </p:txBody>
        </p:sp>
        <p:sp>
          <p:nvSpPr>
            <p:cNvPr id="51" name="Hình chữ nhật 50">
              <a:extLst>
                <a:ext uri="{FF2B5EF4-FFF2-40B4-BE49-F238E27FC236}">
                  <a16:creationId xmlns:a16="http://schemas.microsoft.com/office/drawing/2014/main" id="{4A64D32E-9FCE-409A-94AF-DAAC5CD4A70E}"/>
                </a:ext>
              </a:extLst>
            </p:cNvPr>
            <p:cNvSpPr/>
            <p:nvPr/>
          </p:nvSpPr>
          <p:spPr>
            <a:xfrm>
              <a:off x="4318158" y="6480296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>
                  <a:ln w="0"/>
                  <a:solidFill>
                    <a:schemeClr val="bg1">
                      <a:lumMod val="65000"/>
                    </a:schemeClr>
                  </a:solidFill>
                </a:rPr>
                <a:t>17</a:t>
              </a:r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:57 09-04-2020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52" name="Hình Bầu dục 51">
              <a:extLst>
                <a:ext uri="{FF2B5EF4-FFF2-40B4-BE49-F238E27FC236}">
                  <a16:creationId xmlns:a16="http://schemas.microsoft.com/office/drawing/2014/main" id="{1D7D98E3-B86C-46DC-9B17-B4FEC8283782}"/>
                </a:ext>
              </a:extLst>
            </p:cNvPr>
            <p:cNvSpPr/>
            <p:nvPr/>
          </p:nvSpPr>
          <p:spPr>
            <a:xfrm>
              <a:off x="4108403" y="6325540"/>
              <a:ext cx="79580" cy="7958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ình chữ nhật 52">
              <a:extLst>
                <a:ext uri="{FF2B5EF4-FFF2-40B4-BE49-F238E27FC236}">
                  <a16:creationId xmlns:a16="http://schemas.microsoft.com/office/drawing/2014/main" id="{579ED3DF-44AD-462E-97E3-3307E55D2700}"/>
                </a:ext>
              </a:extLst>
            </p:cNvPr>
            <p:cNvSpPr/>
            <p:nvPr/>
          </p:nvSpPr>
          <p:spPr>
            <a:xfrm>
              <a:off x="4273139" y="6163702"/>
              <a:ext cx="164340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>
                  <a:ln w="0"/>
                  <a:solidFill>
                    <a:srgbClr val="92D050"/>
                  </a:solidFill>
                </a:rPr>
                <a:t>Door is closed</a:t>
              </a:r>
              <a:endParaRPr lang="vi-VN" sz="2000" cap="none" spc="0">
                <a:ln w="0"/>
                <a:solidFill>
                  <a:srgbClr val="92D050"/>
                </a:solidFill>
              </a:endParaRPr>
            </a:p>
          </p:txBody>
        </p:sp>
        <p:cxnSp>
          <p:nvCxnSpPr>
            <p:cNvPr id="2053" name="Đường nối Thẳng 2052">
              <a:extLst>
                <a:ext uri="{FF2B5EF4-FFF2-40B4-BE49-F238E27FC236}">
                  <a16:creationId xmlns:a16="http://schemas.microsoft.com/office/drawing/2014/main" id="{BF353BC5-AB6C-4CF7-A940-0F261A2EC0DA}"/>
                </a:ext>
              </a:extLst>
            </p:cNvPr>
            <p:cNvCxnSpPr>
              <a:cxnSpLocks/>
              <a:endCxn id="46" idx="4"/>
            </p:cNvCxnSpPr>
            <p:nvPr/>
          </p:nvCxnSpPr>
          <p:spPr>
            <a:xfrm flipV="1">
              <a:off x="4148193" y="4338957"/>
              <a:ext cx="0" cy="198658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Hình Bầu dục 46">
              <a:extLst>
                <a:ext uri="{FF2B5EF4-FFF2-40B4-BE49-F238E27FC236}">
                  <a16:creationId xmlns:a16="http://schemas.microsoft.com/office/drawing/2014/main" id="{1656CFFA-B472-4999-A27F-26CE23C06515}"/>
                </a:ext>
              </a:extLst>
            </p:cNvPr>
            <p:cNvSpPr/>
            <p:nvPr/>
          </p:nvSpPr>
          <p:spPr>
            <a:xfrm>
              <a:off x="4111171" y="4989156"/>
              <a:ext cx="79580" cy="79580"/>
            </a:xfrm>
            <a:prstGeom prst="ellipse">
              <a:avLst/>
            </a:prstGeom>
            <a:solidFill>
              <a:srgbClr val="FF5B5B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8" name="Hình Bầu dục 2047">
              <a:extLst>
                <a:ext uri="{FF2B5EF4-FFF2-40B4-BE49-F238E27FC236}">
                  <a16:creationId xmlns:a16="http://schemas.microsoft.com/office/drawing/2014/main" id="{5ECBA549-99D1-4E4E-A356-4A3296B2ADB8}"/>
                </a:ext>
              </a:extLst>
            </p:cNvPr>
            <p:cNvSpPr/>
            <p:nvPr/>
          </p:nvSpPr>
          <p:spPr>
            <a:xfrm>
              <a:off x="4108403" y="5666705"/>
              <a:ext cx="79580" cy="795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948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Nhóm 6">
            <a:extLst>
              <a:ext uri="{FF2B5EF4-FFF2-40B4-BE49-F238E27FC236}">
                <a16:creationId xmlns:a16="http://schemas.microsoft.com/office/drawing/2014/main" id="{C9EF6A76-4B3E-44BF-B01D-893517DAC4DD}"/>
              </a:ext>
            </a:extLst>
          </p:cNvPr>
          <p:cNvGrpSpPr/>
          <p:nvPr/>
        </p:nvGrpSpPr>
        <p:grpSpPr>
          <a:xfrm>
            <a:off x="3934408" y="0"/>
            <a:ext cx="3938374" cy="6858000"/>
            <a:chOff x="3934408" y="0"/>
            <a:chExt cx="3938374" cy="6858000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CF1A8CCF-2271-4B74-91CC-240ACCC2D46C}"/>
                </a:ext>
              </a:extLst>
            </p:cNvPr>
            <p:cNvSpPr/>
            <p:nvPr/>
          </p:nvSpPr>
          <p:spPr>
            <a:xfrm>
              <a:off x="3934408" y="3840363"/>
              <a:ext cx="3831791" cy="3017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ình chữ nhật 25">
              <a:extLst>
                <a:ext uri="{FF2B5EF4-FFF2-40B4-BE49-F238E27FC236}">
                  <a16:creationId xmlns:a16="http://schemas.microsoft.com/office/drawing/2014/main" id="{39A6061F-C2B1-49F7-B960-E326229C9DBA}"/>
                </a:ext>
              </a:extLst>
            </p:cNvPr>
            <p:cNvSpPr/>
            <p:nvPr/>
          </p:nvSpPr>
          <p:spPr>
            <a:xfrm>
              <a:off x="3934408" y="207818"/>
              <a:ext cx="3857625" cy="487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Hình ảnh 18">
              <a:extLst>
                <a:ext uri="{FF2B5EF4-FFF2-40B4-BE49-F238E27FC236}">
                  <a16:creationId xmlns:a16="http://schemas.microsoft.com/office/drawing/2014/main" id="{D536F1E0-8923-4B32-8AA6-B0CBDB684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7528" y="678126"/>
              <a:ext cx="3851384" cy="2563502"/>
            </a:xfrm>
            <a:prstGeom prst="rect">
              <a:avLst/>
            </a:prstGeom>
            <a:effectLst>
              <a:glow>
                <a:schemeClr val="accent1"/>
              </a:glow>
            </a:effectLst>
          </p:spPr>
        </p:pic>
        <p:pic>
          <p:nvPicPr>
            <p:cNvPr id="4" name="Picture 2" descr="back logo icon – Free Icons Download">
              <a:extLst>
                <a:ext uri="{FF2B5EF4-FFF2-40B4-BE49-F238E27FC236}">
                  <a16:creationId xmlns:a16="http://schemas.microsoft.com/office/drawing/2014/main" id="{05DDC231-7BF3-48E0-B1C5-F632DB98FF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933" y="206907"/>
              <a:ext cx="411903" cy="411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Hình Bầu dục 10">
              <a:extLst>
                <a:ext uri="{FF2B5EF4-FFF2-40B4-BE49-F238E27FC236}">
                  <a16:creationId xmlns:a16="http://schemas.microsoft.com/office/drawing/2014/main" id="{F089E70A-D7C8-4DE8-9F14-B7E3F973D55E}"/>
                </a:ext>
              </a:extLst>
            </p:cNvPr>
            <p:cNvSpPr/>
            <p:nvPr/>
          </p:nvSpPr>
          <p:spPr>
            <a:xfrm>
              <a:off x="5240618" y="1435136"/>
              <a:ext cx="1264254" cy="11930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CE792C43-466B-4270-BACF-99EDFDA3A8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051831" y="770621"/>
              <a:ext cx="254909" cy="254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5708EB74-6C80-4141-A217-1D5DDDE0F68B}"/>
                </a:ext>
              </a:extLst>
            </p:cNvPr>
            <p:cNvSpPr/>
            <p:nvPr/>
          </p:nvSpPr>
          <p:spPr>
            <a:xfrm>
              <a:off x="5331153" y="650134"/>
              <a:ext cx="117371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>
                  <a:ln w="0"/>
                  <a:solidFill>
                    <a:srgbClr val="FF5B5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lang="en-US" sz="2400">
                  <a:ln w="0"/>
                  <a:solidFill>
                    <a:srgbClr val="FF5B5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ửa mở</a:t>
              </a:r>
              <a:endParaRPr lang="vi-VN" sz="2400" b="0" cap="none" spc="0">
                <a:ln w="0"/>
                <a:solidFill>
                  <a:srgbClr val="FF5B5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2" name="Hình ảnh 21" descr="Ảnh có chứa sáng, máy tính&#10;&#10;Mô tả được tạo tự động">
              <a:extLst>
                <a:ext uri="{FF2B5EF4-FFF2-40B4-BE49-F238E27FC236}">
                  <a16:creationId xmlns:a16="http://schemas.microsoft.com/office/drawing/2014/main" id="{F3E69F79-B5DC-4185-99EC-DA705B7EA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57" r="43417" b="12634"/>
            <a:stretch/>
          </p:blipFill>
          <p:spPr>
            <a:xfrm>
              <a:off x="7543734" y="3737243"/>
              <a:ext cx="329048" cy="2250807"/>
            </a:xfrm>
            <a:prstGeom prst="rect">
              <a:avLst/>
            </a:prstGeom>
          </p:spPr>
        </p:pic>
        <p:pic>
          <p:nvPicPr>
            <p:cNvPr id="33" name="Hình ảnh 32">
              <a:extLst>
                <a:ext uri="{FF2B5EF4-FFF2-40B4-BE49-F238E27FC236}">
                  <a16:creationId xmlns:a16="http://schemas.microsoft.com/office/drawing/2014/main" id="{3776CF40-B7E1-4720-8E11-32B3D72EB2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70"/>
            <a:stretch/>
          </p:blipFill>
          <p:spPr>
            <a:xfrm>
              <a:off x="3934408" y="0"/>
              <a:ext cx="3857625" cy="207818"/>
            </a:xfrm>
            <a:prstGeom prst="rect">
              <a:avLst/>
            </a:prstGeom>
          </p:spPr>
        </p:pic>
        <p:pic>
          <p:nvPicPr>
            <p:cNvPr id="2062" name="Picture 14" descr="Settings Launcher cho Android - Tải về APK">
              <a:extLst>
                <a:ext uri="{FF2B5EF4-FFF2-40B4-BE49-F238E27FC236}">
                  <a16:creationId xmlns:a16="http://schemas.microsoft.com/office/drawing/2014/main" id="{CF18903F-7A31-4DBC-B471-8FED8D114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265" y="206580"/>
              <a:ext cx="411903" cy="411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Hình chữ nhật 26">
              <a:extLst>
                <a:ext uri="{FF2B5EF4-FFF2-40B4-BE49-F238E27FC236}">
                  <a16:creationId xmlns:a16="http://schemas.microsoft.com/office/drawing/2014/main" id="{5E8E5B42-975F-4B70-B76B-256E16434566}"/>
                </a:ext>
              </a:extLst>
            </p:cNvPr>
            <p:cNvSpPr/>
            <p:nvPr/>
          </p:nvSpPr>
          <p:spPr>
            <a:xfrm>
              <a:off x="5099137" y="197867"/>
              <a:ext cx="154721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Phòng khách</a:t>
              </a:r>
              <a:endParaRPr lang="vi-VN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Hình chữ nhật 27">
              <a:extLst>
                <a:ext uri="{FF2B5EF4-FFF2-40B4-BE49-F238E27FC236}">
                  <a16:creationId xmlns:a16="http://schemas.microsoft.com/office/drawing/2014/main" id="{EAFB982E-13BC-46B6-B4CC-5B486EF97A8D}"/>
                </a:ext>
              </a:extLst>
            </p:cNvPr>
            <p:cNvSpPr/>
            <p:nvPr/>
          </p:nvSpPr>
          <p:spPr>
            <a:xfrm>
              <a:off x="3934408" y="3241628"/>
              <a:ext cx="3857624" cy="644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8" descr="Image result for door security logo">
              <a:extLst>
                <a:ext uri="{FF2B5EF4-FFF2-40B4-BE49-F238E27FC236}">
                  <a16:creationId xmlns:a16="http://schemas.microsoft.com/office/drawing/2014/main" id="{55E1C3C1-6A26-4ABC-BD58-45C452B806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933" y="3214783"/>
              <a:ext cx="625580" cy="625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Hình chữ nhật 22">
              <a:extLst>
                <a:ext uri="{FF2B5EF4-FFF2-40B4-BE49-F238E27FC236}">
                  <a16:creationId xmlns:a16="http://schemas.microsoft.com/office/drawing/2014/main" id="{5E7296C0-CDD4-42AF-88DF-CD3B9B4F7E23}"/>
                </a:ext>
              </a:extLst>
            </p:cNvPr>
            <p:cNvSpPr/>
            <p:nvPr/>
          </p:nvSpPr>
          <p:spPr>
            <a:xfrm>
              <a:off x="4982098" y="3340325"/>
              <a:ext cx="171232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Lịch s</a:t>
              </a:r>
              <a:r>
                <a:rPr lang="en-US" sz="20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ử thiết bị</a:t>
              </a:r>
              <a:endParaRPr lang="vi-VN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6" name="Nhóm 5">
              <a:extLst>
                <a:ext uri="{FF2B5EF4-FFF2-40B4-BE49-F238E27FC236}">
                  <a16:creationId xmlns:a16="http://schemas.microsoft.com/office/drawing/2014/main" id="{9E50485D-5A03-44B9-95B7-765E32372E9D}"/>
                </a:ext>
              </a:extLst>
            </p:cNvPr>
            <p:cNvGrpSpPr/>
            <p:nvPr/>
          </p:nvGrpSpPr>
          <p:grpSpPr>
            <a:xfrm>
              <a:off x="7158086" y="3285555"/>
              <a:ext cx="484035" cy="484035"/>
              <a:chOff x="4717473" y="1330037"/>
              <a:chExt cx="796636" cy="796636"/>
            </a:xfrm>
          </p:grpSpPr>
          <p:pic>
            <p:nvPicPr>
              <p:cNvPr id="2050" name="Picture 2" descr="Dot Three Transparent &amp; PNG Clipart Free Download - YWD">
                <a:extLst>
                  <a:ext uri="{FF2B5EF4-FFF2-40B4-BE49-F238E27FC236}">
                    <a16:creationId xmlns:a16="http://schemas.microsoft.com/office/drawing/2014/main" id="{8DE5E8EE-DB00-4BB2-8A12-B5CC7B1B1C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7473" y="1330037"/>
                <a:ext cx="796636" cy="7966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Hình Bầu dục 4">
                <a:extLst>
                  <a:ext uri="{FF2B5EF4-FFF2-40B4-BE49-F238E27FC236}">
                    <a16:creationId xmlns:a16="http://schemas.microsoft.com/office/drawing/2014/main" id="{4766FB7C-754A-4BC4-AFBA-39DE76CD8EA0}"/>
                  </a:ext>
                </a:extLst>
              </p:cNvPr>
              <p:cNvSpPr/>
              <p:nvPr/>
            </p:nvSpPr>
            <p:spPr>
              <a:xfrm>
                <a:off x="4828310" y="1440874"/>
                <a:ext cx="574964" cy="574964"/>
              </a:xfrm>
              <a:prstGeom prst="ellipse">
                <a:avLst/>
              </a:prstGeom>
              <a:noFill/>
              <a:ln w="38100">
                <a:solidFill>
                  <a:srgbClr val="4A6D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Hình ảnh 38" descr="Ảnh có chứa sáng, máy tính&#10;&#10;Mô tả được tạo tự động">
              <a:extLst>
                <a:ext uri="{FF2B5EF4-FFF2-40B4-BE49-F238E27FC236}">
                  <a16:creationId xmlns:a16="http://schemas.microsoft.com/office/drawing/2014/main" id="{DBB142B8-0216-4201-A239-F009BAC49D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34" t="57333" r="47023" b="5695"/>
            <a:stretch/>
          </p:blipFill>
          <p:spPr>
            <a:xfrm>
              <a:off x="7539404" y="5905500"/>
              <a:ext cx="245845" cy="952499"/>
            </a:xfrm>
            <a:prstGeom prst="rect">
              <a:avLst/>
            </a:prstGeom>
          </p:spPr>
        </p:pic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1D07285E-F759-4161-B833-16C098ABE802}"/>
                </a:ext>
              </a:extLst>
            </p:cNvPr>
            <p:cNvSpPr/>
            <p:nvPr/>
          </p:nvSpPr>
          <p:spPr>
            <a:xfrm>
              <a:off x="4318159" y="5821461"/>
              <a:ext cx="147989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20:15 09-04-2020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43" name="Hình chữ nhật 42">
              <a:extLst>
                <a:ext uri="{FF2B5EF4-FFF2-40B4-BE49-F238E27FC236}">
                  <a16:creationId xmlns:a16="http://schemas.microsoft.com/office/drawing/2014/main" id="{913DD7AD-7470-4028-A977-F70AAADE492F}"/>
                </a:ext>
              </a:extLst>
            </p:cNvPr>
            <p:cNvSpPr/>
            <p:nvPr/>
          </p:nvSpPr>
          <p:spPr>
            <a:xfrm>
              <a:off x="4305459" y="5108284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>
                  <a:ln w="0"/>
                  <a:solidFill>
                    <a:srgbClr val="FF8F8F"/>
                  </a:solidFill>
                  <a:effectLst/>
                </a:rPr>
                <a:t>20:36 09-04-2020</a:t>
              </a:r>
              <a:endParaRPr lang="vi-VN" sz="1400" b="1" cap="none" spc="0">
                <a:ln w="0"/>
                <a:solidFill>
                  <a:srgbClr val="FF8F8F"/>
                </a:solidFill>
                <a:effectLst/>
              </a:endParaRPr>
            </a:p>
          </p:txBody>
        </p:sp>
        <p:sp>
          <p:nvSpPr>
            <p:cNvPr id="44" name="Hình chữ nhật 43">
              <a:extLst>
                <a:ext uri="{FF2B5EF4-FFF2-40B4-BE49-F238E27FC236}">
                  <a16:creationId xmlns:a16="http://schemas.microsoft.com/office/drawing/2014/main" id="{0079D9E8-29E0-41ED-BC04-AEFBD95ECB07}"/>
                </a:ext>
              </a:extLst>
            </p:cNvPr>
            <p:cNvSpPr/>
            <p:nvPr/>
          </p:nvSpPr>
          <p:spPr>
            <a:xfrm>
              <a:off x="4305458" y="4395107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21:03 09-04-2020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46" name="Hình Bầu dục 45">
              <a:extLst>
                <a:ext uri="{FF2B5EF4-FFF2-40B4-BE49-F238E27FC236}">
                  <a16:creationId xmlns:a16="http://schemas.microsoft.com/office/drawing/2014/main" id="{ECF99418-DDB3-49F5-8970-60A9B49BA324}"/>
                </a:ext>
              </a:extLst>
            </p:cNvPr>
            <p:cNvSpPr/>
            <p:nvPr/>
          </p:nvSpPr>
          <p:spPr>
            <a:xfrm>
              <a:off x="4080700" y="4203972"/>
              <a:ext cx="134985" cy="134985"/>
            </a:xfrm>
            <a:prstGeom prst="ellipse">
              <a:avLst/>
            </a:prstGeom>
            <a:solidFill>
              <a:srgbClr val="4A6DAD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9" name="Hình chữ nhật 2048">
              <a:extLst>
                <a:ext uri="{FF2B5EF4-FFF2-40B4-BE49-F238E27FC236}">
                  <a16:creationId xmlns:a16="http://schemas.microsoft.com/office/drawing/2014/main" id="{591A6EF7-6CB0-4B91-8E11-154F4705B37D}"/>
                </a:ext>
              </a:extLst>
            </p:cNvPr>
            <p:cNvSpPr/>
            <p:nvPr/>
          </p:nvSpPr>
          <p:spPr>
            <a:xfrm>
              <a:off x="4275250" y="5504867"/>
              <a:ext cx="104227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>
                  <a:ln w="0"/>
                  <a:solidFill>
                    <a:srgbClr val="4A6DAD"/>
                  </a:solidFill>
                </a:rPr>
                <a:t>C</a:t>
              </a:r>
              <a:r>
                <a:rPr lang="en-US" sz="2000">
                  <a:ln w="0"/>
                  <a:solidFill>
                    <a:srgbClr val="4A6DAD"/>
                  </a:solidFill>
                </a:rPr>
                <a:t>ửa mở</a:t>
              </a:r>
              <a:endParaRPr lang="vi-VN" sz="2000" cap="none" spc="0">
                <a:ln w="0"/>
                <a:solidFill>
                  <a:srgbClr val="4A6DAD"/>
                </a:solidFill>
              </a:endParaRPr>
            </a:p>
          </p:txBody>
        </p:sp>
        <p:sp>
          <p:nvSpPr>
            <p:cNvPr id="49" name="Hình chữ nhật 48">
              <a:extLst>
                <a:ext uri="{FF2B5EF4-FFF2-40B4-BE49-F238E27FC236}">
                  <a16:creationId xmlns:a16="http://schemas.microsoft.com/office/drawing/2014/main" id="{CA6B7B0A-EA21-497F-9F90-CBA2CADBA065}"/>
                </a:ext>
              </a:extLst>
            </p:cNvPr>
            <p:cNvSpPr/>
            <p:nvPr/>
          </p:nvSpPr>
          <p:spPr>
            <a:xfrm>
              <a:off x="4272209" y="4813810"/>
              <a:ext cx="164032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>
                  <a:ln w="0"/>
                  <a:solidFill>
                    <a:srgbClr val="FF5B5B"/>
                  </a:solidFill>
                </a:rPr>
                <a:t>C</a:t>
              </a:r>
              <a:r>
                <a:rPr lang="en-US" sz="2000" b="1">
                  <a:ln w="0"/>
                  <a:solidFill>
                    <a:srgbClr val="FF5B5B"/>
                  </a:solidFill>
                </a:rPr>
                <a:t>ửa cảnh báo</a:t>
              </a:r>
              <a:endParaRPr lang="vi-VN" sz="2000" b="1" cap="none" spc="0">
                <a:ln w="0"/>
                <a:solidFill>
                  <a:srgbClr val="FF5B5B"/>
                </a:solidFill>
              </a:endParaRPr>
            </a:p>
          </p:txBody>
        </p:sp>
        <p:sp>
          <p:nvSpPr>
            <p:cNvPr id="50" name="Hình chữ nhật 49">
              <a:extLst>
                <a:ext uri="{FF2B5EF4-FFF2-40B4-BE49-F238E27FC236}">
                  <a16:creationId xmlns:a16="http://schemas.microsoft.com/office/drawing/2014/main" id="{25FE35B3-A44F-4EEB-A0C0-F5D0FDD8DAE4}"/>
                </a:ext>
              </a:extLst>
            </p:cNvPr>
            <p:cNvSpPr/>
            <p:nvPr/>
          </p:nvSpPr>
          <p:spPr>
            <a:xfrm>
              <a:off x="4276086" y="4047042"/>
              <a:ext cx="104227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>
                  <a:ln w="0"/>
                  <a:solidFill>
                    <a:srgbClr val="4A6DAD"/>
                  </a:solidFill>
                </a:rPr>
                <a:t>Cửa m</a:t>
              </a:r>
              <a:r>
                <a:rPr lang="en-US" sz="2000" b="1">
                  <a:ln w="0"/>
                  <a:solidFill>
                    <a:srgbClr val="4A6DAD"/>
                  </a:solidFill>
                </a:rPr>
                <a:t>ở</a:t>
              </a:r>
              <a:endParaRPr lang="vi-VN" sz="2000" b="1" cap="none" spc="0">
                <a:ln w="0"/>
                <a:solidFill>
                  <a:srgbClr val="4A6DAD"/>
                </a:solidFill>
              </a:endParaRPr>
            </a:p>
          </p:txBody>
        </p:sp>
        <p:sp>
          <p:nvSpPr>
            <p:cNvPr id="51" name="Hình chữ nhật 50">
              <a:extLst>
                <a:ext uri="{FF2B5EF4-FFF2-40B4-BE49-F238E27FC236}">
                  <a16:creationId xmlns:a16="http://schemas.microsoft.com/office/drawing/2014/main" id="{4A64D32E-9FCE-409A-94AF-DAAC5CD4A70E}"/>
                </a:ext>
              </a:extLst>
            </p:cNvPr>
            <p:cNvSpPr/>
            <p:nvPr/>
          </p:nvSpPr>
          <p:spPr>
            <a:xfrm>
              <a:off x="4318158" y="6480296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>
                  <a:ln w="0"/>
                  <a:solidFill>
                    <a:schemeClr val="bg1">
                      <a:lumMod val="65000"/>
                    </a:schemeClr>
                  </a:solidFill>
                </a:rPr>
                <a:t>17</a:t>
              </a:r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:57 09-04-2020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52" name="Hình Bầu dục 51">
              <a:extLst>
                <a:ext uri="{FF2B5EF4-FFF2-40B4-BE49-F238E27FC236}">
                  <a16:creationId xmlns:a16="http://schemas.microsoft.com/office/drawing/2014/main" id="{1D7D98E3-B86C-46DC-9B17-B4FEC8283782}"/>
                </a:ext>
              </a:extLst>
            </p:cNvPr>
            <p:cNvSpPr/>
            <p:nvPr/>
          </p:nvSpPr>
          <p:spPr>
            <a:xfrm>
              <a:off x="4108403" y="6325540"/>
              <a:ext cx="79580" cy="7958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ình chữ nhật 52">
              <a:extLst>
                <a:ext uri="{FF2B5EF4-FFF2-40B4-BE49-F238E27FC236}">
                  <a16:creationId xmlns:a16="http://schemas.microsoft.com/office/drawing/2014/main" id="{579ED3DF-44AD-462E-97E3-3307E55D2700}"/>
                </a:ext>
              </a:extLst>
            </p:cNvPr>
            <p:cNvSpPr/>
            <p:nvPr/>
          </p:nvSpPr>
          <p:spPr>
            <a:xfrm>
              <a:off x="4272508" y="6163702"/>
              <a:ext cx="121539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>
                  <a:ln w="0"/>
                  <a:solidFill>
                    <a:srgbClr val="92D050"/>
                  </a:solidFill>
                </a:rPr>
                <a:t>C</a:t>
              </a:r>
              <a:r>
                <a:rPr lang="en-US" sz="2000">
                  <a:ln w="0"/>
                  <a:solidFill>
                    <a:srgbClr val="92D050"/>
                  </a:solidFill>
                </a:rPr>
                <a:t>ửa đóng</a:t>
              </a:r>
              <a:endParaRPr lang="vi-VN" sz="2000" cap="none" spc="0">
                <a:ln w="0"/>
                <a:solidFill>
                  <a:srgbClr val="92D050"/>
                </a:solidFill>
              </a:endParaRPr>
            </a:p>
          </p:txBody>
        </p:sp>
        <p:cxnSp>
          <p:nvCxnSpPr>
            <p:cNvPr id="2053" name="Đường nối Thẳng 2052">
              <a:extLst>
                <a:ext uri="{FF2B5EF4-FFF2-40B4-BE49-F238E27FC236}">
                  <a16:creationId xmlns:a16="http://schemas.microsoft.com/office/drawing/2014/main" id="{BF353BC5-AB6C-4CF7-A940-0F261A2EC0DA}"/>
                </a:ext>
              </a:extLst>
            </p:cNvPr>
            <p:cNvCxnSpPr>
              <a:cxnSpLocks/>
              <a:endCxn id="46" idx="4"/>
            </p:cNvCxnSpPr>
            <p:nvPr/>
          </p:nvCxnSpPr>
          <p:spPr>
            <a:xfrm flipV="1">
              <a:off x="4148193" y="4338957"/>
              <a:ext cx="0" cy="198658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Hình Bầu dục 46">
              <a:extLst>
                <a:ext uri="{FF2B5EF4-FFF2-40B4-BE49-F238E27FC236}">
                  <a16:creationId xmlns:a16="http://schemas.microsoft.com/office/drawing/2014/main" id="{1656CFFA-B472-4999-A27F-26CE23C06515}"/>
                </a:ext>
              </a:extLst>
            </p:cNvPr>
            <p:cNvSpPr/>
            <p:nvPr/>
          </p:nvSpPr>
          <p:spPr>
            <a:xfrm>
              <a:off x="4111171" y="4989156"/>
              <a:ext cx="79580" cy="79580"/>
            </a:xfrm>
            <a:prstGeom prst="ellipse">
              <a:avLst/>
            </a:prstGeom>
            <a:solidFill>
              <a:srgbClr val="FF5B5B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8" name="Hình Bầu dục 2047">
              <a:extLst>
                <a:ext uri="{FF2B5EF4-FFF2-40B4-BE49-F238E27FC236}">
                  <a16:creationId xmlns:a16="http://schemas.microsoft.com/office/drawing/2014/main" id="{5ECBA549-99D1-4E4E-A356-4A3296B2ADB8}"/>
                </a:ext>
              </a:extLst>
            </p:cNvPr>
            <p:cNvSpPr/>
            <p:nvPr/>
          </p:nvSpPr>
          <p:spPr>
            <a:xfrm>
              <a:off x="4108403" y="5666705"/>
              <a:ext cx="79580" cy="795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Hình ảnh 35" descr="Ảnh có chứa vẽ, sáng&#10;&#10;Mô tả được tạo tự động">
              <a:extLst>
                <a:ext uri="{FF2B5EF4-FFF2-40B4-BE49-F238E27FC236}">
                  <a16:creationId xmlns:a16="http://schemas.microsoft.com/office/drawing/2014/main" id="{B1C66DD1-272C-4938-A1C0-81308CD9A1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82" t="18184" r="31819" b="17177"/>
            <a:stretch/>
          </p:blipFill>
          <p:spPr>
            <a:xfrm>
              <a:off x="4770427" y="1135551"/>
              <a:ext cx="2155829" cy="1945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914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Nhóm 6">
            <a:extLst>
              <a:ext uri="{FF2B5EF4-FFF2-40B4-BE49-F238E27FC236}">
                <a16:creationId xmlns:a16="http://schemas.microsoft.com/office/drawing/2014/main" id="{8EB03108-063D-47A8-9129-C977C107B1A6}"/>
              </a:ext>
            </a:extLst>
          </p:cNvPr>
          <p:cNvGrpSpPr/>
          <p:nvPr/>
        </p:nvGrpSpPr>
        <p:grpSpPr>
          <a:xfrm>
            <a:off x="3934408" y="0"/>
            <a:ext cx="3938374" cy="6858000"/>
            <a:chOff x="3934408" y="0"/>
            <a:chExt cx="3938374" cy="6858000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CF1A8CCF-2271-4B74-91CC-240ACCC2D46C}"/>
                </a:ext>
              </a:extLst>
            </p:cNvPr>
            <p:cNvSpPr/>
            <p:nvPr/>
          </p:nvSpPr>
          <p:spPr>
            <a:xfrm>
              <a:off x="3934408" y="3840363"/>
              <a:ext cx="3831791" cy="3017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ình chữ nhật 25">
              <a:extLst>
                <a:ext uri="{FF2B5EF4-FFF2-40B4-BE49-F238E27FC236}">
                  <a16:creationId xmlns:a16="http://schemas.microsoft.com/office/drawing/2014/main" id="{39A6061F-C2B1-49F7-B960-E326229C9DBA}"/>
                </a:ext>
              </a:extLst>
            </p:cNvPr>
            <p:cNvSpPr/>
            <p:nvPr/>
          </p:nvSpPr>
          <p:spPr>
            <a:xfrm>
              <a:off x="3934408" y="207818"/>
              <a:ext cx="3857625" cy="487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Hình ảnh 18">
              <a:extLst>
                <a:ext uri="{FF2B5EF4-FFF2-40B4-BE49-F238E27FC236}">
                  <a16:creationId xmlns:a16="http://schemas.microsoft.com/office/drawing/2014/main" id="{D536F1E0-8923-4B32-8AA6-B0CBDB684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7528" y="678126"/>
              <a:ext cx="3851384" cy="2563502"/>
            </a:xfrm>
            <a:prstGeom prst="rect">
              <a:avLst/>
            </a:prstGeom>
            <a:effectLst>
              <a:glow>
                <a:schemeClr val="accent1"/>
              </a:glow>
            </a:effectLst>
          </p:spPr>
        </p:pic>
        <p:pic>
          <p:nvPicPr>
            <p:cNvPr id="4" name="Picture 2" descr="back logo icon – Free Icons Download">
              <a:extLst>
                <a:ext uri="{FF2B5EF4-FFF2-40B4-BE49-F238E27FC236}">
                  <a16:creationId xmlns:a16="http://schemas.microsoft.com/office/drawing/2014/main" id="{05DDC231-7BF3-48E0-B1C5-F632DB98FF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933" y="206907"/>
              <a:ext cx="411903" cy="411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Hình Bầu dục 10">
              <a:extLst>
                <a:ext uri="{FF2B5EF4-FFF2-40B4-BE49-F238E27FC236}">
                  <a16:creationId xmlns:a16="http://schemas.microsoft.com/office/drawing/2014/main" id="{F089E70A-D7C8-4DE8-9F14-B7E3F973D55E}"/>
                </a:ext>
              </a:extLst>
            </p:cNvPr>
            <p:cNvSpPr/>
            <p:nvPr/>
          </p:nvSpPr>
          <p:spPr>
            <a:xfrm>
              <a:off x="5240618" y="1435136"/>
              <a:ext cx="1264254" cy="11930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CE792C43-466B-4270-BACF-99EDFDA3A8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33170" y="798331"/>
              <a:ext cx="254909" cy="254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5708EB74-6C80-4141-A217-1D5DDDE0F68B}"/>
                </a:ext>
              </a:extLst>
            </p:cNvPr>
            <p:cNvSpPr/>
            <p:nvPr/>
          </p:nvSpPr>
          <p:spPr>
            <a:xfrm>
              <a:off x="5024121" y="665708"/>
              <a:ext cx="208903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>
                  <a:ln w="0"/>
                  <a:solidFill>
                    <a:srgbClr val="FF5B5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Door is opened</a:t>
              </a:r>
              <a:endParaRPr lang="vi-VN" sz="2400" b="0" cap="none" spc="0">
                <a:ln w="0"/>
                <a:solidFill>
                  <a:srgbClr val="FF5B5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2" name="Hình ảnh 21" descr="Ảnh có chứa sáng, máy tính&#10;&#10;Mô tả được tạo tự động">
              <a:extLst>
                <a:ext uri="{FF2B5EF4-FFF2-40B4-BE49-F238E27FC236}">
                  <a16:creationId xmlns:a16="http://schemas.microsoft.com/office/drawing/2014/main" id="{F3E69F79-B5DC-4185-99EC-DA705B7EA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57" r="43417" b="12634"/>
            <a:stretch/>
          </p:blipFill>
          <p:spPr>
            <a:xfrm>
              <a:off x="7543734" y="3737243"/>
              <a:ext cx="329048" cy="2250807"/>
            </a:xfrm>
            <a:prstGeom prst="rect">
              <a:avLst/>
            </a:prstGeom>
          </p:spPr>
        </p:pic>
        <p:pic>
          <p:nvPicPr>
            <p:cNvPr id="33" name="Hình ảnh 32">
              <a:extLst>
                <a:ext uri="{FF2B5EF4-FFF2-40B4-BE49-F238E27FC236}">
                  <a16:creationId xmlns:a16="http://schemas.microsoft.com/office/drawing/2014/main" id="{3776CF40-B7E1-4720-8E11-32B3D72EB2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70"/>
            <a:stretch/>
          </p:blipFill>
          <p:spPr>
            <a:xfrm>
              <a:off x="3934408" y="0"/>
              <a:ext cx="3857625" cy="207818"/>
            </a:xfrm>
            <a:prstGeom prst="rect">
              <a:avLst/>
            </a:prstGeom>
          </p:spPr>
        </p:pic>
        <p:pic>
          <p:nvPicPr>
            <p:cNvPr id="2062" name="Picture 14" descr="Settings Launcher cho Android - Tải về APK">
              <a:extLst>
                <a:ext uri="{FF2B5EF4-FFF2-40B4-BE49-F238E27FC236}">
                  <a16:creationId xmlns:a16="http://schemas.microsoft.com/office/drawing/2014/main" id="{CF18903F-7A31-4DBC-B471-8FED8D114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265" y="206580"/>
              <a:ext cx="411903" cy="411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Hình chữ nhật 26">
              <a:extLst>
                <a:ext uri="{FF2B5EF4-FFF2-40B4-BE49-F238E27FC236}">
                  <a16:creationId xmlns:a16="http://schemas.microsoft.com/office/drawing/2014/main" id="{5E8E5B42-975F-4B70-B76B-256E16434566}"/>
                </a:ext>
              </a:extLst>
            </p:cNvPr>
            <p:cNvSpPr/>
            <p:nvPr/>
          </p:nvSpPr>
          <p:spPr>
            <a:xfrm>
              <a:off x="5184900" y="197867"/>
              <a:ext cx="137569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Livingroom</a:t>
              </a:r>
              <a:endParaRPr lang="vi-VN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Hình chữ nhật 27">
              <a:extLst>
                <a:ext uri="{FF2B5EF4-FFF2-40B4-BE49-F238E27FC236}">
                  <a16:creationId xmlns:a16="http://schemas.microsoft.com/office/drawing/2014/main" id="{EAFB982E-13BC-46B6-B4CC-5B486EF97A8D}"/>
                </a:ext>
              </a:extLst>
            </p:cNvPr>
            <p:cNvSpPr/>
            <p:nvPr/>
          </p:nvSpPr>
          <p:spPr>
            <a:xfrm>
              <a:off x="3934408" y="3241628"/>
              <a:ext cx="3857624" cy="644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8" descr="Image result for door security logo">
              <a:extLst>
                <a:ext uri="{FF2B5EF4-FFF2-40B4-BE49-F238E27FC236}">
                  <a16:creationId xmlns:a16="http://schemas.microsoft.com/office/drawing/2014/main" id="{55E1C3C1-6A26-4ABC-BD58-45C452B806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933" y="3214783"/>
              <a:ext cx="625580" cy="625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Hình chữ nhật 22">
              <a:extLst>
                <a:ext uri="{FF2B5EF4-FFF2-40B4-BE49-F238E27FC236}">
                  <a16:creationId xmlns:a16="http://schemas.microsoft.com/office/drawing/2014/main" id="{5E7296C0-CDD4-42AF-88DF-CD3B9B4F7E23}"/>
                </a:ext>
              </a:extLst>
            </p:cNvPr>
            <p:cNvSpPr/>
            <p:nvPr/>
          </p:nvSpPr>
          <p:spPr>
            <a:xfrm>
              <a:off x="5372431" y="3340325"/>
              <a:ext cx="93166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History</a:t>
              </a:r>
              <a:endParaRPr lang="vi-VN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6" name="Nhóm 5">
              <a:extLst>
                <a:ext uri="{FF2B5EF4-FFF2-40B4-BE49-F238E27FC236}">
                  <a16:creationId xmlns:a16="http://schemas.microsoft.com/office/drawing/2014/main" id="{9E50485D-5A03-44B9-95B7-765E32372E9D}"/>
                </a:ext>
              </a:extLst>
            </p:cNvPr>
            <p:cNvGrpSpPr/>
            <p:nvPr/>
          </p:nvGrpSpPr>
          <p:grpSpPr>
            <a:xfrm>
              <a:off x="7158086" y="3285555"/>
              <a:ext cx="484035" cy="484035"/>
              <a:chOff x="4717473" y="1330037"/>
              <a:chExt cx="796636" cy="796636"/>
            </a:xfrm>
          </p:grpSpPr>
          <p:pic>
            <p:nvPicPr>
              <p:cNvPr id="2050" name="Picture 2" descr="Dot Three Transparent &amp; PNG Clipart Free Download - YWD">
                <a:extLst>
                  <a:ext uri="{FF2B5EF4-FFF2-40B4-BE49-F238E27FC236}">
                    <a16:creationId xmlns:a16="http://schemas.microsoft.com/office/drawing/2014/main" id="{8DE5E8EE-DB00-4BB2-8A12-B5CC7B1B1C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7473" y="1330037"/>
                <a:ext cx="796636" cy="7966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Hình Bầu dục 4">
                <a:extLst>
                  <a:ext uri="{FF2B5EF4-FFF2-40B4-BE49-F238E27FC236}">
                    <a16:creationId xmlns:a16="http://schemas.microsoft.com/office/drawing/2014/main" id="{4766FB7C-754A-4BC4-AFBA-39DE76CD8EA0}"/>
                  </a:ext>
                </a:extLst>
              </p:cNvPr>
              <p:cNvSpPr/>
              <p:nvPr/>
            </p:nvSpPr>
            <p:spPr>
              <a:xfrm>
                <a:off x="4828310" y="1440874"/>
                <a:ext cx="574964" cy="574964"/>
              </a:xfrm>
              <a:prstGeom prst="ellipse">
                <a:avLst/>
              </a:prstGeom>
              <a:noFill/>
              <a:ln w="38100">
                <a:solidFill>
                  <a:srgbClr val="4A6D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Hình ảnh 38" descr="Ảnh có chứa sáng, máy tính&#10;&#10;Mô tả được tạo tự động">
              <a:extLst>
                <a:ext uri="{FF2B5EF4-FFF2-40B4-BE49-F238E27FC236}">
                  <a16:creationId xmlns:a16="http://schemas.microsoft.com/office/drawing/2014/main" id="{DBB142B8-0216-4201-A239-F009BAC49D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34" t="57333" r="47023" b="5695"/>
            <a:stretch/>
          </p:blipFill>
          <p:spPr>
            <a:xfrm>
              <a:off x="7539404" y="5905500"/>
              <a:ext cx="245845" cy="952499"/>
            </a:xfrm>
            <a:prstGeom prst="rect">
              <a:avLst/>
            </a:prstGeom>
          </p:spPr>
        </p:pic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1D07285E-F759-4161-B833-16C098ABE802}"/>
                </a:ext>
              </a:extLst>
            </p:cNvPr>
            <p:cNvSpPr/>
            <p:nvPr/>
          </p:nvSpPr>
          <p:spPr>
            <a:xfrm>
              <a:off x="4318159" y="5821461"/>
              <a:ext cx="147989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20:15 09-04-2020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43" name="Hình chữ nhật 42">
              <a:extLst>
                <a:ext uri="{FF2B5EF4-FFF2-40B4-BE49-F238E27FC236}">
                  <a16:creationId xmlns:a16="http://schemas.microsoft.com/office/drawing/2014/main" id="{913DD7AD-7470-4028-A977-F70AAADE492F}"/>
                </a:ext>
              </a:extLst>
            </p:cNvPr>
            <p:cNvSpPr/>
            <p:nvPr/>
          </p:nvSpPr>
          <p:spPr>
            <a:xfrm>
              <a:off x="4305459" y="5108284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>
                  <a:ln w="0"/>
                  <a:solidFill>
                    <a:srgbClr val="FF8F8F"/>
                  </a:solidFill>
                  <a:effectLst/>
                </a:rPr>
                <a:t>20:36 09-04-2020</a:t>
              </a:r>
              <a:endParaRPr lang="vi-VN" sz="1400" b="1" cap="none" spc="0">
                <a:ln w="0"/>
                <a:solidFill>
                  <a:srgbClr val="FF8F8F"/>
                </a:solidFill>
                <a:effectLst/>
              </a:endParaRPr>
            </a:p>
          </p:txBody>
        </p:sp>
        <p:sp>
          <p:nvSpPr>
            <p:cNvPr id="44" name="Hình chữ nhật 43">
              <a:extLst>
                <a:ext uri="{FF2B5EF4-FFF2-40B4-BE49-F238E27FC236}">
                  <a16:creationId xmlns:a16="http://schemas.microsoft.com/office/drawing/2014/main" id="{0079D9E8-29E0-41ED-BC04-AEFBD95ECB07}"/>
                </a:ext>
              </a:extLst>
            </p:cNvPr>
            <p:cNvSpPr/>
            <p:nvPr/>
          </p:nvSpPr>
          <p:spPr>
            <a:xfrm>
              <a:off x="4305458" y="4395107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21:03 09-04-2020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46" name="Hình Bầu dục 45">
              <a:extLst>
                <a:ext uri="{FF2B5EF4-FFF2-40B4-BE49-F238E27FC236}">
                  <a16:creationId xmlns:a16="http://schemas.microsoft.com/office/drawing/2014/main" id="{ECF99418-DDB3-49F5-8970-60A9B49BA324}"/>
                </a:ext>
              </a:extLst>
            </p:cNvPr>
            <p:cNvSpPr/>
            <p:nvPr/>
          </p:nvSpPr>
          <p:spPr>
            <a:xfrm>
              <a:off x="4080700" y="4203972"/>
              <a:ext cx="134985" cy="134985"/>
            </a:xfrm>
            <a:prstGeom prst="ellipse">
              <a:avLst/>
            </a:prstGeom>
            <a:solidFill>
              <a:srgbClr val="4A6DAD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9" name="Hình chữ nhật 2048">
              <a:extLst>
                <a:ext uri="{FF2B5EF4-FFF2-40B4-BE49-F238E27FC236}">
                  <a16:creationId xmlns:a16="http://schemas.microsoft.com/office/drawing/2014/main" id="{591A6EF7-6CB0-4B91-8E11-154F4705B37D}"/>
                </a:ext>
              </a:extLst>
            </p:cNvPr>
            <p:cNvSpPr/>
            <p:nvPr/>
          </p:nvSpPr>
          <p:spPr>
            <a:xfrm>
              <a:off x="4272519" y="5504867"/>
              <a:ext cx="177164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>
                  <a:ln w="0"/>
                  <a:solidFill>
                    <a:srgbClr val="4A6DAD"/>
                  </a:solidFill>
                </a:rPr>
                <a:t>Door is opened</a:t>
              </a:r>
              <a:endParaRPr lang="vi-VN" sz="2000" cap="none" spc="0">
                <a:ln w="0"/>
                <a:solidFill>
                  <a:srgbClr val="4A6DAD"/>
                </a:solidFill>
              </a:endParaRPr>
            </a:p>
          </p:txBody>
        </p:sp>
        <p:sp>
          <p:nvSpPr>
            <p:cNvPr id="49" name="Hình chữ nhật 48">
              <a:extLst>
                <a:ext uri="{FF2B5EF4-FFF2-40B4-BE49-F238E27FC236}">
                  <a16:creationId xmlns:a16="http://schemas.microsoft.com/office/drawing/2014/main" id="{CA6B7B0A-EA21-497F-9F90-CBA2CADBA065}"/>
                </a:ext>
              </a:extLst>
            </p:cNvPr>
            <p:cNvSpPr/>
            <p:nvPr/>
          </p:nvSpPr>
          <p:spPr>
            <a:xfrm>
              <a:off x="4271054" y="4813810"/>
              <a:ext cx="123623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>
                  <a:ln w="0"/>
                  <a:solidFill>
                    <a:srgbClr val="FF5B5B"/>
                  </a:solidFill>
                </a:rPr>
                <a:t>Warning !</a:t>
              </a:r>
              <a:endParaRPr lang="vi-VN" sz="2000" b="1" cap="none" spc="0">
                <a:ln w="0"/>
                <a:solidFill>
                  <a:srgbClr val="FF5B5B"/>
                </a:solidFill>
              </a:endParaRPr>
            </a:p>
          </p:txBody>
        </p:sp>
        <p:sp>
          <p:nvSpPr>
            <p:cNvPr id="50" name="Hình chữ nhật 49">
              <a:extLst>
                <a:ext uri="{FF2B5EF4-FFF2-40B4-BE49-F238E27FC236}">
                  <a16:creationId xmlns:a16="http://schemas.microsoft.com/office/drawing/2014/main" id="{25FE35B3-A44F-4EEB-A0C0-F5D0FDD8DAE4}"/>
                </a:ext>
              </a:extLst>
            </p:cNvPr>
            <p:cNvSpPr/>
            <p:nvPr/>
          </p:nvSpPr>
          <p:spPr>
            <a:xfrm>
              <a:off x="4275572" y="4047042"/>
              <a:ext cx="180530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>
                  <a:ln w="0"/>
                  <a:solidFill>
                    <a:srgbClr val="4A6DAD"/>
                  </a:solidFill>
                </a:rPr>
                <a:t>Door is opened</a:t>
              </a:r>
              <a:endParaRPr lang="vi-VN" sz="2000" b="1" cap="none" spc="0">
                <a:ln w="0"/>
                <a:solidFill>
                  <a:srgbClr val="4A6DAD"/>
                </a:solidFill>
              </a:endParaRPr>
            </a:p>
          </p:txBody>
        </p:sp>
        <p:sp>
          <p:nvSpPr>
            <p:cNvPr id="51" name="Hình chữ nhật 50">
              <a:extLst>
                <a:ext uri="{FF2B5EF4-FFF2-40B4-BE49-F238E27FC236}">
                  <a16:creationId xmlns:a16="http://schemas.microsoft.com/office/drawing/2014/main" id="{4A64D32E-9FCE-409A-94AF-DAAC5CD4A70E}"/>
                </a:ext>
              </a:extLst>
            </p:cNvPr>
            <p:cNvSpPr/>
            <p:nvPr/>
          </p:nvSpPr>
          <p:spPr>
            <a:xfrm>
              <a:off x="4318158" y="6480296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>
                  <a:ln w="0"/>
                  <a:solidFill>
                    <a:schemeClr val="bg1">
                      <a:lumMod val="65000"/>
                    </a:schemeClr>
                  </a:solidFill>
                </a:rPr>
                <a:t>17</a:t>
              </a:r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:57 09-04-2020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52" name="Hình Bầu dục 51">
              <a:extLst>
                <a:ext uri="{FF2B5EF4-FFF2-40B4-BE49-F238E27FC236}">
                  <a16:creationId xmlns:a16="http://schemas.microsoft.com/office/drawing/2014/main" id="{1D7D98E3-B86C-46DC-9B17-B4FEC8283782}"/>
                </a:ext>
              </a:extLst>
            </p:cNvPr>
            <p:cNvSpPr/>
            <p:nvPr/>
          </p:nvSpPr>
          <p:spPr>
            <a:xfrm>
              <a:off x="4108403" y="6325540"/>
              <a:ext cx="79580" cy="7958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ình chữ nhật 52">
              <a:extLst>
                <a:ext uri="{FF2B5EF4-FFF2-40B4-BE49-F238E27FC236}">
                  <a16:creationId xmlns:a16="http://schemas.microsoft.com/office/drawing/2014/main" id="{579ED3DF-44AD-462E-97E3-3307E55D2700}"/>
                </a:ext>
              </a:extLst>
            </p:cNvPr>
            <p:cNvSpPr/>
            <p:nvPr/>
          </p:nvSpPr>
          <p:spPr>
            <a:xfrm>
              <a:off x="4274409" y="6163702"/>
              <a:ext cx="164340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>
                  <a:ln w="0"/>
                  <a:solidFill>
                    <a:srgbClr val="92D050"/>
                  </a:solidFill>
                </a:rPr>
                <a:t>Door is closed</a:t>
              </a:r>
              <a:endParaRPr lang="vi-VN" sz="2000" cap="none" spc="0">
                <a:ln w="0"/>
                <a:solidFill>
                  <a:srgbClr val="92D050"/>
                </a:solidFill>
              </a:endParaRPr>
            </a:p>
          </p:txBody>
        </p:sp>
        <p:cxnSp>
          <p:nvCxnSpPr>
            <p:cNvPr id="2053" name="Đường nối Thẳng 2052">
              <a:extLst>
                <a:ext uri="{FF2B5EF4-FFF2-40B4-BE49-F238E27FC236}">
                  <a16:creationId xmlns:a16="http://schemas.microsoft.com/office/drawing/2014/main" id="{BF353BC5-AB6C-4CF7-A940-0F261A2EC0DA}"/>
                </a:ext>
              </a:extLst>
            </p:cNvPr>
            <p:cNvCxnSpPr>
              <a:cxnSpLocks/>
              <a:endCxn id="46" idx="4"/>
            </p:cNvCxnSpPr>
            <p:nvPr/>
          </p:nvCxnSpPr>
          <p:spPr>
            <a:xfrm flipV="1">
              <a:off x="4148193" y="4338957"/>
              <a:ext cx="0" cy="198658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Hình Bầu dục 46">
              <a:extLst>
                <a:ext uri="{FF2B5EF4-FFF2-40B4-BE49-F238E27FC236}">
                  <a16:creationId xmlns:a16="http://schemas.microsoft.com/office/drawing/2014/main" id="{1656CFFA-B472-4999-A27F-26CE23C06515}"/>
                </a:ext>
              </a:extLst>
            </p:cNvPr>
            <p:cNvSpPr/>
            <p:nvPr/>
          </p:nvSpPr>
          <p:spPr>
            <a:xfrm>
              <a:off x="4111171" y="4989156"/>
              <a:ext cx="79580" cy="79580"/>
            </a:xfrm>
            <a:prstGeom prst="ellipse">
              <a:avLst/>
            </a:prstGeom>
            <a:solidFill>
              <a:srgbClr val="FF5B5B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8" name="Hình Bầu dục 2047">
              <a:extLst>
                <a:ext uri="{FF2B5EF4-FFF2-40B4-BE49-F238E27FC236}">
                  <a16:creationId xmlns:a16="http://schemas.microsoft.com/office/drawing/2014/main" id="{5ECBA549-99D1-4E4E-A356-4A3296B2ADB8}"/>
                </a:ext>
              </a:extLst>
            </p:cNvPr>
            <p:cNvSpPr/>
            <p:nvPr/>
          </p:nvSpPr>
          <p:spPr>
            <a:xfrm>
              <a:off x="4108403" y="5666705"/>
              <a:ext cx="79580" cy="795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Hình ảnh 35" descr="Ảnh có chứa vẽ, sáng&#10;&#10;Mô tả được tạo tự động">
              <a:extLst>
                <a:ext uri="{FF2B5EF4-FFF2-40B4-BE49-F238E27FC236}">
                  <a16:creationId xmlns:a16="http://schemas.microsoft.com/office/drawing/2014/main" id="{B1C66DD1-272C-4938-A1C0-81308CD9A1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82" t="18184" r="31819" b="17177"/>
            <a:stretch/>
          </p:blipFill>
          <p:spPr>
            <a:xfrm>
              <a:off x="4770427" y="1135551"/>
              <a:ext cx="2155829" cy="1945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84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CF1A8CCF-2271-4B74-91CC-240ACCC2D46C}"/>
              </a:ext>
            </a:extLst>
          </p:cNvPr>
          <p:cNvSpPr/>
          <p:nvPr/>
        </p:nvSpPr>
        <p:spPr>
          <a:xfrm>
            <a:off x="3934408" y="3840363"/>
            <a:ext cx="3831791" cy="3017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39A6061F-C2B1-49F7-B960-E326229C9DBA}"/>
              </a:ext>
            </a:extLst>
          </p:cNvPr>
          <p:cNvSpPr/>
          <p:nvPr/>
        </p:nvSpPr>
        <p:spPr>
          <a:xfrm>
            <a:off x="3934408" y="207818"/>
            <a:ext cx="3857625" cy="48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Hình ảnh 18">
            <a:extLst>
              <a:ext uri="{FF2B5EF4-FFF2-40B4-BE49-F238E27FC236}">
                <a16:creationId xmlns:a16="http://schemas.microsoft.com/office/drawing/2014/main" id="{D536F1E0-8923-4B32-8AA6-B0CBDB684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7528" y="678126"/>
            <a:ext cx="3851384" cy="2563502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4" name="Picture 2" descr="back logo icon – Free Icons Download">
            <a:extLst>
              <a:ext uri="{FF2B5EF4-FFF2-40B4-BE49-F238E27FC236}">
                <a16:creationId xmlns:a16="http://schemas.microsoft.com/office/drawing/2014/main" id="{05DDC231-7BF3-48E0-B1C5-F632DB98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933" y="206907"/>
            <a:ext cx="411903" cy="41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F089E70A-D7C8-4DE8-9F14-B7E3F973D55E}"/>
              </a:ext>
            </a:extLst>
          </p:cNvPr>
          <p:cNvSpPr/>
          <p:nvPr/>
        </p:nvSpPr>
        <p:spPr>
          <a:xfrm>
            <a:off x="5240618" y="1435136"/>
            <a:ext cx="1264254" cy="11930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CE792C43-466B-4270-BACF-99EDFDA3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60422" y="770621"/>
            <a:ext cx="254909" cy="25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5708EB74-6C80-4141-A217-1D5DDDE0F68B}"/>
              </a:ext>
            </a:extLst>
          </p:cNvPr>
          <p:cNvSpPr/>
          <p:nvPr/>
        </p:nvSpPr>
        <p:spPr>
          <a:xfrm>
            <a:off x="4633913" y="650562"/>
            <a:ext cx="27350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>
                <a:ln w="0"/>
                <a:solidFill>
                  <a:srgbClr val="FF5B5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Cảnh báo đột nhập !</a:t>
            </a:r>
            <a:endParaRPr lang="vi-VN" sz="2400" b="0" cap="none" spc="0">
              <a:ln w="0"/>
              <a:solidFill>
                <a:srgbClr val="FF5B5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2" name="Hình ảnh 21" descr="Ảnh có chứa sáng, máy tính&#10;&#10;Mô tả được tạo tự động">
            <a:extLst>
              <a:ext uri="{FF2B5EF4-FFF2-40B4-BE49-F238E27FC236}">
                <a16:creationId xmlns:a16="http://schemas.microsoft.com/office/drawing/2014/main" id="{F3E69F79-B5DC-4185-99EC-DA705B7EAA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57" r="43417" b="12634"/>
          <a:stretch/>
        </p:blipFill>
        <p:spPr>
          <a:xfrm>
            <a:off x="7543734" y="3737243"/>
            <a:ext cx="329048" cy="2250807"/>
          </a:xfrm>
          <a:prstGeom prst="rect">
            <a:avLst/>
          </a:prstGeom>
        </p:spPr>
      </p:pic>
      <p:pic>
        <p:nvPicPr>
          <p:cNvPr id="33" name="Hình ảnh 32">
            <a:extLst>
              <a:ext uri="{FF2B5EF4-FFF2-40B4-BE49-F238E27FC236}">
                <a16:creationId xmlns:a16="http://schemas.microsoft.com/office/drawing/2014/main" id="{3776CF40-B7E1-4720-8E11-32B3D72EB23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970"/>
          <a:stretch/>
        </p:blipFill>
        <p:spPr>
          <a:xfrm>
            <a:off x="3934408" y="0"/>
            <a:ext cx="3857625" cy="207818"/>
          </a:xfrm>
          <a:prstGeom prst="rect">
            <a:avLst/>
          </a:prstGeom>
        </p:spPr>
      </p:pic>
      <p:pic>
        <p:nvPicPr>
          <p:cNvPr id="2062" name="Picture 14" descr="Settings Launcher cho Android - Tải về APK">
            <a:extLst>
              <a:ext uri="{FF2B5EF4-FFF2-40B4-BE49-F238E27FC236}">
                <a16:creationId xmlns:a16="http://schemas.microsoft.com/office/drawing/2014/main" id="{CF18903F-7A31-4DBC-B471-8FED8D114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265" y="206580"/>
            <a:ext cx="411903" cy="41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5E8E5B42-975F-4B70-B76B-256E16434566}"/>
              </a:ext>
            </a:extLst>
          </p:cNvPr>
          <p:cNvSpPr/>
          <p:nvPr/>
        </p:nvSpPr>
        <p:spPr>
          <a:xfrm>
            <a:off x="5099137" y="197867"/>
            <a:ext cx="15472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Phòng khách</a:t>
            </a:r>
            <a:endParaRPr lang="vi-VN" sz="20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EAFB982E-13BC-46B6-B4CC-5B486EF97A8D}"/>
              </a:ext>
            </a:extLst>
          </p:cNvPr>
          <p:cNvSpPr/>
          <p:nvPr/>
        </p:nvSpPr>
        <p:spPr>
          <a:xfrm>
            <a:off x="3934408" y="3241628"/>
            <a:ext cx="3857624" cy="6444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8" descr="Image result for door security logo">
            <a:extLst>
              <a:ext uri="{FF2B5EF4-FFF2-40B4-BE49-F238E27FC236}">
                <a16:creationId xmlns:a16="http://schemas.microsoft.com/office/drawing/2014/main" id="{55E1C3C1-6A26-4ABC-BD58-45C452B80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933" y="3214783"/>
            <a:ext cx="625580" cy="62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5E7296C0-CDD4-42AF-88DF-CD3B9B4F7E23}"/>
              </a:ext>
            </a:extLst>
          </p:cNvPr>
          <p:cNvSpPr/>
          <p:nvPr/>
        </p:nvSpPr>
        <p:spPr>
          <a:xfrm>
            <a:off x="4982098" y="3340325"/>
            <a:ext cx="17123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Lịch s</a:t>
            </a:r>
            <a:r>
              <a:rPr 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ử thiết bị</a:t>
            </a:r>
            <a:endParaRPr lang="vi-VN" sz="2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Nhóm 5">
            <a:extLst>
              <a:ext uri="{FF2B5EF4-FFF2-40B4-BE49-F238E27FC236}">
                <a16:creationId xmlns:a16="http://schemas.microsoft.com/office/drawing/2014/main" id="{9E50485D-5A03-44B9-95B7-765E32372E9D}"/>
              </a:ext>
            </a:extLst>
          </p:cNvPr>
          <p:cNvGrpSpPr/>
          <p:nvPr/>
        </p:nvGrpSpPr>
        <p:grpSpPr>
          <a:xfrm>
            <a:off x="7158086" y="3285555"/>
            <a:ext cx="484035" cy="484035"/>
            <a:chOff x="4717473" y="1330037"/>
            <a:chExt cx="796636" cy="796636"/>
          </a:xfrm>
        </p:grpSpPr>
        <p:pic>
          <p:nvPicPr>
            <p:cNvPr id="2050" name="Picture 2" descr="Dot Three Transparent &amp; PNG Clipart Free Download - YWD">
              <a:extLst>
                <a:ext uri="{FF2B5EF4-FFF2-40B4-BE49-F238E27FC236}">
                  <a16:creationId xmlns:a16="http://schemas.microsoft.com/office/drawing/2014/main" id="{8DE5E8EE-DB00-4BB2-8A12-B5CC7B1B1C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7473" y="1330037"/>
              <a:ext cx="796636" cy="796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Hình Bầu dục 4">
              <a:extLst>
                <a:ext uri="{FF2B5EF4-FFF2-40B4-BE49-F238E27FC236}">
                  <a16:creationId xmlns:a16="http://schemas.microsoft.com/office/drawing/2014/main" id="{4766FB7C-754A-4BC4-AFBA-39DE76CD8EA0}"/>
                </a:ext>
              </a:extLst>
            </p:cNvPr>
            <p:cNvSpPr/>
            <p:nvPr/>
          </p:nvSpPr>
          <p:spPr>
            <a:xfrm>
              <a:off x="4828310" y="1440874"/>
              <a:ext cx="574964" cy="574964"/>
            </a:xfrm>
            <a:prstGeom prst="ellipse">
              <a:avLst/>
            </a:prstGeom>
            <a:noFill/>
            <a:ln w="38100">
              <a:solidFill>
                <a:srgbClr val="4A6D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Hình ảnh 38" descr="Ảnh có chứa sáng, máy tính&#10;&#10;Mô tả được tạo tự động">
            <a:extLst>
              <a:ext uri="{FF2B5EF4-FFF2-40B4-BE49-F238E27FC236}">
                <a16:creationId xmlns:a16="http://schemas.microsoft.com/office/drawing/2014/main" id="{DBB142B8-0216-4201-A239-F009BAC49DB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4" t="57333" r="47023" b="5695"/>
          <a:stretch/>
        </p:blipFill>
        <p:spPr>
          <a:xfrm>
            <a:off x="7539404" y="5905500"/>
            <a:ext cx="245845" cy="952499"/>
          </a:xfrm>
          <a:prstGeom prst="rect">
            <a:avLst/>
          </a:prstGeom>
        </p:spPr>
      </p:pic>
      <p:sp>
        <p:nvSpPr>
          <p:cNvPr id="31" name="Hình chữ nhật 30">
            <a:extLst>
              <a:ext uri="{FF2B5EF4-FFF2-40B4-BE49-F238E27FC236}">
                <a16:creationId xmlns:a16="http://schemas.microsoft.com/office/drawing/2014/main" id="{1D07285E-F759-4161-B833-16C098ABE802}"/>
              </a:ext>
            </a:extLst>
          </p:cNvPr>
          <p:cNvSpPr/>
          <p:nvPr/>
        </p:nvSpPr>
        <p:spPr>
          <a:xfrm>
            <a:off x="4318159" y="5821461"/>
            <a:ext cx="147989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20:15 09-04-2020</a:t>
            </a:r>
            <a:endParaRPr lang="vi-VN" sz="1400" b="1" cap="none" spc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43" name="Hình chữ nhật 42">
            <a:extLst>
              <a:ext uri="{FF2B5EF4-FFF2-40B4-BE49-F238E27FC236}">
                <a16:creationId xmlns:a16="http://schemas.microsoft.com/office/drawing/2014/main" id="{913DD7AD-7470-4028-A977-F70AAADE492F}"/>
              </a:ext>
            </a:extLst>
          </p:cNvPr>
          <p:cNvSpPr/>
          <p:nvPr/>
        </p:nvSpPr>
        <p:spPr>
          <a:xfrm>
            <a:off x="4305459" y="5108284"/>
            <a:ext cx="147989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>
                <a:ln w="0"/>
                <a:solidFill>
                  <a:srgbClr val="FF8F8F"/>
                </a:solidFill>
                <a:effectLst/>
              </a:rPr>
              <a:t>20:36 09-04-2020</a:t>
            </a:r>
            <a:endParaRPr lang="vi-VN" sz="1400" b="1" cap="none" spc="0">
              <a:ln w="0"/>
              <a:solidFill>
                <a:srgbClr val="FF8F8F"/>
              </a:solidFill>
              <a:effectLst/>
            </a:endParaRP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0079D9E8-29E0-41ED-BC04-AEFBD95ECB07}"/>
              </a:ext>
            </a:extLst>
          </p:cNvPr>
          <p:cNvSpPr/>
          <p:nvPr/>
        </p:nvSpPr>
        <p:spPr>
          <a:xfrm>
            <a:off x="4305458" y="4395107"/>
            <a:ext cx="147989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>
                <a:ln w="0"/>
                <a:solidFill>
                  <a:srgbClr val="FF8F8F"/>
                </a:solidFill>
                <a:effectLst/>
              </a:rPr>
              <a:t>21:03 09-04-2020</a:t>
            </a:r>
            <a:endParaRPr lang="vi-VN" sz="1400" b="1" cap="none" spc="0">
              <a:ln w="0"/>
              <a:solidFill>
                <a:srgbClr val="FF8F8F"/>
              </a:solidFill>
              <a:effectLst/>
            </a:endParaRPr>
          </a:p>
        </p:txBody>
      </p:sp>
      <p:sp>
        <p:nvSpPr>
          <p:cNvPr id="46" name="Hình Bầu dục 45">
            <a:extLst>
              <a:ext uri="{FF2B5EF4-FFF2-40B4-BE49-F238E27FC236}">
                <a16:creationId xmlns:a16="http://schemas.microsoft.com/office/drawing/2014/main" id="{ECF99418-DDB3-49F5-8970-60A9B49BA324}"/>
              </a:ext>
            </a:extLst>
          </p:cNvPr>
          <p:cNvSpPr/>
          <p:nvPr/>
        </p:nvSpPr>
        <p:spPr>
          <a:xfrm>
            <a:off x="4080700" y="4203972"/>
            <a:ext cx="134985" cy="134985"/>
          </a:xfrm>
          <a:prstGeom prst="ellipse">
            <a:avLst/>
          </a:prstGeom>
          <a:solidFill>
            <a:srgbClr val="FF5B5B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Hình chữ nhật 2048">
            <a:extLst>
              <a:ext uri="{FF2B5EF4-FFF2-40B4-BE49-F238E27FC236}">
                <a16:creationId xmlns:a16="http://schemas.microsoft.com/office/drawing/2014/main" id="{591A6EF7-6CB0-4B91-8E11-154F4705B37D}"/>
              </a:ext>
            </a:extLst>
          </p:cNvPr>
          <p:cNvSpPr/>
          <p:nvPr/>
        </p:nvSpPr>
        <p:spPr>
          <a:xfrm>
            <a:off x="4275250" y="5504867"/>
            <a:ext cx="10422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cap="none" spc="0">
                <a:ln w="0"/>
                <a:solidFill>
                  <a:srgbClr val="4A6DAD"/>
                </a:solidFill>
              </a:rPr>
              <a:t>C</a:t>
            </a:r>
            <a:r>
              <a:rPr lang="en-US" sz="2000">
                <a:ln w="0"/>
                <a:solidFill>
                  <a:srgbClr val="4A6DAD"/>
                </a:solidFill>
              </a:rPr>
              <a:t>ửa mở</a:t>
            </a:r>
            <a:endParaRPr lang="vi-VN" sz="2000" cap="none" spc="0">
              <a:ln w="0"/>
              <a:solidFill>
                <a:srgbClr val="4A6DAD"/>
              </a:solidFill>
            </a:endParaRP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CA6B7B0A-EA21-497F-9F90-CBA2CADBA065}"/>
              </a:ext>
            </a:extLst>
          </p:cNvPr>
          <p:cNvSpPr/>
          <p:nvPr/>
        </p:nvSpPr>
        <p:spPr>
          <a:xfrm>
            <a:off x="4272209" y="4813810"/>
            <a:ext cx="16403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>
                <a:ln w="0"/>
                <a:solidFill>
                  <a:srgbClr val="FF5B5B"/>
                </a:solidFill>
              </a:rPr>
              <a:t>C</a:t>
            </a:r>
            <a:r>
              <a:rPr lang="en-US" sz="2000" b="1">
                <a:ln w="0"/>
                <a:solidFill>
                  <a:srgbClr val="FF5B5B"/>
                </a:solidFill>
              </a:rPr>
              <a:t>ửa cảnh báo</a:t>
            </a:r>
            <a:endParaRPr lang="vi-VN" sz="2000" b="1" cap="none" spc="0">
              <a:ln w="0"/>
              <a:solidFill>
                <a:srgbClr val="FF5B5B"/>
              </a:solidFill>
            </a:endParaRPr>
          </a:p>
        </p:txBody>
      </p:sp>
      <p:sp>
        <p:nvSpPr>
          <p:cNvPr id="50" name="Hình chữ nhật 49">
            <a:extLst>
              <a:ext uri="{FF2B5EF4-FFF2-40B4-BE49-F238E27FC236}">
                <a16:creationId xmlns:a16="http://schemas.microsoft.com/office/drawing/2014/main" id="{25FE35B3-A44F-4EEB-A0C0-F5D0FDD8DAE4}"/>
              </a:ext>
            </a:extLst>
          </p:cNvPr>
          <p:cNvSpPr/>
          <p:nvPr/>
        </p:nvSpPr>
        <p:spPr>
          <a:xfrm>
            <a:off x="4275132" y="4047042"/>
            <a:ext cx="16995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>
                <a:ln w="0"/>
                <a:solidFill>
                  <a:srgbClr val="FF5B5B"/>
                </a:solidFill>
              </a:rPr>
              <a:t>C</a:t>
            </a:r>
            <a:r>
              <a:rPr lang="en-US" sz="2000" b="1">
                <a:ln w="0"/>
                <a:solidFill>
                  <a:srgbClr val="FF5B5B"/>
                </a:solidFill>
              </a:rPr>
              <a:t>ửa cảnh báo</a:t>
            </a:r>
            <a:endParaRPr lang="vi-VN" sz="2000" b="1" cap="none" spc="0">
              <a:ln w="0"/>
              <a:solidFill>
                <a:srgbClr val="FF5B5B"/>
              </a:solidFill>
            </a:endParaRPr>
          </a:p>
        </p:txBody>
      </p:sp>
      <p:sp>
        <p:nvSpPr>
          <p:cNvPr id="51" name="Hình chữ nhật 50">
            <a:extLst>
              <a:ext uri="{FF2B5EF4-FFF2-40B4-BE49-F238E27FC236}">
                <a16:creationId xmlns:a16="http://schemas.microsoft.com/office/drawing/2014/main" id="{4A64D32E-9FCE-409A-94AF-DAAC5CD4A70E}"/>
              </a:ext>
            </a:extLst>
          </p:cNvPr>
          <p:cNvSpPr/>
          <p:nvPr/>
        </p:nvSpPr>
        <p:spPr>
          <a:xfrm>
            <a:off x="4318158" y="6480296"/>
            <a:ext cx="147989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>
                <a:ln w="0"/>
                <a:solidFill>
                  <a:schemeClr val="bg1">
                    <a:lumMod val="65000"/>
                  </a:schemeClr>
                </a:solidFill>
              </a:rPr>
              <a:t>17</a:t>
            </a:r>
            <a:r>
              <a:rPr lang="en-US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:57 09-04-2020</a:t>
            </a:r>
            <a:endParaRPr lang="vi-VN" sz="1400" b="1" cap="none" spc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52" name="Hình Bầu dục 51">
            <a:extLst>
              <a:ext uri="{FF2B5EF4-FFF2-40B4-BE49-F238E27FC236}">
                <a16:creationId xmlns:a16="http://schemas.microsoft.com/office/drawing/2014/main" id="{1D7D98E3-B86C-46DC-9B17-B4FEC8283782}"/>
              </a:ext>
            </a:extLst>
          </p:cNvPr>
          <p:cNvSpPr/>
          <p:nvPr/>
        </p:nvSpPr>
        <p:spPr>
          <a:xfrm>
            <a:off x="4108403" y="6325540"/>
            <a:ext cx="79580" cy="795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579ED3DF-44AD-462E-97E3-3307E55D2700}"/>
              </a:ext>
            </a:extLst>
          </p:cNvPr>
          <p:cNvSpPr/>
          <p:nvPr/>
        </p:nvSpPr>
        <p:spPr>
          <a:xfrm>
            <a:off x="4272508" y="6163702"/>
            <a:ext cx="12153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cap="none" spc="0">
                <a:ln w="0"/>
                <a:solidFill>
                  <a:srgbClr val="92D050"/>
                </a:solidFill>
              </a:rPr>
              <a:t>C</a:t>
            </a:r>
            <a:r>
              <a:rPr lang="en-US" sz="2000">
                <a:ln w="0"/>
                <a:solidFill>
                  <a:srgbClr val="92D050"/>
                </a:solidFill>
              </a:rPr>
              <a:t>ửa đóng</a:t>
            </a:r>
            <a:endParaRPr lang="vi-VN" sz="2000" cap="none" spc="0">
              <a:ln w="0"/>
              <a:solidFill>
                <a:srgbClr val="92D050"/>
              </a:solidFill>
            </a:endParaRPr>
          </a:p>
        </p:txBody>
      </p:sp>
      <p:cxnSp>
        <p:nvCxnSpPr>
          <p:cNvPr id="2053" name="Đường nối Thẳng 2052">
            <a:extLst>
              <a:ext uri="{FF2B5EF4-FFF2-40B4-BE49-F238E27FC236}">
                <a16:creationId xmlns:a16="http://schemas.microsoft.com/office/drawing/2014/main" id="{BF353BC5-AB6C-4CF7-A940-0F261A2EC0DA}"/>
              </a:ext>
            </a:extLst>
          </p:cNvPr>
          <p:cNvCxnSpPr>
            <a:cxnSpLocks/>
            <a:endCxn id="46" idx="4"/>
          </p:cNvCxnSpPr>
          <p:nvPr/>
        </p:nvCxnSpPr>
        <p:spPr>
          <a:xfrm flipV="1">
            <a:off x="4148193" y="4338957"/>
            <a:ext cx="0" cy="198658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Hình Bầu dục 46">
            <a:extLst>
              <a:ext uri="{FF2B5EF4-FFF2-40B4-BE49-F238E27FC236}">
                <a16:creationId xmlns:a16="http://schemas.microsoft.com/office/drawing/2014/main" id="{1656CFFA-B472-4999-A27F-26CE23C06515}"/>
              </a:ext>
            </a:extLst>
          </p:cNvPr>
          <p:cNvSpPr/>
          <p:nvPr/>
        </p:nvSpPr>
        <p:spPr>
          <a:xfrm>
            <a:off x="4111171" y="4989156"/>
            <a:ext cx="79580" cy="79580"/>
          </a:xfrm>
          <a:prstGeom prst="ellipse">
            <a:avLst/>
          </a:prstGeom>
          <a:solidFill>
            <a:srgbClr val="FF5B5B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Hình Bầu dục 2047">
            <a:extLst>
              <a:ext uri="{FF2B5EF4-FFF2-40B4-BE49-F238E27FC236}">
                <a16:creationId xmlns:a16="http://schemas.microsoft.com/office/drawing/2014/main" id="{5ECBA549-99D1-4E4E-A356-4A3296B2ADB8}"/>
              </a:ext>
            </a:extLst>
          </p:cNvPr>
          <p:cNvSpPr/>
          <p:nvPr/>
        </p:nvSpPr>
        <p:spPr>
          <a:xfrm>
            <a:off x="4108403" y="5666705"/>
            <a:ext cx="79580" cy="795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Nhóm 35">
            <a:extLst>
              <a:ext uri="{FF2B5EF4-FFF2-40B4-BE49-F238E27FC236}">
                <a16:creationId xmlns:a16="http://schemas.microsoft.com/office/drawing/2014/main" id="{5CA7D5EB-ADBC-4F61-904B-ACFBAF0A76FA}"/>
              </a:ext>
            </a:extLst>
          </p:cNvPr>
          <p:cNvGrpSpPr/>
          <p:nvPr/>
        </p:nvGrpSpPr>
        <p:grpSpPr>
          <a:xfrm>
            <a:off x="4847235" y="1152216"/>
            <a:ext cx="1876229" cy="1876229"/>
            <a:chOff x="707110" y="2794850"/>
            <a:chExt cx="1822483" cy="1822483"/>
          </a:xfrm>
        </p:grpSpPr>
        <p:sp>
          <p:nvSpPr>
            <p:cNvPr id="37" name="Hình Bầu dục 36">
              <a:extLst>
                <a:ext uri="{FF2B5EF4-FFF2-40B4-BE49-F238E27FC236}">
                  <a16:creationId xmlns:a16="http://schemas.microsoft.com/office/drawing/2014/main" id="{414F6854-FB6D-40FE-8405-221E28A32CB0}"/>
                </a:ext>
              </a:extLst>
            </p:cNvPr>
            <p:cNvSpPr/>
            <p:nvPr/>
          </p:nvSpPr>
          <p:spPr>
            <a:xfrm>
              <a:off x="707110" y="2794850"/>
              <a:ext cx="1822483" cy="1822483"/>
            </a:xfrm>
            <a:prstGeom prst="ellipse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10" descr="Broken, padlock, round, security, yellow icon">
              <a:extLst>
                <a:ext uri="{FF2B5EF4-FFF2-40B4-BE49-F238E27FC236}">
                  <a16:creationId xmlns:a16="http://schemas.microsoft.com/office/drawing/2014/main" id="{95B05E78-7703-439A-953D-10EC5B1CCD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747" y="3145206"/>
              <a:ext cx="1121772" cy="1121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7925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hóm 2">
            <a:extLst>
              <a:ext uri="{FF2B5EF4-FFF2-40B4-BE49-F238E27FC236}">
                <a16:creationId xmlns:a16="http://schemas.microsoft.com/office/drawing/2014/main" id="{79F4872C-CDE2-4322-BDF5-354BC3A398F3}"/>
              </a:ext>
            </a:extLst>
          </p:cNvPr>
          <p:cNvGrpSpPr/>
          <p:nvPr/>
        </p:nvGrpSpPr>
        <p:grpSpPr>
          <a:xfrm>
            <a:off x="3934408" y="0"/>
            <a:ext cx="3938374" cy="6858000"/>
            <a:chOff x="3934408" y="0"/>
            <a:chExt cx="3938374" cy="6858000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CF1A8CCF-2271-4B74-91CC-240ACCC2D46C}"/>
                </a:ext>
              </a:extLst>
            </p:cNvPr>
            <p:cNvSpPr/>
            <p:nvPr/>
          </p:nvSpPr>
          <p:spPr>
            <a:xfrm>
              <a:off x="3934408" y="3840363"/>
              <a:ext cx="3831791" cy="3017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ình chữ nhật 25">
              <a:extLst>
                <a:ext uri="{FF2B5EF4-FFF2-40B4-BE49-F238E27FC236}">
                  <a16:creationId xmlns:a16="http://schemas.microsoft.com/office/drawing/2014/main" id="{39A6061F-C2B1-49F7-B960-E326229C9DBA}"/>
                </a:ext>
              </a:extLst>
            </p:cNvPr>
            <p:cNvSpPr/>
            <p:nvPr/>
          </p:nvSpPr>
          <p:spPr>
            <a:xfrm>
              <a:off x="3934408" y="207818"/>
              <a:ext cx="3857625" cy="487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Hình ảnh 18">
              <a:extLst>
                <a:ext uri="{FF2B5EF4-FFF2-40B4-BE49-F238E27FC236}">
                  <a16:creationId xmlns:a16="http://schemas.microsoft.com/office/drawing/2014/main" id="{D536F1E0-8923-4B32-8AA6-B0CBDB684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7528" y="678126"/>
              <a:ext cx="3851384" cy="2563502"/>
            </a:xfrm>
            <a:prstGeom prst="rect">
              <a:avLst/>
            </a:prstGeom>
            <a:effectLst>
              <a:glow>
                <a:schemeClr val="accent1"/>
              </a:glow>
            </a:effectLst>
          </p:spPr>
        </p:pic>
        <p:pic>
          <p:nvPicPr>
            <p:cNvPr id="4" name="Picture 2" descr="back logo icon – Free Icons Download">
              <a:extLst>
                <a:ext uri="{FF2B5EF4-FFF2-40B4-BE49-F238E27FC236}">
                  <a16:creationId xmlns:a16="http://schemas.microsoft.com/office/drawing/2014/main" id="{05DDC231-7BF3-48E0-B1C5-F632DB98FF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933" y="206907"/>
              <a:ext cx="411903" cy="411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Hình Bầu dục 10">
              <a:extLst>
                <a:ext uri="{FF2B5EF4-FFF2-40B4-BE49-F238E27FC236}">
                  <a16:creationId xmlns:a16="http://schemas.microsoft.com/office/drawing/2014/main" id="{F089E70A-D7C8-4DE8-9F14-B7E3F973D55E}"/>
                </a:ext>
              </a:extLst>
            </p:cNvPr>
            <p:cNvSpPr/>
            <p:nvPr/>
          </p:nvSpPr>
          <p:spPr>
            <a:xfrm>
              <a:off x="5240618" y="1435136"/>
              <a:ext cx="1264254" cy="11930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CE792C43-466B-4270-BACF-99EDFDA3A8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841618" y="784352"/>
              <a:ext cx="254909" cy="254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5708EB74-6C80-4141-A217-1D5DDDE0F68B}"/>
                </a:ext>
              </a:extLst>
            </p:cNvPr>
            <p:cNvSpPr/>
            <p:nvPr/>
          </p:nvSpPr>
          <p:spPr>
            <a:xfrm>
              <a:off x="5162553" y="664293"/>
              <a:ext cx="162416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>
                  <a:ln w="0"/>
                  <a:solidFill>
                    <a:srgbClr val="FF5B5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Warning !!!</a:t>
              </a:r>
              <a:endParaRPr lang="vi-VN" sz="2400" b="0" cap="none" spc="0">
                <a:ln w="0"/>
                <a:solidFill>
                  <a:srgbClr val="FF5B5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2" name="Hình ảnh 21" descr="Ảnh có chứa sáng, máy tính&#10;&#10;Mô tả được tạo tự động">
              <a:extLst>
                <a:ext uri="{FF2B5EF4-FFF2-40B4-BE49-F238E27FC236}">
                  <a16:creationId xmlns:a16="http://schemas.microsoft.com/office/drawing/2014/main" id="{F3E69F79-B5DC-4185-99EC-DA705B7EA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57" r="43417" b="12634"/>
            <a:stretch/>
          </p:blipFill>
          <p:spPr>
            <a:xfrm>
              <a:off x="7543734" y="3737243"/>
              <a:ext cx="329048" cy="2250807"/>
            </a:xfrm>
            <a:prstGeom prst="rect">
              <a:avLst/>
            </a:prstGeom>
          </p:spPr>
        </p:pic>
        <p:pic>
          <p:nvPicPr>
            <p:cNvPr id="33" name="Hình ảnh 32">
              <a:extLst>
                <a:ext uri="{FF2B5EF4-FFF2-40B4-BE49-F238E27FC236}">
                  <a16:creationId xmlns:a16="http://schemas.microsoft.com/office/drawing/2014/main" id="{3776CF40-B7E1-4720-8E11-32B3D72EB2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70"/>
            <a:stretch/>
          </p:blipFill>
          <p:spPr>
            <a:xfrm>
              <a:off x="3934408" y="0"/>
              <a:ext cx="3857625" cy="207818"/>
            </a:xfrm>
            <a:prstGeom prst="rect">
              <a:avLst/>
            </a:prstGeom>
          </p:spPr>
        </p:pic>
        <p:pic>
          <p:nvPicPr>
            <p:cNvPr id="2062" name="Picture 14" descr="Settings Launcher cho Android - Tải về APK">
              <a:extLst>
                <a:ext uri="{FF2B5EF4-FFF2-40B4-BE49-F238E27FC236}">
                  <a16:creationId xmlns:a16="http://schemas.microsoft.com/office/drawing/2014/main" id="{CF18903F-7A31-4DBC-B471-8FED8D114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265" y="206580"/>
              <a:ext cx="411903" cy="411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Hình chữ nhật 26">
              <a:extLst>
                <a:ext uri="{FF2B5EF4-FFF2-40B4-BE49-F238E27FC236}">
                  <a16:creationId xmlns:a16="http://schemas.microsoft.com/office/drawing/2014/main" id="{5E8E5B42-975F-4B70-B76B-256E16434566}"/>
                </a:ext>
              </a:extLst>
            </p:cNvPr>
            <p:cNvSpPr/>
            <p:nvPr/>
          </p:nvSpPr>
          <p:spPr>
            <a:xfrm>
              <a:off x="5186470" y="197867"/>
              <a:ext cx="137255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Livingroom</a:t>
              </a:r>
              <a:endParaRPr lang="vi-VN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Hình chữ nhật 27">
              <a:extLst>
                <a:ext uri="{FF2B5EF4-FFF2-40B4-BE49-F238E27FC236}">
                  <a16:creationId xmlns:a16="http://schemas.microsoft.com/office/drawing/2014/main" id="{EAFB982E-13BC-46B6-B4CC-5B486EF97A8D}"/>
                </a:ext>
              </a:extLst>
            </p:cNvPr>
            <p:cNvSpPr/>
            <p:nvPr/>
          </p:nvSpPr>
          <p:spPr>
            <a:xfrm>
              <a:off x="3934408" y="3241628"/>
              <a:ext cx="3857624" cy="644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8" descr="Image result for door security logo">
              <a:extLst>
                <a:ext uri="{FF2B5EF4-FFF2-40B4-BE49-F238E27FC236}">
                  <a16:creationId xmlns:a16="http://schemas.microsoft.com/office/drawing/2014/main" id="{55E1C3C1-6A26-4ABC-BD58-45C452B806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933" y="3214783"/>
              <a:ext cx="625580" cy="625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Hình chữ nhật 22">
              <a:extLst>
                <a:ext uri="{FF2B5EF4-FFF2-40B4-BE49-F238E27FC236}">
                  <a16:creationId xmlns:a16="http://schemas.microsoft.com/office/drawing/2014/main" id="{5E7296C0-CDD4-42AF-88DF-CD3B9B4F7E23}"/>
                </a:ext>
              </a:extLst>
            </p:cNvPr>
            <p:cNvSpPr/>
            <p:nvPr/>
          </p:nvSpPr>
          <p:spPr>
            <a:xfrm>
              <a:off x="5364929" y="3340325"/>
              <a:ext cx="94667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History</a:t>
              </a:r>
              <a:endParaRPr lang="vi-VN" sz="20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6" name="Nhóm 5">
              <a:extLst>
                <a:ext uri="{FF2B5EF4-FFF2-40B4-BE49-F238E27FC236}">
                  <a16:creationId xmlns:a16="http://schemas.microsoft.com/office/drawing/2014/main" id="{9E50485D-5A03-44B9-95B7-765E32372E9D}"/>
                </a:ext>
              </a:extLst>
            </p:cNvPr>
            <p:cNvGrpSpPr/>
            <p:nvPr/>
          </p:nvGrpSpPr>
          <p:grpSpPr>
            <a:xfrm>
              <a:off x="7158086" y="3285555"/>
              <a:ext cx="484035" cy="484035"/>
              <a:chOff x="4717473" y="1330037"/>
              <a:chExt cx="796636" cy="796636"/>
            </a:xfrm>
          </p:grpSpPr>
          <p:pic>
            <p:nvPicPr>
              <p:cNvPr id="2050" name="Picture 2" descr="Dot Three Transparent &amp; PNG Clipart Free Download - YWD">
                <a:extLst>
                  <a:ext uri="{FF2B5EF4-FFF2-40B4-BE49-F238E27FC236}">
                    <a16:creationId xmlns:a16="http://schemas.microsoft.com/office/drawing/2014/main" id="{8DE5E8EE-DB00-4BB2-8A12-B5CC7B1B1C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7473" y="1330037"/>
                <a:ext cx="796636" cy="7966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Hình Bầu dục 4">
                <a:extLst>
                  <a:ext uri="{FF2B5EF4-FFF2-40B4-BE49-F238E27FC236}">
                    <a16:creationId xmlns:a16="http://schemas.microsoft.com/office/drawing/2014/main" id="{4766FB7C-754A-4BC4-AFBA-39DE76CD8EA0}"/>
                  </a:ext>
                </a:extLst>
              </p:cNvPr>
              <p:cNvSpPr/>
              <p:nvPr/>
            </p:nvSpPr>
            <p:spPr>
              <a:xfrm>
                <a:off x="4828310" y="1440874"/>
                <a:ext cx="574964" cy="574964"/>
              </a:xfrm>
              <a:prstGeom prst="ellipse">
                <a:avLst/>
              </a:prstGeom>
              <a:noFill/>
              <a:ln w="38100">
                <a:solidFill>
                  <a:srgbClr val="4A6D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Hình ảnh 38" descr="Ảnh có chứa sáng, máy tính&#10;&#10;Mô tả được tạo tự động">
              <a:extLst>
                <a:ext uri="{FF2B5EF4-FFF2-40B4-BE49-F238E27FC236}">
                  <a16:creationId xmlns:a16="http://schemas.microsoft.com/office/drawing/2014/main" id="{DBB142B8-0216-4201-A239-F009BAC49D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34" t="57333" r="47023" b="5695"/>
            <a:stretch/>
          </p:blipFill>
          <p:spPr>
            <a:xfrm>
              <a:off x="7539404" y="5905500"/>
              <a:ext cx="245845" cy="952499"/>
            </a:xfrm>
            <a:prstGeom prst="rect">
              <a:avLst/>
            </a:prstGeom>
          </p:spPr>
        </p:pic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1D07285E-F759-4161-B833-16C098ABE802}"/>
                </a:ext>
              </a:extLst>
            </p:cNvPr>
            <p:cNvSpPr/>
            <p:nvPr/>
          </p:nvSpPr>
          <p:spPr>
            <a:xfrm>
              <a:off x="4318159" y="5821461"/>
              <a:ext cx="147989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20:15 09-04-2020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43" name="Hình chữ nhật 42">
              <a:extLst>
                <a:ext uri="{FF2B5EF4-FFF2-40B4-BE49-F238E27FC236}">
                  <a16:creationId xmlns:a16="http://schemas.microsoft.com/office/drawing/2014/main" id="{913DD7AD-7470-4028-A977-F70AAADE492F}"/>
                </a:ext>
              </a:extLst>
            </p:cNvPr>
            <p:cNvSpPr/>
            <p:nvPr/>
          </p:nvSpPr>
          <p:spPr>
            <a:xfrm>
              <a:off x="4305459" y="5108284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>
                  <a:ln w="0"/>
                  <a:solidFill>
                    <a:srgbClr val="FF8F8F"/>
                  </a:solidFill>
                  <a:effectLst/>
                </a:rPr>
                <a:t>20:36 09-04-2020</a:t>
              </a:r>
              <a:endParaRPr lang="vi-VN" sz="1400" b="1" cap="none" spc="0">
                <a:ln w="0"/>
                <a:solidFill>
                  <a:srgbClr val="FF8F8F"/>
                </a:solidFill>
                <a:effectLst/>
              </a:endParaRPr>
            </a:p>
          </p:txBody>
        </p:sp>
        <p:sp>
          <p:nvSpPr>
            <p:cNvPr id="44" name="Hình chữ nhật 43">
              <a:extLst>
                <a:ext uri="{FF2B5EF4-FFF2-40B4-BE49-F238E27FC236}">
                  <a16:creationId xmlns:a16="http://schemas.microsoft.com/office/drawing/2014/main" id="{0079D9E8-29E0-41ED-BC04-AEFBD95ECB07}"/>
                </a:ext>
              </a:extLst>
            </p:cNvPr>
            <p:cNvSpPr/>
            <p:nvPr/>
          </p:nvSpPr>
          <p:spPr>
            <a:xfrm>
              <a:off x="4305458" y="4395107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21:03 09-04-2020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46" name="Hình Bầu dục 45">
              <a:extLst>
                <a:ext uri="{FF2B5EF4-FFF2-40B4-BE49-F238E27FC236}">
                  <a16:creationId xmlns:a16="http://schemas.microsoft.com/office/drawing/2014/main" id="{ECF99418-DDB3-49F5-8970-60A9B49BA324}"/>
                </a:ext>
              </a:extLst>
            </p:cNvPr>
            <p:cNvSpPr/>
            <p:nvPr/>
          </p:nvSpPr>
          <p:spPr>
            <a:xfrm>
              <a:off x="4080700" y="4203972"/>
              <a:ext cx="134985" cy="134985"/>
            </a:xfrm>
            <a:prstGeom prst="ellipse">
              <a:avLst/>
            </a:prstGeom>
            <a:solidFill>
              <a:srgbClr val="FF5B5B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9" name="Hình chữ nhật 2048">
              <a:extLst>
                <a:ext uri="{FF2B5EF4-FFF2-40B4-BE49-F238E27FC236}">
                  <a16:creationId xmlns:a16="http://schemas.microsoft.com/office/drawing/2014/main" id="{591A6EF7-6CB0-4B91-8E11-154F4705B37D}"/>
                </a:ext>
              </a:extLst>
            </p:cNvPr>
            <p:cNvSpPr/>
            <p:nvPr/>
          </p:nvSpPr>
          <p:spPr>
            <a:xfrm>
              <a:off x="4272519" y="5504867"/>
              <a:ext cx="177164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>
                  <a:ln w="0"/>
                  <a:solidFill>
                    <a:srgbClr val="4A6DAD"/>
                  </a:solidFill>
                </a:rPr>
                <a:t>Door is opened</a:t>
              </a:r>
              <a:endParaRPr lang="vi-VN" sz="2000" cap="none" spc="0">
                <a:ln w="0"/>
                <a:solidFill>
                  <a:srgbClr val="4A6DAD"/>
                </a:solidFill>
              </a:endParaRPr>
            </a:p>
          </p:txBody>
        </p:sp>
        <p:sp>
          <p:nvSpPr>
            <p:cNvPr id="49" name="Hình chữ nhật 48">
              <a:extLst>
                <a:ext uri="{FF2B5EF4-FFF2-40B4-BE49-F238E27FC236}">
                  <a16:creationId xmlns:a16="http://schemas.microsoft.com/office/drawing/2014/main" id="{CA6B7B0A-EA21-497F-9F90-CBA2CADBA065}"/>
                </a:ext>
              </a:extLst>
            </p:cNvPr>
            <p:cNvSpPr/>
            <p:nvPr/>
          </p:nvSpPr>
          <p:spPr>
            <a:xfrm>
              <a:off x="4271056" y="4813810"/>
              <a:ext cx="123623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>
                  <a:ln w="0"/>
                  <a:solidFill>
                    <a:srgbClr val="FF5B5B"/>
                  </a:solidFill>
                </a:rPr>
                <a:t>Warning !</a:t>
              </a:r>
              <a:endParaRPr lang="vi-VN" sz="2000" b="1" cap="none" spc="0">
                <a:ln w="0"/>
                <a:solidFill>
                  <a:srgbClr val="FF5B5B"/>
                </a:solidFill>
              </a:endParaRPr>
            </a:p>
          </p:txBody>
        </p:sp>
        <p:sp>
          <p:nvSpPr>
            <p:cNvPr id="50" name="Hình chữ nhật 49">
              <a:extLst>
                <a:ext uri="{FF2B5EF4-FFF2-40B4-BE49-F238E27FC236}">
                  <a16:creationId xmlns:a16="http://schemas.microsoft.com/office/drawing/2014/main" id="{25FE35B3-A44F-4EEB-A0C0-F5D0FDD8DAE4}"/>
                </a:ext>
              </a:extLst>
            </p:cNvPr>
            <p:cNvSpPr/>
            <p:nvPr/>
          </p:nvSpPr>
          <p:spPr>
            <a:xfrm>
              <a:off x="4271818" y="4047042"/>
              <a:ext cx="123623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>
                  <a:ln w="0"/>
                  <a:solidFill>
                    <a:srgbClr val="FF5B5B"/>
                  </a:solidFill>
                </a:rPr>
                <a:t>Warning !</a:t>
              </a:r>
              <a:endParaRPr lang="vi-VN" sz="2000" b="1" cap="none" spc="0">
                <a:ln w="0"/>
                <a:solidFill>
                  <a:srgbClr val="FF5B5B"/>
                </a:solidFill>
              </a:endParaRPr>
            </a:p>
          </p:txBody>
        </p:sp>
        <p:sp>
          <p:nvSpPr>
            <p:cNvPr id="51" name="Hình chữ nhật 50">
              <a:extLst>
                <a:ext uri="{FF2B5EF4-FFF2-40B4-BE49-F238E27FC236}">
                  <a16:creationId xmlns:a16="http://schemas.microsoft.com/office/drawing/2014/main" id="{4A64D32E-9FCE-409A-94AF-DAAC5CD4A70E}"/>
                </a:ext>
              </a:extLst>
            </p:cNvPr>
            <p:cNvSpPr/>
            <p:nvPr/>
          </p:nvSpPr>
          <p:spPr>
            <a:xfrm>
              <a:off x="4318158" y="6480296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>
                  <a:ln w="0"/>
                  <a:solidFill>
                    <a:schemeClr val="bg1">
                      <a:lumMod val="65000"/>
                    </a:schemeClr>
                  </a:solidFill>
                </a:rPr>
                <a:t>17</a:t>
              </a:r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:57 09-04-2020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52" name="Hình Bầu dục 51">
              <a:extLst>
                <a:ext uri="{FF2B5EF4-FFF2-40B4-BE49-F238E27FC236}">
                  <a16:creationId xmlns:a16="http://schemas.microsoft.com/office/drawing/2014/main" id="{1D7D98E3-B86C-46DC-9B17-B4FEC8283782}"/>
                </a:ext>
              </a:extLst>
            </p:cNvPr>
            <p:cNvSpPr/>
            <p:nvPr/>
          </p:nvSpPr>
          <p:spPr>
            <a:xfrm>
              <a:off x="4108403" y="6325540"/>
              <a:ext cx="79580" cy="7958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ình chữ nhật 52">
              <a:extLst>
                <a:ext uri="{FF2B5EF4-FFF2-40B4-BE49-F238E27FC236}">
                  <a16:creationId xmlns:a16="http://schemas.microsoft.com/office/drawing/2014/main" id="{579ED3DF-44AD-462E-97E3-3307E55D2700}"/>
                </a:ext>
              </a:extLst>
            </p:cNvPr>
            <p:cNvSpPr/>
            <p:nvPr/>
          </p:nvSpPr>
          <p:spPr>
            <a:xfrm>
              <a:off x="4274409" y="6163702"/>
              <a:ext cx="164340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>
                  <a:ln w="0"/>
                  <a:solidFill>
                    <a:srgbClr val="92D050"/>
                  </a:solidFill>
                </a:rPr>
                <a:t>Door is closed</a:t>
              </a:r>
              <a:endParaRPr lang="vi-VN" sz="2000" cap="none" spc="0">
                <a:ln w="0"/>
                <a:solidFill>
                  <a:srgbClr val="92D050"/>
                </a:solidFill>
              </a:endParaRPr>
            </a:p>
          </p:txBody>
        </p:sp>
        <p:cxnSp>
          <p:nvCxnSpPr>
            <p:cNvPr id="2053" name="Đường nối Thẳng 2052">
              <a:extLst>
                <a:ext uri="{FF2B5EF4-FFF2-40B4-BE49-F238E27FC236}">
                  <a16:creationId xmlns:a16="http://schemas.microsoft.com/office/drawing/2014/main" id="{BF353BC5-AB6C-4CF7-A940-0F261A2EC0DA}"/>
                </a:ext>
              </a:extLst>
            </p:cNvPr>
            <p:cNvCxnSpPr>
              <a:cxnSpLocks/>
              <a:endCxn id="46" idx="4"/>
            </p:cNvCxnSpPr>
            <p:nvPr/>
          </p:nvCxnSpPr>
          <p:spPr>
            <a:xfrm flipV="1">
              <a:off x="4148193" y="4338957"/>
              <a:ext cx="0" cy="198658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Hình Bầu dục 46">
              <a:extLst>
                <a:ext uri="{FF2B5EF4-FFF2-40B4-BE49-F238E27FC236}">
                  <a16:creationId xmlns:a16="http://schemas.microsoft.com/office/drawing/2014/main" id="{1656CFFA-B472-4999-A27F-26CE23C06515}"/>
                </a:ext>
              </a:extLst>
            </p:cNvPr>
            <p:cNvSpPr/>
            <p:nvPr/>
          </p:nvSpPr>
          <p:spPr>
            <a:xfrm>
              <a:off x="4111171" y="4989156"/>
              <a:ext cx="79580" cy="79580"/>
            </a:xfrm>
            <a:prstGeom prst="ellipse">
              <a:avLst/>
            </a:prstGeom>
            <a:solidFill>
              <a:srgbClr val="FF5B5B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8" name="Hình Bầu dục 2047">
              <a:extLst>
                <a:ext uri="{FF2B5EF4-FFF2-40B4-BE49-F238E27FC236}">
                  <a16:creationId xmlns:a16="http://schemas.microsoft.com/office/drawing/2014/main" id="{5ECBA549-99D1-4E4E-A356-4A3296B2ADB8}"/>
                </a:ext>
              </a:extLst>
            </p:cNvPr>
            <p:cNvSpPr/>
            <p:nvPr/>
          </p:nvSpPr>
          <p:spPr>
            <a:xfrm>
              <a:off x="4108403" y="5666705"/>
              <a:ext cx="79580" cy="795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ình Bầu dục 36">
              <a:extLst>
                <a:ext uri="{FF2B5EF4-FFF2-40B4-BE49-F238E27FC236}">
                  <a16:creationId xmlns:a16="http://schemas.microsoft.com/office/drawing/2014/main" id="{414F6854-FB6D-40FE-8405-221E28A32CB0}"/>
                </a:ext>
              </a:extLst>
            </p:cNvPr>
            <p:cNvSpPr/>
            <p:nvPr/>
          </p:nvSpPr>
          <p:spPr>
            <a:xfrm>
              <a:off x="4847235" y="1152216"/>
              <a:ext cx="1876229" cy="1876229"/>
            </a:xfrm>
            <a:prstGeom prst="ellipse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10" descr="Broken, padlock, round, security, yellow icon">
              <a:extLst>
                <a:ext uri="{FF2B5EF4-FFF2-40B4-BE49-F238E27FC236}">
                  <a16:creationId xmlns:a16="http://schemas.microsoft.com/office/drawing/2014/main" id="{95B05E78-7703-439A-953D-10EC5B1CCD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0121" y="1512904"/>
              <a:ext cx="1154854" cy="1154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537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7777143-2A5F-4F3C-A90D-21A03E2212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9" t="7136" r="4836" b="7681"/>
          <a:stretch/>
        </p:blipFill>
        <p:spPr bwMode="auto">
          <a:xfrm>
            <a:off x="2592594" y="1330555"/>
            <a:ext cx="7006811" cy="5527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F8109271-3AFA-4008-AB24-1B1CC7E52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07850" y="94392"/>
            <a:ext cx="1230191" cy="123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E35CE0D3-DA8E-4FAB-BFE5-A86406812557}"/>
              </a:ext>
            </a:extLst>
          </p:cNvPr>
          <p:cNvSpPr/>
          <p:nvPr/>
        </p:nvSpPr>
        <p:spPr>
          <a:xfrm>
            <a:off x="4318094" y="313549"/>
            <a:ext cx="46041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cap="none" spc="0">
                <a:ln w="0"/>
                <a:solidFill>
                  <a:srgbClr val="0269A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CA-SS02 – PIR Sensor / Motion detector</a:t>
            </a:r>
            <a:endParaRPr lang="vi-VN" sz="2800" cap="none" spc="0">
              <a:ln w="0"/>
              <a:solidFill>
                <a:srgbClr val="0269A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954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 descr="Ảnh có chứa trong nhà, máy tính xách tay, bàn, phòng&#10;&#10;Mô tả được tạo tự động">
            <a:extLst>
              <a:ext uri="{FF2B5EF4-FFF2-40B4-BE49-F238E27FC236}">
                <a16:creationId xmlns:a16="http://schemas.microsoft.com/office/drawing/2014/main" id="{96DF97E3-A42B-4B0C-859E-11A2AE6F01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08" y="678126"/>
            <a:ext cx="3857625" cy="2563502"/>
          </a:xfrm>
          <a:prstGeom prst="rect">
            <a:avLst/>
          </a:prstGeom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311005373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209</Words>
  <Application>Microsoft Office PowerPoint</Application>
  <PresentationFormat>Màn hình rộng</PresentationFormat>
  <Paragraphs>75</Paragraphs>
  <Slides>13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Gabriola</vt:lpstr>
      <vt:lpstr>Times New Roman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Phan Thanh Tùng</dc:creator>
  <cp:lastModifiedBy>Phan Thanh Tùng</cp:lastModifiedBy>
  <cp:revision>117</cp:revision>
  <dcterms:created xsi:type="dcterms:W3CDTF">2020-04-08T03:31:33Z</dcterms:created>
  <dcterms:modified xsi:type="dcterms:W3CDTF">2020-04-09T15:20:41Z</dcterms:modified>
</cp:coreProperties>
</file>