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5" r:id="rId4"/>
    <p:sldId id="286" r:id="rId5"/>
    <p:sldId id="287" r:id="rId6"/>
    <p:sldId id="288" r:id="rId7"/>
    <p:sldId id="289" r:id="rId8"/>
    <p:sldId id="277" r:id="rId9"/>
    <p:sldId id="290" r:id="rId10"/>
    <p:sldId id="291" r:id="rId11"/>
    <p:sldId id="292" r:id="rId12"/>
    <p:sldId id="293" r:id="rId13"/>
    <p:sldId id="281" r:id="rId14"/>
    <p:sldId id="278" r:id="rId15"/>
    <p:sldId id="280" r:id="rId16"/>
    <p:sldId id="27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1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DAD"/>
    <a:srgbClr val="92D050"/>
    <a:srgbClr val="E4EEF8"/>
    <a:srgbClr val="FF8F8F"/>
    <a:srgbClr val="FF5B5B"/>
    <a:srgbClr val="E2F0D9"/>
    <a:srgbClr val="E87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D12E9-B6A5-450A-8697-5A958F40813F}" v="448" dt="2020-04-12T08:30:3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792" y="144"/>
      </p:cViewPr>
      <p:guideLst>
        <p:guide orient="horz" pos="2184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anh Tùng" userId="b858d0f9d9d9badc" providerId="LiveId" clId="{B2DD12E9-B6A5-450A-8697-5A958F40813F}"/>
    <pc:docChg chg="undo redo custSel addSld modSld">
      <pc:chgData name="Phan Thanh Tùng" userId="b858d0f9d9d9badc" providerId="LiveId" clId="{B2DD12E9-B6A5-450A-8697-5A958F40813F}" dt="2020-04-12T08:30:36.306" v="2045" actId="164"/>
      <pc:docMkLst>
        <pc:docMk/>
      </pc:docMkLst>
      <pc:sldChg chg="addSp delSp modSp mod">
        <pc:chgData name="Phan Thanh Tùng" userId="b858d0f9d9d9badc" providerId="LiveId" clId="{B2DD12E9-B6A5-450A-8697-5A958F40813F}" dt="2020-04-12T07:45:19.769" v="495" actId="478"/>
        <pc:sldMkLst>
          <pc:docMk/>
          <pc:sldMk cId="3110053730" sldId="281"/>
        </pc:sldMkLst>
        <pc:spChg chg="add mod">
          <ac:chgData name="Phan Thanh Tùng" userId="b858d0f9d9d9badc" providerId="LiveId" clId="{B2DD12E9-B6A5-450A-8697-5A958F40813F}" dt="2020-04-12T07:44:56.440" v="494" actId="207"/>
          <ac:spMkLst>
            <pc:docMk/>
            <pc:sldMk cId="3110053730" sldId="281"/>
            <ac:spMk id="5" creationId="{7C7721BC-AD1B-4230-AEA9-01B720BBA3A7}"/>
          </ac:spMkLst>
        </pc:spChg>
        <pc:grpChg chg="add del mod">
          <ac:chgData name="Phan Thanh Tùng" userId="b858d0f9d9d9badc" providerId="LiveId" clId="{B2DD12E9-B6A5-450A-8697-5A958F40813F}" dt="2020-04-12T07:45:19.769" v="495" actId="478"/>
          <ac:grpSpMkLst>
            <pc:docMk/>
            <pc:sldMk cId="3110053730" sldId="281"/>
            <ac:grpSpMk id="2" creationId="{1E0B10C1-45EF-420E-B4E8-4AF9EBA75D2B}"/>
          </ac:grpSpMkLst>
        </pc:grpChg>
        <pc:picChg chg="add mod">
          <ac:chgData name="Phan Thanh Tùng" userId="b858d0f9d9d9badc" providerId="LiveId" clId="{B2DD12E9-B6A5-450A-8697-5A958F40813F}" dt="2020-04-12T07:43:08.583" v="308" actId="164"/>
          <ac:picMkLst>
            <pc:docMk/>
            <pc:sldMk cId="3110053730" sldId="281"/>
            <ac:picMk id="3" creationId="{10BE17FD-C8FA-44F4-AB16-2A17B8A43019}"/>
          </ac:picMkLst>
        </pc:picChg>
        <pc:picChg chg="del mod">
          <ac:chgData name="Phan Thanh Tùng" userId="b858d0f9d9d9badc" providerId="LiveId" clId="{B2DD12E9-B6A5-450A-8697-5A958F40813F}" dt="2020-04-12T07:30:17.130" v="200" actId="478"/>
          <ac:picMkLst>
            <pc:docMk/>
            <pc:sldMk cId="3110053730" sldId="281"/>
            <ac:picMk id="4" creationId="{96DF97E3-A42B-4B0C-859E-11A2AE6F01D5}"/>
          </ac:picMkLst>
        </pc:picChg>
        <pc:picChg chg="add del mod">
          <ac:chgData name="Phan Thanh Tùng" userId="b858d0f9d9d9badc" providerId="LiveId" clId="{B2DD12E9-B6A5-450A-8697-5A958F40813F}" dt="2020-04-12T07:44:07.463" v="482"/>
          <ac:picMkLst>
            <pc:docMk/>
            <pc:sldMk cId="3110053730" sldId="281"/>
            <ac:picMk id="6" creationId="{DD4CBB0E-82FE-4659-9651-25361A4A8FC0}"/>
          </ac:picMkLst>
        </pc:picChg>
      </pc:sldChg>
      <pc:sldChg chg="modSp mod">
        <pc:chgData name="Phan Thanh Tùng" userId="b858d0f9d9d9badc" providerId="LiveId" clId="{B2DD12E9-B6A5-450A-8697-5A958F40813F}" dt="2020-04-11T14:47:29.384" v="76" actId="1038"/>
        <pc:sldMkLst>
          <pc:docMk/>
          <pc:sldMk cId="3485770288" sldId="282"/>
        </pc:sldMkLst>
        <pc:spChg chg="mod">
          <ac:chgData name="Phan Thanh Tùng" userId="b858d0f9d9d9badc" providerId="LiveId" clId="{B2DD12E9-B6A5-450A-8697-5A958F40813F}" dt="2020-04-11T14:47:19.185" v="59" actId="20577"/>
          <ac:spMkLst>
            <pc:docMk/>
            <pc:sldMk cId="3485770288" sldId="282"/>
            <ac:spMk id="15" creationId="{5708EB74-6C80-4141-A217-1D5DDDE0F68B}"/>
          </ac:spMkLst>
        </pc:spChg>
        <pc:grpChg chg="mod">
          <ac:chgData name="Phan Thanh Tùng" userId="b858d0f9d9d9badc" providerId="LiveId" clId="{B2DD12E9-B6A5-450A-8697-5A958F40813F}" dt="2020-04-11T14:47:29.384" v="76" actId="1038"/>
          <ac:grpSpMkLst>
            <pc:docMk/>
            <pc:sldMk cId="3485770288" sldId="282"/>
            <ac:grpSpMk id="2066" creationId="{3AE74318-C018-4BF9-A014-85E0FDC76C5E}"/>
          </ac:grpSpMkLst>
        </pc:grpChg>
        <pc:picChg chg="mod">
          <ac:chgData name="Phan Thanh Tùng" userId="b858d0f9d9d9badc" providerId="LiveId" clId="{B2DD12E9-B6A5-450A-8697-5A958F40813F}" dt="2020-04-11T14:47:29.384" v="76" actId="1038"/>
          <ac:picMkLst>
            <pc:docMk/>
            <pc:sldMk cId="3485770288" sldId="282"/>
            <ac:picMk id="2056" creationId="{CE792C43-466B-4270-BACF-99EDFDA3A818}"/>
          </ac:picMkLst>
        </pc:picChg>
      </pc:sldChg>
      <pc:sldChg chg="modSp mod">
        <pc:chgData name="Phan Thanh Tùng" userId="b858d0f9d9d9badc" providerId="LiveId" clId="{B2DD12E9-B6A5-450A-8697-5A958F40813F}" dt="2020-04-11T14:48:26.348" v="110" actId="1037"/>
        <pc:sldMkLst>
          <pc:docMk/>
          <pc:sldMk cId="1509481777" sldId="285"/>
        </pc:sldMkLst>
        <pc:spChg chg="mod">
          <ac:chgData name="Phan Thanh Tùng" userId="b858d0f9d9d9badc" providerId="LiveId" clId="{B2DD12E9-B6A5-450A-8697-5A958F40813F}" dt="2020-04-11T14:48:20.128" v="99" actId="20577"/>
          <ac:spMkLst>
            <pc:docMk/>
            <pc:sldMk cId="1509481777" sldId="285"/>
            <ac:spMk id="15" creationId="{5708EB74-6C80-4141-A217-1D5DDDE0F68B}"/>
          </ac:spMkLst>
        </pc:spChg>
        <pc:grpChg chg="mod">
          <ac:chgData name="Phan Thanh Tùng" userId="b858d0f9d9d9badc" providerId="LiveId" clId="{B2DD12E9-B6A5-450A-8697-5A958F40813F}" dt="2020-04-11T14:48:26.348" v="110" actId="1037"/>
          <ac:grpSpMkLst>
            <pc:docMk/>
            <pc:sldMk cId="1509481777" sldId="285"/>
            <ac:grpSpMk id="2" creationId="{E0E7EE37-1B40-48C8-B5E4-09AA5503ABE6}"/>
          </ac:grpSpMkLst>
        </pc:grpChg>
        <pc:picChg chg="mod">
          <ac:chgData name="Phan Thanh Tùng" userId="b858d0f9d9d9badc" providerId="LiveId" clId="{B2DD12E9-B6A5-450A-8697-5A958F40813F}" dt="2020-04-11T14:48:26.348" v="110" actId="1037"/>
          <ac:picMkLst>
            <pc:docMk/>
            <pc:sldMk cId="1509481777" sldId="285"/>
            <ac:picMk id="2056" creationId="{CE792C43-466B-4270-BACF-99EDFDA3A818}"/>
          </ac:picMkLst>
        </pc:picChg>
      </pc:sldChg>
      <pc:sldChg chg="modSp mod">
        <pc:chgData name="Phan Thanh Tùng" userId="b858d0f9d9d9badc" providerId="LiveId" clId="{B2DD12E9-B6A5-450A-8697-5A958F40813F}" dt="2020-04-11T14:48:53.640" v="157" actId="1038"/>
        <pc:sldMkLst>
          <pc:docMk/>
          <pc:sldMk cId="1039144538" sldId="286"/>
        </pc:sldMkLst>
        <pc:spChg chg="mod">
          <ac:chgData name="Phan Thanh Tùng" userId="b858d0f9d9d9badc" providerId="LiveId" clId="{B2DD12E9-B6A5-450A-8697-5A958F40813F}" dt="2020-04-11T14:48:41.080" v="140" actId="20577"/>
          <ac:spMkLst>
            <pc:docMk/>
            <pc:sldMk cId="1039144538" sldId="286"/>
            <ac:spMk id="15" creationId="{5708EB74-6C80-4141-A217-1D5DDDE0F68B}"/>
          </ac:spMkLst>
        </pc:spChg>
        <pc:grpChg chg="mod">
          <ac:chgData name="Phan Thanh Tùng" userId="b858d0f9d9d9badc" providerId="LiveId" clId="{B2DD12E9-B6A5-450A-8697-5A958F40813F}" dt="2020-04-11T14:48:53.640" v="157" actId="1038"/>
          <ac:grpSpMkLst>
            <pc:docMk/>
            <pc:sldMk cId="1039144538" sldId="286"/>
            <ac:grpSpMk id="7" creationId="{C9EF6A76-4B3E-44BF-B01D-893517DAC4DD}"/>
          </ac:grpSpMkLst>
        </pc:grpChg>
        <pc:picChg chg="mod">
          <ac:chgData name="Phan Thanh Tùng" userId="b858d0f9d9d9badc" providerId="LiveId" clId="{B2DD12E9-B6A5-450A-8697-5A958F40813F}" dt="2020-04-11T14:48:53.640" v="157" actId="1038"/>
          <ac:picMkLst>
            <pc:docMk/>
            <pc:sldMk cId="1039144538" sldId="286"/>
            <ac:picMk id="2056" creationId="{CE792C43-466B-4270-BACF-99EDFDA3A818}"/>
          </ac:picMkLst>
        </pc:picChg>
      </pc:sldChg>
      <pc:sldChg chg="modSp mod">
        <pc:chgData name="Phan Thanh Tùng" userId="b858d0f9d9d9badc" providerId="LiveId" clId="{B2DD12E9-B6A5-450A-8697-5A958F40813F}" dt="2020-04-11T14:49:17.746" v="197" actId="1037"/>
        <pc:sldMkLst>
          <pc:docMk/>
          <pc:sldMk cId="3184844376" sldId="287"/>
        </pc:sldMkLst>
        <pc:spChg chg="mod">
          <ac:chgData name="Phan Thanh Tùng" userId="b858d0f9d9d9badc" providerId="LiveId" clId="{B2DD12E9-B6A5-450A-8697-5A958F40813F}" dt="2020-04-11T14:49:07.986" v="177" actId="20577"/>
          <ac:spMkLst>
            <pc:docMk/>
            <pc:sldMk cId="3184844376" sldId="287"/>
            <ac:spMk id="15" creationId="{5708EB74-6C80-4141-A217-1D5DDDE0F68B}"/>
          </ac:spMkLst>
        </pc:spChg>
        <pc:grpChg chg="mod">
          <ac:chgData name="Phan Thanh Tùng" userId="b858d0f9d9d9badc" providerId="LiveId" clId="{B2DD12E9-B6A5-450A-8697-5A958F40813F}" dt="2020-04-11T14:49:17.746" v="197" actId="1037"/>
          <ac:grpSpMkLst>
            <pc:docMk/>
            <pc:sldMk cId="3184844376" sldId="287"/>
            <ac:grpSpMk id="7" creationId="{8EB03108-063D-47A8-9129-C977C107B1A6}"/>
          </ac:grpSpMkLst>
        </pc:grpChg>
        <pc:picChg chg="mod">
          <ac:chgData name="Phan Thanh Tùng" userId="b858d0f9d9d9badc" providerId="LiveId" clId="{B2DD12E9-B6A5-450A-8697-5A958F40813F}" dt="2020-04-11T14:49:17.746" v="197" actId="1037"/>
          <ac:picMkLst>
            <pc:docMk/>
            <pc:sldMk cId="3184844376" sldId="287"/>
            <ac:picMk id="2056" creationId="{CE792C43-466B-4270-BACF-99EDFDA3A818}"/>
          </ac:picMkLst>
        </pc:picChg>
      </pc:sldChg>
      <pc:sldChg chg="addSp delSp modSp add mod">
        <pc:chgData name="Phan Thanh Tùng" userId="b858d0f9d9d9badc" providerId="LiveId" clId="{B2DD12E9-B6A5-450A-8697-5A958F40813F}" dt="2020-04-12T08:30:36.306" v="2045" actId="164"/>
        <pc:sldMkLst>
          <pc:docMk/>
          <pc:sldMk cId="1516989883" sldId="290"/>
        </pc:sldMkLst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10" creationId="{09C931F0-1F3C-4400-97C8-ABB2F3B21358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15" creationId="{5708EB74-6C80-4141-A217-1D5DDDE0F68B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18" creationId="{0CA77F58-B306-47FF-BE38-FC28E785AD76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0" creationId="{D28464DB-EE5A-43C2-9545-345DF418F837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1" creationId="{8BD692D7-5DED-4083-B8C3-BBA0EE70750C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3" creationId="{5E7296C0-CDD4-42AF-88DF-CD3B9B4F7E23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6" creationId="{39A6061F-C2B1-49F7-B960-E326229C9DBA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7" creationId="{5E8E5B42-975F-4B70-B76B-256E16434566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8" creationId="{EAFB982E-13BC-46B6-B4CC-5B486EF97A8D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30" creationId="{CF1A8CCF-2271-4B74-91CC-240ACCC2D46C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31" creationId="{1D07285E-F759-4161-B833-16C098ABE802}"/>
          </ac:spMkLst>
        </pc:spChg>
        <pc:spChg chg="add del mod">
          <ac:chgData name="Phan Thanh Tùng" userId="b858d0f9d9d9badc" providerId="LiveId" clId="{B2DD12E9-B6A5-450A-8697-5A958F40813F}" dt="2020-04-12T07:43:03.463" v="307" actId="478"/>
          <ac:spMkLst>
            <pc:docMk/>
            <pc:sldMk cId="1516989883" sldId="290"/>
            <ac:spMk id="40" creationId="{B05EA5B8-3EB5-4B92-9963-0015100B738D}"/>
          </ac:spMkLst>
        </pc:spChg>
        <pc:spChg chg="del mod topLvl">
          <ac:chgData name="Phan Thanh Tùng" userId="b858d0f9d9d9badc" providerId="LiveId" clId="{B2DD12E9-B6A5-450A-8697-5A958F40813F}" dt="2020-04-12T07:51:16.552" v="638" actId="478"/>
          <ac:spMkLst>
            <pc:docMk/>
            <pc:sldMk cId="1516989883" sldId="290"/>
            <ac:spMk id="43" creationId="{913DD7AD-7470-4028-A977-F70AAADE492F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44" creationId="{0079D9E8-29E0-41ED-BC04-AEFBD95ECB07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46" creationId="{ECF99418-DDB3-49F5-8970-60A9B49BA324}"/>
          </ac:spMkLst>
        </pc:spChg>
        <pc:spChg chg="del mod topLvl">
          <ac:chgData name="Phan Thanh Tùng" userId="b858d0f9d9d9badc" providerId="LiveId" clId="{B2DD12E9-B6A5-450A-8697-5A958F40813F}" dt="2020-04-12T07:51:19.216" v="639" actId="478"/>
          <ac:spMkLst>
            <pc:docMk/>
            <pc:sldMk cId="1516989883" sldId="290"/>
            <ac:spMk id="47" creationId="{1656CFFA-B472-4999-A27F-26CE23C06515}"/>
          </ac:spMkLst>
        </pc:spChg>
        <pc:spChg chg="add del mod">
          <ac:chgData name="Phan Thanh Tùng" userId="b858d0f9d9d9badc" providerId="LiveId" clId="{B2DD12E9-B6A5-450A-8697-5A958F40813F}" dt="2020-04-12T08:00:00.043" v="968" actId="478"/>
          <ac:spMkLst>
            <pc:docMk/>
            <pc:sldMk cId="1516989883" sldId="290"/>
            <ac:spMk id="48" creationId="{3103B06F-1F22-4445-8C7A-226704510B0E}"/>
          </ac:spMkLst>
        </pc:spChg>
        <pc:spChg chg="del mod topLvl">
          <ac:chgData name="Phan Thanh Tùng" userId="b858d0f9d9d9badc" providerId="LiveId" clId="{B2DD12E9-B6A5-450A-8697-5A958F40813F}" dt="2020-04-12T07:51:14.285" v="637" actId="478"/>
          <ac:spMkLst>
            <pc:docMk/>
            <pc:sldMk cId="1516989883" sldId="290"/>
            <ac:spMk id="49" creationId="{CA6B7B0A-EA21-497F-9F90-CBA2CADBA065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0" creationId="{25FE35B3-A44F-4EEB-A0C0-F5D0FDD8DAE4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1" creationId="{4A64D32E-9FCE-409A-94AF-DAAC5CD4A70E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2" creationId="{1D7D98E3-B86C-46DC-9B17-B4FEC8283782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3" creationId="{579ED3DF-44AD-462E-97E3-3307E55D2700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4" creationId="{BB689280-4277-43B2-B0D9-8595948E9747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5" creationId="{BA8130DC-5C67-4F6D-845D-14F3F95C5B8D}"/>
          </ac:spMkLst>
        </pc:spChg>
        <pc:spChg chg="add 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56" creationId="{4AC85D75-B52E-4C7A-9921-4E992C3D33FB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048" creationId="{5ECBA549-99D1-4E4E-A356-4A3296B2ADB8}"/>
          </ac:spMkLst>
        </pc:spChg>
        <pc:spChg chg="mod topLvl">
          <ac:chgData name="Phan Thanh Tùng" userId="b858d0f9d9d9badc" providerId="LiveId" clId="{B2DD12E9-B6A5-450A-8697-5A958F40813F}" dt="2020-04-12T08:30:36.306" v="2045" actId="164"/>
          <ac:spMkLst>
            <pc:docMk/>
            <pc:sldMk cId="1516989883" sldId="290"/>
            <ac:spMk id="2049" creationId="{591A6EF7-6CB0-4B91-8E11-154F4705B37D}"/>
          </ac:spMkLst>
        </pc:spChg>
        <pc:spChg chg="del">
          <ac:chgData name="Phan Thanh Tùng" userId="b858d0f9d9d9badc" providerId="LiveId" clId="{B2DD12E9-B6A5-450A-8697-5A958F40813F}" dt="2020-04-12T07:30:20.995" v="201" actId="478"/>
          <ac:spMkLst>
            <pc:docMk/>
            <pc:sldMk cId="1516989883" sldId="290"/>
            <ac:spMk id="2064" creationId="{7E185292-2EBB-42FF-B010-85FE00C24C0B}"/>
          </ac:spMkLst>
        </pc:spChg>
        <pc:grpChg chg="mod topLvl">
          <ac:chgData name="Phan Thanh Tùng" userId="b858d0f9d9d9badc" providerId="LiveId" clId="{B2DD12E9-B6A5-450A-8697-5A958F40813F}" dt="2020-04-12T08:30:36.306" v="2045" actId="164"/>
          <ac:grpSpMkLst>
            <pc:docMk/>
            <pc:sldMk cId="1516989883" sldId="290"/>
            <ac:grpSpMk id="6" creationId="{9E50485D-5A03-44B9-95B7-765E32372E9D}"/>
          </ac:grpSpMkLst>
        </pc:grpChg>
        <pc:grpChg chg="add del mod topLvl">
          <ac:chgData name="Phan Thanh Tùng" userId="b858d0f9d9d9badc" providerId="LiveId" clId="{B2DD12E9-B6A5-450A-8697-5A958F40813F}" dt="2020-04-12T08:29:04.002" v="2042" actId="165"/>
          <ac:grpSpMkLst>
            <pc:docMk/>
            <pc:sldMk cId="1516989883" sldId="290"/>
            <ac:grpSpMk id="9" creationId="{DD7DD1F8-3846-418B-A686-E93A59F6A45C}"/>
          </ac:grpSpMkLst>
        </pc:grpChg>
        <pc:grpChg chg="del mod topLvl">
          <ac:chgData name="Phan Thanh Tùng" userId="b858d0f9d9d9badc" providerId="LiveId" clId="{B2DD12E9-B6A5-450A-8697-5A958F40813F}" dt="2020-04-12T07:37:33.036" v="272" actId="478"/>
          <ac:grpSpMkLst>
            <pc:docMk/>
            <pc:sldMk cId="1516989883" sldId="290"/>
            <ac:grpSpMk id="12" creationId="{AC039B2D-3046-4410-99C0-981743A969AF}"/>
          </ac:grpSpMkLst>
        </pc:grpChg>
        <pc:grpChg chg="add del mod topLvl">
          <ac:chgData name="Phan Thanh Tùng" userId="b858d0f9d9d9badc" providerId="LiveId" clId="{B2DD12E9-B6A5-450A-8697-5A958F40813F}" dt="2020-04-12T08:28:32.547" v="2041" actId="165"/>
          <ac:grpSpMkLst>
            <pc:docMk/>
            <pc:sldMk cId="1516989883" sldId="290"/>
            <ac:grpSpMk id="24" creationId="{B1629F4E-3BFB-4E6A-8471-C831708BF110}"/>
          </ac:grpSpMkLst>
        </pc:grpChg>
        <pc:grpChg chg="add del mod">
          <ac:chgData name="Phan Thanh Tùng" userId="b858d0f9d9d9badc" providerId="LiveId" clId="{B2DD12E9-B6A5-450A-8697-5A958F40813F}" dt="2020-04-12T08:28:05.975" v="2040" actId="165"/>
          <ac:grpSpMkLst>
            <pc:docMk/>
            <pc:sldMk cId="1516989883" sldId="290"/>
            <ac:grpSpMk id="25" creationId="{A547A66B-6C2D-4D35-AC00-E5B19A9F1C37}"/>
          </ac:grpSpMkLst>
        </pc:grpChg>
        <pc:grpChg chg="add del mod">
          <ac:chgData name="Phan Thanh Tùng" userId="b858d0f9d9d9badc" providerId="LiveId" clId="{B2DD12E9-B6A5-450A-8697-5A958F40813F}" dt="2020-04-12T08:30:22.393" v="2044" actId="165"/>
          <ac:grpSpMkLst>
            <pc:docMk/>
            <pc:sldMk cId="1516989883" sldId="290"/>
            <ac:grpSpMk id="2051" creationId="{43E79375-E945-430E-BBD1-1CC6FFB6AF4F}"/>
          </ac:grpSpMkLst>
        </pc:grpChg>
        <pc:grpChg chg="add mod">
          <ac:chgData name="Phan Thanh Tùng" userId="b858d0f9d9d9badc" providerId="LiveId" clId="{B2DD12E9-B6A5-450A-8697-5A958F40813F}" dt="2020-04-12T08:30:36.306" v="2045" actId="164"/>
          <ac:grpSpMkLst>
            <pc:docMk/>
            <pc:sldMk cId="1516989883" sldId="290"/>
            <ac:grpSpMk id="2052" creationId="{34FC39A2-CF35-47D0-B2BF-B7389A51A8AF}"/>
          </ac:grpSpMkLst>
        </pc:grpChg>
        <pc:grpChg chg="del">
          <ac:chgData name="Phan Thanh Tùng" userId="b858d0f9d9d9badc" providerId="LiveId" clId="{B2DD12E9-B6A5-450A-8697-5A958F40813F}" dt="2020-04-12T07:30:28.316" v="202" actId="165"/>
          <ac:grpSpMkLst>
            <pc:docMk/>
            <pc:sldMk cId="1516989883" sldId="290"/>
            <ac:grpSpMk id="2066" creationId="{3AE74318-C018-4BF9-A014-85E0FDC76C5E}"/>
          </ac:grpSpMkLst>
        </pc:grpChg>
        <pc:picChg chg="add mod topLvl modCrop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3" creationId="{0053AF1A-4EDA-4BEB-B370-BD7196364029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4" creationId="{05DDC231-7BF3-48E0-B1C5-F632DB98FF5A}"/>
          </ac:picMkLst>
        </pc:picChg>
        <pc:picChg chg="add mod or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14" creationId="{00F701F7-879E-492D-9B07-B4F80EF15CE4}"/>
          </ac:picMkLst>
        </pc:picChg>
        <pc:picChg chg="add mod or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17" creationId="{CB665B1D-F876-48A8-96B7-DAE3BC205AE8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19" creationId="{D536F1E0-8923-4B32-8AA6-B0CBDB684E85}"/>
          </ac:picMkLst>
        </pc:picChg>
        <pc:picChg chg="mod topLvl modCrop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22" creationId="{F3E69F79-B5DC-4185-99EC-DA705B7EAA2F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29" creationId="{55E1C3C1-6A26-4ABC-BD58-45C452B8062B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33" creationId="{3776CF40-B7E1-4720-8E11-32B3D72EB231}"/>
          </ac:picMkLst>
        </pc:picChg>
        <pc:picChg chg="del mod topLvl">
          <ac:chgData name="Phan Thanh Tùng" userId="b858d0f9d9d9badc" providerId="LiveId" clId="{B2DD12E9-B6A5-450A-8697-5A958F40813F}" dt="2020-04-12T07:54:40.603" v="844" actId="478"/>
          <ac:picMkLst>
            <pc:docMk/>
            <pc:sldMk cId="1516989883" sldId="290"/>
            <ac:picMk id="39" creationId="{DBB142B8-0216-4201-A239-F009BAC49DB0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2056" creationId="{CE792C43-466B-4270-BACF-99EDFDA3A818}"/>
          </ac:picMkLst>
        </pc:picChg>
        <pc:picChg chg="mod topLvl">
          <ac:chgData name="Phan Thanh Tùng" userId="b858d0f9d9d9badc" providerId="LiveId" clId="{B2DD12E9-B6A5-450A-8697-5A958F40813F}" dt="2020-04-12T08:30:36.306" v="2045" actId="164"/>
          <ac:picMkLst>
            <pc:docMk/>
            <pc:sldMk cId="1516989883" sldId="290"/>
            <ac:picMk id="2062" creationId="{CF18903F-7A31-4DBC-B471-8FED8D114D23}"/>
          </ac:picMkLst>
        </pc:picChg>
        <pc:cxnChg chg="mod topLvl">
          <ac:chgData name="Phan Thanh Tùng" userId="b858d0f9d9d9badc" providerId="LiveId" clId="{B2DD12E9-B6A5-450A-8697-5A958F40813F}" dt="2020-04-12T08:30:36.306" v="2045" actId="164"/>
          <ac:cxnSpMkLst>
            <pc:docMk/>
            <pc:sldMk cId="1516989883" sldId="290"/>
            <ac:cxnSpMk id="2053" creationId="{BF353BC5-AB6C-4CF7-A940-0F261A2EC0DA}"/>
          </ac:cxnSpMkLst>
        </pc:cxnChg>
      </pc:sldChg>
      <pc:sldChg chg="modSp add mod">
        <pc:chgData name="Phan Thanh Tùng" userId="b858d0f9d9d9badc" providerId="LiveId" clId="{B2DD12E9-B6A5-450A-8697-5A958F40813F}" dt="2020-04-12T08:09:40.697" v="1687" actId="1038"/>
        <pc:sldMkLst>
          <pc:docMk/>
          <pc:sldMk cId="2405599983" sldId="291"/>
        </pc:sldMkLst>
        <pc:spChg chg="mod">
          <ac:chgData name="Phan Thanh Tùng" userId="b858d0f9d9d9badc" providerId="LiveId" clId="{B2DD12E9-B6A5-450A-8697-5A958F40813F}" dt="2020-04-12T08:08:39.970" v="1553" actId="1038"/>
          <ac:spMkLst>
            <pc:docMk/>
            <pc:sldMk cId="2405599983" sldId="291"/>
            <ac:spMk id="15" creationId="{5708EB74-6C80-4141-A217-1D5DDDE0F68B}"/>
          </ac:spMkLst>
        </pc:spChg>
        <pc:spChg chg="mod">
          <ac:chgData name="Phan Thanh Tùng" userId="b858d0f9d9d9badc" providerId="LiveId" clId="{B2DD12E9-B6A5-450A-8697-5A958F40813F}" dt="2020-04-12T08:08:56.682" v="1587" actId="20577"/>
          <ac:spMkLst>
            <pc:docMk/>
            <pc:sldMk cId="2405599983" sldId="291"/>
            <ac:spMk id="20" creationId="{D28464DB-EE5A-43C2-9545-345DF418F837}"/>
          </ac:spMkLst>
        </pc:spChg>
        <pc:spChg chg="mod">
          <ac:chgData name="Phan Thanh Tùng" userId="b858d0f9d9d9badc" providerId="LiveId" clId="{B2DD12E9-B6A5-450A-8697-5A958F40813F}" dt="2020-04-12T08:09:16.225" v="1622" actId="20577"/>
          <ac:spMkLst>
            <pc:docMk/>
            <pc:sldMk cId="2405599983" sldId="291"/>
            <ac:spMk id="23" creationId="{5E7296C0-CDD4-42AF-88DF-CD3B9B4F7E23}"/>
          </ac:spMkLst>
        </pc:spChg>
        <pc:spChg chg="mod">
          <ac:chgData name="Phan Thanh Tùng" userId="b858d0f9d9d9badc" providerId="LiveId" clId="{B2DD12E9-B6A5-450A-8697-5A958F40813F}" dt="2020-04-12T08:08:12.704" v="1512" actId="20577"/>
          <ac:spMkLst>
            <pc:docMk/>
            <pc:sldMk cId="2405599983" sldId="291"/>
            <ac:spMk id="27" creationId="{5E8E5B42-975F-4B70-B76B-256E16434566}"/>
          </ac:spMkLst>
        </pc:spChg>
        <pc:spChg chg="mod">
          <ac:chgData name="Phan Thanh Tùng" userId="b858d0f9d9d9badc" providerId="LiveId" clId="{B2DD12E9-B6A5-450A-8697-5A958F40813F}" dt="2020-04-12T08:09:40.697" v="1687" actId="1038"/>
          <ac:spMkLst>
            <pc:docMk/>
            <pc:sldMk cId="2405599983" sldId="291"/>
            <ac:spMk id="50" creationId="{25FE35B3-A44F-4EEB-A0C0-F5D0FDD8DAE4}"/>
          </ac:spMkLst>
        </pc:spChg>
        <pc:spChg chg="mod">
          <ac:chgData name="Phan Thanh Tùng" userId="b858d0f9d9d9badc" providerId="LiveId" clId="{B2DD12E9-B6A5-450A-8697-5A958F40813F}" dt="2020-04-12T08:09:33.850" v="1665" actId="1038"/>
          <ac:spMkLst>
            <pc:docMk/>
            <pc:sldMk cId="2405599983" sldId="291"/>
            <ac:spMk id="53" creationId="{579ED3DF-44AD-462E-97E3-3307E55D2700}"/>
          </ac:spMkLst>
        </pc:spChg>
        <pc:spChg chg="mod">
          <ac:chgData name="Phan Thanh Tùng" userId="b858d0f9d9d9badc" providerId="LiveId" clId="{B2DD12E9-B6A5-450A-8697-5A958F40813F}" dt="2020-04-12T08:09:00.691" v="1597" actId="20577"/>
          <ac:spMkLst>
            <pc:docMk/>
            <pc:sldMk cId="2405599983" sldId="291"/>
            <ac:spMk id="55" creationId="{BA8130DC-5C67-4F6D-845D-14F3F95C5B8D}"/>
          </ac:spMkLst>
        </pc:spChg>
        <pc:spChg chg="mod">
          <ac:chgData name="Phan Thanh Tùng" userId="b858d0f9d9d9badc" providerId="LiveId" clId="{B2DD12E9-B6A5-450A-8697-5A958F40813F}" dt="2020-04-12T08:09:10.641" v="1611" actId="20577"/>
          <ac:spMkLst>
            <pc:docMk/>
            <pc:sldMk cId="2405599983" sldId="291"/>
            <ac:spMk id="56" creationId="{4AC85D75-B52E-4C7A-9921-4E992C3D33FB}"/>
          </ac:spMkLst>
        </pc:spChg>
        <pc:spChg chg="mod">
          <ac:chgData name="Phan Thanh Tùng" userId="b858d0f9d9d9badc" providerId="LiveId" clId="{B2DD12E9-B6A5-450A-8697-5A958F40813F}" dt="2020-04-12T08:09:36.548" v="1671" actId="1038"/>
          <ac:spMkLst>
            <pc:docMk/>
            <pc:sldMk cId="2405599983" sldId="291"/>
            <ac:spMk id="2049" creationId="{591A6EF7-6CB0-4B91-8E11-154F4705B37D}"/>
          </ac:spMkLst>
        </pc:spChg>
        <pc:grpChg chg="mod">
          <ac:chgData name="Phan Thanh Tùng" userId="b858d0f9d9d9badc" providerId="LiveId" clId="{B2DD12E9-B6A5-450A-8697-5A958F40813F}" dt="2020-04-12T08:08:37.068" v="1548" actId="1037"/>
          <ac:grpSpMkLst>
            <pc:docMk/>
            <pc:sldMk cId="2405599983" sldId="291"/>
            <ac:grpSpMk id="25" creationId="{A547A66B-6C2D-4D35-AC00-E5B19A9F1C37}"/>
          </ac:grpSpMkLst>
        </pc:grpChg>
        <pc:picChg chg="mod">
          <ac:chgData name="Phan Thanh Tùng" userId="b858d0f9d9d9badc" providerId="LiveId" clId="{B2DD12E9-B6A5-450A-8697-5A958F40813F}" dt="2020-04-12T08:08:37.068" v="1548" actId="1037"/>
          <ac:picMkLst>
            <pc:docMk/>
            <pc:sldMk cId="2405599983" sldId="291"/>
            <ac:picMk id="2056" creationId="{CE792C43-466B-4270-BACF-99EDFDA3A818}"/>
          </ac:picMkLst>
        </pc:picChg>
      </pc:sldChg>
      <pc:sldChg chg="addSp delSp modSp add mod">
        <pc:chgData name="Phan Thanh Tùng" userId="b858d0f9d9d9badc" providerId="LiveId" clId="{B2DD12E9-B6A5-450A-8697-5A958F40813F}" dt="2020-04-12T08:13:54.483" v="1876" actId="164"/>
        <pc:sldMkLst>
          <pc:docMk/>
          <pc:sldMk cId="1580192836" sldId="292"/>
        </pc:sldMkLst>
        <pc:spChg chg="del">
          <ac:chgData name="Phan Thanh Tùng" userId="b858d0f9d9d9badc" providerId="LiveId" clId="{B2DD12E9-B6A5-450A-8697-5A958F40813F}" dt="2020-04-12T08:10:59.748" v="1718" actId="478"/>
          <ac:spMkLst>
            <pc:docMk/>
            <pc:sldMk cId="1580192836" sldId="292"/>
            <ac:spMk id="15" creationId="{5708EB74-6C80-4141-A217-1D5DDDE0F68B}"/>
          </ac:spMkLst>
        </pc:spChg>
        <pc:spChg chg="add mod">
          <ac:chgData name="Phan Thanh Tùng" userId="b858d0f9d9d9badc" providerId="LiveId" clId="{B2DD12E9-B6A5-450A-8697-5A958F40813F}" dt="2020-04-12T08:13:54.483" v="1876" actId="164"/>
          <ac:spMkLst>
            <pc:docMk/>
            <pc:sldMk cId="1580192836" sldId="292"/>
            <ac:spMk id="42" creationId="{6A27AF9A-3AEC-492E-A047-4E5EFA90EB2C}"/>
          </ac:spMkLst>
        </pc:spChg>
        <pc:spChg chg="add del">
          <ac:chgData name="Phan Thanh Tùng" userId="b858d0f9d9d9badc" providerId="LiveId" clId="{B2DD12E9-B6A5-450A-8697-5A958F40813F}" dt="2020-04-12T08:11:59.166" v="1745"/>
          <ac:spMkLst>
            <pc:docMk/>
            <pc:sldMk cId="1580192836" sldId="292"/>
            <ac:spMk id="43" creationId="{D7ED6DC4-E038-4B5C-918B-D46879D9BDF9}"/>
          </ac:spMkLst>
        </pc:spChg>
        <pc:spChg chg="add mod">
          <ac:chgData name="Phan Thanh Tùng" userId="b858d0f9d9d9badc" providerId="LiveId" clId="{B2DD12E9-B6A5-450A-8697-5A958F40813F}" dt="2020-04-12T08:13:54.483" v="1876" actId="164"/>
          <ac:spMkLst>
            <pc:docMk/>
            <pc:sldMk cId="1580192836" sldId="292"/>
            <ac:spMk id="45" creationId="{E7AC4576-6976-4CC0-8259-7996F0BF6F96}"/>
          </ac:spMkLst>
        </pc:spChg>
        <pc:spChg chg="del">
          <ac:chgData name="Phan Thanh Tùng" userId="b858d0f9d9d9badc" providerId="LiveId" clId="{B2DD12E9-B6A5-450A-8697-5A958F40813F}" dt="2020-04-12T08:12:08.417" v="1747" actId="478"/>
          <ac:spMkLst>
            <pc:docMk/>
            <pc:sldMk cId="1580192836" sldId="292"/>
            <ac:spMk id="46" creationId="{ECF99418-DDB3-49F5-8970-60A9B49BA324}"/>
          </ac:spMkLst>
        </pc:spChg>
        <pc:spChg chg="add mod">
          <ac:chgData name="Phan Thanh Tùng" userId="b858d0f9d9d9badc" providerId="LiveId" clId="{B2DD12E9-B6A5-450A-8697-5A958F40813F}" dt="2020-04-12T08:13:54.483" v="1876" actId="164"/>
          <ac:spMkLst>
            <pc:docMk/>
            <pc:sldMk cId="1580192836" sldId="292"/>
            <ac:spMk id="47" creationId="{0549FEFC-51DA-47D9-BD36-6A631F16C207}"/>
          </ac:spMkLst>
        </pc:spChg>
        <pc:spChg chg="del mod">
          <ac:chgData name="Phan Thanh Tùng" userId="b858d0f9d9d9badc" providerId="LiveId" clId="{B2DD12E9-B6A5-450A-8697-5A958F40813F}" dt="2020-04-12T08:12:49.698" v="1803" actId="478"/>
          <ac:spMkLst>
            <pc:docMk/>
            <pc:sldMk cId="1580192836" sldId="292"/>
            <ac:spMk id="50" creationId="{25FE35B3-A44F-4EEB-A0C0-F5D0FDD8DAE4}"/>
          </ac:spMkLst>
        </pc:spChg>
        <pc:spChg chg="mod">
          <ac:chgData name="Phan Thanh Tùng" userId="b858d0f9d9d9badc" providerId="LiveId" clId="{B2DD12E9-B6A5-450A-8697-5A958F40813F}" dt="2020-04-12T08:13:14.609" v="1840" actId="207"/>
          <ac:spMkLst>
            <pc:docMk/>
            <pc:sldMk cId="1580192836" sldId="292"/>
            <ac:spMk id="52" creationId="{1D7D98E3-B86C-46DC-9B17-B4FEC8283782}"/>
          </ac:spMkLst>
        </pc:spChg>
        <pc:spChg chg="mod">
          <ac:chgData name="Phan Thanh Tùng" userId="b858d0f9d9d9badc" providerId="LiveId" clId="{B2DD12E9-B6A5-450A-8697-5A958F40813F}" dt="2020-04-12T08:13:36.283" v="1869" actId="1037"/>
          <ac:spMkLst>
            <pc:docMk/>
            <pc:sldMk cId="1580192836" sldId="292"/>
            <ac:spMk id="53" creationId="{579ED3DF-44AD-462E-97E3-3307E55D2700}"/>
          </ac:spMkLst>
        </pc:spChg>
        <pc:spChg chg="mod">
          <ac:chgData name="Phan Thanh Tùng" userId="b858d0f9d9d9badc" providerId="LiveId" clId="{B2DD12E9-B6A5-450A-8697-5A958F40813F}" dt="2020-04-12T08:13:06.921" v="1839" actId="207"/>
          <ac:spMkLst>
            <pc:docMk/>
            <pc:sldMk cId="1580192836" sldId="292"/>
            <ac:spMk id="2048" creationId="{5ECBA549-99D1-4E4E-A356-4A3296B2ADB8}"/>
          </ac:spMkLst>
        </pc:spChg>
        <pc:spChg chg="mod">
          <ac:chgData name="Phan Thanh Tùng" userId="b858d0f9d9d9badc" providerId="LiveId" clId="{B2DD12E9-B6A5-450A-8697-5A958F40813F}" dt="2020-04-12T08:13:40.342" v="1875" actId="1038"/>
          <ac:spMkLst>
            <pc:docMk/>
            <pc:sldMk cId="1580192836" sldId="292"/>
            <ac:spMk id="2049" creationId="{591A6EF7-6CB0-4B91-8E11-154F4705B37D}"/>
          </ac:spMkLst>
        </pc:spChg>
        <pc:grpChg chg="add mod">
          <ac:chgData name="Phan Thanh Tùng" userId="b858d0f9d9d9badc" providerId="LiveId" clId="{B2DD12E9-B6A5-450A-8697-5A958F40813F}" dt="2020-04-12T08:13:54.483" v="1876" actId="164"/>
          <ac:grpSpMkLst>
            <pc:docMk/>
            <pc:sldMk cId="1580192836" sldId="292"/>
            <ac:grpSpMk id="2" creationId="{3EAEBF34-020E-4A5A-AD07-00828617E8F0}"/>
          </ac:grpSpMkLst>
        </pc:grpChg>
        <pc:grpChg chg="mod">
          <ac:chgData name="Phan Thanh Tùng" userId="b858d0f9d9d9badc" providerId="LiveId" clId="{B2DD12E9-B6A5-450A-8697-5A958F40813F}" dt="2020-04-12T08:13:54.483" v="1876" actId="164"/>
          <ac:grpSpMkLst>
            <pc:docMk/>
            <pc:sldMk cId="1580192836" sldId="292"/>
            <ac:grpSpMk id="25" creationId="{A547A66B-6C2D-4D35-AC00-E5B19A9F1C37}"/>
          </ac:grpSpMkLst>
        </pc:grpChg>
        <pc:picChg chg="add mod">
          <ac:chgData name="Phan Thanh Tùng" userId="b858d0f9d9d9badc" providerId="LiveId" clId="{B2DD12E9-B6A5-450A-8697-5A958F40813F}" dt="2020-04-12T08:13:54.483" v="1876" actId="164"/>
          <ac:picMkLst>
            <pc:docMk/>
            <pc:sldMk cId="1580192836" sldId="292"/>
            <ac:picMk id="41" creationId="{C6DA2A80-2C99-474A-AE16-171C51B0A4A1}"/>
          </ac:picMkLst>
        </pc:picChg>
        <pc:picChg chg="del">
          <ac:chgData name="Phan Thanh Tùng" userId="b858d0f9d9d9badc" providerId="LiveId" clId="{B2DD12E9-B6A5-450A-8697-5A958F40813F}" dt="2020-04-12T08:11:01.674" v="1719" actId="478"/>
          <ac:picMkLst>
            <pc:docMk/>
            <pc:sldMk cId="1580192836" sldId="292"/>
            <ac:picMk id="2056" creationId="{CE792C43-466B-4270-BACF-99EDFDA3A818}"/>
          </ac:picMkLst>
        </pc:picChg>
        <pc:cxnChg chg="mod">
          <ac:chgData name="Phan Thanh Tùng" userId="b858d0f9d9d9badc" providerId="LiveId" clId="{B2DD12E9-B6A5-450A-8697-5A958F40813F}" dt="2020-04-12T08:12:08.417" v="1747" actId="478"/>
          <ac:cxnSpMkLst>
            <pc:docMk/>
            <pc:sldMk cId="1580192836" sldId="292"/>
            <ac:cxnSpMk id="2053" creationId="{BF353BC5-AB6C-4CF7-A940-0F261A2EC0DA}"/>
          </ac:cxnSpMkLst>
        </pc:cxnChg>
      </pc:sldChg>
      <pc:sldChg chg="modSp add mod">
        <pc:chgData name="Phan Thanh Tùng" userId="b858d0f9d9d9badc" providerId="LiveId" clId="{B2DD12E9-B6A5-450A-8697-5A958F40813F}" dt="2020-04-12T08:15:34.029" v="2039" actId="20577"/>
        <pc:sldMkLst>
          <pc:docMk/>
          <pc:sldMk cId="1927763203" sldId="293"/>
        </pc:sldMkLst>
        <pc:spChg chg="mod">
          <ac:chgData name="Phan Thanh Tùng" userId="b858d0f9d9d9badc" providerId="LiveId" clId="{B2DD12E9-B6A5-450A-8697-5A958F40813F}" dt="2020-04-12T08:14:41.162" v="1941" actId="20577"/>
          <ac:spMkLst>
            <pc:docMk/>
            <pc:sldMk cId="1927763203" sldId="293"/>
            <ac:spMk id="20" creationId="{D28464DB-EE5A-43C2-9545-345DF418F837}"/>
          </ac:spMkLst>
        </pc:spChg>
        <pc:spChg chg="mod">
          <ac:chgData name="Phan Thanh Tùng" userId="b858d0f9d9d9badc" providerId="LiveId" clId="{B2DD12E9-B6A5-450A-8697-5A958F40813F}" dt="2020-04-12T08:14:52.468" v="1966" actId="20577"/>
          <ac:spMkLst>
            <pc:docMk/>
            <pc:sldMk cId="1927763203" sldId="293"/>
            <ac:spMk id="23" creationId="{5E7296C0-CDD4-42AF-88DF-CD3B9B4F7E23}"/>
          </ac:spMkLst>
        </pc:spChg>
        <pc:spChg chg="mod">
          <ac:chgData name="Phan Thanh Tùng" userId="b858d0f9d9d9badc" providerId="LiveId" clId="{B2DD12E9-B6A5-450A-8697-5A958F40813F}" dt="2020-04-12T08:14:18.751" v="1885" actId="20577"/>
          <ac:spMkLst>
            <pc:docMk/>
            <pc:sldMk cId="1927763203" sldId="293"/>
            <ac:spMk id="27" creationId="{5E8E5B42-975F-4B70-B76B-256E16434566}"/>
          </ac:spMkLst>
        </pc:spChg>
        <pc:spChg chg="mod">
          <ac:chgData name="Phan Thanh Tùng" userId="b858d0f9d9d9badc" providerId="LiveId" clId="{B2DD12E9-B6A5-450A-8697-5A958F40813F}" dt="2020-04-12T08:14:34.607" v="1921" actId="1038"/>
          <ac:spMkLst>
            <pc:docMk/>
            <pc:sldMk cId="1927763203" sldId="293"/>
            <ac:spMk id="42" creationId="{6A27AF9A-3AEC-492E-A047-4E5EFA90EB2C}"/>
          </ac:spMkLst>
        </pc:spChg>
        <pc:spChg chg="mod">
          <ac:chgData name="Phan Thanh Tùng" userId="b858d0f9d9d9badc" providerId="LiveId" clId="{B2DD12E9-B6A5-450A-8697-5A958F40813F}" dt="2020-04-12T08:15:13.534" v="2018" actId="1037"/>
          <ac:spMkLst>
            <pc:docMk/>
            <pc:sldMk cId="1927763203" sldId="293"/>
            <ac:spMk id="47" creationId="{0549FEFC-51DA-47D9-BD36-6A631F16C207}"/>
          </ac:spMkLst>
        </pc:spChg>
        <pc:spChg chg="mod">
          <ac:chgData name="Phan Thanh Tùng" userId="b858d0f9d9d9badc" providerId="LiveId" clId="{B2DD12E9-B6A5-450A-8697-5A958F40813F}" dt="2020-04-12T08:15:19.007" v="2025" actId="1038"/>
          <ac:spMkLst>
            <pc:docMk/>
            <pc:sldMk cId="1927763203" sldId="293"/>
            <ac:spMk id="53" creationId="{579ED3DF-44AD-462E-97E3-3307E55D2700}"/>
          </ac:spMkLst>
        </pc:spChg>
        <pc:spChg chg="mod">
          <ac:chgData name="Phan Thanh Tùng" userId="b858d0f9d9d9badc" providerId="LiveId" clId="{B2DD12E9-B6A5-450A-8697-5A958F40813F}" dt="2020-04-12T08:14:46.982" v="1955" actId="20577"/>
          <ac:spMkLst>
            <pc:docMk/>
            <pc:sldMk cId="1927763203" sldId="293"/>
            <ac:spMk id="55" creationId="{BA8130DC-5C67-4F6D-845D-14F3F95C5B8D}"/>
          </ac:spMkLst>
        </pc:spChg>
        <pc:spChg chg="mod">
          <ac:chgData name="Phan Thanh Tùng" userId="b858d0f9d9d9badc" providerId="LiveId" clId="{B2DD12E9-B6A5-450A-8697-5A958F40813F}" dt="2020-04-12T08:15:34.029" v="2039" actId="20577"/>
          <ac:spMkLst>
            <pc:docMk/>
            <pc:sldMk cId="1927763203" sldId="293"/>
            <ac:spMk id="56" creationId="{4AC85D75-B52E-4C7A-9921-4E992C3D33FB}"/>
          </ac:spMkLst>
        </pc:spChg>
        <pc:spChg chg="mod">
          <ac:chgData name="Phan Thanh Tùng" userId="b858d0f9d9d9badc" providerId="LiveId" clId="{B2DD12E9-B6A5-450A-8697-5A958F40813F}" dt="2020-04-12T08:15:15.398" v="2019" actId="1038"/>
          <ac:spMkLst>
            <pc:docMk/>
            <pc:sldMk cId="1927763203" sldId="293"/>
            <ac:spMk id="2049" creationId="{591A6EF7-6CB0-4B91-8E11-154F4705B37D}"/>
          </ac:spMkLst>
        </pc:spChg>
        <pc:grpChg chg="mod">
          <ac:chgData name="Phan Thanh Tùng" userId="b858d0f9d9d9badc" providerId="LiveId" clId="{B2DD12E9-B6A5-450A-8697-5A958F40813F}" dt="2020-04-12T08:14:30.703" v="1920" actId="1038"/>
          <ac:grpSpMkLst>
            <pc:docMk/>
            <pc:sldMk cId="1927763203" sldId="293"/>
            <ac:grpSpMk id="2" creationId="{3EAEBF34-020E-4A5A-AD07-00828617E8F0}"/>
          </ac:grpSpMkLst>
        </pc:grpChg>
        <pc:picChg chg="mod">
          <ac:chgData name="Phan Thanh Tùng" userId="b858d0f9d9d9badc" providerId="LiveId" clId="{B2DD12E9-B6A5-450A-8697-5A958F40813F}" dt="2020-04-12T08:14:30.703" v="1920" actId="1038"/>
          <ac:picMkLst>
            <pc:docMk/>
            <pc:sldMk cId="1927763203" sldId="293"/>
            <ac:picMk id="41" creationId="{C6DA2A80-2C99-474A-AE16-171C51B0A4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ECDC-1546-4863-AC1D-5EB4BA95D70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4450-B62F-47CA-80FE-F146B65C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DFA8B-217B-4E1B-ABE0-C1D3953ED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CBB83A-56C5-4A78-A181-F11FAC81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18724A-D92D-4637-83B6-B98ED29AB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990EBEC-F1B7-4DEF-ABC8-1BA5123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664157-5A17-4AA1-ADA1-8300555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3BF164-4B99-401B-9885-32D50F26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2F588F-2478-452B-B768-010BCD2E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526A21F-A36B-4D9B-B8A9-12E2D561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935DC6-1B6D-4A47-AC55-F99710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3F2712-767C-46B7-9CAC-B783F97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0EC06-9EA7-44E6-9DAE-AADB4C4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3407ECB-7F2E-4CA1-A773-53FC39E2E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FC7AAEE-C970-4D15-9249-41D94140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25CE2-830E-4FD5-8945-CEDC8A03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DAEEF0-DFD2-4A28-B611-37D678B4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EF5C05-E1C9-44F9-B7DF-FD8868E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14AA67-2F6F-49FF-BB61-485D032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9BD294-95F7-4463-946A-4E745F92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EEA478-DB64-4B0B-AC10-B20DCE8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82602C-66EF-4531-9C03-EA1DD1AF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7D9C9A-93F5-4A57-A81C-965F3C1A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68414E-F9F2-41B2-9669-CD0A9F0A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270FF4-164F-45BE-86A3-6E14D4EB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595B14-2EB1-4F93-967C-ED770BD6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1D08F6-213D-42E6-B885-CFFDDC9D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638448-2C35-43D4-943C-6070C9D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1C7E1D-7BAE-419A-BFF9-DDFB32EF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A98F14-9E26-4966-B0EF-A574CCAA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093A530-D37F-49A3-869C-9F6FE282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82AC2A-A861-4BFF-8B0A-0E7B8965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47154E-7C76-44C9-99AE-25BA054C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EEE0F6-D680-4E5B-AF1F-3B8A46FA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753DDA-02DC-4CDC-BF58-41592144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E6F10D-4DFA-4111-8D88-5E11B48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ED18362-759C-47A6-B5A0-DCF4BE3D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86BA19-8E84-409A-9150-A11F2776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C8E9A48-DDA7-458B-82EE-70E786F4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801350C-A7AC-4DD9-8D4F-29A1980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CB09C5-F4D9-4779-9AB4-D3C396C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403610F-9BEE-4635-BAFB-B7AF8AA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848F2-968C-4800-AB74-DC85112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9FC7E27-E72A-439A-9BD7-20B93930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ECCE51E-3E09-49E8-98EF-72FB033E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C06269C-A9FB-4A39-8B67-F436DCB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1F2CB35-3CFB-4385-8919-4E5DCF0A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85515F5-8055-4E25-B456-E8A17E9A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043CDB-8BFD-4097-A742-5CDAA8F9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70E283-8D36-4336-836F-EB4E328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F15BFB-8F27-4BCB-A42C-F6EC3C41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233306-5E56-40C2-B81A-AB97E141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AFA87F-9214-4F5A-AE7D-B11E84D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CEEAD7-93F7-478B-A743-359F578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CB9D9A9-497B-414B-9989-F2B71FB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E013E5-14A6-408E-BF42-7720CA86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F27A45B-3FEB-432C-BEE2-851B828FA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5CE9E63-BA70-4FF8-B629-8CFB2261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8EE0077-E6F6-4269-9052-044016E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B1BC08B-916E-4358-B443-F519E0C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7F6EB30-13BC-4447-AF11-C6D1091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E972643-0545-4D31-9327-460ECC6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C8DF8E-5230-4C85-A2F4-0FC3B802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29A7C9-BF15-4472-8EB7-8C6288266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E5F6-FAA3-442C-A34D-9230C63153A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1F51B3-798C-4954-913C-C3443966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A49749-A607-4D4A-B445-C61585A6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E93C-63B5-4782-8AC7-CB71FF4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jp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jp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4324D9-CF9A-4603-99A8-CBE60A3F3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7135" r="9343" b="7870"/>
          <a:stretch/>
        </p:blipFill>
        <p:spPr bwMode="auto">
          <a:xfrm>
            <a:off x="2523116" y="1137233"/>
            <a:ext cx="7479865" cy="5720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door security logo">
            <a:extLst>
              <a:ext uri="{FF2B5EF4-FFF2-40B4-BE49-F238E27FC236}">
                <a16:creationId xmlns:a16="http://schemas.microsoft.com/office/drawing/2014/main" id="{E8F40200-8679-4E0D-840F-DCBB5838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70" y="-98930"/>
            <a:ext cx="1236163" cy="12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8A4A90F-4D01-46FD-807B-9E925795BA26}"/>
              </a:ext>
            </a:extLst>
          </p:cNvPr>
          <p:cNvSpPr/>
          <p:nvPr/>
        </p:nvSpPr>
        <p:spPr>
          <a:xfrm>
            <a:off x="3858850" y="257542"/>
            <a:ext cx="52998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DE7A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</a:t>
            </a:r>
            <a:r>
              <a:rPr lang="en-US" sz="2800">
                <a:ln w="0"/>
                <a:solidFill>
                  <a:srgbClr val="DE7A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 – Door Sensor / Security / Anti-theft</a:t>
            </a:r>
            <a:endParaRPr lang="vi-VN" sz="2800" cap="none" spc="0">
              <a:ln w="0"/>
              <a:solidFill>
                <a:srgbClr val="DE7A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1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Nhóm 24">
            <a:extLst>
              <a:ext uri="{FF2B5EF4-FFF2-40B4-BE49-F238E27FC236}">
                <a16:creationId xmlns:a16="http://schemas.microsoft.com/office/drawing/2014/main" id="{A547A66B-6C2D-4D35-AC00-E5B19A9F1C37}"/>
              </a:ext>
            </a:extLst>
          </p:cNvPr>
          <p:cNvGrpSpPr/>
          <p:nvPr/>
        </p:nvGrpSpPr>
        <p:grpSpPr>
          <a:xfrm>
            <a:off x="3874865" y="0"/>
            <a:ext cx="3982867" cy="6872024"/>
            <a:chOff x="3874865" y="0"/>
            <a:chExt cx="3982867" cy="68720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57624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9377" y="678126"/>
              <a:ext cx="3847685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847" y="909168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236755" y="789109"/>
              <a:ext cx="144623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Light is on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t="-1" r="44756" b="5189"/>
            <a:stretch/>
          </p:blipFill>
          <p:spPr>
            <a:xfrm>
              <a:off x="7562786" y="4429393"/>
              <a:ext cx="294946" cy="2442631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244210" y="197867"/>
              <a:ext cx="125707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Bathroom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DD7DD1F8-3846-418B-A686-E93A59F6A45C}"/>
                </a:ext>
              </a:extLst>
            </p:cNvPr>
            <p:cNvGrpSpPr/>
            <p:nvPr/>
          </p:nvGrpSpPr>
          <p:grpSpPr>
            <a:xfrm>
              <a:off x="3874865" y="3935365"/>
              <a:ext cx="3917167" cy="644449"/>
              <a:chOff x="3874865" y="3241628"/>
              <a:chExt cx="3917167" cy="644449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EAFB982E-13BC-46B6-B4CC-5B486EF97A8D}"/>
                  </a:ext>
                </a:extLst>
              </p:cNvPr>
              <p:cNvSpPr/>
              <p:nvPr/>
            </p:nvSpPr>
            <p:spPr>
              <a:xfrm>
                <a:off x="3934408" y="3241628"/>
                <a:ext cx="3857624" cy="6444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8">
                <a:extLst>
                  <a:ext uri="{FF2B5EF4-FFF2-40B4-BE49-F238E27FC236}">
                    <a16:creationId xmlns:a16="http://schemas.microsoft.com/office/drawing/2014/main" id="{55E1C3C1-6A26-4ABC-BD58-45C452B80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555"/>
              <a:stretch/>
            </p:blipFill>
            <p:spPr bwMode="auto">
              <a:xfrm>
                <a:off x="3874865" y="3283998"/>
                <a:ext cx="861185" cy="49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5E7296C0-CDD4-42AF-88DF-CD3B9B4F7E23}"/>
                  </a:ext>
                </a:extLst>
              </p:cNvPr>
              <p:cNvSpPr/>
              <p:nvPr/>
            </p:nvSpPr>
            <p:spPr>
              <a:xfrm>
                <a:off x="5372431" y="3340325"/>
                <a:ext cx="93166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History</a:t>
                </a:r>
                <a:endParaRPr lang="vi-VN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" name="Nhóm 5">
                <a:extLst>
                  <a:ext uri="{FF2B5EF4-FFF2-40B4-BE49-F238E27FC236}">
                    <a16:creationId xmlns:a16="http://schemas.microsoft.com/office/drawing/2014/main" id="{9E50485D-5A03-44B9-95B7-765E32372E9D}"/>
                  </a:ext>
                </a:extLst>
              </p:cNvPr>
              <p:cNvGrpSpPr/>
              <p:nvPr/>
            </p:nvGrpSpPr>
            <p:grpSpPr>
              <a:xfrm>
                <a:off x="7158086" y="3285555"/>
                <a:ext cx="484035" cy="484035"/>
                <a:chOff x="4717473" y="1330037"/>
                <a:chExt cx="796636" cy="796636"/>
              </a:xfrm>
            </p:grpSpPr>
            <p:pic>
              <p:nvPicPr>
                <p:cNvPr id="2050" name="Picture 2" descr="Dot Three Transparent &amp; PNG Clipart Free Download - YWD">
                  <a:extLst>
                    <a:ext uri="{FF2B5EF4-FFF2-40B4-BE49-F238E27FC236}">
                      <a16:creationId xmlns:a16="http://schemas.microsoft.com/office/drawing/2014/main" id="{8DE5E8EE-DB00-4BB2-8A12-B5CC7B1B1C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7473" y="1330037"/>
                  <a:ext cx="796636" cy="7966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Hình Bầu dục 4">
                  <a:extLst>
                    <a:ext uri="{FF2B5EF4-FFF2-40B4-BE49-F238E27FC236}">
                      <a16:creationId xmlns:a16="http://schemas.microsoft.com/office/drawing/2014/main" id="{4766FB7C-754A-4BC4-AFBA-39DE76CD8EA0}"/>
                    </a:ext>
                  </a:extLst>
                </p:cNvPr>
                <p:cNvSpPr/>
                <p:nvPr/>
              </p:nvSpPr>
              <p:spPr>
                <a:xfrm>
                  <a:off x="4828310" y="1440874"/>
                  <a:ext cx="574964" cy="574964"/>
                </a:xfrm>
                <a:prstGeom prst="ellipse">
                  <a:avLst/>
                </a:prstGeom>
                <a:noFill/>
                <a:ln w="38100">
                  <a:solidFill>
                    <a:srgbClr val="4A6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69676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2:15 </a:t>
              </a:r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6" y="500066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:53 12-04-2020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809531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921" y="5380172"/>
              <a:ext cx="1037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4A6DAD"/>
                  </a:solidFill>
                </a:rPr>
                <a:t>Light off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2592" y="4652601"/>
              <a:ext cx="12579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92D050"/>
                  </a:solidFill>
                </a:rPr>
                <a:t>Light is on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5" y="6355601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21:40 12-04-2020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200845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3048" y="6039007"/>
              <a:ext cx="101745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92D050"/>
                  </a:solidFill>
                </a:rPr>
                <a:t>Light on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V="1">
              <a:off x="4148193" y="4944516"/>
              <a:ext cx="0" cy="12563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542010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Hình ảnh 2" descr="Ảnh có chứa trắng, đang ngồi, thiết bị, bàn&#10;&#10;Mô tả được tạo tự động">
              <a:extLst>
                <a:ext uri="{FF2B5EF4-FFF2-40B4-BE49-F238E27FC236}">
                  <a16:creationId xmlns:a16="http://schemas.microsoft.com/office/drawing/2014/main" id="{0053AF1A-4EDA-4BEB-B370-BD7196364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84" b="26090"/>
            <a:stretch/>
          </p:blipFill>
          <p:spPr>
            <a:xfrm>
              <a:off x="4755641" y="1424135"/>
              <a:ext cx="2234211" cy="1122146"/>
            </a:xfrm>
            <a:prstGeom prst="rect">
              <a:avLst/>
            </a:prstGeom>
          </p:spPr>
        </p:pic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9C931F0-1F3C-4400-97C8-ABB2F3B21358}"/>
                </a:ext>
              </a:extLst>
            </p:cNvPr>
            <p:cNvSpPr/>
            <p:nvPr/>
          </p:nvSpPr>
          <p:spPr>
            <a:xfrm>
              <a:off x="3939376" y="3241628"/>
              <a:ext cx="3847685" cy="690826"/>
            </a:xfrm>
            <a:prstGeom prst="rect">
              <a:avLst/>
            </a:prstGeom>
            <a:solidFill>
              <a:srgbClr val="E4E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B1629F4E-3BFB-4E6A-8471-C831708BF110}"/>
                </a:ext>
              </a:extLst>
            </p:cNvPr>
            <p:cNvGrpSpPr/>
            <p:nvPr/>
          </p:nvGrpSpPr>
          <p:grpSpPr>
            <a:xfrm>
              <a:off x="4012656" y="3285368"/>
              <a:ext cx="3697603" cy="607924"/>
              <a:chOff x="4012656" y="3275842"/>
              <a:chExt cx="3697603" cy="607924"/>
            </a:xfrm>
          </p:grpSpPr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0CA77F58-B306-47FF-BE38-FC28E785AD76}"/>
                  </a:ext>
                </a:extLst>
              </p:cNvPr>
              <p:cNvSpPr/>
              <p:nvPr/>
            </p:nvSpPr>
            <p:spPr>
              <a:xfrm>
                <a:off x="4012656" y="3278139"/>
                <a:ext cx="1811207" cy="605627"/>
              </a:xfrm>
              <a:prstGeom prst="roundRect">
                <a:avLst>
                  <a:gd name="adj" fmla="val 2295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ình chữ nhật: Góc Tròn 53">
                <a:extLst>
                  <a:ext uri="{FF2B5EF4-FFF2-40B4-BE49-F238E27FC236}">
                    <a16:creationId xmlns:a16="http://schemas.microsoft.com/office/drawing/2014/main" id="{BB689280-4277-43B2-B0D9-8595948E9747}"/>
                  </a:ext>
                </a:extLst>
              </p:cNvPr>
              <p:cNvSpPr/>
              <p:nvPr/>
            </p:nvSpPr>
            <p:spPr>
              <a:xfrm>
                <a:off x="5899052" y="3275842"/>
                <a:ext cx="1811207" cy="605627"/>
              </a:xfrm>
              <a:prstGeom prst="roundRect">
                <a:avLst>
                  <a:gd name="adj" fmla="val 2295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Hình ảnh 16" descr="Ảnh có chứa vẽ&#10;&#10;Mô tả được tạo tự động">
                <a:extLst>
                  <a:ext uri="{FF2B5EF4-FFF2-40B4-BE49-F238E27FC236}">
                    <a16:creationId xmlns:a16="http://schemas.microsoft.com/office/drawing/2014/main" id="{CB665B1D-F876-48A8-96B7-DAE3BC20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2007" y="3377252"/>
                <a:ext cx="407401" cy="407401"/>
              </a:xfrm>
              <a:prstGeom prst="rect">
                <a:avLst/>
              </a:prstGeom>
            </p:spPr>
          </p:pic>
          <p:pic>
            <p:nvPicPr>
              <p:cNvPr id="14" name="Hình ảnh 13" descr="Ảnh có chứa đồng hồ&#10;&#10;Mô tả được tạo tự động">
                <a:extLst>
                  <a:ext uri="{FF2B5EF4-FFF2-40B4-BE49-F238E27FC236}">
                    <a16:creationId xmlns:a16="http://schemas.microsoft.com/office/drawing/2014/main" id="{00F701F7-879E-492D-9B07-B4F80EF15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594" y="3366697"/>
                <a:ext cx="382812" cy="382812"/>
              </a:xfrm>
              <a:prstGeom prst="rect">
                <a:avLst/>
              </a:prstGeom>
            </p:spPr>
          </p:pic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D28464DB-EE5A-43C2-9545-345DF418F837}"/>
                  </a:ext>
                </a:extLst>
              </p:cNvPr>
              <p:cNvSpPr/>
              <p:nvPr/>
            </p:nvSpPr>
            <p:spPr>
              <a:xfrm>
                <a:off x="4361500" y="3285282"/>
                <a:ext cx="1451103" cy="2923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Daily </a:t>
                </a:r>
                <a:r>
                  <a:rPr lang="en-US" sz="13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working time</a:t>
                </a:r>
                <a:endParaRPr lang="vi-VN" sz="13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BD692D7-5DED-4083-B8C3-BBA0EE70750C}"/>
                  </a:ext>
                </a:extLst>
              </p:cNvPr>
              <p:cNvSpPr/>
              <p:nvPr/>
            </p:nvSpPr>
            <p:spPr>
              <a:xfrm>
                <a:off x="4415750" y="3501526"/>
                <a:ext cx="132279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18:00 – 06:00</a:t>
                </a:r>
                <a:endParaRPr lang="vi-VN" sz="16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Hình chữ nhật 54">
                <a:extLst>
                  <a:ext uri="{FF2B5EF4-FFF2-40B4-BE49-F238E27FC236}">
                    <a16:creationId xmlns:a16="http://schemas.microsoft.com/office/drawing/2014/main" id="{BA8130DC-5C67-4F6D-845D-14F3F95C5B8D}"/>
                  </a:ext>
                </a:extLst>
              </p:cNvPr>
              <p:cNvSpPr/>
              <p:nvPr/>
            </p:nvSpPr>
            <p:spPr>
              <a:xfrm>
                <a:off x="6487390" y="3285282"/>
                <a:ext cx="910955" cy="2923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Delay time</a:t>
                </a:r>
                <a:endParaRPr lang="vi-VN" sz="13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Hình chữ nhật 55">
                <a:extLst>
                  <a:ext uri="{FF2B5EF4-FFF2-40B4-BE49-F238E27FC236}">
                    <a16:creationId xmlns:a16="http://schemas.microsoft.com/office/drawing/2014/main" id="{4AC85D75-B52E-4C7A-9921-4E992C3D33FB}"/>
                  </a:ext>
                </a:extLst>
              </p:cNvPr>
              <p:cNvSpPr/>
              <p:nvPr/>
            </p:nvSpPr>
            <p:spPr>
              <a:xfrm>
                <a:off x="6344877" y="3502327"/>
                <a:ext cx="122341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 min 30 sec</a:t>
                </a:r>
                <a:endParaRPr lang="vi-VN" sz="16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5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3EAEBF34-020E-4A5A-AD07-00828617E8F0}"/>
              </a:ext>
            </a:extLst>
          </p:cNvPr>
          <p:cNvGrpSpPr/>
          <p:nvPr/>
        </p:nvGrpSpPr>
        <p:grpSpPr>
          <a:xfrm>
            <a:off x="3874865" y="0"/>
            <a:ext cx="3982867" cy="6872024"/>
            <a:chOff x="3874865" y="0"/>
            <a:chExt cx="3982867" cy="6872024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A547A66B-6C2D-4D35-AC00-E5B19A9F1C37}"/>
                </a:ext>
              </a:extLst>
            </p:cNvPr>
            <p:cNvGrpSpPr/>
            <p:nvPr/>
          </p:nvGrpSpPr>
          <p:grpSpPr>
            <a:xfrm>
              <a:off x="3874865" y="0"/>
              <a:ext cx="3982867" cy="6872024"/>
              <a:chOff x="3874865" y="0"/>
              <a:chExt cx="3982867" cy="6872024"/>
            </a:xfrm>
          </p:grpSpPr>
          <p:sp>
            <p:nvSpPr>
              <p:cNvPr id="30" name="Hình chữ nhật 29">
                <a:extLst>
                  <a:ext uri="{FF2B5EF4-FFF2-40B4-BE49-F238E27FC236}">
                    <a16:creationId xmlns:a16="http://schemas.microsoft.com/office/drawing/2014/main" id="{CF1A8CCF-2271-4B74-91CC-240ACCC2D46C}"/>
                  </a:ext>
                </a:extLst>
              </p:cNvPr>
              <p:cNvSpPr/>
              <p:nvPr/>
            </p:nvSpPr>
            <p:spPr>
              <a:xfrm>
                <a:off x="3934408" y="3840363"/>
                <a:ext cx="3857624" cy="301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39A6061F-C2B1-49F7-B960-E326229C9DBA}"/>
                  </a:ext>
                </a:extLst>
              </p:cNvPr>
              <p:cNvSpPr/>
              <p:nvPr/>
            </p:nvSpPr>
            <p:spPr>
              <a:xfrm>
                <a:off x="3934408" y="207818"/>
                <a:ext cx="3857625" cy="48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Hình ảnh 18">
                <a:extLst>
                  <a:ext uri="{FF2B5EF4-FFF2-40B4-BE49-F238E27FC236}">
                    <a16:creationId xmlns:a16="http://schemas.microsoft.com/office/drawing/2014/main" id="{D536F1E0-8923-4B32-8AA6-B0CBDB684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39377" y="678126"/>
                <a:ext cx="3847685" cy="2563502"/>
              </a:xfrm>
              <a:prstGeom prst="rect">
                <a:avLst/>
              </a:prstGeom>
              <a:effectLst>
                <a:glow>
                  <a:schemeClr val="accent1"/>
                </a:glow>
              </a:effectLst>
            </p:spPr>
          </p:pic>
          <p:pic>
            <p:nvPicPr>
              <p:cNvPr id="4" name="Picture 2" descr="back logo icon – Free Icons Download">
                <a:extLst>
                  <a:ext uri="{FF2B5EF4-FFF2-40B4-BE49-F238E27FC236}">
                    <a16:creationId xmlns:a16="http://schemas.microsoft.com/office/drawing/2014/main" id="{05DDC231-7BF3-48E0-B1C5-F632DB98FF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3933" y="206907"/>
                <a:ext cx="411903" cy="411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Hình ảnh 21" descr="Ảnh có chứa sáng, máy tính&#10;&#10;Mô tả được tạo tự động">
                <a:extLst>
                  <a:ext uri="{FF2B5EF4-FFF2-40B4-BE49-F238E27FC236}">
                    <a16:creationId xmlns:a16="http://schemas.microsoft.com/office/drawing/2014/main" id="{F3E69F79-B5DC-4185-99EC-DA705B7EA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57" t="-1" r="44756" b="5189"/>
              <a:stretch/>
            </p:blipFill>
            <p:spPr>
              <a:xfrm>
                <a:off x="7562786" y="4429393"/>
                <a:ext cx="294946" cy="2442631"/>
              </a:xfrm>
              <a:prstGeom prst="rect">
                <a:avLst/>
              </a:prstGeom>
            </p:spPr>
          </p:pic>
          <p:pic>
            <p:nvPicPr>
              <p:cNvPr id="33" name="Hình ảnh 32">
                <a:extLst>
                  <a:ext uri="{FF2B5EF4-FFF2-40B4-BE49-F238E27FC236}">
                    <a16:creationId xmlns:a16="http://schemas.microsoft.com/office/drawing/2014/main" id="{3776CF40-B7E1-4720-8E11-32B3D72EB2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70"/>
              <a:stretch/>
            </p:blipFill>
            <p:spPr>
              <a:xfrm>
                <a:off x="3934408" y="0"/>
                <a:ext cx="3857625" cy="207818"/>
              </a:xfrm>
              <a:prstGeom prst="rect">
                <a:avLst/>
              </a:prstGeom>
            </p:spPr>
          </p:pic>
          <p:pic>
            <p:nvPicPr>
              <p:cNvPr id="2062" name="Picture 14" descr="Settings Launcher cho Android - Tải về APK">
                <a:extLst>
                  <a:ext uri="{FF2B5EF4-FFF2-40B4-BE49-F238E27FC236}">
                    <a16:creationId xmlns:a16="http://schemas.microsoft.com/office/drawing/2014/main" id="{CF18903F-7A31-4DBC-B471-8FED8D114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8265" y="206580"/>
                <a:ext cx="411903" cy="411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5E8E5B42-975F-4B70-B76B-256E16434566}"/>
                  </a:ext>
                </a:extLst>
              </p:cNvPr>
              <p:cNvSpPr/>
              <p:nvPr/>
            </p:nvSpPr>
            <p:spPr>
              <a:xfrm>
                <a:off x="5204936" y="197867"/>
                <a:ext cx="133562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Phòng tắm</a:t>
                </a:r>
                <a:endParaRPr lang="vi-V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Nhóm 8">
                <a:extLst>
                  <a:ext uri="{FF2B5EF4-FFF2-40B4-BE49-F238E27FC236}">
                    <a16:creationId xmlns:a16="http://schemas.microsoft.com/office/drawing/2014/main" id="{DD7DD1F8-3846-418B-A686-E93A59F6A45C}"/>
                  </a:ext>
                </a:extLst>
              </p:cNvPr>
              <p:cNvGrpSpPr/>
              <p:nvPr/>
            </p:nvGrpSpPr>
            <p:grpSpPr>
              <a:xfrm>
                <a:off x="3874865" y="3935365"/>
                <a:ext cx="3917167" cy="644449"/>
                <a:chOff x="3874865" y="3241628"/>
                <a:chExt cx="3917167" cy="644449"/>
              </a:xfrm>
            </p:grpSpPr>
            <p:sp>
              <p:nvSpPr>
                <p:cNvPr id="28" name="Hình chữ nhật 27">
                  <a:extLst>
                    <a:ext uri="{FF2B5EF4-FFF2-40B4-BE49-F238E27FC236}">
                      <a16:creationId xmlns:a16="http://schemas.microsoft.com/office/drawing/2014/main" id="{EAFB982E-13BC-46B6-B4CC-5B486EF97A8D}"/>
                    </a:ext>
                  </a:extLst>
                </p:cNvPr>
                <p:cNvSpPr/>
                <p:nvPr/>
              </p:nvSpPr>
              <p:spPr>
                <a:xfrm>
                  <a:off x="3934408" y="3241628"/>
                  <a:ext cx="3857624" cy="6444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8">
                  <a:extLst>
                    <a:ext uri="{FF2B5EF4-FFF2-40B4-BE49-F238E27FC236}">
                      <a16:creationId xmlns:a16="http://schemas.microsoft.com/office/drawing/2014/main" id="{55E1C3C1-6A26-4ABC-BD58-45C452B806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2555"/>
                <a:stretch/>
              </p:blipFill>
              <p:spPr bwMode="auto">
                <a:xfrm>
                  <a:off x="3874865" y="3283998"/>
                  <a:ext cx="861185" cy="497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5E7296C0-CDD4-42AF-88DF-CD3B9B4F7E23}"/>
                    </a:ext>
                  </a:extLst>
                </p:cNvPr>
                <p:cNvSpPr/>
                <p:nvPr/>
              </p:nvSpPr>
              <p:spPr>
                <a:xfrm>
                  <a:off x="4982098" y="3340325"/>
                  <a:ext cx="171232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Lịch s</a:t>
                  </a:r>
                  <a:r>
                    <a:rPr lang="en-US" sz="20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ử thiết bị</a:t>
                  </a:r>
                  <a:endParaRPr lang="vi-VN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6" name="Nhóm 5">
                  <a:extLst>
                    <a:ext uri="{FF2B5EF4-FFF2-40B4-BE49-F238E27FC236}">
                      <a16:creationId xmlns:a16="http://schemas.microsoft.com/office/drawing/2014/main" id="{9E50485D-5A03-44B9-95B7-765E32372E9D}"/>
                    </a:ext>
                  </a:extLst>
                </p:cNvPr>
                <p:cNvGrpSpPr/>
                <p:nvPr/>
              </p:nvGrpSpPr>
              <p:grpSpPr>
                <a:xfrm>
                  <a:off x="7158086" y="3285555"/>
                  <a:ext cx="484035" cy="484035"/>
                  <a:chOff x="4717473" y="1330037"/>
                  <a:chExt cx="796636" cy="796636"/>
                </a:xfrm>
              </p:grpSpPr>
              <p:pic>
                <p:nvPicPr>
                  <p:cNvPr id="2050" name="Picture 2" descr="Dot Three Transparent &amp; PNG Clipart Free Download - YWD">
                    <a:extLst>
                      <a:ext uri="{FF2B5EF4-FFF2-40B4-BE49-F238E27FC236}">
                        <a16:creationId xmlns:a16="http://schemas.microsoft.com/office/drawing/2014/main" id="{8DE5E8EE-DB00-4BB2-8A12-B5CC7B1B1C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17473" y="1330037"/>
                    <a:ext cx="796636" cy="796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Hình Bầu dục 4">
                    <a:extLst>
                      <a:ext uri="{FF2B5EF4-FFF2-40B4-BE49-F238E27FC236}">
                        <a16:creationId xmlns:a16="http://schemas.microsoft.com/office/drawing/2014/main" id="{4766FB7C-754A-4BC4-AFBA-39DE76CD8EA0}"/>
                      </a:ext>
                    </a:extLst>
                  </p:cNvPr>
                  <p:cNvSpPr/>
                  <p:nvPr/>
                </p:nvSpPr>
                <p:spPr>
                  <a:xfrm>
                    <a:off x="4828310" y="1440874"/>
                    <a:ext cx="574964" cy="574964"/>
                  </a:xfrm>
                  <a:prstGeom prst="ellipse">
                    <a:avLst/>
                  </a:prstGeom>
                  <a:noFill/>
                  <a:ln w="38100">
                    <a:solidFill>
                      <a:srgbClr val="4A6D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1" name="Hình chữ nhật 30">
                <a:extLst>
                  <a:ext uri="{FF2B5EF4-FFF2-40B4-BE49-F238E27FC236}">
                    <a16:creationId xmlns:a16="http://schemas.microsoft.com/office/drawing/2014/main" id="{1D07285E-F759-4161-B833-16C098ABE802}"/>
                  </a:ext>
                </a:extLst>
              </p:cNvPr>
              <p:cNvSpPr/>
              <p:nvPr/>
            </p:nvSpPr>
            <p:spPr>
              <a:xfrm>
                <a:off x="4318159" y="5696766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2:15 </a:t>
                </a:r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12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Hình chữ nhật 43">
                <a:extLst>
                  <a:ext uri="{FF2B5EF4-FFF2-40B4-BE49-F238E27FC236}">
                    <a16:creationId xmlns:a16="http://schemas.microsoft.com/office/drawing/2014/main" id="{0079D9E8-29E0-41ED-BC04-AEFBD95ECB07}"/>
                  </a:ext>
                </a:extLst>
              </p:cNvPr>
              <p:cNvSpPr/>
              <p:nvPr/>
            </p:nvSpPr>
            <p:spPr>
              <a:xfrm>
                <a:off x="4305456" y="5000666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22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:53 12-04-2020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2049" name="Hình chữ nhật 2048">
                <a:extLst>
                  <a:ext uri="{FF2B5EF4-FFF2-40B4-BE49-F238E27FC236}">
                    <a16:creationId xmlns:a16="http://schemas.microsoft.com/office/drawing/2014/main" id="{591A6EF7-6CB0-4B91-8E11-154F4705B37D}"/>
                  </a:ext>
                </a:extLst>
              </p:cNvPr>
              <p:cNvSpPr/>
              <p:nvPr/>
            </p:nvSpPr>
            <p:spPr>
              <a:xfrm>
                <a:off x="4273812" y="5380172"/>
                <a:ext cx="101021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>
                    <a:ln w="0"/>
                    <a:solidFill>
                      <a:srgbClr val="92D050"/>
                    </a:solidFill>
                  </a:rPr>
                  <a:t>Đèn bật</a:t>
                </a:r>
                <a:endParaRPr lang="vi-VN" sz="2000" cap="none" spc="0">
                  <a:ln w="0"/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Hình chữ nhật 50">
                <a:extLst>
                  <a:ext uri="{FF2B5EF4-FFF2-40B4-BE49-F238E27FC236}">
                    <a16:creationId xmlns:a16="http://schemas.microsoft.com/office/drawing/2014/main" id="{4A64D32E-9FCE-409A-94AF-DAAC5CD4A70E}"/>
                  </a:ext>
                </a:extLst>
              </p:cNvPr>
              <p:cNvSpPr/>
              <p:nvPr/>
            </p:nvSpPr>
            <p:spPr>
              <a:xfrm>
                <a:off x="4318155" y="6355601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21:40 12-04-2020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Hình Bầu dục 51">
                <a:extLst>
                  <a:ext uri="{FF2B5EF4-FFF2-40B4-BE49-F238E27FC236}">
                    <a16:creationId xmlns:a16="http://schemas.microsoft.com/office/drawing/2014/main" id="{1D7D98E3-B86C-46DC-9B17-B4FEC8283782}"/>
                  </a:ext>
                </a:extLst>
              </p:cNvPr>
              <p:cNvSpPr/>
              <p:nvPr/>
            </p:nvSpPr>
            <p:spPr>
              <a:xfrm>
                <a:off x="4108403" y="6200845"/>
                <a:ext cx="79580" cy="79580"/>
              </a:xfrm>
              <a:prstGeom prst="ellipse">
                <a:avLst/>
              </a:prstGeom>
              <a:solidFill>
                <a:srgbClr val="4A6D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Hình chữ nhật 52">
                <a:extLst>
                  <a:ext uri="{FF2B5EF4-FFF2-40B4-BE49-F238E27FC236}">
                    <a16:creationId xmlns:a16="http://schemas.microsoft.com/office/drawing/2014/main" id="{579ED3DF-44AD-462E-97E3-3307E55D2700}"/>
                  </a:ext>
                </a:extLst>
              </p:cNvPr>
              <p:cNvSpPr/>
              <p:nvPr/>
            </p:nvSpPr>
            <p:spPr>
              <a:xfrm>
                <a:off x="4272172" y="6039007"/>
                <a:ext cx="95571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>
                    <a:ln w="0"/>
                    <a:solidFill>
                      <a:srgbClr val="4A6DAD"/>
                    </a:solidFill>
                  </a:rPr>
                  <a:t>Đèn tắt</a:t>
                </a:r>
                <a:endParaRPr lang="vi-VN" sz="2000" cap="none" spc="0">
                  <a:ln w="0"/>
                  <a:solidFill>
                    <a:srgbClr val="4A6DAD"/>
                  </a:solidFill>
                </a:endParaRPr>
              </a:p>
            </p:txBody>
          </p:sp>
          <p:cxnSp>
            <p:nvCxnSpPr>
              <p:cNvPr id="2053" name="Đường nối Thẳng 2052">
                <a:extLst>
                  <a:ext uri="{FF2B5EF4-FFF2-40B4-BE49-F238E27FC236}">
                    <a16:creationId xmlns:a16="http://schemas.microsoft.com/office/drawing/2014/main" id="{BF353BC5-AB6C-4CF7-A940-0F261A2EC0DA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4148193" y="4944516"/>
                <a:ext cx="0" cy="125632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8" name="Hình Bầu dục 2047">
                <a:extLst>
                  <a:ext uri="{FF2B5EF4-FFF2-40B4-BE49-F238E27FC236}">
                    <a16:creationId xmlns:a16="http://schemas.microsoft.com/office/drawing/2014/main" id="{5ECBA549-99D1-4E4E-A356-4A3296B2ADB8}"/>
                  </a:ext>
                </a:extLst>
              </p:cNvPr>
              <p:cNvSpPr/>
              <p:nvPr/>
            </p:nvSpPr>
            <p:spPr>
              <a:xfrm>
                <a:off x="4108403" y="5542010"/>
                <a:ext cx="79580" cy="795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Hình ảnh 2" descr="Ảnh có chứa trắng, đang ngồi, thiết bị, bàn&#10;&#10;Mô tả được tạo tự động">
                <a:extLst>
                  <a:ext uri="{FF2B5EF4-FFF2-40B4-BE49-F238E27FC236}">
                    <a16:creationId xmlns:a16="http://schemas.microsoft.com/office/drawing/2014/main" id="{0053AF1A-4EDA-4BEB-B370-BD7196364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684" b="26090"/>
              <a:stretch/>
            </p:blipFill>
            <p:spPr>
              <a:xfrm>
                <a:off x="4755641" y="1424135"/>
                <a:ext cx="2234211" cy="1122146"/>
              </a:xfrm>
              <a:prstGeom prst="rect">
                <a:avLst/>
              </a:prstGeom>
            </p:spPr>
          </p:pic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09C931F0-1F3C-4400-97C8-ABB2F3B21358}"/>
                  </a:ext>
                </a:extLst>
              </p:cNvPr>
              <p:cNvSpPr/>
              <p:nvPr/>
            </p:nvSpPr>
            <p:spPr>
              <a:xfrm>
                <a:off x="3939376" y="3241628"/>
                <a:ext cx="3847685" cy="690826"/>
              </a:xfrm>
              <a:prstGeom prst="rect">
                <a:avLst/>
              </a:prstGeom>
              <a:solidFill>
                <a:srgbClr val="E4EE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Nhóm 23">
                <a:extLst>
                  <a:ext uri="{FF2B5EF4-FFF2-40B4-BE49-F238E27FC236}">
                    <a16:creationId xmlns:a16="http://schemas.microsoft.com/office/drawing/2014/main" id="{B1629F4E-3BFB-4E6A-8471-C831708BF110}"/>
                  </a:ext>
                </a:extLst>
              </p:cNvPr>
              <p:cNvGrpSpPr/>
              <p:nvPr/>
            </p:nvGrpSpPr>
            <p:grpSpPr>
              <a:xfrm>
                <a:off x="4012656" y="3285368"/>
                <a:ext cx="3697603" cy="607924"/>
                <a:chOff x="4012656" y="3275842"/>
                <a:chExt cx="3697603" cy="607924"/>
              </a:xfrm>
            </p:grpSpPr>
            <p:sp>
              <p:nvSpPr>
                <p:cNvPr id="18" name="Hình chữ nhật: Góc Tròn 17">
                  <a:extLst>
                    <a:ext uri="{FF2B5EF4-FFF2-40B4-BE49-F238E27FC236}">
                      <a16:creationId xmlns:a16="http://schemas.microsoft.com/office/drawing/2014/main" id="{0CA77F58-B306-47FF-BE38-FC28E785AD76}"/>
                    </a:ext>
                  </a:extLst>
                </p:cNvPr>
                <p:cNvSpPr/>
                <p:nvPr/>
              </p:nvSpPr>
              <p:spPr>
                <a:xfrm>
                  <a:off x="4012656" y="3278139"/>
                  <a:ext cx="1811207" cy="605627"/>
                </a:xfrm>
                <a:prstGeom prst="roundRect">
                  <a:avLst>
                    <a:gd name="adj" fmla="val 2295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Hình chữ nhật: Góc Tròn 53">
                  <a:extLst>
                    <a:ext uri="{FF2B5EF4-FFF2-40B4-BE49-F238E27FC236}">
                      <a16:creationId xmlns:a16="http://schemas.microsoft.com/office/drawing/2014/main" id="{BB689280-4277-43B2-B0D9-8595948E9747}"/>
                    </a:ext>
                  </a:extLst>
                </p:cNvPr>
                <p:cNvSpPr/>
                <p:nvPr/>
              </p:nvSpPr>
              <p:spPr>
                <a:xfrm>
                  <a:off x="5899052" y="3275842"/>
                  <a:ext cx="1811207" cy="605627"/>
                </a:xfrm>
                <a:prstGeom prst="roundRect">
                  <a:avLst>
                    <a:gd name="adj" fmla="val 2295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Hình ảnh 16" descr="Ảnh có chứa vẽ&#10;&#10;Mô tả được tạo tự động">
                  <a:extLst>
                    <a:ext uri="{FF2B5EF4-FFF2-40B4-BE49-F238E27FC236}">
                      <a16:creationId xmlns:a16="http://schemas.microsoft.com/office/drawing/2014/main" id="{CB665B1D-F876-48A8-96B7-DAE3BC205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2007" y="3377252"/>
                  <a:ext cx="407401" cy="407401"/>
                </a:xfrm>
                <a:prstGeom prst="rect">
                  <a:avLst/>
                </a:prstGeom>
              </p:spPr>
            </p:pic>
            <p:pic>
              <p:nvPicPr>
                <p:cNvPr id="14" name="Hình ảnh 13" descr="Ảnh có chứa đồng hồ&#10;&#10;Mô tả được tạo tự động">
                  <a:extLst>
                    <a:ext uri="{FF2B5EF4-FFF2-40B4-BE49-F238E27FC236}">
                      <a16:creationId xmlns:a16="http://schemas.microsoft.com/office/drawing/2014/main" id="{00F701F7-879E-492D-9B07-B4F80EF15C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594" y="3366697"/>
                  <a:ext cx="382812" cy="382812"/>
                </a:xfrm>
                <a:prstGeom prst="rect">
                  <a:avLst/>
                </a:prstGeom>
              </p:spPr>
            </p:pic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D28464DB-EE5A-43C2-9545-345DF418F837}"/>
                    </a:ext>
                  </a:extLst>
                </p:cNvPr>
                <p:cNvSpPr/>
                <p:nvPr/>
              </p:nvSpPr>
              <p:spPr>
                <a:xfrm>
                  <a:off x="4312636" y="3285282"/>
                  <a:ext cx="1548822" cy="2923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3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Th</a:t>
                  </a:r>
                  <a:r>
                    <a:rPr lang="en-US" sz="13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ời gian hoạt động</a:t>
                  </a:r>
                  <a:endParaRPr lang="vi-VN" sz="13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8BD692D7-5DED-4083-B8C3-BBA0EE70750C}"/>
                    </a:ext>
                  </a:extLst>
                </p:cNvPr>
                <p:cNvSpPr/>
                <p:nvPr/>
              </p:nvSpPr>
              <p:spPr>
                <a:xfrm>
                  <a:off x="4415750" y="3501526"/>
                  <a:ext cx="1322798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18:00 – 06:00</a:t>
                  </a:r>
                  <a:endParaRPr lang="vi-VN" sz="1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Hình chữ nhật 54">
                  <a:extLst>
                    <a:ext uri="{FF2B5EF4-FFF2-40B4-BE49-F238E27FC236}">
                      <a16:creationId xmlns:a16="http://schemas.microsoft.com/office/drawing/2014/main" id="{BA8130DC-5C67-4F6D-845D-14F3F95C5B8D}"/>
                    </a:ext>
                  </a:extLst>
                </p:cNvPr>
                <p:cNvSpPr/>
                <p:nvPr/>
              </p:nvSpPr>
              <p:spPr>
                <a:xfrm>
                  <a:off x="6375179" y="3285282"/>
                  <a:ext cx="1135375" cy="2923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3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Độ trễ thiết bị</a:t>
                  </a:r>
                  <a:endParaRPr lang="vi-VN" sz="13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Hình chữ nhật 55">
                  <a:extLst>
                    <a:ext uri="{FF2B5EF4-FFF2-40B4-BE49-F238E27FC236}">
                      <a16:creationId xmlns:a16="http://schemas.microsoft.com/office/drawing/2014/main" id="{4AC85D75-B52E-4C7A-9921-4E992C3D33FB}"/>
                    </a:ext>
                  </a:extLst>
                </p:cNvPr>
                <p:cNvSpPr/>
                <p:nvPr/>
              </p:nvSpPr>
              <p:spPr>
                <a:xfrm>
                  <a:off x="6275950" y="3502327"/>
                  <a:ext cx="1361271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 phút 30 giây</a:t>
                  </a:r>
                  <a:endParaRPr lang="vi-VN" sz="1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C6DA2A80-2C99-474A-AE16-171C51B0A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59992" y="937200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Hình chữ nhật 41">
              <a:extLst>
                <a:ext uri="{FF2B5EF4-FFF2-40B4-BE49-F238E27FC236}">
                  <a16:creationId xmlns:a16="http://schemas.microsoft.com/office/drawing/2014/main" id="{6A27AF9A-3AEC-492E-A047-4E5EFA90EB2C}"/>
                </a:ext>
              </a:extLst>
            </p:cNvPr>
            <p:cNvSpPr/>
            <p:nvPr/>
          </p:nvSpPr>
          <p:spPr>
            <a:xfrm>
              <a:off x="5127526" y="816713"/>
              <a:ext cx="18069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Đèn đang tắt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E7AC4576-6976-4CC0-8259-7996F0BF6F96}"/>
                </a:ext>
              </a:extLst>
            </p:cNvPr>
            <p:cNvSpPr/>
            <p:nvPr/>
          </p:nvSpPr>
          <p:spPr>
            <a:xfrm>
              <a:off x="4080700" y="4809531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0549FEFC-51DA-47D9-BD36-6A631F16C207}"/>
                </a:ext>
              </a:extLst>
            </p:cNvPr>
            <p:cNvSpPr/>
            <p:nvPr/>
          </p:nvSpPr>
          <p:spPr>
            <a:xfrm>
              <a:off x="4271397" y="4652629"/>
              <a:ext cx="156324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4A6DAD"/>
                  </a:solidFill>
                </a:rPr>
                <a:t>Đèn đang tắt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19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3EAEBF34-020E-4A5A-AD07-00828617E8F0}"/>
              </a:ext>
            </a:extLst>
          </p:cNvPr>
          <p:cNvGrpSpPr/>
          <p:nvPr/>
        </p:nvGrpSpPr>
        <p:grpSpPr>
          <a:xfrm>
            <a:off x="3874865" y="0"/>
            <a:ext cx="3982867" cy="6872024"/>
            <a:chOff x="3874865" y="0"/>
            <a:chExt cx="3982867" cy="6872024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A547A66B-6C2D-4D35-AC00-E5B19A9F1C37}"/>
                </a:ext>
              </a:extLst>
            </p:cNvPr>
            <p:cNvGrpSpPr/>
            <p:nvPr/>
          </p:nvGrpSpPr>
          <p:grpSpPr>
            <a:xfrm>
              <a:off x="3874865" y="0"/>
              <a:ext cx="3982867" cy="6872024"/>
              <a:chOff x="3874865" y="0"/>
              <a:chExt cx="3982867" cy="6872024"/>
            </a:xfrm>
          </p:grpSpPr>
          <p:sp>
            <p:nvSpPr>
              <p:cNvPr id="30" name="Hình chữ nhật 29">
                <a:extLst>
                  <a:ext uri="{FF2B5EF4-FFF2-40B4-BE49-F238E27FC236}">
                    <a16:creationId xmlns:a16="http://schemas.microsoft.com/office/drawing/2014/main" id="{CF1A8CCF-2271-4B74-91CC-240ACCC2D46C}"/>
                  </a:ext>
                </a:extLst>
              </p:cNvPr>
              <p:cNvSpPr/>
              <p:nvPr/>
            </p:nvSpPr>
            <p:spPr>
              <a:xfrm>
                <a:off x="3934408" y="3840363"/>
                <a:ext cx="3857624" cy="301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39A6061F-C2B1-49F7-B960-E326229C9DBA}"/>
                  </a:ext>
                </a:extLst>
              </p:cNvPr>
              <p:cNvSpPr/>
              <p:nvPr/>
            </p:nvSpPr>
            <p:spPr>
              <a:xfrm>
                <a:off x="3934408" y="207818"/>
                <a:ext cx="3857625" cy="48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Hình ảnh 18">
                <a:extLst>
                  <a:ext uri="{FF2B5EF4-FFF2-40B4-BE49-F238E27FC236}">
                    <a16:creationId xmlns:a16="http://schemas.microsoft.com/office/drawing/2014/main" id="{D536F1E0-8923-4B32-8AA6-B0CBDB684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39377" y="678126"/>
                <a:ext cx="3847685" cy="2563502"/>
              </a:xfrm>
              <a:prstGeom prst="rect">
                <a:avLst/>
              </a:prstGeom>
              <a:effectLst>
                <a:glow>
                  <a:schemeClr val="accent1"/>
                </a:glow>
              </a:effectLst>
            </p:spPr>
          </p:pic>
          <p:pic>
            <p:nvPicPr>
              <p:cNvPr id="4" name="Picture 2" descr="back logo icon – Free Icons Download">
                <a:extLst>
                  <a:ext uri="{FF2B5EF4-FFF2-40B4-BE49-F238E27FC236}">
                    <a16:creationId xmlns:a16="http://schemas.microsoft.com/office/drawing/2014/main" id="{05DDC231-7BF3-48E0-B1C5-F632DB98FF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3933" y="206907"/>
                <a:ext cx="411903" cy="411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Hình ảnh 21" descr="Ảnh có chứa sáng, máy tính&#10;&#10;Mô tả được tạo tự động">
                <a:extLst>
                  <a:ext uri="{FF2B5EF4-FFF2-40B4-BE49-F238E27FC236}">
                    <a16:creationId xmlns:a16="http://schemas.microsoft.com/office/drawing/2014/main" id="{F3E69F79-B5DC-4185-99EC-DA705B7EA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57" t="-1" r="44756" b="5189"/>
              <a:stretch/>
            </p:blipFill>
            <p:spPr>
              <a:xfrm>
                <a:off x="7562786" y="4429393"/>
                <a:ext cx="294946" cy="2442631"/>
              </a:xfrm>
              <a:prstGeom prst="rect">
                <a:avLst/>
              </a:prstGeom>
            </p:spPr>
          </p:pic>
          <p:pic>
            <p:nvPicPr>
              <p:cNvPr id="33" name="Hình ảnh 32">
                <a:extLst>
                  <a:ext uri="{FF2B5EF4-FFF2-40B4-BE49-F238E27FC236}">
                    <a16:creationId xmlns:a16="http://schemas.microsoft.com/office/drawing/2014/main" id="{3776CF40-B7E1-4720-8E11-32B3D72EB2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70"/>
              <a:stretch/>
            </p:blipFill>
            <p:spPr>
              <a:xfrm>
                <a:off x="3934408" y="0"/>
                <a:ext cx="3857625" cy="207818"/>
              </a:xfrm>
              <a:prstGeom prst="rect">
                <a:avLst/>
              </a:prstGeom>
            </p:spPr>
          </p:pic>
          <p:pic>
            <p:nvPicPr>
              <p:cNvPr id="2062" name="Picture 14" descr="Settings Launcher cho Android - Tải về APK">
                <a:extLst>
                  <a:ext uri="{FF2B5EF4-FFF2-40B4-BE49-F238E27FC236}">
                    <a16:creationId xmlns:a16="http://schemas.microsoft.com/office/drawing/2014/main" id="{CF18903F-7A31-4DBC-B471-8FED8D114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8265" y="206580"/>
                <a:ext cx="411903" cy="411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5E8E5B42-975F-4B70-B76B-256E16434566}"/>
                  </a:ext>
                </a:extLst>
              </p:cNvPr>
              <p:cNvSpPr/>
              <p:nvPr/>
            </p:nvSpPr>
            <p:spPr>
              <a:xfrm>
                <a:off x="5246968" y="197867"/>
                <a:ext cx="125156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Bathroom</a:t>
                </a:r>
                <a:endParaRPr lang="vi-VN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Nhóm 8">
                <a:extLst>
                  <a:ext uri="{FF2B5EF4-FFF2-40B4-BE49-F238E27FC236}">
                    <a16:creationId xmlns:a16="http://schemas.microsoft.com/office/drawing/2014/main" id="{DD7DD1F8-3846-418B-A686-E93A59F6A45C}"/>
                  </a:ext>
                </a:extLst>
              </p:cNvPr>
              <p:cNvGrpSpPr/>
              <p:nvPr/>
            </p:nvGrpSpPr>
            <p:grpSpPr>
              <a:xfrm>
                <a:off x="3874865" y="3935365"/>
                <a:ext cx="3917167" cy="644449"/>
                <a:chOff x="3874865" y="3241628"/>
                <a:chExt cx="3917167" cy="644449"/>
              </a:xfrm>
            </p:grpSpPr>
            <p:sp>
              <p:nvSpPr>
                <p:cNvPr id="28" name="Hình chữ nhật 27">
                  <a:extLst>
                    <a:ext uri="{FF2B5EF4-FFF2-40B4-BE49-F238E27FC236}">
                      <a16:creationId xmlns:a16="http://schemas.microsoft.com/office/drawing/2014/main" id="{EAFB982E-13BC-46B6-B4CC-5B486EF97A8D}"/>
                    </a:ext>
                  </a:extLst>
                </p:cNvPr>
                <p:cNvSpPr/>
                <p:nvPr/>
              </p:nvSpPr>
              <p:spPr>
                <a:xfrm>
                  <a:off x="3934408" y="3241628"/>
                  <a:ext cx="3857624" cy="6444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8">
                  <a:extLst>
                    <a:ext uri="{FF2B5EF4-FFF2-40B4-BE49-F238E27FC236}">
                      <a16:creationId xmlns:a16="http://schemas.microsoft.com/office/drawing/2014/main" id="{55E1C3C1-6A26-4ABC-BD58-45C452B806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2555"/>
                <a:stretch/>
              </p:blipFill>
              <p:spPr bwMode="auto">
                <a:xfrm>
                  <a:off x="3874865" y="3283998"/>
                  <a:ext cx="861185" cy="497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5E7296C0-CDD4-42AF-88DF-CD3B9B4F7E23}"/>
                    </a:ext>
                  </a:extLst>
                </p:cNvPr>
                <p:cNvSpPr/>
                <p:nvPr/>
              </p:nvSpPr>
              <p:spPr>
                <a:xfrm>
                  <a:off x="5372431" y="3340325"/>
                  <a:ext cx="931665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History</a:t>
                  </a:r>
                  <a:endParaRPr lang="vi-VN" sz="20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6" name="Nhóm 5">
                  <a:extLst>
                    <a:ext uri="{FF2B5EF4-FFF2-40B4-BE49-F238E27FC236}">
                      <a16:creationId xmlns:a16="http://schemas.microsoft.com/office/drawing/2014/main" id="{9E50485D-5A03-44B9-95B7-765E32372E9D}"/>
                    </a:ext>
                  </a:extLst>
                </p:cNvPr>
                <p:cNvGrpSpPr/>
                <p:nvPr/>
              </p:nvGrpSpPr>
              <p:grpSpPr>
                <a:xfrm>
                  <a:off x="7158086" y="3285555"/>
                  <a:ext cx="484035" cy="484035"/>
                  <a:chOff x="4717473" y="1330037"/>
                  <a:chExt cx="796636" cy="796636"/>
                </a:xfrm>
              </p:grpSpPr>
              <p:pic>
                <p:nvPicPr>
                  <p:cNvPr id="2050" name="Picture 2" descr="Dot Three Transparent &amp; PNG Clipart Free Download - YWD">
                    <a:extLst>
                      <a:ext uri="{FF2B5EF4-FFF2-40B4-BE49-F238E27FC236}">
                        <a16:creationId xmlns:a16="http://schemas.microsoft.com/office/drawing/2014/main" id="{8DE5E8EE-DB00-4BB2-8A12-B5CC7B1B1C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17473" y="1330037"/>
                    <a:ext cx="796636" cy="796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Hình Bầu dục 4">
                    <a:extLst>
                      <a:ext uri="{FF2B5EF4-FFF2-40B4-BE49-F238E27FC236}">
                        <a16:creationId xmlns:a16="http://schemas.microsoft.com/office/drawing/2014/main" id="{4766FB7C-754A-4BC4-AFBA-39DE76CD8EA0}"/>
                      </a:ext>
                    </a:extLst>
                  </p:cNvPr>
                  <p:cNvSpPr/>
                  <p:nvPr/>
                </p:nvSpPr>
                <p:spPr>
                  <a:xfrm>
                    <a:off x="4828310" y="1440874"/>
                    <a:ext cx="574964" cy="574964"/>
                  </a:xfrm>
                  <a:prstGeom prst="ellipse">
                    <a:avLst/>
                  </a:prstGeom>
                  <a:noFill/>
                  <a:ln w="38100">
                    <a:solidFill>
                      <a:srgbClr val="4A6DA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1" name="Hình chữ nhật 30">
                <a:extLst>
                  <a:ext uri="{FF2B5EF4-FFF2-40B4-BE49-F238E27FC236}">
                    <a16:creationId xmlns:a16="http://schemas.microsoft.com/office/drawing/2014/main" id="{1D07285E-F759-4161-B833-16C098ABE802}"/>
                  </a:ext>
                </a:extLst>
              </p:cNvPr>
              <p:cNvSpPr/>
              <p:nvPr/>
            </p:nvSpPr>
            <p:spPr>
              <a:xfrm>
                <a:off x="4318159" y="5696766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2:15 </a:t>
                </a:r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12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Hình chữ nhật 43">
                <a:extLst>
                  <a:ext uri="{FF2B5EF4-FFF2-40B4-BE49-F238E27FC236}">
                    <a16:creationId xmlns:a16="http://schemas.microsoft.com/office/drawing/2014/main" id="{0079D9E8-29E0-41ED-BC04-AEFBD95ECB07}"/>
                  </a:ext>
                </a:extLst>
              </p:cNvPr>
              <p:cNvSpPr/>
              <p:nvPr/>
            </p:nvSpPr>
            <p:spPr>
              <a:xfrm>
                <a:off x="4305456" y="5000666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22</a:t>
                </a:r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:53 12-04-2020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2049" name="Hình chữ nhật 2048">
                <a:extLst>
                  <a:ext uri="{FF2B5EF4-FFF2-40B4-BE49-F238E27FC236}">
                    <a16:creationId xmlns:a16="http://schemas.microsoft.com/office/drawing/2014/main" id="{591A6EF7-6CB0-4B91-8E11-154F4705B37D}"/>
                  </a:ext>
                </a:extLst>
              </p:cNvPr>
              <p:cNvSpPr/>
              <p:nvPr/>
            </p:nvSpPr>
            <p:spPr>
              <a:xfrm>
                <a:off x="4277810" y="5380172"/>
                <a:ext cx="101745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>
                    <a:ln w="0"/>
                    <a:solidFill>
                      <a:srgbClr val="92D050"/>
                    </a:solidFill>
                  </a:rPr>
                  <a:t>Light on</a:t>
                </a:r>
                <a:endParaRPr lang="vi-VN" sz="2000" cap="none" spc="0">
                  <a:ln w="0"/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Hình chữ nhật 50">
                <a:extLst>
                  <a:ext uri="{FF2B5EF4-FFF2-40B4-BE49-F238E27FC236}">
                    <a16:creationId xmlns:a16="http://schemas.microsoft.com/office/drawing/2014/main" id="{4A64D32E-9FCE-409A-94AF-DAAC5CD4A70E}"/>
                  </a:ext>
                </a:extLst>
              </p:cNvPr>
              <p:cNvSpPr/>
              <p:nvPr/>
            </p:nvSpPr>
            <p:spPr>
              <a:xfrm>
                <a:off x="4318155" y="6355601"/>
                <a:ext cx="14798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>
                    <a:ln w="0"/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21:40 12-04-2020</a:t>
                </a:r>
                <a:endParaRPr lang="vi-VN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endParaRPr>
              </a:p>
            </p:txBody>
          </p:sp>
          <p:sp>
            <p:nvSpPr>
              <p:cNvPr id="52" name="Hình Bầu dục 51">
                <a:extLst>
                  <a:ext uri="{FF2B5EF4-FFF2-40B4-BE49-F238E27FC236}">
                    <a16:creationId xmlns:a16="http://schemas.microsoft.com/office/drawing/2014/main" id="{1D7D98E3-B86C-46DC-9B17-B4FEC8283782}"/>
                  </a:ext>
                </a:extLst>
              </p:cNvPr>
              <p:cNvSpPr/>
              <p:nvPr/>
            </p:nvSpPr>
            <p:spPr>
              <a:xfrm>
                <a:off x="4108403" y="6200845"/>
                <a:ext cx="79580" cy="79580"/>
              </a:xfrm>
              <a:prstGeom prst="ellipse">
                <a:avLst/>
              </a:prstGeom>
              <a:solidFill>
                <a:srgbClr val="4A6D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Hình chữ nhật 52">
                <a:extLst>
                  <a:ext uri="{FF2B5EF4-FFF2-40B4-BE49-F238E27FC236}">
                    <a16:creationId xmlns:a16="http://schemas.microsoft.com/office/drawing/2014/main" id="{579ED3DF-44AD-462E-97E3-3307E55D2700}"/>
                  </a:ext>
                </a:extLst>
              </p:cNvPr>
              <p:cNvSpPr/>
              <p:nvPr/>
            </p:nvSpPr>
            <p:spPr>
              <a:xfrm>
                <a:off x="4277049" y="6039007"/>
                <a:ext cx="103740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>
                    <a:ln w="0"/>
                    <a:solidFill>
                      <a:srgbClr val="4A6DAD"/>
                    </a:solidFill>
                  </a:rPr>
                  <a:t>Light off</a:t>
                </a:r>
                <a:endParaRPr lang="vi-VN" sz="2000" cap="none" spc="0">
                  <a:ln w="0"/>
                  <a:solidFill>
                    <a:srgbClr val="4A6DAD"/>
                  </a:solidFill>
                </a:endParaRPr>
              </a:p>
            </p:txBody>
          </p:sp>
          <p:cxnSp>
            <p:nvCxnSpPr>
              <p:cNvPr id="2053" name="Đường nối Thẳng 2052">
                <a:extLst>
                  <a:ext uri="{FF2B5EF4-FFF2-40B4-BE49-F238E27FC236}">
                    <a16:creationId xmlns:a16="http://schemas.microsoft.com/office/drawing/2014/main" id="{BF353BC5-AB6C-4CF7-A940-0F261A2EC0DA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4148193" y="4944516"/>
                <a:ext cx="0" cy="125632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8" name="Hình Bầu dục 2047">
                <a:extLst>
                  <a:ext uri="{FF2B5EF4-FFF2-40B4-BE49-F238E27FC236}">
                    <a16:creationId xmlns:a16="http://schemas.microsoft.com/office/drawing/2014/main" id="{5ECBA549-99D1-4E4E-A356-4A3296B2ADB8}"/>
                  </a:ext>
                </a:extLst>
              </p:cNvPr>
              <p:cNvSpPr/>
              <p:nvPr/>
            </p:nvSpPr>
            <p:spPr>
              <a:xfrm>
                <a:off x="4108403" y="5542010"/>
                <a:ext cx="79580" cy="795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Hình ảnh 2" descr="Ảnh có chứa trắng, đang ngồi, thiết bị, bàn&#10;&#10;Mô tả được tạo tự động">
                <a:extLst>
                  <a:ext uri="{FF2B5EF4-FFF2-40B4-BE49-F238E27FC236}">
                    <a16:creationId xmlns:a16="http://schemas.microsoft.com/office/drawing/2014/main" id="{0053AF1A-4EDA-4BEB-B370-BD7196364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684" b="26090"/>
              <a:stretch/>
            </p:blipFill>
            <p:spPr>
              <a:xfrm>
                <a:off x="4755641" y="1424135"/>
                <a:ext cx="2234211" cy="1122146"/>
              </a:xfrm>
              <a:prstGeom prst="rect">
                <a:avLst/>
              </a:prstGeom>
            </p:spPr>
          </p:pic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09C931F0-1F3C-4400-97C8-ABB2F3B21358}"/>
                  </a:ext>
                </a:extLst>
              </p:cNvPr>
              <p:cNvSpPr/>
              <p:nvPr/>
            </p:nvSpPr>
            <p:spPr>
              <a:xfrm>
                <a:off x="3939376" y="3241628"/>
                <a:ext cx="3847685" cy="690826"/>
              </a:xfrm>
              <a:prstGeom prst="rect">
                <a:avLst/>
              </a:prstGeom>
              <a:solidFill>
                <a:srgbClr val="E4EE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Nhóm 23">
                <a:extLst>
                  <a:ext uri="{FF2B5EF4-FFF2-40B4-BE49-F238E27FC236}">
                    <a16:creationId xmlns:a16="http://schemas.microsoft.com/office/drawing/2014/main" id="{B1629F4E-3BFB-4E6A-8471-C831708BF110}"/>
                  </a:ext>
                </a:extLst>
              </p:cNvPr>
              <p:cNvGrpSpPr/>
              <p:nvPr/>
            </p:nvGrpSpPr>
            <p:grpSpPr>
              <a:xfrm>
                <a:off x="4012656" y="3285368"/>
                <a:ext cx="3697603" cy="607924"/>
                <a:chOff x="4012656" y="3275842"/>
                <a:chExt cx="3697603" cy="607924"/>
              </a:xfrm>
            </p:grpSpPr>
            <p:sp>
              <p:nvSpPr>
                <p:cNvPr id="18" name="Hình chữ nhật: Góc Tròn 17">
                  <a:extLst>
                    <a:ext uri="{FF2B5EF4-FFF2-40B4-BE49-F238E27FC236}">
                      <a16:creationId xmlns:a16="http://schemas.microsoft.com/office/drawing/2014/main" id="{0CA77F58-B306-47FF-BE38-FC28E785AD76}"/>
                    </a:ext>
                  </a:extLst>
                </p:cNvPr>
                <p:cNvSpPr/>
                <p:nvPr/>
              </p:nvSpPr>
              <p:spPr>
                <a:xfrm>
                  <a:off x="4012656" y="3278139"/>
                  <a:ext cx="1811207" cy="605627"/>
                </a:xfrm>
                <a:prstGeom prst="roundRect">
                  <a:avLst>
                    <a:gd name="adj" fmla="val 2295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Hình chữ nhật: Góc Tròn 53">
                  <a:extLst>
                    <a:ext uri="{FF2B5EF4-FFF2-40B4-BE49-F238E27FC236}">
                      <a16:creationId xmlns:a16="http://schemas.microsoft.com/office/drawing/2014/main" id="{BB689280-4277-43B2-B0D9-8595948E9747}"/>
                    </a:ext>
                  </a:extLst>
                </p:cNvPr>
                <p:cNvSpPr/>
                <p:nvPr/>
              </p:nvSpPr>
              <p:spPr>
                <a:xfrm>
                  <a:off x="5899052" y="3275842"/>
                  <a:ext cx="1811207" cy="605627"/>
                </a:xfrm>
                <a:prstGeom prst="roundRect">
                  <a:avLst>
                    <a:gd name="adj" fmla="val 22958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Hình ảnh 16" descr="Ảnh có chứa vẽ&#10;&#10;Mô tả được tạo tự động">
                  <a:extLst>
                    <a:ext uri="{FF2B5EF4-FFF2-40B4-BE49-F238E27FC236}">
                      <a16:creationId xmlns:a16="http://schemas.microsoft.com/office/drawing/2014/main" id="{CB665B1D-F876-48A8-96B7-DAE3BC205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2007" y="3377252"/>
                  <a:ext cx="407401" cy="407401"/>
                </a:xfrm>
                <a:prstGeom prst="rect">
                  <a:avLst/>
                </a:prstGeom>
              </p:spPr>
            </p:pic>
            <p:pic>
              <p:nvPicPr>
                <p:cNvPr id="14" name="Hình ảnh 13" descr="Ảnh có chứa đồng hồ&#10;&#10;Mô tả được tạo tự động">
                  <a:extLst>
                    <a:ext uri="{FF2B5EF4-FFF2-40B4-BE49-F238E27FC236}">
                      <a16:creationId xmlns:a16="http://schemas.microsoft.com/office/drawing/2014/main" id="{00F701F7-879E-492D-9B07-B4F80EF15C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594" y="3366697"/>
                  <a:ext cx="382812" cy="382812"/>
                </a:xfrm>
                <a:prstGeom prst="rect">
                  <a:avLst/>
                </a:prstGeom>
              </p:spPr>
            </p:pic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D28464DB-EE5A-43C2-9545-345DF418F837}"/>
                    </a:ext>
                  </a:extLst>
                </p:cNvPr>
                <p:cNvSpPr/>
                <p:nvPr/>
              </p:nvSpPr>
              <p:spPr>
                <a:xfrm>
                  <a:off x="4360729" y="3285282"/>
                  <a:ext cx="1452642" cy="2923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3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Daily </a:t>
                  </a:r>
                  <a:r>
                    <a:rPr lang="en-US" sz="13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working time</a:t>
                  </a:r>
                  <a:endParaRPr lang="vi-VN" sz="13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8BD692D7-5DED-4083-B8C3-BBA0EE70750C}"/>
                    </a:ext>
                  </a:extLst>
                </p:cNvPr>
                <p:cNvSpPr/>
                <p:nvPr/>
              </p:nvSpPr>
              <p:spPr>
                <a:xfrm>
                  <a:off x="4415750" y="3501526"/>
                  <a:ext cx="1322798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18:00 – 06:00</a:t>
                  </a:r>
                  <a:endParaRPr lang="vi-VN" sz="1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Hình chữ nhật 54">
                  <a:extLst>
                    <a:ext uri="{FF2B5EF4-FFF2-40B4-BE49-F238E27FC236}">
                      <a16:creationId xmlns:a16="http://schemas.microsoft.com/office/drawing/2014/main" id="{BA8130DC-5C67-4F6D-845D-14F3F95C5B8D}"/>
                    </a:ext>
                  </a:extLst>
                </p:cNvPr>
                <p:cNvSpPr/>
                <p:nvPr/>
              </p:nvSpPr>
              <p:spPr>
                <a:xfrm>
                  <a:off x="6487390" y="3285282"/>
                  <a:ext cx="910955" cy="2923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30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Delay time</a:t>
                  </a:r>
                  <a:endParaRPr lang="vi-VN" sz="13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Hình chữ nhật 55">
                  <a:extLst>
                    <a:ext uri="{FF2B5EF4-FFF2-40B4-BE49-F238E27FC236}">
                      <a16:creationId xmlns:a16="http://schemas.microsoft.com/office/drawing/2014/main" id="{4AC85D75-B52E-4C7A-9921-4E992C3D33FB}"/>
                    </a:ext>
                  </a:extLst>
                </p:cNvPr>
                <p:cNvSpPr/>
                <p:nvPr/>
              </p:nvSpPr>
              <p:spPr>
                <a:xfrm>
                  <a:off x="6344877" y="3502327"/>
                  <a:ext cx="1223412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 min 30 sec</a:t>
                  </a:r>
                  <a:endParaRPr lang="vi-VN" sz="1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C6DA2A80-2C99-474A-AE16-171C51B0A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12395" y="937200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Hình chữ nhật 41">
              <a:extLst>
                <a:ext uri="{FF2B5EF4-FFF2-40B4-BE49-F238E27FC236}">
                  <a16:creationId xmlns:a16="http://schemas.microsoft.com/office/drawing/2014/main" id="{6A27AF9A-3AEC-492E-A047-4E5EFA90EB2C}"/>
                </a:ext>
              </a:extLst>
            </p:cNvPr>
            <p:cNvSpPr/>
            <p:nvPr/>
          </p:nvSpPr>
          <p:spPr>
            <a:xfrm>
              <a:off x="5311047" y="816713"/>
              <a:ext cx="146758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Light is off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E7AC4576-6976-4CC0-8259-7996F0BF6F96}"/>
                </a:ext>
              </a:extLst>
            </p:cNvPr>
            <p:cNvSpPr/>
            <p:nvPr/>
          </p:nvSpPr>
          <p:spPr>
            <a:xfrm>
              <a:off x="4080700" y="4809531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0549FEFC-51DA-47D9-BD36-6A631F16C207}"/>
                </a:ext>
              </a:extLst>
            </p:cNvPr>
            <p:cNvSpPr/>
            <p:nvPr/>
          </p:nvSpPr>
          <p:spPr>
            <a:xfrm>
              <a:off x="4274501" y="4652629"/>
              <a:ext cx="128272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4A6DAD"/>
                  </a:solidFill>
                </a:rPr>
                <a:t>Light is off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76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5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BB3787-7B25-466E-8F41-C111300A6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t="16528" r="7371" b="6555"/>
          <a:stretch/>
        </p:blipFill>
        <p:spPr bwMode="auto">
          <a:xfrm>
            <a:off x="2107449" y="1245514"/>
            <a:ext cx="7977101" cy="561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5F7B16D-8F09-49AB-B285-34257B45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7117" y="67878"/>
            <a:ext cx="877105" cy="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F12A035-E5FE-48C0-A3A6-443A2935ABD9}"/>
              </a:ext>
            </a:extLst>
          </p:cNvPr>
          <p:cNvSpPr/>
          <p:nvPr/>
        </p:nvSpPr>
        <p:spPr>
          <a:xfrm>
            <a:off x="3919352" y="244820"/>
            <a:ext cx="56525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02B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CA-SS03 – AQI Sensor system (Air Quality Index)</a:t>
            </a:r>
            <a:endParaRPr lang="vi-VN" sz="2800" cap="none" spc="0">
              <a:ln w="0"/>
              <a:solidFill>
                <a:srgbClr val="02B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C00B95-4B3D-42F3-8D0D-FAD514EE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54D02E-251D-411D-8350-BFE2E59B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F1FB66-8B82-43C1-A3EA-A045044D2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t="11079" r="4352" b="12580"/>
          <a:stretch/>
        </p:blipFill>
        <p:spPr bwMode="auto">
          <a:xfrm>
            <a:off x="1902699" y="1235649"/>
            <a:ext cx="8386602" cy="552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DCD9915-DAEE-4F0E-8890-25C751EF2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2283" y="204713"/>
            <a:ext cx="871055" cy="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81E19B0-C9F7-4FD8-B6AE-89765BD169E2}"/>
              </a:ext>
            </a:extLst>
          </p:cNvPr>
          <p:cNvSpPr/>
          <p:nvPr/>
        </p:nvSpPr>
        <p:spPr>
          <a:xfrm>
            <a:off x="2289051" y="340725"/>
            <a:ext cx="79464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F9C01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</a:t>
            </a:r>
            <a:r>
              <a:rPr lang="en-US" sz="2800">
                <a:ln w="0"/>
                <a:solidFill>
                  <a:srgbClr val="F9C01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4 – Combustible gas and flame Sensor / Flame warning system</a:t>
            </a:r>
            <a:endParaRPr lang="vi-VN" sz="2800" cap="none" spc="0">
              <a:ln w="0"/>
              <a:solidFill>
                <a:srgbClr val="F9C01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Nhóm 20">
            <a:extLst>
              <a:ext uri="{FF2B5EF4-FFF2-40B4-BE49-F238E27FC236}">
                <a16:creationId xmlns:a16="http://schemas.microsoft.com/office/drawing/2014/main" id="{3EDF0190-23E9-4C94-BCBB-40031C81ACB0}"/>
              </a:ext>
            </a:extLst>
          </p:cNvPr>
          <p:cNvGrpSpPr/>
          <p:nvPr/>
        </p:nvGrpSpPr>
        <p:grpSpPr>
          <a:xfrm>
            <a:off x="3651823" y="14514"/>
            <a:ext cx="4727864" cy="2189018"/>
            <a:chOff x="3805158" y="4613562"/>
            <a:chExt cx="4727864" cy="2189018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AE5730EF-ADE7-4D96-9DB0-113A1DD1A1B0}"/>
                </a:ext>
              </a:extLst>
            </p:cNvPr>
            <p:cNvSpPr/>
            <p:nvPr/>
          </p:nvSpPr>
          <p:spPr>
            <a:xfrm>
              <a:off x="3805158" y="4613562"/>
              <a:ext cx="4727864" cy="2189018"/>
            </a:xfrm>
            <a:prstGeom prst="roundRect">
              <a:avLst>
                <a:gd name="adj" fmla="val 66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067FA8F-DDCB-4F58-955E-7F6B601794E4}"/>
                </a:ext>
              </a:extLst>
            </p:cNvPr>
            <p:cNvSpPr/>
            <p:nvPr/>
          </p:nvSpPr>
          <p:spPr>
            <a:xfrm>
              <a:off x="3874097" y="4689044"/>
              <a:ext cx="4587088" cy="2058116"/>
            </a:xfrm>
            <a:prstGeom prst="roundRect">
              <a:avLst>
                <a:gd name="adj" fmla="val 8575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2522A452-3010-442E-94EC-72B2ACF0957B}"/>
                </a:ext>
              </a:extLst>
            </p:cNvPr>
            <p:cNvSpPr/>
            <p:nvPr/>
          </p:nvSpPr>
          <p:spPr>
            <a:xfrm>
              <a:off x="4025260" y="4614021"/>
              <a:ext cx="42098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Danh sách giảng viên</a:t>
              </a:r>
              <a:endParaRPr lang="vi-VN" sz="3600" b="1" cap="none" spc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A343FF80-CC92-47D2-8EB2-172ECDDE8153}"/>
              </a:ext>
            </a:extLst>
          </p:cNvPr>
          <p:cNvGrpSpPr/>
          <p:nvPr/>
        </p:nvGrpSpPr>
        <p:grpSpPr>
          <a:xfrm>
            <a:off x="3646046" y="2290561"/>
            <a:ext cx="4727864" cy="2225361"/>
            <a:chOff x="3646046" y="2290561"/>
            <a:chExt cx="4727864" cy="2225361"/>
          </a:xfrm>
        </p:grpSpPr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A91B3FD8-A5D0-46FE-B0F5-07A990E8BED1}"/>
                </a:ext>
              </a:extLst>
            </p:cNvPr>
            <p:cNvGrpSpPr/>
            <p:nvPr/>
          </p:nvGrpSpPr>
          <p:grpSpPr>
            <a:xfrm>
              <a:off x="3646046" y="2290561"/>
              <a:ext cx="4727864" cy="2225361"/>
              <a:chOff x="3787488" y="19072"/>
              <a:chExt cx="4727864" cy="2225361"/>
            </a:xfrm>
          </p:grpSpPr>
          <p:sp>
            <p:nvSpPr>
              <p:cNvPr id="39" name="Hình chữ nhật: Góc Tròn 38">
                <a:extLst>
                  <a:ext uri="{FF2B5EF4-FFF2-40B4-BE49-F238E27FC236}">
                    <a16:creationId xmlns:a16="http://schemas.microsoft.com/office/drawing/2014/main" id="{10AE942F-64B3-454D-9B74-B84721D0C0E7}"/>
                  </a:ext>
                </a:extLst>
              </p:cNvPr>
              <p:cNvSpPr/>
              <p:nvPr/>
            </p:nvSpPr>
            <p:spPr>
              <a:xfrm>
                <a:off x="3787488" y="41560"/>
                <a:ext cx="4727864" cy="2202873"/>
              </a:xfrm>
              <a:prstGeom prst="roundRect">
                <a:avLst>
                  <a:gd name="adj" fmla="val 66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ình chữ nhật: Góc Tròn 39">
                <a:extLst>
                  <a:ext uri="{FF2B5EF4-FFF2-40B4-BE49-F238E27FC236}">
                    <a16:creationId xmlns:a16="http://schemas.microsoft.com/office/drawing/2014/main" id="{96A523D6-5721-4AF7-80AA-F62975BAB734}"/>
                  </a:ext>
                </a:extLst>
              </p:cNvPr>
              <p:cNvSpPr/>
              <p:nvPr/>
            </p:nvSpPr>
            <p:spPr>
              <a:xfrm>
                <a:off x="3874585" y="96980"/>
                <a:ext cx="3955107" cy="2060975"/>
              </a:xfrm>
              <a:prstGeom prst="roundRect">
                <a:avLst>
                  <a:gd name="adj" fmla="val 8575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ình chữ nhật 40">
                <a:extLst>
                  <a:ext uri="{FF2B5EF4-FFF2-40B4-BE49-F238E27FC236}">
                    <a16:creationId xmlns:a16="http://schemas.microsoft.com/office/drawing/2014/main" id="{FE42EDA1-4CEE-4FFE-8038-9D76187C2DC4}"/>
                  </a:ext>
                </a:extLst>
              </p:cNvPr>
              <p:cNvSpPr/>
              <p:nvPr/>
            </p:nvSpPr>
            <p:spPr>
              <a:xfrm>
                <a:off x="3864569" y="19072"/>
                <a:ext cx="3955107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cap="none" spc="0">
                    <a:ln w="0"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Danh sách sinh viên năm 3</a:t>
                </a:r>
                <a:endParaRPr lang="vi-VN" sz="3600" b="1" cap="none" spc="0">
                  <a:ln w="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Hình chữ nhật: Góc Tròn 41">
                <a:extLst>
                  <a:ext uri="{FF2B5EF4-FFF2-40B4-BE49-F238E27FC236}">
                    <a16:creationId xmlns:a16="http://schemas.microsoft.com/office/drawing/2014/main" id="{7E535589-DE71-4825-968D-6FBC383334F5}"/>
                  </a:ext>
                </a:extLst>
              </p:cNvPr>
              <p:cNvSpPr/>
              <p:nvPr/>
            </p:nvSpPr>
            <p:spPr>
              <a:xfrm>
                <a:off x="7917733" y="92650"/>
                <a:ext cx="502920" cy="2074830"/>
              </a:xfrm>
              <a:prstGeom prst="roundRect">
                <a:avLst>
                  <a:gd name="adj" fmla="val 35048"/>
                </a:avLst>
              </a:prstGeom>
              <a:solidFill>
                <a:srgbClr val="42C0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3" name="Hình ảnh 62">
              <a:extLst>
                <a:ext uri="{FF2B5EF4-FFF2-40B4-BE49-F238E27FC236}">
                  <a16:creationId xmlns:a16="http://schemas.microsoft.com/office/drawing/2014/main" id="{988FE55E-45C5-4B76-96E2-495A4EA2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347" y="3227178"/>
              <a:ext cx="534884" cy="376090"/>
            </a:xfrm>
            <a:prstGeom prst="rect">
              <a:avLst/>
            </a:prstGeom>
          </p:spPr>
        </p:pic>
      </p:grpSp>
      <p:grpSp>
        <p:nvGrpSpPr>
          <p:cNvPr id="58" name="Nhóm 57">
            <a:extLst>
              <a:ext uri="{FF2B5EF4-FFF2-40B4-BE49-F238E27FC236}">
                <a16:creationId xmlns:a16="http://schemas.microsoft.com/office/drawing/2014/main" id="{5273E200-B7FE-484D-AD79-55FF5353D11E}"/>
              </a:ext>
            </a:extLst>
          </p:cNvPr>
          <p:cNvGrpSpPr/>
          <p:nvPr/>
        </p:nvGrpSpPr>
        <p:grpSpPr>
          <a:xfrm>
            <a:off x="3646046" y="4641751"/>
            <a:ext cx="4727864" cy="2202872"/>
            <a:chOff x="3646046" y="4641751"/>
            <a:chExt cx="4727864" cy="2202872"/>
          </a:xfrm>
        </p:grpSpPr>
        <p:grpSp>
          <p:nvGrpSpPr>
            <p:cNvPr id="55" name="Nhóm 54">
              <a:extLst>
                <a:ext uri="{FF2B5EF4-FFF2-40B4-BE49-F238E27FC236}">
                  <a16:creationId xmlns:a16="http://schemas.microsoft.com/office/drawing/2014/main" id="{24E05F94-94A2-4261-BF8D-66CFA5C40C8C}"/>
                </a:ext>
              </a:extLst>
            </p:cNvPr>
            <p:cNvGrpSpPr/>
            <p:nvPr/>
          </p:nvGrpSpPr>
          <p:grpSpPr>
            <a:xfrm>
              <a:off x="3646046" y="4641751"/>
              <a:ext cx="4727864" cy="2202872"/>
              <a:chOff x="3646046" y="4641751"/>
              <a:chExt cx="4727864" cy="2202872"/>
            </a:xfrm>
          </p:grpSpPr>
          <p:grpSp>
            <p:nvGrpSpPr>
              <p:cNvPr id="45" name="Nhóm 44">
                <a:extLst>
                  <a:ext uri="{FF2B5EF4-FFF2-40B4-BE49-F238E27FC236}">
                    <a16:creationId xmlns:a16="http://schemas.microsoft.com/office/drawing/2014/main" id="{B9FD4C7A-65E0-460D-A3D9-599FB8B1DFF0}"/>
                  </a:ext>
                </a:extLst>
              </p:cNvPr>
              <p:cNvGrpSpPr/>
              <p:nvPr/>
            </p:nvGrpSpPr>
            <p:grpSpPr>
              <a:xfrm>
                <a:off x="3646046" y="4641751"/>
                <a:ext cx="4727864" cy="2202872"/>
                <a:chOff x="3787488" y="2327562"/>
                <a:chExt cx="4727864" cy="2202872"/>
              </a:xfrm>
            </p:grpSpPr>
            <p:sp>
              <p:nvSpPr>
                <p:cNvPr id="47" name="Hình chữ nhật: Góc Tròn 46">
                  <a:extLst>
                    <a:ext uri="{FF2B5EF4-FFF2-40B4-BE49-F238E27FC236}">
                      <a16:creationId xmlns:a16="http://schemas.microsoft.com/office/drawing/2014/main" id="{F9843035-43ED-40C5-8058-34DBEEE05A85}"/>
                    </a:ext>
                  </a:extLst>
                </p:cNvPr>
                <p:cNvSpPr/>
                <p:nvPr/>
              </p:nvSpPr>
              <p:spPr>
                <a:xfrm>
                  <a:off x="3787488" y="2327562"/>
                  <a:ext cx="4727864" cy="2202872"/>
                </a:xfrm>
                <a:prstGeom prst="roundRect">
                  <a:avLst>
                    <a:gd name="adj" fmla="val 6639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Hình chữ nhật: Góc Tròn 47">
                  <a:extLst>
                    <a:ext uri="{FF2B5EF4-FFF2-40B4-BE49-F238E27FC236}">
                      <a16:creationId xmlns:a16="http://schemas.microsoft.com/office/drawing/2014/main" id="{625A7D39-7A0F-4858-AF30-435A51FD5350}"/>
                    </a:ext>
                  </a:extLst>
                </p:cNvPr>
                <p:cNvSpPr/>
                <p:nvPr/>
              </p:nvSpPr>
              <p:spPr>
                <a:xfrm flipH="1">
                  <a:off x="3874098" y="2395289"/>
                  <a:ext cx="502920" cy="2074830"/>
                </a:xfrm>
                <a:prstGeom prst="roundRect">
                  <a:avLst>
                    <a:gd name="adj" fmla="val 35048"/>
                  </a:avLst>
                </a:prstGeom>
                <a:solidFill>
                  <a:srgbClr val="F582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Hình chữ nhật: Góc Tròn 48">
                  <a:extLst>
                    <a:ext uri="{FF2B5EF4-FFF2-40B4-BE49-F238E27FC236}">
                      <a16:creationId xmlns:a16="http://schemas.microsoft.com/office/drawing/2014/main" id="{9C7094C7-0657-4AE6-964B-A99E0706F85E}"/>
                    </a:ext>
                  </a:extLst>
                </p:cNvPr>
                <p:cNvSpPr/>
                <p:nvPr/>
              </p:nvSpPr>
              <p:spPr>
                <a:xfrm>
                  <a:off x="4490210" y="2395290"/>
                  <a:ext cx="3936567" cy="2058526"/>
                </a:xfrm>
                <a:prstGeom prst="roundRect">
                  <a:avLst>
                    <a:gd name="adj" fmla="val 8575"/>
                  </a:avLst>
                </a:prstGeom>
                <a:blipFill dpi="0" rotWithShape="1">
                  <a:blip r:embed="rId6"/>
                  <a:srcRect/>
                  <a:stretch>
                    <a:fillRect t="-21060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Hình chữ nhật 55">
                <a:extLst>
                  <a:ext uri="{FF2B5EF4-FFF2-40B4-BE49-F238E27FC236}">
                    <a16:creationId xmlns:a16="http://schemas.microsoft.com/office/drawing/2014/main" id="{7CA1090A-372F-4298-8E7F-A5EB77D25372}"/>
                  </a:ext>
                </a:extLst>
              </p:cNvPr>
              <p:cNvSpPr/>
              <p:nvPr/>
            </p:nvSpPr>
            <p:spPr>
              <a:xfrm>
                <a:off x="4352743" y="4654083"/>
                <a:ext cx="3955107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n-US" sz="3600" b="1" cap="none" spc="0">
                    <a:ln w="0"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Danh sách sinh viên năm 4</a:t>
                </a:r>
                <a:endParaRPr lang="vi-VN" sz="3600" b="1" cap="none" spc="0">
                  <a:ln w="0"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64" name="Hình ảnh 63">
              <a:extLst>
                <a:ext uri="{FF2B5EF4-FFF2-40B4-BE49-F238E27FC236}">
                  <a16:creationId xmlns:a16="http://schemas.microsoft.com/office/drawing/2014/main" id="{48AD3ACE-C886-461C-860D-5B6F9066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822" y="5512543"/>
              <a:ext cx="534884" cy="376090"/>
            </a:xfrm>
            <a:prstGeom prst="rect">
              <a:avLst/>
            </a:prstGeom>
          </p:spPr>
        </p:pic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FE80C61F-1427-47FA-A3DE-3D17A252108D}"/>
              </a:ext>
            </a:extLst>
          </p:cNvPr>
          <p:cNvGrpSpPr/>
          <p:nvPr/>
        </p:nvGrpSpPr>
        <p:grpSpPr>
          <a:xfrm>
            <a:off x="152736" y="2129589"/>
            <a:ext cx="3449782" cy="2299855"/>
            <a:chOff x="3575302" y="277240"/>
            <a:chExt cx="3449782" cy="2299855"/>
          </a:xfrm>
        </p:grpSpPr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61D696DE-47A9-42C9-BE6D-9BFF37EED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302" y="277240"/>
              <a:ext cx="3449782" cy="229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0AE6FA17-515E-40FA-93E6-151FDA8D5D99}"/>
                </a:ext>
              </a:extLst>
            </p:cNvPr>
            <p:cNvSpPr/>
            <p:nvPr/>
          </p:nvSpPr>
          <p:spPr>
            <a:xfrm>
              <a:off x="3575302" y="277240"/>
              <a:ext cx="3449782" cy="2299855"/>
            </a:xfrm>
            <a:prstGeom prst="rect">
              <a:avLst/>
            </a:prstGeom>
            <a:gradFill flip="none" rotWithShape="1">
              <a:gsLst>
                <a:gs pos="62000">
                  <a:srgbClr val="AD70C7">
                    <a:alpha val="55000"/>
                  </a:srgbClr>
                </a:gs>
                <a:gs pos="0">
                  <a:srgbClr val="5A6EB1"/>
                </a:gs>
                <a:gs pos="100000">
                  <a:srgbClr val="E872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0DC32FD-638D-43AF-9491-CDEBD44AF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07" y="3810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Nhóm 2065">
            <a:extLst>
              <a:ext uri="{FF2B5EF4-FFF2-40B4-BE49-F238E27FC236}">
                <a16:creationId xmlns:a16="http://schemas.microsoft.com/office/drawing/2014/main" id="{3AE74318-C018-4BF9-A014-85E0FDC76C5E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AC039B2D-3046-4410-99C0-981743A969AF}"/>
                </a:ext>
              </a:extLst>
            </p:cNvPr>
            <p:cNvGrpSpPr/>
            <p:nvPr/>
          </p:nvGrpSpPr>
          <p:grpSpPr>
            <a:xfrm>
              <a:off x="4961503" y="1141409"/>
              <a:ext cx="1822483" cy="1876229"/>
              <a:chOff x="6453890" y="3706092"/>
              <a:chExt cx="3814651" cy="3927148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F089E70A-D7C8-4DE8-9F14-B7E3F973D55E}"/>
                  </a:ext>
                </a:extLst>
              </p:cNvPr>
              <p:cNvSpPr/>
              <p:nvPr/>
            </p:nvSpPr>
            <p:spPr>
              <a:xfrm>
                <a:off x="7038110" y="4320894"/>
                <a:ext cx="2646218" cy="2497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7D94B3D5-D927-4370-AEDF-CCAE56FCD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6" t="19799" r="23200" b="28484"/>
              <a:stretch/>
            </p:blipFill>
            <p:spPr>
              <a:xfrm>
                <a:off x="6453890" y="3706092"/>
                <a:ext cx="3814651" cy="3927148"/>
              </a:xfrm>
              <a:prstGeom prst="rect">
                <a:avLst/>
              </a:prstGeom>
            </p:spPr>
          </p:pic>
        </p:grpSp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864" y="77062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081145" y="650562"/>
              <a:ext cx="18405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Cảnh báo bật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099137" y="197867"/>
              <a:ext cx="15472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Phòng khách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4982098" y="3340325"/>
              <a:ext cx="17123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Lịch s</a:t>
              </a:r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 thiết bị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5250" y="5504867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C</a:t>
              </a:r>
              <a:r>
                <a:rPr lang="en-US" sz="2000">
                  <a:ln w="0"/>
                  <a:solidFill>
                    <a:srgbClr val="4A6DAD"/>
                  </a:solidFill>
                </a:rPr>
                <a:t>ửa mở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2209" y="4813810"/>
              <a:ext cx="16403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FF5B5B"/>
                  </a:solidFill>
                </a:rPr>
                <a:t>C</a:t>
              </a:r>
              <a:r>
                <a:rPr lang="en-US" sz="2000" b="1">
                  <a:ln w="0"/>
                  <a:solidFill>
                    <a:srgbClr val="FF5B5B"/>
                  </a:solidFill>
                </a:rPr>
                <a:t>ửa cảnh báo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3344" y="404704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92D050"/>
                  </a:solidFill>
                </a:rPr>
                <a:t>Cửa đóng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2508" y="616370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C</a:t>
              </a:r>
              <a:r>
                <a:rPr lang="en-US" sz="2000">
                  <a:ln w="0"/>
                  <a:solidFill>
                    <a:srgbClr val="92D050"/>
                  </a:solidFill>
                </a:rPr>
                <a:t>ửa đóng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4" name="Hình chữ nhật 2063">
            <a:extLst>
              <a:ext uri="{FF2B5EF4-FFF2-40B4-BE49-F238E27FC236}">
                <a16:creationId xmlns:a16="http://schemas.microsoft.com/office/drawing/2014/main" id="{7E185292-2EBB-42FF-B010-85FE00C24C0B}"/>
              </a:ext>
            </a:extLst>
          </p:cNvPr>
          <p:cNvSpPr/>
          <p:nvPr/>
        </p:nvSpPr>
        <p:spPr>
          <a:xfrm>
            <a:off x="-52031" y="1809784"/>
            <a:ext cx="343127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 phải trống h</a:t>
            </a:r>
            <a:r>
              <a:rPr lang="vi-V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nhiều</a:t>
            </a:r>
            <a:endParaRPr lang="vi-VN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77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E0E7EE37-1B40-48C8-B5E4-09AA5503ABE6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AC039B2D-3046-4410-99C0-981743A969AF}"/>
                </a:ext>
              </a:extLst>
            </p:cNvPr>
            <p:cNvGrpSpPr/>
            <p:nvPr/>
          </p:nvGrpSpPr>
          <p:grpSpPr>
            <a:xfrm>
              <a:off x="4961503" y="1141409"/>
              <a:ext cx="1822483" cy="1876229"/>
              <a:chOff x="6453893" y="3706092"/>
              <a:chExt cx="3814652" cy="3927148"/>
            </a:xfrm>
          </p:grpSpPr>
          <p:sp>
            <p:nvSpPr>
              <p:cNvPr id="11" name="Hình Bầu dục 10">
                <a:extLst>
                  <a:ext uri="{FF2B5EF4-FFF2-40B4-BE49-F238E27FC236}">
                    <a16:creationId xmlns:a16="http://schemas.microsoft.com/office/drawing/2014/main" id="{F089E70A-D7C8-4DE8-9F14-B7E3F973D55E}"/>
                  </a:ext>
                </a:extLst>
              </p:cNvPr>
              <p:cNvSpPr/>
              <p:nvPr/>
            </p:nvSpPr>
            <p:spPr>
              <a:xfrm>
                <a:off x="7038110" y="4320894"/>
                <a:ext cx="2646218" cy="2497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7D94B3D5-D927-4370-AEDF-CCAE56FCD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46" t="19799" r="23200" b="28484"/>
              <a:stretch/>
            </p:blipFill>
            <p:spPr>
              <a:xfrm>
                <a:off x="6453893" y="3706092"/>
                <a:ext cx="3814652" cy="3927148"/>
              </a:xfrm>
              <a:prstGeom prst="rect">
                <a:avLst/>
              </a:prstGeom>
            </p:spPr>
          </p:pic>
        </p:grpSp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180" y="796375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293084" y="674600"/>
              <a:ext cx="14494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Alert is on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6471" y="197867"/>
              <a:ext cx="137255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74482" y="3340325"/>
              <a:ext cx="9275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886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80782" y="4813810"/>
              <a:ext cx="122693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8598" y="4047042"/>
              <a:ext cx="167225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313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8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C9EF6A76-4B3E-44BF-B01D-893517DAC4DD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02446" y="77062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027384" y="650134"/>
              <a:ext cx="178125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Cảnh báo tắt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099137" y="197867"/>
              <a:ext cx="15472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Phòng khách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4982098" y="3340325"/>
              <a:ext cx="17123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Lịch s</a:t>
              </a:r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 thiết bị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5250" y="5504867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C</a:t>
              </a:r>
              <a:r>
                <a:rPr lang="en-US" sz="2000">
                  <a:ln w="0"/>
                  <a:solidFill>
                    <a:srgbClr val="4A6DAD"/>
                  </a:solidFill>
                </a:rPr>
                <a:t>ửa mở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2209" y="4813810"/>
              <a:ext cx="16403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FF5B5B"/>
                  </a:solidFill>
                </a:rPr>
                <a:t>C</a:t>
              </a:r>
              <a:r>
                <a:rPr lang="en-US" sz="2000" b="1">
                  <a:ln w="0"/>
                  <a:solidFill>
                    <a:srgbClr val="FF5B5B"/>
                  </a:solidFill>
                </a:rPr>
                <a:t>ửa cảnh báo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6086" y="4047042"/>
              <a:ext cx="10422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4A6DAD"/>
                  </a:solidFill>
                </a:rPr>
                <a:t>Cửa m</a:t>
              </a:r>
              <a:r>
                <a:rPr lang="en-US" sz="2000" b="1">
                  <a:ln w="0"/>
                  <a:solidFill>
                    <a:srgbClr val="4A6DAD"/>
                  </a:solidFill>
                </a:rPr>
                <a:t>ở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2508" y="6163702"/>
              <a:ext cx="12153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C</a:t>
              </a:r>
              <a:r>
                <a:rPr lang="en-US" sz="2000">
                  <a:ln w="0"/>
                  <a:solidFill>
                    <a:srgbClr val="92D050"/>
                  </a:solidFill>
                </a:rPr>
                <a:t>ửa đóng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Hình ảnh 35" descr="Ảnh có chứa vẽ, sáng&#10;&#10;Mô tả được tạo tự động">
              <a:extLst>
                <a:ext uri="{FF2B5EF4-FFF2-40B4-BE49-F238E27FC236}">
                  <a16:creationId xmlns:a16="http://schemas.microsoft.com/office/drawing/2014/main" id="{B1C66DD1-272C-4938-A1C0-81308CD9A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2" t="18184" r="31819" b="17177"/>
            <a:stretch/>
          </p:blipFill>
          <p:spPr>
            <a:xfrm>
              <a:off x="4770427" y="1135551"/>
              <a:ext cx="2155829" cy="1945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14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8EB03108-063D-47A8-9129-C977C107B1A6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51829" y="798331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330296" y="665708"/>
              <a:ext cx="14766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Alert is off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4900" y="197867"/>
              <a:ext cx="13756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72431" y="3340325"/>
              <a:ext cx="93166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4A6DAD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51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1054" y="4813810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5572" y="4047042"/>
              <a:ext cx="180530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b="1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440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Hình ảnh 35" descr="Ảnh có chứa vẽ, sáng&#10;&#10;Mô tả được tạo tự động">
              <a:extLst>
                <a:ext uri="{FF2B5EF4-FFF2-40B4-BE49-F238E27FC236}">
                  <a16:creationId xmlns:a16="http://schemas.microsoft.com/office/drawing/2014/main" id="{B1C66DD1-272C-4938-A1C0-81308CD9A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2" t="18184" r="31819" b="17177"/>
            <a:stretch/>
          </p:blipFill>
          <p:spPr>
            <a:xfrm>
              <a:off x="4770427" y="1135551"/>
              <a:ext cx="2155829" cy="1945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4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CF1A8CCF-2271-4B74-91CC-240ACCC2D46C}"/>
              </a:ext>
            </a:extLst>
          </p:cNvPr>
          <p:cNvSpPr/>
          <p:nvPr/>
        </p:nvSpPr>
        <p:spPr>
          <a:xfrm>
            <a:off x="3934408" y="3840363"/>
            <a:ext cx="3831791" cy="30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9A6061F-C2B1-49F7-B960-E326229C9DBA}"/>
              </a:ext>
            </a:extLst>
          </p:cNvPr>
          <p:cNvSpPr/>
          <p:nvPr/>
        </p:nvSpPr>
        <p:spPr>
          <a:xfrm>
            <a:off x="3934408" y="207818"/>
            <a:ext cx="3857625" cy="48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536F1E0-8923-4B32-8AA6-B0CBDB68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528" y="678126"/>
            <a:ext cx="3851384" cy="256350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4" name="Picture 2" descr="back logo icon – Free Icons Download">
            <a:extLst>
              <a:ext uri="{FF2B5EF4-FFF2-40B4-BE49-F238E27FC236}">
                <a16:creationId xmlns:a16="http://schemas.microsoft.com/office/drawing/2014/main" id="{05DDC231-7BF3-48E0-B1C5-F632DB98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33" y="206907"/>
            <a:ext cx="411903" cy="4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F089E70A-D7C8-4DE8-9F14-B7E3F973D55E}"/>
              </a:ext>
            </a:extLst>
          </p:cNvPr>
          <p:cNvSpPr/>
          <p:nvPr/>
        </p:nvSpPr>
        <p:spPr>
          <a:xfrm>
            <a:off x="5240618" y="1435136"/>
            <a:ext cx="1264254" cy="119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792C43-466B-4270-BACF-99EDFDA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60422" y="770621"/>
            <a:ext cx="254909" cy="2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5708EB74-6C80-4141-A217-1D5DDDE0F68B}"/>
              </a:ext>
            </a:extLst>
          </p:cNvPr>
          <p:cNvSpPr/>
          <p:nvPr/>
        </p:nvSpPr>
        <p:spPr>
          <a:xfrm>
            <a:off x="4633913" y="650562"/>
            <a:ext cx="27350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Cảnh báo đột nhập !</a:t>
            </a:r>
            <a:endParaRPr lang="vi-VN" sz="2400" b="0" cap="none" spc="0">
              <a:ln w="0"/>
              <a:solidFill>
                <a:srgbClr val="FF5B5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Hình ảnh 21" descr="Ảnh có chứa sáng, máy tính&#10;&#10;Mô tả được tạo tự động">
            <a:extLst>
              <a:ext uri="{FF2B5EF4-FFF2-40B4-BE49-F238E27FC236}">
                <a16:creationId xmlns:a16="http://schemas.microsoft.com/office/drawing/2014/main" id="{F3E69F79-B5DC-4185-99EC-DA705B7EA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7" r="43417" b="12634"/>
          <a:stretch/>
        </p:blipFill>
        <p:spPr>
          <a:xfrm>
            <a:off x="7543734" y="3737243"/>
            <a:ext cx="329048" cy="2250807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3776CF40-B7E1-4720-8E11-32B3D72EB2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0"/>
          <a:stretch/>
        </p:blipFill>
        <p:spPr>
          <a:xfrm>
            <a:off x="3934408" y="0"/>
            <a:ext cx="3857625" cy="207818"/>
          </a:xfrm>
          <a:prstGeom prst="rect">
            <a:avLst/>
          </a:prstGeom>
        </p:spPr>
      </p:pic>
      <p:pic>
        <p:nvPicPr>
          <p:cNvPr id="2062" name="Picture 14" descr="Settings Launcher cho Android - Tải về APK">
            <a:extLst>
              <a:ext uri="{FF2B5EF4-FFF2-40B4-BE49-F238E27FC236}">
                <a16:creationId xmlns:a16="http://schemas.microsoft.com/office/drawing/2014/main" id="{CF18903F-7A31-4DBC-B471-8FED8D11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65" y="206580"/>
            <a:ext cx="411903" cy="4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5E8E5B42-975F-4B70-B76B-256E16434566}"/>
              </a:ext>
            </a:extLst>
          </p:cNvPr>
          <p:cNvSpPr/>
          <p:nvPr/>
        </p:nvSpPr>
        <p:spPr>
          <a:xfrm>
            <a:off x="5099137" y="197867"/>
            <a:ext cx="15472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 khách</a:t>
            </a:r>
            <a:endParaRPr lang="vi-VN" sz="20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EAFB982E-13BC-46B6-B4CC-5B486EF97A8D}"/>
              </a:ext>
            </a:extLst>
          </p:cNvPr>
          <p:cNvSpPr/>
          <p:nvPr/>
        </p:nvSpPr>
        <p:spPr>
          <a:xfrm>
            <a:off x="3934408" y="3241628"/>
            <a:ext cx="3857624" cy="644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8" descr="Image result for door security logo">
            <a:extLst>
              <a:ext uri="{FF2B5EF4-FFF2-40B4-BE49-F238E27FC236}">
                <a16:creationId xmlns:a16="http://schemas.microsoft.com/office/drawing/2014/main" id="{55E1C3C1-6A26-4ABC-BD58-45C452B8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33" y="3214783"/>
            <a:ext cx="625580" cy="6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5E7296C0-CDD4-42AF-88DF-CD3B9B4F7E23}"/>
              </a:ext>
            </a:extLst>
          </p:cNvPr>
          <p:cNvSpPr/>
          <p:nvPr/>
        </p:nvSpPr>
        <p:spPr>
          <a:xfrm>
            <a:off x="4982098" y="3340325"/>
            <a:ext cx="17123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Lịch s</a:t>
            </a:r>
            <a:r>
              <a:rPr 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 thiết bị</a:t>
            </a:r>
            <a:endParaRPr lang="vi-VN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9E50485D-5A03-44B9-95B7-765E32372E9D}"/>
              </a:ext>
            </a:extLst>
          </p:cNvPr>
          <p:cNvGrpSpPr/>
          <p:nvPr/>
        </p:nvGrpSpPr>
        <p:grpSpPr>
          <a:xfrm>
            <a:off x="7158086" y="3285555"/>
            <a:ext cx="484035" cy="484035"/>
            <a:chOff x="4717473" y="1330037"/>
            <a:chExt cx="796636" cy="796636"/>
          </a:xfrm>
        </p:grpSpPr>
        <p:pic>
          <p:nvPicPr>
            <p:cNvPr id="2050" name="Picture 2" descr="Dot Three Transparent &amp; PNG Clipart Free Download - YWD">
              <a:extLst>
                <a:ext uri="{FF2B5EF4-FFF2-40B4-BE49-F238E27FC236}">
                  <a16:creationId xmlns:a16="http://schemas.microsoft.com/office/drawing/2014/main" id="{8DE5E8EE-DB00-4BB2-8A12-B5CC7B1B1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473" y="1330037"/>
              <a:ext cx="796636" cy="79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4766FB7C-754A-4BC4-AFBA-39DE76CD8EA0}"/>
                </a:ext>
              </a:extLst>
            </p:cNvPr>
            <p:cNvSpPr/>
            <p:nvPr/>
          </p:nvSpPr>
          <p:spPr>
            <a:xfrm>
              <a:off x="4828310" y="1440874"/>
              <a:ext cx="574964" cy="574964"/>
            </a:xfrm>
            <a:prstGeom prst="ellipse">
              <a:avLst/>
            </a:prstGeom>
            <a:noFill/>
            <a:ln w="38100">
              <a:solidFill>
                <a:srgbClr val="4A6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Hình ảnh 38" descr="Ảnh có chứa sáng, máy tính&#10;&#10;Mô tả được tạo tự động">
            <a:extLst>
              <a:ext uri="{FF2B5EF4-FFF2-40B4-BE49-F238E27FC236}">
                <a16:creationId xmlns:a16="http://schemas.microsoft.com/office/drawing/2014/main" id="{DBB142B8-0216-4201-A239-F009BAC49D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4" t="57333" r="47023" b="5695"/>
          <a:stretch/>
        </p:blipFill>
        <p:spPr>
          <a:xfrm>
            <a:off x="7539404" y="5905500"/>
            <a:ext cx="245845" cy="952499"/>
          </a:xfrm>
          <a:prstGeom prst="rect">
            <a:avLst/>
          </a:prstGeom>
        </p:spPr>
      </p:pic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1D07285E-F759-4161-B833-16C098ABE802}"/>
              </a:ext>
            </a:extLst>
          </p:cNvPr>
          <p:cNvSpPr/>
          <p:nvPr/>
        </p:nvSpPr>
        <p:spPr>
          <a:xfrm>
            <a:off x="4318159" y="5821461"/>
            <a:ext cx="14798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20:15 09-04-2020</a:t>
            </a:r>
            <a:endParaRPr lang="vi-VN" sz="1400" b="1" cap="none" spc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913DD7AD-7470-4028-A977-F70AAADE492F}"/>
              </a:ext>
            </a:extLst>
          </p:cNvPr>
          <p:cNvSpPr/>
          <p:nvPr/>
        </p:nvSpPr>
        <p:spPr>
          <a:xfrm>
            <a:off x="4305459" y="5108284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rgbClr val="FF8F8F"/>
                </a:solidFill>
                <a:effectLst/>
              </a:rPr>
              <a:t>20:36 09-04-2020</a:t>
            </a:r>
            <a:endParaRPr lang="vi-VN" sz="1400" b="1" cap="none" spc="0">
              <a:ln w="0"/>
              <a:solidFill>
                <a:srgbClr val="FF8F8F"/>
              </a:solidFill>
              <a:effectLst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0079D9E8-29E0-41ED-BC04-AEFBD95ECB07}"/>
              </a:ext>
            </a:extLst>
          </p:cNvPr>
          <p:cNvSpPr/>
          <p:nvPr/>
        </p:nvSpPr>
        <p:spPr>
          <a:xfrm>
            <a:off x="4305458" y="4395107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0"/>
                <a:solidFill>
                  <a:srgbClr val="FF8F8F"/>
                </a:solidFill>
                <a:effectLst/>
              </a:rPr>
              <a:t>21:03 09-04-2020</a:t>
            </a:r>
            <a:endParaRPr lang="vi-VN" sz="1400" b="1" cap="none" spc="0">
              <a:ln w="0"/>
              <a:solidFill>
                <a:srgbClr val="FF8F8F"/>
              </a:solidFill>
              <a:effectLst/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ECF99418-DDB3-49F5-8970-60A9B49BA324}"/>
              </a:ext>
            </a:extLst>
          </p:cNvPr>
          <p:cNvSpPr/>
          <p:nvPr/>
        </p:nvSpPr>
        <p:spPr>
          <a:xfrm>
            <a:off x="4080700" y="4203972"/>
            <a:ext cx="134985" cy="134985"/>
          </a:xfrm>
          <a:prstGeom prst="ellipse">
            <a:avLst/>
          </a:prstGeom>
          <a:solidFill>
            <a:srgbClr val="FF5B5B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Hình chữ nhật 2048">
            <a:extLst>
              <a:ext uri="{FF2B5EF4-FFF2-40B4-BE49-F238E27FC236}">
                <a16:creationId xmlns:a16="http://schemas.microsoft.com/office/drawing/2014/main" id="{591A6EF7-6CB0-4B91-8E11-154F4705B37D}"/>
              </a:ext>
            </a:extLst>
          </p:cNvPr>
          <p:cNvSpPr/>
          <p:nvPr/>
        </p:nvSpPr>
        <p:spPr>
          <a:xfrm>
            <a:off x="4275250" y="5504867"/>
            <a:ext cx="10422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>
                <a:ln w="0"/>
                <a:solidFill>
                  <a:srgbClr val="4A6DAD"/>
                </a:solidFill>
              </a:rPr>
              <a:t>C</a:t>
            </a:r>
            <a:r>
              <a:rPr lang="en-US" sz="2000">
                <a:ln w="0"/>
                <a:solidFill>
                  <a:srgbClr val="4A6DAD"/>
                </a:solidFill>
              </a:rPr>
              <a:t>ửa mở</a:t>
            </a:r>
            <a:endParaRPr lang="vi-VN" sz="2000" cap="none" spc="0">
              <a:ln w="0"/>
              <a:solidFill>
                <a:srgbClr val="4A6DAD"/>
              </a:solidFill>
            </a:endParaRP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CA6B7B0A-EA21-497F-9F90-CBA2CADBA065}"/>
              </a:ext>
            </a:extLst>
          </p:cNvPr>
          <p:cNvSpPr/>
          <p:nvPr/>
        </p:nvSpPr>
        <p:spPr>
          <a:xfrm>
            <a:off x="4272209" y="4813810"/>
            <a:ext cx="16403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rgbClr val="FF5B5B"/>
                </a:solidFill>
              </a:rPr>
              <a:t>C</a:t>
            </a:r>
            <a:r>
              <a:rPr lang="en-US" sz="2000" b="1">
                <a:ln w="0"/>
                <a:solidFill>
                  <a:srgbClr val="FF5B5B"/>
                </a:solidFill>
              </a:rPr>
              <a:t>ửa cảnh báo</a:t>
            </a:r>
            <a:endParaRPr lang="vi-VN" sz="2000" b="1" cap="none" spc="0">
              <a:ln w="0"/>
              <a:solidFill>
                <a:srgbClr val="FF5B5B"/>
              </a:solidFill>
            </a:endParaRPr>
          </a:p>
        </p:txBody>
      </p: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25FE35B3-A44F-4EEB-A0C0-F5D0FDD8DAE4}"/>
              </a:ext>
            </a:extLst>
          </p:cNvPr>
          <p:cNvSpPr/>
          <p:nvPr/>
        </p:nvSpPr>
        <p:spPr>
          <a:xfrm>
            <a:off x="4275132" y="4047042"/>
            <a:ext cx="16995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0"/>
                <a:solidFill>
                  <a:srgbClr val="FF5B5B"/>
                </a:solidFill>
              </a:rPr>
              <a:t>C</a:t>
            </a:r>
            <a:r>
              <a:rPr lang="en-US" sz="2000" b="1">
                <a:ln w="0"/>
                <a:solidFill>
                  <a:srgbClr val="FF5B5B"/>
                </a:solidFill>
              </a:rPr>
              <a:t>ửa cảnh báo</a:t>
            </a:r>
            <a:endParaRPr lang="vi-VN" sz="2000" b="1" cap="none" spc="0">
              <a:ln w="0"/>
              <a:solidFill>
                <a:srgbClr val="FF5B5B"/>
              </a:solidFill>
            </a:endParaRP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4A64D32E-9FCE-409A-94AF-DAAC5CD4A70E}"/>
              </a:ext>
            </a:extLst>
          </p:cNvPr>
          <p:cNvSpPr/>
          <p:nvPr/>
        </p:nvSpPr>
        <p:spPr>
          <a:xfrm>
            <a:off x="4318158" y="6480296"/>
            <a:ext cx="1479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>
                <a:ln w="0"/>
                <a:solidFill>
                  <a:schemeClr val="bg1">
                    <a:lumMod val="65000"/>
                  </a:schemeClr>
                </a:solidFill>
              </a:rPr>
              <a:t>17</a:t>
            </a:r>
            <a:r>
              <a:rPr lang="en-US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:57 09-04-2020</a:t>
            </a:r>
            <a:endParaRPr lang="vi-VN" sz="1400" b="1" cap="none" spc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1D7D98E3-B86C-46DC-9B17-B4FEC8283782}"/>
              </a:ext>
            </a:extLst>
          </p:cNvPr>
          <p:cNvSpPr/>
          <p:nvPr/>
        </p:nvSpPr>
        <p:spPr>
          <a:xfrm>
            <a:off x="4108403" y="6325540"/>
            <a:ext cx="79580" cy="795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579ED3DF-44AD-462E-97E3-3307E55D2700}"/>
              </a:ext>
            </a:extLst>
          </p:cNvPr>
          <p:cNvSpPr/>
          <p:nvPr/>
        </p:nvSpPr>
        <p:spPr>
          <a:xfrm>
            <a:off x="4272508" y="6163702"/>
            <a:ext cx="1215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>
                <a:ln w="0"/>
                <a:solidFill>
                  <a:srgbClr val="92D050"/>
                </a:solidFill>
              </a:rPr>
              <a:t>C</a:t>
            </a:r>
            <a:r>
              <a:rPr lang="en-US" sz="2000">
                <a:ln w="0"/>
                <a:solidFill>
                  <a:srgbClr val="92D050"/>
                </a:solidFill>
              </a:rPr>
              <a:t>ửa đóng</a:t>
            </a:r>
            <a:endParaRPr lang="vi-VN" sz="2000" cap="none" spc="0">
              <a:ln w="0"/>
              <a:solidFill>
                <a:srgbClr val="92D050"/>
              </a:solidFill>
            </a:endParaRPr>
          </a:p>
        </p:txBody>
      </p:sp>
      <p:cxnSp>
        <p:nvCxnSpPr>
          <p:cNvPr id="2053" name="Đường nối Thẳng 2052">
            <a:extLst>
              <a:ext uri="{FF2B5EF4-FFF2-40B4-BE49-F238E27FC236}">
                <a16:creationId xmlns:a16="http://schemas.microsoft.com/office/drawing/2014/main" id="{BF353BC5-AB6C-4CF7-A940-0F261A2EC0DA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4148193" y="4338957"/>
            <a:ext cx="0" cy="19865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1656CFFA-B472-4999-A27F-26CE23C06515}"/>
              </a:ext>
            </a:extLst>
          </p:cNvPr>
          <p:cNvSpPr/>
          <p:nvPr/>
        </p:nvSpPr>
        <p:spPr>
          <a:xfrm>
            <a:off x="4111171" y="4989156"/>
            <a:ext cx="79580" cy="79580"/>
          </a:xfrm>
          <a:prstGeom prst="ellipse">
            <a:avLst/>
          </a:prstGeom>
          <a:solidFill>
            <a:srgbClr val="FF5B5B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Hình Bầu dục 2047">
            <a:extLst>
              <a:ext uri="{FF2B5EF4-FFF2-40B4-BE49-F238E27FC236}">
                <a16:creationId xmlns:a16="http://schemas.microsoft.com/office/drawing/2014/main" id="{5ECBA549-99D1-4E4E-A356-4A3296B2ADB8}"/>
              </a:ext>
            </a:extLst>
          </p:cNvPr>
          <p:cNvSpPr/>
          <p:nvPr/>
        </p:nvSpPr>
        <p:spPr>
          <a:xfrm>
            <a:off x="4108403" y="5666705"/>
            <a:ext cx="79580" cy="795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5CA7D5EB-ADBC-4F61-904B-ACFBAF0A76FA}"/>
              </a:ext>
            </a:extLst>
          </p:cNvPr>
          <p:cNvGrpSpPr/>
          <p:nvPr/>
        </p:nvGrpSpPr>
        <p:grpSpPr>
          <a:xfrm>
            <a:off x="4847235" y="1152216"/>
            <a:ext cx="1876229" cy="1876229"/>
            <a:chOff x="707110" y="2794850"/>
            <a:chExt cx="1822483" cy="1822483"/>
          </a:xfrm>
        </p:grpSpPr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414F6854-FB6D-40FE-8405-221E28A32CB0}"/>
                </a:ext>
              </a:extLst>
            </p:cNvPr>
            <p:cNvSpPr/>
            <p:nvPr/>
          </p:nvSpPr>
          <p:spPr>
            <a:xfrm>
              <a:off x="707110" y="2794850"/>
              <a:ext cx="1822483" cy="182248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10" descr="Broken, padlock, round, security, yellow icon">
              <a:extLst>
                <a:ext uri="{FF2B5EF4-FFF2-40B4-BE49-F238E27FC236}">
                  <a16:creationId xmlns:a16="http://schemas.microsoft.com/office/drawing/2014/main" id="{95B05E78-7703-439A-953D-10EC5B1CC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747" y="3145206"/>
              <a:ext cx="1121772" cy="112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92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>
            <a:extLst>
              <a:ext uri="{FF2B5EF4-FFF2-40B4-BE49-F238E27FC236}">
                <a16:creationId xmlns:a16="http://schemas.microsoft.com/office/drawing/2014/main" id="{79F4872C-CDE2-4322-BDF5-354BC3A398F3}"/>
              </a:ext>
            </a:extLst>
          </p:cNvPr>
          <p:cNvGrpSpPr/>
          <p:nvPr/>
        </p:nvGrpSpPr>
        <p:grpSpPr>
          <a:xfrm>
            <a:off x="3934408" y="0"/>
            <a:ext cx="3938374" cy="6858000"/>
            <a:chOff x="3934408" y="0"/>
            <a:chExt cx="3938374" cy="685800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31791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7528" y="678126"/>
              <a:ext cx="3851384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089E70A-D7C8-4DE8-9F14-B7E3F973D55E}"/>
                </a:ext>
              </a:extLst>
            </p:cNvPr>
            <p:cNvSpPr/>
            <p:nvPr/>
          </p:nvSpPr>
          <p:spPr>
            <a:xfrm>
              <a:off x="5240618" y="1435136"/>
              <a:ext cx="1264254" cy="119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41618" y="784352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162553" y="664293"/>
              <a:ext cx="16241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solidFill>
                    <a:srgbClr val="FF5B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Warning !!!</a:t>
              </a:r>
              <a:endParaRPr lang="vi-VN" sz="2400" b="0" cap="none" spc="0">
                <a:ln w="0"/>
                <a:solidFill>
                  <a:srgbClr val="FF5B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r="43417" b="12634"/>
            <a:stretch/>
          </p:blipFill>
          <p:spPr>
            <a:xfrm>
              <a:off x="7543734" y="3737243"/>
              <a:ext cx="329048" cy="2250807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186470" y="197867"/>
              <a:ext cx="13725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Livingroom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241628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 descr="Image result for door security logo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3214783"/>
              <a:ext cx="625580" cy="62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5364929" y="3340325"/>
              <a:ext cx="946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History</a:t>
              </a:r>
              <a:endParaRPr lang="vi-VN" sz="20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285555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Hình ảnh 38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DBB142B8-0216-4201-A239-F009BAC49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34" t="57333" r="47023" b="5695"/>
            <a:stretch/>
          </p:blipFill>
          <p:spPr>
            <a:xfrm>
              <a:off x="7539404" y="5905500"/>
              <a:ext cx="245845" cy="952499"/>
            </a:xfrm>
            <a:prstGeom prst="rect">
              <a:avLst/>
            </a:prstGeom>
          </p:spPr>
        </p:pic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821461"/>
              <a:ext cx="14798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20:15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913DD7AD-7470-4028-A977-F70AAADE492F}"/>
                </a:ext>
              </a:extLst>
            </p:cNvPr>
            <p:cNvSpPr/>
            <p:nvPr/>
          </p:nvSpPr>
          <p:spPr>
            <a:xfrm>
              <a:off x="4305459" y="5108284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rgbClr val="FF8F8F"/>
                  </a:solidFill>
                  <a:effectLst/>
                </a:rPr>
                <a:t>20:36 09-04-2020</a:t>
              </a:r>
              <a:endParaRPr lang="vi-VN" sz="1400" b="1" cap="none" spc="0">
                <a:ln w="0"/>
                <a:solidFill>
                  <a:srgbClr val="FF8F8F"/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8" y="4395107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21:03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203972"/>
              <a:ext cx="134985" cy="134985"/>
            </a:xfrm>
            <a:prstGeom prst="ellipse">
              <a:avLst/>
            </a:prstGeom>
            <a:solidFill>
              <a:srgbClr val="FF5B5B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519" y="5504867"/>
              <a:ext cx="17716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4A6DAD"/>
                  </a:solidFill>
                </a:rPr>
                <a:t>Door is opened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CA6B7B0A-EA21-497F-9F90-CBA2CADBA065}"/>
                </a:ext>
              </a:extLst>
            </p:cNvPr>
            <p:cNvSpPr/>
            <p:nvPr/>
          </p:nvSpPr>
          <p:spPr>
            <a:xfrm>
              <a:off x="4271056" y="4813810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1818" y="4047042"/>
              <a:ext cx="123623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FF5B5B"/>
                  </a:solidFill>
                </a:rPr>
                <a:t>Warning !</a:t>
              </a:r>
              <a:endParaRPr lang="vi-VN" sz="2000" b="1" cap="none" spc="0">
                <a:ln w="0"/>
                <a:solidFill>
                  <a:srgbClr val="FF5B5B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8" y="648029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17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:57 09-04-2020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325540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4409" y="6163702"/>
              <a:ext cx="16434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>
                  <a:ln w="0"/>
                  <a:solidFill>
                    <a:srgbClr val="92D050"/>
                  </a:solidFill>
                </a:rPr>
                <a:t>Door is closed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 flipV="1">
              <a:off x="4148193" y="4338957"/>
              <a:ext cx="0" cy="19865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1656CFFA-B472-4999-A27F-26CE23C06515}"/>
                </a:ext>
              </a:extLst>
            </p:cNvPr>
            <p:cNvSpPr/>
            <p:nvPr/>
          </p:nvSpPr>
          <p:spPr>
            <a:xfrm>
              <a:off x="4111171" y="4989156"/>
              <a:ext cx="79580" cy="79580"/>
            </a:xfrm>
            <a:prstGeom prst="ellipse">
              <a:avLst/>
            </a:prstGeom>
            <a:solidFill>
              <a:srgbClr val="FF5B5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666705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414F6854-FB6D-40FE-8405-221E28A32CB0}"/>
                </a:ext>
              </a:extLst>
            </p:cNvPr>
            <p:cNvSpPr/>
            <p:nvPr/>
          </p:nvSpPr>
          <p:spPr>
            <a:xfrm>
              <a:off x="4847235" y="1152216"/>
              <a:ext cx="1876229" cy="187622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10" descr="Broken, padlock, round, security, yellow icon">
              <a:extLst>
                <a:ext uri="{FF2B5EF4-FFF2-40B4-BE49-F238E27FC236}">
                  <a16:creationId xmlns:a16="http://schemas.microsoft.com/office/drawing/2014/main" id="{95B05E78-7703-439A-953D-10EC5B1CC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121" y="1512904"/>
              <a:ext cx="1154854" cy="115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537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777143-2A5F-4F3C-A90D-21A03E221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7136" r="4836" b="7681"/>
          <a:stretch/>
        </p:blipFill>
        <p:spPr bwMode="auto">
          <a:xfrm>
            <a:off x="2592594" y="1330555"/>
            <a:ext cx="7006811" cy="552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8109271-3AFA-4008-AB24-1B1CC7E5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07850" y="94392"/>
            <a:ext cx="1230191" cy="12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35CE0D3-DA8E-4FAB-BFE5-A86406812557}"/>
              </a:ext>
            </a:extLst>
          </p:cNvPr>
          <p:cNvSpPr/>
          <p:nvPr/>
        </p:nvSpPr>
        <p:spPr>
          <a:xfrm>
            <a:off x="4318094" y="313549"/>
            <a:ext cx="4604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>
                <a:ln w="0"/>
                <a:solidFill>
                  <a:srgbClr val="0269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CA-SS02 – PIR Sensor / Motion detector</a:t>
            </a:r>
            <a:endParaRPr lang="vi-VN" sz="2800" cap="none" spc="0">
              <a:ln w="0"/>
              <a:solidFill>
                <a:srgbClr val="0269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5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Nhóm 2051">
            <a:extLst>
              <a:ext uri="{FF2B5EF4-FFF2-40B4-BE49-F238E27FC236}">
                <a16:creationId xmlns:a16="http://schemas.microsoft.com/office/drawing/2014/main" id="{34FC39A2-CF35-47D0-B2BF-B7389A51A8AF}"/>
              </a:ext>
            </a:extLst>
          </p:cNvPr>
          <p:cNvGrpSpPr/>
          <p:nvPr/>
        </p:nvGrpSpPr>
        <p:grpSpPr>
          <a:xfrm>
            <a:off x="3874865" y="0"/>
            <a:ext cx="3982867" cy="6872024"/>
            <a:chOff x="3874865" y="0"/>
            <a:chExt cx="3982867" cy="68720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CF1A8CCF-2271-4B74-91CC-240ACCC2D46C}"/>
                </a:ext>
              </a:extLst>
            </p:cNvPr>
            <p:cNvSpPr/>
            <p:nvPr/>
          </p:nvSpPr>
          <p:spPr>
            <a:xfrm>
              <a:off x="3934408" y="3840363"/>
              <a:ext cx="3857624" cy="3017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39A6061F-C2B1-49F7-B960-E326229C9DBA}"/>
                </a:ext>
              </a:extLst>
            </p:cNvPr>
            <p:cNvSpPr/>
            <p:nvPr/>
          </p:nvSpPr>
          <p:spPr>
            <a:xfrm>
              <a:off x="3934408" y="207818"/>
              <a:ext cx="3857625" cy="487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Hình ảnh 18">
              <a:extLst>
                <a:ext uri="{FF2B5EF4-FFF2-40B4-BE49-F238E27FC236}">
                  <a16:creationId xmlns:a16="http://schemas.microsoft.com/office/drawing/2014/main" id="{D536F1E0-8923-4B32-8AA6-B0CBDB6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9377" y="678126"/>
              <a:ext cx="3847685" cy="2563502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4" name="Picture 2" descr="back logo icon – Free Icons Download">
              <a:extLst>
                <a:ext uri="{FF2B5EF4-FFF2-40B4-BE49-F238E27FC236}">
                  <a16:creationId xmlns:a16="http://schemas.microsoft.com/office/drawing/2014/main" id="{05DDC231-7BF3-48E0-B1C5-F632DB98F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33" y="206907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Green dot clipart 3 » Clipart Station">
              <a:extLst>
                <a:ext uri="{FF2B5EF4-FFF2-40B4-BE49-F238E27FC236}">
                  <a16:creationId xmlns:a16="http://schemas.microsoft.com/office/drawing/2014/main" id="{CE792C43-466B-4270-BACF-99EDFDA3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881" y="909168"/>
              <a:ext cx="254909" cy="25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708EB74-6C80-4141-A217-1D5DDDE0F68B}"/>
                </a:ext>
              </a:extLst>
            </p:cNvPr>
            <p:cNvSpPr/>
            <p:nvPr/>
          </p:nvSpPr>
          <p:spPr>
            <a:xfrm>
              <a:off x="5068324" y="789109"/>
              <a:ext cx="186621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92D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Đèn đang bật</a:t>
              </a:r>
              <a:endParaRPr lang="vi-VN" sz="2400" b="0" cap="none" spc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2" name="Hình ảnh 21" descr="Ảnh có chứa sáng, máy tính&#10;&#10;Mô tả được tạo tự động">
              <a:extLst>
                <a:ext uri="{FF2B5EF4-FFF2-40B4-BE49-F238E27FC236}">
                  <a16:creationId xmlns:a16="http://schemas.microsoft.com/office/drawing/2014/main" id="{F3E69F79-B5DC-4185-99EC-DA705B7E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57" t="-1" r="44756" b="5189"/>
            <a:stretch/>
          </p:blipFill>
          <p:spPr>
            <a:xfrm>
              <a:off x="7562786" y="4429393"/>
              <a:ext cx="294946" cy="2442631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3776CF40-B7E1-4720-8E11-32B3D72EB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70"/>
            <a:stretch/>
          </p:blipFill>
          <p:spPr>
            <a:xfrm>
              <a:off x="3934408" y="0"/>
              <a:ext cx="3857625" cy="207818"/>
            </a:xfrm>
            <a:prstGeom prst="rect">
              <a:avLst/>
            </a:prstGeom>
          </p:spPr>
        </p:pic>
        <p:pic>
          <p:nvPicPr>
            <p:cNvPr id="2062" name="Picture 14" descr="Settings Launcher cho Android - Tải về APK">
              <a:extLst>
                <a:ext uri="{FF2B5EF4-FFF2-40B4-BE49-F238E27FC236}">
                  <a16:creationId xmlns:a16="http://schemas.microsoft.com/office/drawing/2014/main" id="{CF18903F-7A31-4DBC-B471-8FED8D114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265" y="206580"/>
              <a:ext cx="411903" cy="41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E8E5B42-975F-4B70-B76B-256E16434566}"/>
                </a:ext>
              </a:extLst>
            </p:cNvPr>
            <p:cNvSpPr/>
            <p:nvPr/>
          </p:nvSpPr>
          <p:spPr>
            <a:xfrm>
              <a:off x="5204936" y="197867"/>
              <a:ext cx="13356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Phòng tắm</a:t>
              </a:r>
              <a:endParaRPr lang="vi-VN" sz="2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EAFB982E-13BC-46B6-B4CC-5B486EF97A8D}"/>
                </a:ext>
              </a:extLst>
            </p:cNvPr>
            <p:cNvSpPr/>
            <p:nvPr/>
          </p:nvSpPr>
          <p:spPr>
            <a:xfrm>
              <a:off x="3934408" y="3935365"/>
              <a:ext cx="3857624" cy="644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55E1C3C1-6A26-4ABC-BD58-45C452B806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5"/>
            <a:stretch/>
          </p:blipFill>
          <p:spPr bwMode="auto">
            <a:xfrm>
              <a:off x="3874865" y="3977735"/>
              <a:ext cx="861185" cy="49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5E7296C0-CDD4-42AF-88DF-CD3B9B4F7E23}"/>
                </a:ext>
              </a:extLst>
            </p:cNvPr>
            <p:cNvSpPr/>
            <p:nvPr/>
          </p:nvSpPr>
          <p:spPr>
            <a:xfrm>
              <a:off x="4982098" y="4034062"/>
              <a:ext cx="17123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Lịch s</a:t>
              </a:r>
              <a:r>
                <a:rPr lang="en-US" sz="20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ử thiết bị</a:t>
              </a:r>
              <a:endParaRPr lang="vi-VN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9E50485D-5A03-44B9-95B7-765E32372E9D}"/>
                </a:ext>
              </a:extLst>
            </p:cNvPr>
            <p:cNvGrpSpPr/>
            <p:nvPr/>
          </p:nvGrpSpPr>
          <p:grpSpPr>
            <a:xfrm>
              <a:off x="7158086" y="3979292"/>
              <a:ext cx="484035" cy="484035"/>
              <a:chOff x="4717473" y="1330037"/>
              <a:chExt cx="796636" cy="796636"/>
            </a:xfrm>
          </p:grpSpPr>
          <p:pic>
            <p:nvPicPr>
              <p:cNvPr id="2050" name="Picture 2" descr="Dot Three Transparent &amp; PNG Clipart Free Download - YWD">
                <a:extLst>
                  <a:ext uri="{FF2B5EF4-FFF2-40B4-BE49-F238E27FC236}">
                    <a16:creationId xmlns:a16="http://schemas.microsoft.com/office/drawing/2014/main" id="{8DE5E8EE-DB00-4BB2-8A12-B5CC7B1B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73" y="1330037"/>
                <a:ext cx="796636" cy="7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4766FB7C-754A-4BC4-AFBA-39DE76CD8EA0}"/>
                  </a:ext>
                </a:extLst>
              </p:cNvPr>
              <p:cNvSpPr/>
              <p:nvPr/>
            </p:nvSpPr>
            <p:spPr>
              <a:xfrm>
                <a:off x="4828310" y="1440874"/>
                <a:ext cx="574964" cy="574964"/>
              </a:xfrm>
              <a:prstGeom prst="ellipse">
                <a:avLst/>
              </a:prstGeom>
              <a:noFill/>
              <a:ln w="38100">
                <a:solidFill>
                  <a:srgbClr val="4A6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1D07285E-F759-4161-B833-16C098ABE802}"/>
                </a:ext>
              </a:extLst>
            </p:cNvPr>
            <p:cNvSpPr/>
            <p:nvPr/>
          </p:nvSpPr>
          <p:spPr>
            <a:xfrm>
              <a:off x="4318159" y="569676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2:15 </a:t>
              </a:r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4" name="Hình chữ nhật 43">
              <a:extLst>
                <a:ext uri="{FF2B5EF4-FFF2-40B4-BE49-F238E27FC236}">
                  <a16:creationId xmlns:a16="http://schemas.microsoft.com/office/drawing/2014/main" id="{0079D9E8-29E0-41ED-BC04-AEFBD95ECB07}"/>
                </a:ext>
              </a:extLst>
            </p:cNvPr>
            <p:cNvSpPr/>
            <p:nvPr/>
          </p:nvSpPr>
          <p:spPr>
            <a:xfrm>
              <a:off x="4305456" y="5000666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>
                  <a:ln w="0"/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:53 12-04-2020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ECF99418-DDB3-49F5-8970-60A9B49BA324}"/>
                </a:ext>
              </a:extLst>
            </p:cNvPr>
            <p:cNvSpPr/>
            <p:nvPr/>
          </p:nvSpPr>
          <p:spPr>
            <a:xfrm>
              <a:off x="4080700" y="4809531"/>
              <a:ext cx="134985" cy="13498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Hình chữ nhật 2048">
              <a:extLst>
                <a:ext uri="{FF2B5EF4-FFF2-40B4-BE49-F238E27FC236}">
                  <a16:creationId xmlns:a16="http://schemas.microsoft.com/office/drawing/2014/main" id="{591A6EF7-6CB0-4B91-8E11-154F4705B37D}"/>
                </a:ext>
              </a:extLst>
            </p:cNvPr>
            <p:cNvSpPr/>
            <p:nvPr/>
          </p:nvSpPr>
          <p:spPr>
            <a:xfrm>
              <a:off x="4272458" y="5380172"/>
              <a:ext cx="96212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4A6DAD"/>
                  </a:solidFill>
                </a:rPr>
                <a:t>Đèn tắt</a:t>
              </a:r>
              <a:endParaRPr lang="vi-VN" sz="2000" cap="none" spc="0">
                <a:ln w="0"/>
                <a:solidFill>
                  <a:srgbClr val="4A6DAD"/>
                </a:solidFill>
              </a:endParaRPr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25FE35B3-A44F-4EEB-A0C0-F5D0FDD8DAE4}"/>
                </a:ext>
              </a:extLst>
            </p:cNvPr>
            <p:cNvSpPr/>
            <p:nvPr/>
          </p:nvSpPr>
          <p:spPr>
            <a:xfrm>
              <a:off x="4272072" y="4652601"/>
              <a:ext cx="16145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>
                  <a:ln w="0"/>
                  <a:solidFill>
                    <a:srgbClr val="92D050"/>
                  </a:solidFill>
                </a:rPr>
                <a:t>Đèn đang bật</a:t>
              </a:r>
              <a:endParaRPr lang="vi-VN" sz="2000" b="1" cap="none" spc="0">
                <a:ln w="0"/>
                <a:solidFill>
                  <a:srgbClr val="92D050"/>
                </a:solidFill>
              </a:endParaRPr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4A64D32E-9FCE-409A-94AF-DAAC5CD4A70E}"/>
                </a:ext>
              </a:extLst>
            </p:cNvPr>
            <p:cNvSpPr/>
            <p:nvPr/>
          </p:nvSpPr>
          <p:spPr>
            <a:xfrm>
              <a:off x="4318155" y="6355601"/>
              <a:ext cx="14798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>
                  <a:ln w="0"/>
                  <a:solidFill>
                    <a:schemeClr val="bg1">
                      <a:lumMod val="65000"/>
                    </a:schemeClr>
                  </a:solidFill>
                  <a:effectLst/>
                </a:rPr>
                <a:t>21:40 12-04-2020</a:t>
              </a:r>
              <a:endParaRPr lang="vi-VN" sz="1400" b="1" cap="none" spc="0">
                <a:ln w="0"/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2" name="Hình Bầu dục 51">
              <a:extLst>
                <a:ext uri="{FF2B5EF4-FFF2-40B4-BE49-F238E27FC236}">
                  <a16:creationId xmlns:a16="http://schemas.microsoft.com/office/drawing/2014/main" id="{1D7D98E3-B86C-46DC-9B17-B4FEC8283782}"/>
                </a:ext>
              </a:extLst>
            </p:cNvPr>
            <p:cNvSpPr/>
            <p:nvPr/>
          </p:nvSpPr>
          <p:spPr>
            <a:xfrm>
              <a:off x="4108403" y="6200845"/>
              <a:ext cx="79580" cy="7958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579ED3DF-44AD-462E-97E3-3307E55D2700}"/>
                </a:ext>
              </a:extLst>
            </p:cNvPr>
            <p:cNvSpPr/>
            <p:nvPr/>
          </p:nvSpPr>
          <p:spPr>
            <a:xfrm>
              <a:off x="4271507" y="6039007"/>
              <a:ext cx="10078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>
                  <a:ln w="0"/>
                  <a:solidFill>
                    <a:srgbClr val="92D050"/>
                  </a:solidFill>
                </a:rPr>
                <a:t>Đèn bật</a:t>
              </a:r>
              <a:endParaRPr lang="vi-VN" sz="2000" cap="none" spc="0">
                <a:ln w="0"/>
                <a:solidFill>
                  <a:srgbClr val="92D050"/>
                </a:solidFill>
              </a:endParaRPr>
            </a:p>
          </p:txBody>
        </p:sp>
        <p:cxnSp>
          <p:nvCxnSpPr>
            <p:cNvPr id="2053" name="Đường nối Thẳng 2052">
              <a:extLst>
                <a:ext uri="{FF2B5EF4-FFF2-40B4-BE49-F238E27FC236}">
                  <a16:creationId xmlns:a16="http://schemas.microsoft.com/office/drawing/2014/main" id="{BF353BC5-AB6C-4CF7-A940-0F261A2EC0DA}"/>
                </a:ext>
              </a:extLst>
            </p:cNvPr>
            <p:cNvCxnSpPr>
              <a:cxnSpLocks/>
              <a:stCxn id="52" idx="0"/>
              <a:endCxn id="46" idx="4"/>
            </p:cNvCxnSpPr>
            <p:nvPr/>
          </p:nvCxnSpPr>
          <p:spPr>
            <a:xfrm flipV="1">
              <a:off x="4148193" y="4944516"/>
              <a:ext cx="0" cy="12563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Hình Bầu dục 2047">
              <a:extLst>
                <a:ext uri="{FF2B5EF4-FFF2-40B4-BE49-F238E27FC236}">
                  <a16:creationId xmlns:a16="http://schemas.microsoft.com/office/drawing/2014/main" id="{5ECBA549-99D1-4E4E-A356-4A3296B2ADB8}"/>
                </a:ext>
              </a:extLst>
            </p:cNvPr>
            <p:cNvSpPr/>
            <p:nvPr/>
          </p:nvSpPr>
          <p:spPr>
            <a:xfrm>
              <a:off x="4108403" y="5542010"/>
              <a:ext cx="79580" cy="795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Hình ảnh 2" descr="Ảnh có chứa trắng, đang ngồi, thiết bị, bàn&#10;&#10;Mô tả được tạo tự động">
              <a:extLst>
                <a:ext uri="{FF2B5EF4-FFF2-40B4-BE49-F238E27FC236}">
                  <a16:creationId xmlns:a16="http://schemas.microsoft.com/office/drawing/2014/main" id="{0053AF1A-4EDA-4BEB-B370-BD7196364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84" b="26090"/>
            <a:stretch/>
          </p:blipFill>
          <p:spPr>
            <a:xfrm>
              <a:off x="4755641" y="1424135"/>
              <a:ext cx="2234211" cy="1122146"/>
            </a:xfrm>
            <a:prstGeom prst="rect">
              <a:avLst/>
            </a:prstGeom>
          </p:spPr>
        </p:pic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9C931F0-1F3C-4400-97C8-ABB2F3B21358}"/>
                </a:ext>
              </a:extLst>
            </p:cNvPr>
            <p:cNvSpPr/>
            <p:nvPr/>
          </p:nvSpPr>
          <p:spPr>
            <a:xfrm>
              <a:off x="3939376" y="3241628"/>
              <a:ext cx="3847685" cy="690826"/>
            </a:xfrm>
            <a:prstGeom prst="rect">
              <a:avLst/>
            </a:prstGeom>
            <a:solidFill>
              <a:srgbClr val="E4E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ình chữ nhật: Góc Tròn 17">
              <a:extLst>
                <a:ext uri="{FF2B5EF4-FFF2-40B4-BE49-F238E27FC236}">
                  <a16:creationId xmlns:a16="http://schemas.microsoft.com/office/drawing/2014/main" id="{0CA77F58-B306-47FF-BE38-FC28E785AD76}"/>
                </a:ext>
              </a:extLst>
            </p:cNvPr>
            <p:cNvSpPr/>
            <p:nvPr/>
          </p:nvSpPr>
          <p:spPr>
            <a:xfrm>
              <a:off x="4012656" y="3287665"/>
              <a:ext cx="1811207" cy="605627"/>
            </a:xfrm>
            <a:prstGeom prst="roundRect">
              <a:avLst>
                <a:gd name="adj" fmla="val 2295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BB689280-4277-43B2-B0D9-8595948E9747}"/>
                </a:ext>
              </a:extLst>
            </p:cNvPr>
            <p:cNvSpPr/>
            <p:nvPr/>
          </p:nvSpPr>
          <p:spPr>
            <a:xfrm>
              <a:off x="5899052" y="3285368"/>
              <a:ext cx="1811207" cy="605627"/>
            </a:xfrm>
            <a:prstGeom prst="roundRect">
              <a:avLst>
                <a:gd name="adj" fmla="val 2295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Hình ảnh 16" descr="Ảnh có chứa vẽ&#10;&#10;Mô tả được tạo tự động">
              <a:extLst>
                <a:ext uri="{FF2B5EF4-FFF2-40B4-BE49-F238E27FC236}">
                  <a16:creationId xmlns:a16="http://schemas.microsoft.com/office/drawing/2014/main" id="{CB665B1D-F876-48A8-96B7-DAE3BC20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007" y="3386778"/>
              <a:ext cx="407401" cy="407401"/>
            </a:xfrm>
            <a:prstGeom prst="rect">
              <a:avLst/>
            </a:prstGeom>
          </p:spPr>
        </p:pic>
        <p:pic>
          <p:nvPicPr>
            <p:cNvPr id="14" name="Hình ảnh 13" descr="Ảnh có chứa đồng hồ&#10;&#10;Mô tả được tạo tự động">
              <a:extLst>
                <a:ext uri="{FF2B5EF4-FFF2-40B4-BE49-F238E27FC236}">
                  <a16:creationId xmlns:a16="http://schemas.microsoft.com/office/drawing/2014/main" id="{00F701F7-879E-492D-9B07-B4F80EF15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594" y="3376223"/>
              <a:ext cx="382812" cy="382812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D28464DB-EE5A-43C2-9545-345DF418F837}"/>
                </a:ext>
              </a:extLst>
            </p:cNvPr>
            <p:cNvSpPr/>
            <p:nvPr/>
          </p:nvSpPr>
          <p:spPr>
            <a:xfrm>
              <a:off x="4312636" y="3294808"/>
              <a:ext cx="1548822" cy="2923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</a:t>
              </a:r>
              <a:r>
                <a:rPr lang="en-US" sz="13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ời gian hoạt động</a:t>
              </a:r>
              <a:endParaRPr lang="vi-VN" sz="13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8BD692D7-5DED-4083-B8C3-BBA0EE70750C}"/>
                </a:ext>
              </a:extLst>
            </p:cNvPr>
            <p:cNvSpPr/>
            <p:nvPr/>
          </p:nvSpPr>
          <p:spPr>
            <a:xfrm>
              <a:off x="4415750" y="3511052"/>
              <a:ext cx="132279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18:00 – 06:00</a:t>
              </a:r>
              <a:endParaRPr lang="vi-VN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Hình chữ nhật 54">
              <a:extLst>
                <a:ext uri="{FF2B5EF4-FFF2-40B4-BE49-F238E27FC236}">
                  <a16:creationId xmlns:a16="http://schemas.microsoft.com/office/drawing/2014/main" id="{BA8130DC-5C67-4F6D-845D-14F3F95C5B8D}"/>
                </a:ext>
              </a:extLst>
            </p:cNvPr>
            <p:cNvSpPr/>
            <p:nvPr/>
          </p:nvSpPr>
          <p:spPr>
            <a:xfrm>
              <a:off x="6375179" y="3294808"/>
              <a:ext cx="1135375" cy="2923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Độ trễ thiết bị</a:t>
              </a:r>
              <a:endParaRPr lang="vi-VN" sz="13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Hình chữ nhật 55">
              <a:extLst>
                <a:ext uri="{FF2B5EF4-FFF2-40B4-BE49-F238E27FC236}">
                  <a16:creationId xmlns:a16="http://schemas.microsoft.com/office/drawing/2014/main" id="{4AC85D75-B52E-4C7A-9921-4E992C3D33FB}"/>
                </a:ext>
              </a:extLst>
            </p:cNvPr>
            <p:cNvSpPr/>
            <p:nvPr/>
          </p:nvSpPr>
          <p:spPr>
            <a:xfrm>
              <a:off x="6275950" y="3511853"/>
              <a:ext cx="136127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phút 30 giây</a:t>
              </a:r>
              <a:endParaRPr lang="vi-VN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98988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345</Words>
  <Application>Microsoft Office PowerPoint</Application>
  <PresentationFormat>Màn hình rộng</PresentationFormat>
  <Paragraphs>127</Paragraphs>
  <Slides>17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Gabriola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Thanh Tùng</dc:creator>
  <cp:lastModifiedBy>Phan Thanh Tùng</cp:lastModifiedBy>
  <cp:revision>117</cp:revision>
  <dcterms:created xsi:type="dcterms:W3CDTF">2020-04-08T03:31:33Z</dcterms:created>
  <dcterms:modified xsi:type="dcterms:W3CDTF">2020-04-12T08:30:36Z</dcterms:modified>
</cp:coreProperties>
</file>