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7.xml" ContentType="application/vnd.openxmlformats-officedocument.themeOverr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27" r:id="rId2"/>
    <p:sldId id="428" r:id="rId3"/>
    <p:sldId id="395" r:id="rId4"/>
    <p:sldId id="449" r:id="rId5"/>
    <p:sldId id="446" r:id="rId6"/>
    <p:sldId id="450" r:id="rId7"/>
    <p:sldId id="448" r:id="rId8"/>
    <p:sldId id="396" r:id="rId9"/>
    <p:sldId id="451" r:id="rId10"/>
    <p:sldId id="453" r:id="rId11"/>
    <p:sldId id="454" r:id="rId12"/>
    <p:sldId id="397" r:id="rId13"/>
    <p:sldId id="455" r:id="rId14"/>
    <p:sldId id="456" r:id="rId15"/>
    <p:sldId id="459" r:id="rId16"/>
    <p:sldId id="460" r:id="rId17"/>
    <p:sldId id="464" r:id="rId18"/>
    <p:sldId id="398" r:id="rId19"/>
    <p:sldId id="457" r:id="rId20"/>
    <p:sldId id="341" r:id="rId21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368AA"/>
    <a:srgbClr val="1474AC"/>
    <a:srgbClr val="1CA0AF"/>
    <a:srgbClr val="87C1A4"/>
    <a:srgbClr val="61B9D2"/>
    <a:srgbClr val="0796A5"/>
    <a:srgbClr val="205DA1"/>
    <a:srgbClr val="0C5391"/>
    <a:srgbClr val="326E84"/>
    <a:srgbClr val="5B9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92" d="100"/>
          <a:sy n="92" d="100"/>
        </p:scale>
        <p:origin x="822" y="84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2019/7/23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819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634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67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833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188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27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122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358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669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16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40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44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0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91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65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0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85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1C39D6-205B-4669-BB7E-2CEAD212E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82305" r="30635"/>
          <a:stretch/>
        </p:blipFill>
        <p:spPr>
          <a:xfrm>
            <a:off x="6516216" y="-92546"/>
            <a:ext cx="2627784" cy="6318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906FF5-26AF-49DB-8AB4-954EFD8E7A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6" t="14003" r="-243" b="56581"/>
          <a:stretch/>
        </p:blipFill>
        <p:spPr>
          <a:xfrm>
            <a:off x="-1" y="4001225"/>
            <a:ext cx="3562835" cy="11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02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8CAD3A-CD69-42F3-A04C-5E985530E63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7737A8-5C17-4355-A870-7CAF4D8896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3" y="0"/>
            <a:ext cx="9151133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em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02503F6-DADC-4486-A8E6-3F05A3FF47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2858949"/>
            <a:ext cx="5652120" cy="2284551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4C2AD60F-CF12-4B26-A4D4-78500E59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82" y="1642351"/>
            <a:ext cx="533711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>
                <a:solidFill>
                  <a:srgbClr val="205DA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IoT Blockchain and its applications in Logistics</a:t>
            </a:r>
          </a:p>
        </p:txBody>
      </p:sp>
      <p:sp>
        <p:nvSpPr>
          <p:cNvPr id="21" name="TextBox 84">
            <a:extLst>
              <a:ext uri="{FF2B5EF4-FFF2-40B4-BE49-F238E27FC236}">
                <a16:creationId xmlns:a16="http://schemas.microsoft.com/office/drawing/2014/main" id="{0376F357-1011-4014-8F8B-E72D2ACF5B04}"/>
              </a:ext>
            </a:extLst>
          </p:cNvPr>
          <p:cNvSpPr txBox="1"/>
          <p:nvPr/>
        </p:nvSpPr>
        <p:spPr>
          <a:xfrm>
            <a:off x="107504" y="12347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205DA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WEEK 3</a:t>
            </a:r>
            <a:endParaRPr lang="zh-CN" altLang="en-US" b="1" dirty="0">
              <a:solidFill>
                <a:srgbClr val="205DA1"/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ACDE0C-79AC-4EF2-BE25-7FDC13479A51}"/>
              </a:ext>
            </a:extLst>
          </p:cNvPr>
          <p:cNvSpPr/>
          <p:nvPr/>
        </p:nvSpPr>
        <p:spPr>
          <a:xfrm>
            <a:off x="95997" y="512028"/>
            <a:ext cx="3539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>
                <a:solidFill>
                  <a:srgbClr val="0796A5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WEEKLY STATUS REPORT</a:t>
            </a:r>
            <a:endParaRPr lang="zh-CN" altLang="en-US" sz="3600" b="1" spc="300" dirty="0">
              <a:solidFill>
                <a:srgbClr val="0796A5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1475DA-E991-4B43-885F-8E00B4D9AF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6" r="13763"/>
          <a:stretch/>
        </p:blipFill>
        <p:spPr>
          <a:xfrm>
            <a:off x="3200133" y="0"/>
            <a:ext cx="5980379" cy="1927959"/>
          </a:xfrm>
          <a:prstGeom prst="rect">
            <a:avLst/>
          </a:prstGeom>
        </p:spPr>
      </p:pic>
      <p:sp>
        <p:nvSpPr>
          <p:cNvPr id="11" name="椭圆 37">
            <a:extLst>
              <a:ext uri="{FF2B5EF4-FFF2-40B4-BE49-F238E27FC236}">
                <a16:creationId xmlns:a16="http://schemas.microsoft.com/office/drawing/2014/main" id="{D65B1C1A-F650-4F65-B126-3F3660CB1204}"/>
              </a:ext>
            </a:extLst>
          </p:cNvPr>
          <p:cNvSpPr/>
          <p:nvPr/>
        </p:nvSpPr>
        <p:spPr>
          <a:xfrm>
            <a:off x="4821150" y="4536843"/>
            <a:ext cx="496356" cy="548096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6A1241FD-F831-40B8-8E57-1217D99788F6}"/>
              </a:ext>
            </a:extLst>
          </p:cNvPr>
          <p:cNvSpPr txBox="1"/>
          <p:nvPr/>
        </p:nvSpPr>
        <p:spPr>
          <a:xfrm>
            <a:off x="5446566" y="4587712"/>
            <a:ext cx="682157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16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Reporter: Thanh Tung – Thanh Phuong</a:t>
            </a:r>
            <a:endParaRPr lang="en-US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37">
            <a:extLst>
              <a:ext uri="{FF2B5EF4-FFF2-40B4-BE49-F238E27FC236}">
                <a16:creationId xmlns:a16="http://schemas.microsoft.com/office/drawing/2014/main" id="{82485BC9-2C75-4D95-9F27-4FE410227A4B}"/>
              </a:ext>
            </a:extLst>
          </p:cNvPr>
          <p:cNvSpPr/>
          <p:nvPr/>
        </p:nvSpPr>
        <p:spPr>
          <a:xfrm>
            <a:off x="5042826" y="4550692"/>
            <a:ext cx="378604" cy="438619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grpSp>
        <p:nvGrpSpPr>
          <p:cNvPr id="18" name="Group 28">
            <a:extLst>
              <a:ext uri="{FF2B5EF4-FFF2-40B4-BE49-F238E27FC236}">
                <a16:creationId xmlns:a16="http://schemas.microsoft.com/office/drawing/2014/main" id="{98BAA0A4-E352-435B-9EF9-ABD01775E0ED}"/>
              </a:ext>
            </a:extLst>
          </p:cNvPr>
          <p:cNvGrpSpPr/>
          <p:nvPr/>
        </p:nvGrpSpPr>
        <p:grpSpPr>
          <a:xfrm>
            <a:off x="5895460" y="4046084"/>
            <a:ext cx="346397" cy="504608"/>
            <a:chOff x="4174136" y="3762623"/>
            <a:chExt cx="330200" cy="481012"/>
          </a:xfrm>
          <a:solidFill>
            <a:schemeClr val="accent1"/>
          </a:solidFill>
        </p:grpSpPr>
        <p:sp>
          <p:nvSpPr>
            <p:cNvPr id="22" name="Freeform: Shape 29">
              <a:extLst>
                <a:ext uri="{FF2B5EF4-FFF2-40B4-BE49-F238E27FC236}">
                  <a16:creationId xmlns:a16="http://schemas.microsoft.com/office/drawing/2014/main" id="{064CDE10-6454-4AE9-81E2-091230C00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136" y="3762623"/>
              <a:ext cx="330200" cy="481012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5 w 88"/>
                <a:gd name="T15" fmla="*/ 109 h 128"/>
                <a:gd name="T16" fmla="*/ 35 w 88"/>
                <a:gd name="T17" fmla="*/ 111 h 128"/>
                <a:gd name="T18" fmla="*/ 32 w 88"/>
                <a:gd name="T19" fmla="*/ 103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5 w 88"/>
                <a:gd name="T27" fmla="*/ 109 h 128"/>
                <a:gd name="T28" fmla="*/ 31 w 88"/>
                <a:gd name="T29" fmla="*/ 99 h 128"/>
                <a:gd name="T30" fmla="*/ 29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99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6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70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19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4"/>
                    <a:pt x="27" y="128"/>
                    <a:pt x="44" y="128"/>
                  </a:cubicBezTo>
                  <a:cubicBezTo>
                    <a:pt x="61" y="128"/>
                    <a:pt x="60" y="114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19"/>
                    <a:pt x="68" y="0"/>
                    <a:pt x="44" y="0"/>
                  </a:cubicBezTo>
                  <a:close/>
                  <a:moveTo>
                    <a:pt x="55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3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6" y="103"/>
                    <a:pt x="56" y="104"/>
                  </a:cubicBezTo>
                  <a:cubicBezTo>
                    <a:pt x="55" y="106"/>
                    <a:pt x="55" y="107"/>
                    <a:pt x="55" y="109"/>
                  </a:cubicBezTo>
                  <a:close/>
                  <a:moveTo>
                    <a:pt x="31" y="99"/>
                  </a:moveTo>
                  <a:cubicBezTo>
                    <a:pt x="30" y="97"/>
                    <a:pt x="30" y="94"/>
                    <a:pt x="29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99"/>
                  </a:lnTo>
                  <a:close/>
                  <a:moveTo>
                    <a:pt x="44" y="120"/>
                  </a:moveTo>
                  <a:cubicBezTo>
                    <a:pt x="40" y="120"/>
                    <a:pt x="38" y="119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4" y="79"/>
                    <a:pt x="21" y="75"/>
                    <a:pt x="19" y="71"/>
                  </a:cubicBezTo>
                  <a:cubicBezTo>
                    <a:pt x="14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70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200">
                <a:latin typeface="Calibri" panose="020F0502020204030204" pitchFamily="34" charset="0"/>
              </a:endParaRPr>
            </a:p>
          </p:txBody>
        </p:sp>
        <p:sp>
          <p:nvSpPr>
            <p:cNvPr id="24" name="Freeform: Shape 30">
              <a:extLst>
                <a:ext uri="{FF2B5EF4-FFF2-40B4-BE49-F238E27FC236}">
                  <a16:creationId xmlns:a16="http://schemas.microsoft.com/office/drawing/2014/main" id="{2B141F3F-EAD1-45E4-AF65-F59C611B8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748" y="3837235"/>
              <a:ext cx="96838" cy="98425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200">
                <a:latin typeface="Calibri" panose="020F0502020204030204" pitchFamily="34" charset="0"/>
              </a:endParaRPr>
            </a:p>
          </p:txBody>
        </p:sp>
      </p:grpSp>
      <p:sp>
        <p:nvSpPr>
          <p:cNvPr id="25" name="文本框 16">
            <a:extLst>
              <a:ext uri="{FF2B5EF4-FFF2-40B4-BE49-F238E27FC236}">
                <a16:creationId xmlns:a16="http://schemas.microsoft.com/office/drawing/2014/main" id="{A27DFD01-9B2E-43C9-A232-BDCD387E1FDD}"/>
              </a:ext>
            </a:extLst>
          </p:cNvPr>
          <p:cNvSpPr txBox="1"/>
          <p:nvPr/>
        </p:nvSpPr>
        <p:spPr>
          <a:xfrm>
            <a:off x="6341210" y="4175117"/>
            <a:ext cx="600765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16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 Nguyen Xuan Thong</a:t>
            </a:r>
            <a:endParaRPr lang="en-US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Image result for smart contract png">
            <a:extLst>
              <a:ext uri="{FF2B5EF4-FFF2-40B4-BE49-F238E27FC236}">
                <a16:creationId xmlns:a16="http://schemas.microsoft.com/office/drawing/2014/main" id="{7F9C247E-7FAD-4170-9815-86E843D34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22" y="2309078"/>
            <a:ext cx="3635896" cy="135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1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1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11" grpId="0" animBg="1"/>
      <p:bldP spid="12" grpId="0"/>
      <p:bldP spid="14" grpId="0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91B92D9D-8600-4AA0-8AE3-9C891211992C}"/>
              </a:ext>
            </a:extLst>
          </p:cNvPr>
          <p:cNvGrpSpPr/>
          <p:nvPr/>
        </p:nvGrpSpPr>
        <p:grpSpPr>
          <a:xfrm>
            <a:off x="3784479" y="941411"/>
            <a:ext cx="1760338" cy="3563314"/>
            <a:chOff x="3784479" y="941411"/>
            <a:chExt cx="1760338" cy="3563314"/>
          </a:xfrm>
        </p:grpSpPr>
        <p:sp>
          <p:nvSpPr>
            <p:cNvPr id="3" name="îṥļîḑé-Freeform: Shape 3">
              <a:extLst>
                <a:ext uri="{FF2B5EF4-FFF2-40B4-BE49-F238E27FC236}">
                  <a16:creationId xmlns:a16="http://schemas.microsoft.com/office/drawing/2014/main" id="{6FEB8075-03F9-496F-835C-4D20080CE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040" y="3631848"/>
              <a:ext cx="126781" cy="488048"/>
            </a:xfrm>
            <a:custGeom>
              <a:avLst/>
              <a:gdLst>
                <a:gd name="T0" fmla="*/ 32 w 65"/>
                <a:gd name="T1" fmla="*/ 0 h 251"/>
                <a:gd name="T2" fmla="*/ 0 w 65"/>
                <a:gd name="T3" fmla="*/ 33 h 251"/>
                <a:gd name="T4" fmla="*/ 32 w 65"/>
                <a:gd name="T5" fmla="*/ 251 h 251"/>
                <a:gd name="T6" fmla="*/ 65 w 65"/>
                <a:gd name="T7" fmla="*/ 33 h 251"/>
                <a:gd name="T8" fmla="*/ 32 w 6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1">
                  <a:moveTo>
                    <a:pt x="32" y="0"/>
                  </a:moveTo>
                  <a:cubicBezTo>
                    <a:pt x="14" y="0"/>
                    <a:pt x="0" y="15"/>
                    <a:pt x="0" y="33"/>
                  </a:cubicBezTo>
                  <a:cubicBezTo>
                    <a:pt x="0" y="51"/>
                    <a:pt x="32" y="251"/>
                    <a:pt x="32" y="251"/>
                  </a:cubicBezTo>
                  <a:cubicBezTo>
                    <a:pt x="32" y="251"/>
                    <a:pt x="65" y="51"/>
                    <a:pt x="65" y="33"/>
                  </a:cubicBezTo>
                  <a:cubicBezTo>
                    <a:pt x="65" y="15"/>
                    <a:pt x="50" y="0"/>
                    <a:pt x="32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îṥļîḑé-Freeform: Shape 4">
              <a:extLst>
                <a:ext uri="{FF2B5EF4-FFF2-40B4-BE49-F238E27FC236}">
                  <a16:creationId xmlns:a16="http://schemas.microsoft.com/office/drawing/2014/main" id="{78BFBDF7-57CA-4356-B02B-98F6CB9C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014" y="4016677"/>
              <a:ext cx="125658" cy="488048"/>
            </a:xfrm>
            <a:custGeom>
              <a:avLst/>
              <a:gdLst>
                <a:gd name="T0" fmla="*/ 33 w 65"/>
                <a:gd name="T1" fmla="*/ 0 h 251"/>
                <a:gd name="T2" fmla="*/ 0 w 65"/>
                <a:gd name="T3" fmla="*/ 33 h 251"/>
                <a:gd name="T4" fmla="*/ 33 w 65"/>
                <a:gd name="T5" fmla="*/ 251 h 251"/>
                <a:gd name="T6" fmla="*/ 65 w 65"/>
                <a:gd name="T7" fmla="*/ 33 h 251"/>
                <a:gd name="T8" fmla="*/ 33 w 6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1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33" y="251"/>
                    <a:pt x="33" y="251"/>
                  </a:cubicBezTo>
                  <a:cubicBezTo>
                    <a:pt x="33" y="251"/>
                    <a:pt x="65" y="51"/>
                    <a:pt x="65" y="33"/>
                  </a:cubicBezTo>
                  <a:cubicBezTo>
                    <a:pt x="65" y="15"/>
                    <a:pt x="51" y="0"/>
                    <a:pt x="3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îṥļîḑé-Freeform: Shape 5">
              <a:extLst>
                <a:ext uri="{FF2B5EF4-FFF2-40B4-BE49-F238E27FC236}">
                  <a16:creationId xmlns:a16="http://schemas.microsoft.com/office/drawing/2014/main" id="{E2DF07EB-C110-42D1-83D6-21BC9EDA7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967" y="3695799"/>
              <a:ext cx="126781" cy="485804"/>
            </a:xfrm>
            <a:custGeom>
              <a:avLst/>
              <a:gdLst>
                <a:gd name="T0" fmla="*/ 33 w 65"/>
                <a:gd name="T1" fmla="*/ 0 h 250"/>
                <a:gd name="T2" fmla="*/ 0 w 65"/>
                <a:gd name="T3" fmla="*/ 32 h 250"/>
                <a:gd name="T4" fmla="*/ 33 w 65"/>
                <a:gd name="T5" fmla="*/ 250 h 250"/>
                <a:gd name="T6" fmla="*/ 65 w 65"/>
                <a:gd name="T7" fmla="*/ 32 h 250"/>
                <a:gd name="T8" fmla="*/ 33 w 65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0">
                  <a:moveTo>
                    <a:pt x="33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33" y="250"/>
                    <a:pt x="33" y="250"/>
                  </a:cubicBezTo>
                  <a:cubicBezTo>
                    <a:pt x="33" y="250"/>
                    <a:pt x="65" y="50"/>
                    <a:pt x="65" y="32"/>
                  </a:cubicBezTo>
                  <a:cubicBezTo>
                    <a:pt x="65" y="14"/>
                    <a:pt x="51" y="0"/>
                    <a:pt x="3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80210373-B189-4FC9-9E19-21496DF90D13}"/>
                </a:ext>
              </a:extLst>
            </p:cNvPr>
            <p:cNvGrpSpPr/>
            <p:nvPr/>
          </p:nvGrpSpPr>
          <p:grpSpPr>
            <a:xfrm>
              <a:off x="3784479" y="941411"/>
              <a:ext cx="1760338" cy="2991111"/>
              <a:chOff x="4892675" y="1532964"/>
              <a:chExt cx="2490788" cy="4232276"/>
            </a:xfrm>
          </p:grpSpPr>
          <p:sp>
            <p:nvSpPr>
              <p:cNvPr id="30" name="îṥļîḑé-Rectangle 7">
                <a:extLst>
                  <a:ext uri="{FF2B5EF4-FFF2-40B4-BE49-F238E27FC236}">
                    <a16:creationId xmlns:a16="http://schemas.microsoft.com/office/drawing/2014/main" id="{00CB8D4C-09D3-4763-ADB5-E5C0AADFD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3263" y="5054039"/>
                <a:ext cx="709613" cy="236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îṥļîḑé-Rectangle 8">
                <a:extLst>
                  <a:ext uri="{FF2B5EF4-FFF2-40B4-BE49-F238E27FC236}">
                    <a16:creationId xmlns:a16="http://schemas.microsoft.com/office/drawing/2014/main" id="{5176046D-E06E-40E5-BF4D-4EDEE263C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3263" y="5054039"/>
                <a:ext cx="355600" cy="236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îṥļîḑé-Freeform: Shape 9">
                <a:extLst>
                  <a:ext uri="{FF2B5EF4-FFF2-40B4-BE49-F238E27FC236}">
                    <a16:creationId xmlns:a16="http://schemas.microsoft.com/office/drawing/2014/main" id="{9D1243E8-34B5-45DB-BC74-4C5F29811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4066614"/>
                <a:ext cx="2490788" cy="1693863"/>
              </a:xfrm>
              <a:custGeom>
                <a:avLst/>
                <a:gdLst>
                  <a:gd name="T0" fmla="*/ 452 w 904"/>
                  <a:gd name="T1" fmla="*/ 329 h 616"/>
                  <a:gd name="T2" fmla="*/ 873 w 904"/>
                  <a:gd name="T3" fmla="*/ 616 h 616"/>
                  <a:gd name="T4" fmla="*/ 904 w 904"/>
                  <a:gd name="T5" fmla="*/ 452 h 616"/>
                  <a:gd name="T6" fmla="*/ 452 w 904"/>
                  <a:gd name="T7" fmla="*/ 0 h 616"/>
                  <a:gd name="T8" fmla="*/ 0 w 904"/>
                  <a:gd name="T9" fmla="*/ 452 h 616"/>
                  <a:gd name="T10" fmla="*/ 31 w 904"/>
                  <a:gd name="T11" fmla="*/ 616 h 616"/>
                  <a:gd name="T12" fmla="*/ 452 w 904"/>
                  <a:gd name="T13" fmla="*/ 329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616">
                    <a:moveTo>
                      <a:pt x="452" y="329"/>
                    </a:moveTo>
                    <a:cubicBezTo>
                      <a:pt x="644" y="329"/>
                      <a:pt x="807" y="448"/>
                      <a:pt x="873" y="616"/>
                    </a:cubicBezTo>
                    <a:cubicBezTo>
                      <a:pt x="893" y="566"/>
                      <a:pt x="904" y="510"/>
                      <a:pt x="904" y="452"/>
                    </a:cubicBezTo>
                    <a:cubicBezTo>
                      <a:pt x="904" y="203"/>
                      <a:pt x="702" y="0"/>
                      <a:pt x="452" y="0"/>
                    </a:cubicBezTo>
                    <a:cubicBezTo>
                      <a:pt x="203" y="0"/>
                      <a:pt x="0" y="203"/>
                      <a:pt x="0" y="452"/>
                    </a:cubicBezTo>
                    <a:cubicBezTo>
                      <a:pt x="0" y="510"/>
                      <a:pt x="11" y="566"/>
                      <a:pt x="31" y="616"/>
                    </a:cubicBezTo>
                    <a:cubicBezTo>
                      <a:pt x="97" y="448"/>
                      <a:pt x="260" y="329"/>
                      <a:pt x="452" y="32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îṥļîḑé-Freeform: Shape 10">
                <a:extLst>
                  <a:ext uri="{FF2B5EF4-FFF2-40B4-BE49-F238E27FC236}">
                    <a16:creationId xmlns:a16="http://schemas.microsoft.com/office/drawing/2014/main" id="{79C5BC00-DF19-481F-AD43-3A09F0B95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4107889"/>
                <a:ext cx="928688" cy="1652588"/>
              </a:xfrm>
              <a:custGeom>
                <a:avLst/>
                <a:gdLst>
                  <a:gd name="T0" fmla="*/ 0 w 337"/>
                  <a:gd name="T1" fmla="*/ 0 h 601"/>
                  <a:gd name="T2" fmla="*/ 0 w 337"/>
                  <a:gd name="T3" fmla="*/ 329 h 601"/>
                  <a:gd name="T4" fmla="*/ 306 w 337"/>
                  <a:gd name="T5" fmla="*/ 601 h 601"/>
                  <a:gd name="T6" fmla="*/ 337 w 337"/>
                  <a:gd name="T7" fmla="*/ 437 h 601"/>
                  <a:gd name="T8" fmla="*/ 0 w 337"/>
                  <a:gd name="T9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601">
                    <a:moveTo>
                      <a:pt x="0" y="0"/>
                    </a:moveTo>
                    <a:cubicBezTo>
                      <a:pt x="0" y="329"/>
                      <a:pt x="0" y="329"/>
                      <a:pt x="0" y="329"/>
                    </a:cubicBezTo>
                    <a:cubicBezTo>
                      <a:pt x="140" y="366"/>
                      <a:pt x="254" y="468"/>
                      <a:pt x="306" y="601"/>
                    </a:cubicBezTo>
                    <a:cubicBezTo>
                      <a:pt x="326" y="551"/>
                      <a:pt x="337" y="495"/>
                      <a:pt x="337" y="437"/>
                    </a:cubicBezTo>
                    <a:cubicBezTo>
                      <a:pt x="337" y="228"/>
                      <a:pt x="194" y="51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îṥļîḑé-Freeform: Shape 11">
                <a:extLst>
                  <a:ext uri="{FF2B5EF4-FFF2-40B4-BE49-F238E27FC236}">
                    <a16:creationId xmlns:a16="http://schemas.microsoft.com/office/drawing/2014/main" id="{AFD65399-7AF7-46D9-BF4A-444C4F57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8925" y="1532964"/>
                <a:ext cx="1538288" cy="3667125"/>
              </a:xfrm>
              <a:custGeom>
                <a:avLst/>
                <a:gdLst>
                  <a:gd name="T0" fmla="*/ 279 w 558"/>
                  <a:gd name="T1" fmla="*/ 1309 h 1333"/>
                  <a:gd name="T2" fmla="*/ 438 w 558"/>
                  <a:gd name="T3" fmla="*/ 1333 h 1333"/>
                  <a:gd name="T4" fmla="*/ 558 w 558"/>
                  <a:gd name="T5" fmla="*/ 774 h 1333"/>
                  <a:gd name="T6" fmla="*/ 279 w 558"/>
                  <a:gd name="T7" fmla="*/ 0 h 1333"/>
                  <a:gd name="T8" fmla="*/ 0 w 558"/>
                  <a:gd name="T9" fmla="*/ 774 h 1333"/>
                  <a:gd name="T10" fmla="*/ 120 w 558"/>
                  <a:gd name="T11" fmla="*/ 1333 h 1333"/>
                  <a:gd name="T12" fmla="*/ 279 w 558"/>
                  <a:gd name="T13" fmla="*/ 1309 h 1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333">
                    <a:moveTo>
                      <a:pt x="279" y="1309"/>
                    </a:moveTo>
                    <a:cubicBezTo>
                      <a:pt x="335" y="1309"/>
                      <a:pt x="388" y="1317"/>
                      <a:pt x="438" y="1333"/>
                    </a:cubicBezTo>
                    <a:cubicBezTo>
                      <a:pt x="513" y="1182"/>
                      <a:pt x="558" y="987"/>
                      <a:pt x="558" y="774"/>
                    </a:cubicBezTo>
                    <a:cubicBezTo>
                      <a:pt x="558" y="436"/>
                      <a:pt x="445" y="143"/>
                      <a:pt x="279" y="0"/>
                    </a:cubicBezTo>
                    <a:cubicBezTo>
                      <a:pt x="113" y="143"/>
                      <a:pt x="0" y="436"/>
                      <a:pt x="0" y="774"/>
                    </a:cubicBezTo>
                    <a:cubicBezTo>
                      <a:pt x="0" y="987"/>
                      <a:pt x="45" y="1182"/>
                      <a:pt x="120" y="1333"/>
                    </a:cubicBezTo>
                    <a:cubicBezTo>
                      <a:pt x="170" y="1317"/>
                      <a:pt x="223" y="1309"/>
                      <a:pt x="279" y="130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îṥļîḑé-Freeform: Shape 12">
                <a:extLst>
                  <a:ext uri="{FF2B5EF4-FFF2-40B4-BE49-F238E27FC236}">
                    <a16:creationId xmlns:a16="http://schemas.microsoft.com/office/drawing/2014/main" id="{2C037778-8149-4BAE-BEE1-D67703C61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1532964"/>
                <a:ext cx="774700" cy="3667125"/>
              </a:xfrm>
              <a:custGeom>
                <a:avLst/>
                <a:gdLst>
                  <a:gd name="T0" fmla="*/ 2 w 281"/>
                  <a:gd name="T1" fmla="*/ 0 h 1333"/>
                  <a:gd name="T2" fmla="*/ 0 w 281"/>
                  <a:gd name="T3" fmla="*/ 1 h 1333"/>
                  <a:gd name="T4" fmla="*/ 0 w 281"/>
                  <a:gd name="T5" fmla="*/ 1309 h 1333"/>
                  <a:gd name="T6" fmla="*/ 2 w 281"/>
                  <a:gd name="T7" fmla="*/ 1309 h 1333"/>
                  <a:gd name="T8" fmla="*/ 161 w 281"/>
                  <a:gd name="T9" fmla="*/ 1333 h 1333"/>
                  <a:gd name="T10" fmla="*/ 281 w 281"/>
                  <a:gd name="T11" fmla="*/ 774 h 1333"/>
                  <a:gd name="T12" fmla="*/ 2 w 281"/>
                  <a:gd name="T13" fmla="*/ 0 h 1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1333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309"/>
                      <a:pt x="0" y="1309"/>
                      <a:pt x="0" y="1309"/>
                    </a:cubicBezTo>
                    <a:cubicBezTo>
                      <a:pt x="1" y="1309"/>
                      <a:pt x="1" y="1309"/>
                      <a:pt x="2" y="1309"/>
                    </a:cubicBezTo>
                    <a:cubicBezTo>
                      <a:pt x="58" y="1309"/>
                      <a:pt x="111" y="1317"/>
                      <a:pt x="161" y="1333"/>
                    </a:cubicBezTo>
                    <a:cubicBezTo>
                      <a:pt x="236" y="1182"/>
                      <a:pt x="281" y="987"/>
                      <a:pt x="281" y="774"/>
                    </a:cubicBezTo>
                    <a:cubicBezTo>
                      <a:pt x="281" y="436"/>
                      <a:pt x="168" y="143"/>
                      <a:pt x="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îṥļîḑé-Freeform: Shape 13">
                <a:extLst>
                  <a:ext uri="{FF2B5EF4-FFF2-40B4-BE49-F238E27FC236}">
                    <a16:creationId xmlns:a16="http://schemas.microsoft.com/office/drawing/2014/main" id="{02547A2C-3FFE-4BFD-8C02-9F5CA0F5C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0538" y="1532964"/>
                <a:ext cx="1135063" cy="900113"/>
              </a:xfrm>
              <a:custGeom>
                <a:avLst/>
                <a:gdLst>
                  <a:gd name="T0" fmla="*/ 206 w 412"/>
                  <a:gd name="T1" fmla="*/ 320 h 327"/>
                  <a:gd name="T2" fmla="*/ 412 w 412"/>
                  <a:gd name="T3" fmla="*/ 327 h 327"/>
                  <a:gd name="T4" fmla="*/ 206 w 412"/>
                  <a:gd name="T5" fmla="*/ 0 h 327"/>
                  <a:gd name="T6" fmla="*/ 0 w 412"/>
                  <a:gd name="T7" fmla="*/ 327 h 327"/>
                  <a:gd name="T8" fmla="*/ 206 w 412"/>
                  <a:gd name="T9" fmla="*/ 32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2" h="327">
                    <a:moveTo>
                      <a:pt x="206" y="320"/>
                    </a:moveTo>
                    <a:cubicBezTo>
                      <a:pt x="276" y="320"/>
                      <a:pt x="345" y="322"/>
                      <a:pt x="412" y="327"/>
                    </a:cubicBezTo>
                    <a:cubicBezTo>
                      <a:pt x="363" y="188"/>
                      <a:pt x="291" y="74"/>
                      <a:pt x="206" y="0"/>
                    </a:cubicBezTo>
                    <a:cubicBezTo>
                      <a:pt x="121" y="74"/>
                      <a:pt x="49" y="188"/>
                      <a:pt x="0" y="327"/>
                    </a:cubicBezTo>
                    <a:cubicBezTo>
                      <a:pt x="67" y="322"/>
                      <a:pt x="136" y="320"/>
                      <a:pt x="206" y="3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îṥļîḑé-Freeform: Shape 14">
                <a:extLst>
                  <a:ext uri="{FF2B5EF4-FFF2-40B4-BE49-F238E27FC236}">
                    <a16:creationId xmlns:a16="http://schemas.microsoft.com/office/drawing/2014/main" id="{5093706E-410D-4E33-9C34-96B3BD4C1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1532964"/>
                <a:ext cx="573088" cy="900113"/>
              </a:xfrm>
              <a:custGeom>
                <a:avLst/>
                <a:gdLst>
                  <a:gd name="T0" fmla="*/ 0 w 208"/>
                  <a:gd name="T1" fmla="*/ 1 h 327"/>
                  <a:gd name="T2" fmla="*/ 0 w 208"/>
                  <a:gd name="T3" fmla="*/ 320 h 327"/>
                  <a:gd name="T4" fmla="*/ 2 w 208"/>
                  <a:gd name="T5" fmla="*/ 320 h 327"/>
                  <a:gd name="T6" fmla="*/ 208 w 208"/>
                  <a:gd name="T7" fmla="*/ 327 h 327"/>
                  <a:gd name="T8" fmla="*/ 2 w 208"/>
                  <a:gd name="T9" fmla="*/ 0 h 327"/>
                  <a:gd name="T10" fmla="*/ 0 w 208"/>
                  <a:gd name="T11" fmla="*/ 1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327">
                    <a:moveTo>
                      <a:pt x="0" y="1"/>
                    </a:moveTo>
                    <a:cubicBezTo>
                      <a:pt x="0" y="320"/>
                      <a:pt x="0" y="320"/>
                      <a:pt x="0" y="320"/>
                    </a:cubicBezTo>
                    <a:cubicBezTo>
                      <a:pt x="1" y="320"/>
                      <a:pt x="1" y="320"/>
                      <a:pt x="2" y="320"/>
                    </a:cubicBezTo>
                    <a:cubicBezTo>
                      <a:pt x="72" y="320"/>
                      <a:pt x="141" y="322"/>
                      <a:pt x="208" y="327"/>
                    </a:cubicBezTo>
                    <a:cubicBezTo>
                      <a:pt x="159" y="188"/>
                      <a:pt x="87" y="74"/>
                      <a:pt x="2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îṥļîḑé-Freeform: Shape 15">
                <a:extLst>
                  <a:ext uri="{FF2B5EF4-FFF2-40B4-BE49-F238E27FC236}">
                    <a16:creationId xmlns:a16="http://schemas.microsoft.com/office/drawing/2014/main" id="{33D744BB-C7F9-4BB3-95BF-B366BACEA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2175" y="3992002"/>
                <a:ext cx="331788" cy="1773238"/>
              </a:xfrm>
              <a:custGeom>
                <a:avLst/>
                <a:gdLst>
                  <a:gd name="T0" fmla="*/ 60 w 120"/>
                  <a:gd name="T1" fmla="*/ 0 h 645"/>
                  <a:gd name="T2" fmla="*/ 0 w 120"/>
                  <a:gd name="T3" fmla="*/ 322 h 645"/>
                  <a:gd name="T4" fmla="*/ 60 w 120"/>
                  <a:gd name="T5" fmla="*/ 645 h 645"/>
                  <a:gd name="T6" fmla="*/ 120 w 120"/>
                  <a:gd name="T7" fmla="*/ 322 h 645"/>
                  <a:gd name="T8" fmla="*/ 60 w 120"/>
                  <a:gd name="T9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45">
                    <a:moveTo>
                      <a:pt x="60" y="0"/>
                    </a:moveTo>
                    <a:cubicBezTo>
                      <a:pt x="24" y="60"/>
                      <a:pt x="0" y="182"/>
                      <a:pt x="0" y="322"/>
                    </a:cubicBezTo>
                    <a:cubicBezTo>
                      <a:pt x="0" y="463"/>
                      <a:pt x="24" y="585"/>
                      <a:pt x="60" y="645"/>
                    </a:cubicBezTo>
                    <a:cubicBezTo>
                      <a:pt x="96" y="585"/>
                      <a:pt x="120" y="463"/>
                      <a:pt x="120" y="322"/>
                    </a:cubicBezTo>
                    <a:cubicBezTo>
                      <a:pt x="120" y="182"/>
                      <a:pt x="96" y="60"/>
                      <a:pt x="60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îṥļîḑé-Freeform: Shape 16">
                <a:extLst>
                  <a:ext uri="{FF2B5EF4-FFF2-40B4-BE49-F238E27FC236}">
                    <a16:creationId xmlns:a16="http://schemas.microsoft.com/office/drawing/2014/main" id="{447EE556-83E3-4805-A075-DAB965ED9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3992002"/>
                <a:ext cx="171450" cy="1773238"/>
              </a:xfrm>
              <a:custGeom>
                <a:avLst/>
                <a:gdLst>
                  <a:gd name="T0" fmla="*/ 0 w 62"/>
                  <a:gd name="T1" fmla="*/ 3 h 645"/>
                  <a:gd name="T2" fmla="*/ 0 w 62"/>
                  <a:gd name="T3" fmla="*/ 642 h 645"/>
                  <a:gd name="T4" fmla="*/ 2 w 62"/>
                  <a:gd name="T5" fmla="*/ 645 h 645"/>
                  <a:gd name="T6" fmla="*/ 62 w 62"/>
                  <a:gd name="T7" fmla="*/ 322 h 645"/>
                  <a:gd name="T8" fmla="*/ 2 w 62"/>
                  <a:gd name="T9" fmla="*/ 0 h 645"/>
                  <a:gd name="T10" fmla="*/ 0 w 62"/>
                  <a:gd name="T11" fmla="*/ 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645">
                    <a:moveTo>
                      <a:pt x="0" y="3"/>
                    </a:moveTo>
                    <a:cubicBezTo>
                      <a:pt x="0" y="642"/>
                      <a:pt x="0" y="642"/>
                      <a:pt x="0" y="642"/>
                    </a:cubicBezTo>
                    <a:cubicBezTo>
                      <a:pt x="1" y="643"/>
                      <a:pt x="1" y="644"/>
                      <a:pt x="2" y="645"/>
                    </a:cubicBezTo>
                    <a:cubicBezTo>
                      <a:pt x="38" y="585"/>
                      <a:pt x="62" y="463"/>
                      <a:pt x="62" y="322"/>
                    </a:cubicBezTo>
                    <a:cubicBezTo>
                      <a:pt x="62" y="182"/>
                      <a:pt x="38" y="6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îṥļîḑé-Oval 17">
                <a:extLst>
                  <a:ext uri="{FF2B5EF4-FFF2-40B4-BE49-F238E27FC236}">
                    <a16:creationId xmlns:a16="http://schemas.microsoft.com/office/drawing/2014/main" id="{D2E514DB-93F2-4038-B83F-F278A7FA3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5475" y="2801377"/>
                <a:ext cx="865188" cy="8604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îṥļîḑé-Oval 18">
                <a:extLst>
                  <a:ext uri="{FF2B5EF4-FFF2-40B4-BE49-F238E27FC236}">
                    <a16:creationId xmlns:a16="http://schemas.microsoft.com/office/drawing/2014/main" id="{8676D8E8-482B-4D19-A7FB-E06F0D81A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7238" y="2933139"/>
                <a:ext cx="601663" cy="600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îṥļîḑé-Freeform: Shape 19">
                <a:extLst>
                  <a:ext uri="{FF2B5EF4-FFF2-40B4-BE49-F238E27FC236}">
                    <a16:creationId xmlns:a16="http://schemas.microsoft.com/office/drawing/2014/main" id="{3E18E731-1B93-4F9F-9370-4A71EFA51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2801377"/>
                <a:ext cx="438150" cy="860425"/>
              </a:xfrm>
              <a:custGeom>
                <a:avLst/>
                <a:gdLst>
                  <a:gd name="T0" fmla="*/ 2 w 159"/>
                  <a:gd name="T1" fmla="*/ 0 h 313"/>
                  <a:gd name="T2" fmla="*/ 0 w 159"/>
                  <a:gd name="T3" fmla="*/ 0 h 313"/>
                  <a:gd name="T4" fmla="*/ 0 w 159"/>
                  <a:gd name="T5" fmla="*/ 48 h 313"/>
                  <a:gd name="T6" fmla="*/ 2 w 159"/>
                  <a:gd name="T7" fmla="*/ 48 h 313"/>
                  <a:gd name="T8" fmla="*/ 111 w 159"/>
                  <a:gd name="T9" fmla="*/ 157 h 313"/>
                  <a:gd name="T10" fmla="*/ 2 w 159"/>
                  <a:gd name="T11" fmla="*/ 266 h 313"/>
                  <a:gd name="T12" fmla="*/ 0 w 159"/>
                  <a:gd name="T13" fmla="*/ 265 h 313"/>
                  <a:gd name="T14" fmla="*/ 0 w 159"/>
                  <a:gd name="T15" fmla="*/ 313 h 313"/>
                  <a:gd name="T16" fmla="*/ 2 w 159"/>
                  <a:gd name="T17" fmla="*/ 313 h 313"/>
                  <a:gd name="T18" fmla="*/ 159 w 159"/>
                  <a:gd name="T19" fmla="*/ 157 h 313"/>
                  <a:gd name="T20" fmla="*/ 2 w 159"/>
                  <a:gd name="T2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9" h="313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" y="48"/>
                      <a:pt x="1" y="48"/>
                      <a:pt x="2" y="48"/>
                    </a:cubicBezTo>
                    <a:cubicBezTo>
                      <a:pt x="62" y="48"/>
                      <a:pt x="111" y="96"/>
                      <a:pt x="111" y="157"/>
                    </a:cubicBezTo>
                    <a:cubicBezTo>
                      <a:pt x="111" y="217"/>
                      <a:pt x="62" y="266"/>
                      <a:pt x="2" y="266"/>
                    </a:cubicBezTo>
                    <a:cubicBezTo>
                      <a:pt x="1" y="266"/>
                      <a:pt x="1" y="265"/>
                      <a:pt x="0" y="265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1" y="313"/>
                      <a:pt x="1" y="313"/>
                      <a:pt x="2" y="313"/>
                    </a:cubicBezTo>
                    <a:cubicBezTo>
                      <a:pt x="88" y="313"/>
                      <a:pt x="159" y="243"/>
                      <a:pt x="159" y="157"/>
                    </a:cubicBezTo>
                    <a:cubicBezTo>
                      <a:pt x="159" y="70"/>
                      <a:pt x="88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îṥļîḑé-Freeform: Shape 20">
                <a:extLst>
                  <a:ext uri="{FF2B5EF4-FFF2-40B4-BE49-F238E27FC236}">
                    <a16:creationId xmlns:a16="http://schemas.microsoft.com/office/drawing/2014/main" id="{37034F2A-D572-4342-8C00-8A8541EFC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2933139"/>
                <a:ext cx="306388" cy="600075"/>
              </a:xfrm>
              <a:custGeom>
                <a:avLst/>
                <a:gdLst>
                  <a:gd name="T0" fmla="*/ 111 w 111"/>
                  <a:gd name="T1" fmla="*/ 109 h 218"/>
                  <a:gd name="T2" fmla="*/ 2 w 111"/>
                  <a:gd name="T3" fmla="*/ 0 h 218"/>
                  <a:gd name="T4" fmla="*/ 0 w 111"/>
                  <a:gd name="T5" fmla="*/ 0 h 218"/>
                  <a:gd name="T6" fmla="*/ 0 w 111"/>
                  <a:gd name="T7" fmla="*/ 217 h 218"/>
                  <a:gd name="T8" fmla="*/ 2 w 111"/>
                  <a:gd name="T9" fmla="*/ 218 h 218"/>
                  <a:gd name="T10" fmla="*/ 111 w 111"/>
                  <a:gd name="T11" fmla="*/ 109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218">
                    <a:moveTo>
                      <a:pt x="111" y="109"/>
                    </a:moveTo>
                    <a:cubicBezTo>
                      <a:pt x="111" y="48"/>
                      <a:pt x="6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1" y="217"/>
                      <a:pt x="1" y="218"/>
                      <a:pt x="2" y="218"/>
                    </a:cubicBezTo>
                    <a:cubicBezTo>
                      <a:pt x="62" y="218"/>
                      <a:pt x="111" y="169"/>
                      <a:pt x="111" y="1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7" name="îṥļîḑé-Straight Connector 21">
            <a:extLst>
              <a:ext uri="{FF2B5EF4-FFF2-40B4-BE49-F238E27FC236}">
                <a16:creationId xmlns:a16="http://schemas.microsoft.com/office/drawing/2014/main" id="{61034102-80D8-4E5F-8E28-B575296668D8}"/>
              </a:ext>
            </a:extLst>
          </p:cNvPr>
          <p:cNvCxnSpPr/>
          <p:nvPr/>
        </p:nvCxnSpPr>
        <p:spPr>
          <a:xfrm>
            <a:off x="4851454" y="2136167"/>
            <a:ext cx="126602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">
            <a:extLst>
              <a:ext uri="{FF2B5EF4-FFF2-40B4-BE49-F238E27FC236}">
                <a16:creationId xmlns:a16="http://schemas.microsoft.com/office/drawing/2014/main" id="{43286A13-4A25-485C-A2BB-1CF7C2C96DAA}"/>
              </a:ext>
            </a:extLst>
          </p:cNvPr>
          <p:cNvGrpSpPr/>
          <p:nvPr/>
        </p:nvGrpSpPr>
        <p:grpSpPr>
          <a:xfrm>
            <a:off x="5208235" y="3438078"/>
            <a:ext cx="909241" cy="368323"/>
            <a:chOff x="6907213" y="4773425"/>
            <a:chExt cx="1631576" cy="491098"/>
          </a:xfrm>
        </p:grpSpPr>
        <p:cxnSp>
          <p:nvCxnSpPr>
            <p:cNvPr id="28" name="îṥļîḑé-Straight Connector 23">
              <a:extLst>
                <a:ext uri="{FF2B5EF4-FFF2-40B4-BE49-F238E27FC236}">
                  <a16:creationId xmlns:a16="http://schemas.microsoft.com/office/drawing/2014/main" id="{184AA1AF-1EC2-498A-AF37-E1A9CDC419C6}"/>
                </a:ext>
              </a:extLst>
            </p:cNvPr>
            <p:cNvCxnSpPr/>
            <p:nvPr/>
          </p:nvCxnSpPr>
          <p:spPr>
            <a:xfrm>
              <a:off x="6907213" y="4773425"/>
              <a:ext cx="1613647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îṥļîḑé-Straight Connector 24">
              <a:extLst>
                <a:ext uri="{FF2B5EF4-FFF2-40B4-BE49-F238E27FC236}">
                  <a16:creationId xmlns:a16="http://schemas.microsoft.com/office/drawing/2014/main" id="{3DCB1250-B277-4FA6-9FC9-ABD1A73DF58D}"/>
                </a:ext>
              </a:extLst>
            </p:cNvPr>
            <p:cNvCxnSpPr/>
            <p:nvPr/>
          </p:nvCxnSpPr>
          <p:spPr>
            <a:xfrm>
              <a:off x="8538789" y="4773425"/>
              <a:ext cx="0" cy="491098"/>
            </a:xfrm>
            <a:prstGeom prst="line">
              <a:avLst/>
            </a:prstGeom>
            <a:ln>
              <a:solidFill>
                <a:schemeClr val="accent5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îṥļîḑé-Straight Connector 25">
            <a:extLst>
              <a:ext uri="{FF2B5EF4-FFF2-40B4-BE49-F238E27FC236}">
                <a16:creationId xmlns:a16="http://schemas.microsoft.com/office/drawing/2014/main" id="{CD418FF9-D836-474D-977E-04996D9CD97E}"/>
              </a:ext>
            </a:extLst>
          </p:cNvPr>
          <p:cNvCxnSpPr/>
          <p:nvPr/>
        </p:nvCxnSpPr>
        <p:spPr>
          <a:xfrm>
            <a:off x="3194541" y="2940334"/>
            <a:ext cx="1164376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6">
            <a:extLst>
              <a:ext uri="{FF2B5EF4-FFF2-40B4-BE49-F238E27FC236}">
                <a16:creationId xmlns:a16="http://schemas.microsoft.com/office/drawing/2014/main" id="{8F484999-B105-41F8-9F3C-0D18BCA47936}"/>
              </a:ext>
            </a:extLst>
          </p:cNvPr>
          <p:cNvGrpSpPr/>
          <p:nvPr/>
        </p:nvGrpSpPr>
        <p:grpSpPr>
          <a:xfrm flipH="1">
            <a:off x="3179648" y="1323578"/>
            <a:ext cx="1424417" cy="368323"/>
            <a:chOff x="6907212" y="4773425"/>
            <a:chExt cx="1631577" cy="491098"/>
          </a:xfrm>
        </p:grpSpPr>
        <p:cxnSp>
          <p:nvCxnSpPr>
            <p:cNvPr id="26" name="îṥļîḑé-Straight Connector 27">
              <a:extLst>
                <a:ext uri="{FF2B5EF4-FFF2-40B4-BE49-F238E27FC236}">
                  <a16:creationId xmlns:a16="http://schemas.microsoft.com/office/drawing/2014/main" id="{BE0546B8-8A74-4637-B61D-A1307EE5172A}"/>
                </a:ext>
              </a:extLst>
            </p:cNvPr>
            <p:cNvCxnSpPr/>
            <p:nvPr/>
          </p:nvCxnSpPr>
          <p:spPr>
            <a:xfrm>
              <a:off x="6907212" y="4773425"/>
              <a:ext cx="163157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îṥļîḑé-Straight Connector 28">
              <a:extLst>
                <a:ext uri="{FF2B5EF4-FFF2-40B4-BE49-F238E27FC236}">
                  <a16:creationId xmlns:a16="http://schemas.microsoft.com/office/drawing/2014/main" id="{A16BB85A-455E-4DC5-BC40-57E0773609B2}"/>
                </a:ext>
              </a:extLst>
            </p:cNvPr>
            <p:cNvCxnSpPr/>
            <p:nvPr/>
          </p:nvCxnSpPr>
          <p:spPr>
            <a:xfrm>
              <a:off x="8538789" y="4773425"/>
              <a:ext cx="0" cy="491098"/>
            </a:xfrm>
            <a:prstGeom prst="line">
              <a:avLst/>
            </a:prstGeom>
            <a:ln>
              <a:solidFill>
                <a:schemeClr val="accent2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îṥļîḑé-Oval 29">
            <a:extLst>
              <a:ext uri="{FF2B5EF4-FFF2-40B4-BE49-F238E27FC236}">
                <a16:creationId xmlns:a16="http://schemas.microsoft.com/office/drawing/2014/main" id="{1D9F09E9-F50B-4451-B794-2A3611832B65}"/>
              </a:ext>
            </a:extLst>
          </p:cNvPr>
          <p:cNvSpPr/>
          <p:nvPr/>
        </p:nvSpPr>
        <p:spPr>
          <a:xfrm>
            <a:off x="6261283" y="1930973"/>
            <a:ext cx="437930" cy="43792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10000"/>
          </a:bodyPr>
          <a:lstStyle/>
          <a:p>
            <a:pPr algn="ctr"/>
            <a:r>
              <a:rPr lang="en-US" sz="2400">
                <a:latin typeface="Helvetica" panose="020B0604020202030204" pitchFamily="34" charset="0"/>
                <a:cs typeface="+mn-ea"/>
                <a:sym typeface="+mn-lt"/>
              </a:rPr>
              <a:t>02</a:t>
            </a:r>
          </a:p>
        </p:txBody>
      </p:sp>
      <p:sp>
        <p:nvSpPr>
          <p:cNvPr id="13" name="îṥļîḑé-Oval 32">
            <a:extLst>
              <a:ext uri="{FF2B5EF4-FFF2-40B4-BE49-F238E27FC236}">
                <a16:creationId xmlns:a16="http://schemas.microsoft.com/office/drawing/2014/main" id="{91E28908-78F9-4936-9749-5E8129ECB77F}"/>
              </a:ext>
            </a:extLst>
          </p:cNvPr>
          <p:cNvSpPr/>
          <p:nvPr/>
        </p:nvSpPr>
        <p:spPr>
          <a:xfrm>
            <a:off x="5971159" y="3779609"/>
            <a:ext cx="437930" cy="437929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10000"/>
          </a:bodyPr>
          <a:lstStyle/>
          <a:p>
            <a:pPr algn="ctr"/>
            <a:r>
              <a:rPr lang="en-US" sz="2400">
                <a:latin typeface="Helvetica" panose="020B0604020202030204" pitchFamily="34" charset="0"/>
                <a:cs typeface="+mn-ea"/>
                <a:sym typeface="+mn-lt"/>
              </a:rPr>
              <a:t>04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E803A2E-6183-4231-9E48-6CED5419475F}"/>
              </a:ext>
            </a:extLst>
          </p:cNvPr>
          <p:cNvGrpSpPr/>
          <p:nvPr/>
        </p:nvGrpSpPr>
        <p:grpSpPr>
          <a:xfrm>
            <a:off x="6409089" y="1894350"/>
            <a:ext cx="2411384" cy="2402636"/>
            <a:chOff x="6409089" y="1894350"/>
            <a:chExt cx="2411384" cy="2402636"/>
          </a:xfrm>
        </p:grpSpPr>
        <p:grpSp>
          <p:nvGrpSpPr>
            <p:cNvPr id="12" name="Group 43">
              <a:extLst>
                <a:ext uri="{FF2B5EF4-FFF2-40B4-BE49-F238E27FC236}">
                  <a16:creationId xmlns:a16="http://schemas.microsoft.com/office/drawing/2014/main" id="{86FAC924-861B-4D9C-9ED4-8B22BAD45337}"/>
                </a:ext>
              </a:extLst>
            </p:cNvPr>
            <p:cNvGrpSpPr/>
            <p:nvPr/>
          </p:nvGrpSpPr>
          <p:grpSpPr>
            <a:xfrm>
              <a:off x="6699215" y="1894350"/>
              <a:ext cx="2121258" cy="553998"/>
              <a:chOff x="8932284" y="2525798"/>
              <a:chExt cx="2451563" cy="738664"/>
            </a:xfrm>
          </p:grpSpPr>
          <p:sp>
            <p:nvSpPr>
              <p:cNvPr id="24" name="îṥļîḑé-TextBox 30">
                <a:extLst>
                  <a:ext uri="{FF2B5EF4-FFF2-40B4-BE49-F238E27FC236}">
                    <a16:creationId xmlns:a16="http://schemas.microsoft.com/office/drawing/2014/main" id="{B7BEDD00-B2C8-402F-B9E6-A67F3953C558}"/>
                  </a:ext>
                </a:extLst>
              </p:cNvPr>
              <p:cNvSpPr txBox="1"/>
              <p:nvPr/>
            </p:nvSpPr>
            <p:spPr>
              <a:xfrm>
                <a:off x="8932284" y="2525798"/>
                <a:ext cx="2202133" cy="276999"/>
              </a:xfrm>
              <a:prstGeom prst="rect">
                <a:avLst/>
              </a:prstGeom>
              <a:noFill/>
            </p:spPr>
            <p:txBody>
              <a:bodyPr wrap="none" lIns="144000" tIns="0" rIns="0" bIns="0" anchor="ctr" anchorCtr="0">
                <a:normAutofit fontScale="92500" lnSpcReduction="20000"/>
              </a:bodyPr>
              <a:lstStyle/>
              <a:p>
                <a:r>
                  <a:rPr lang="en-US" altLang="zh-CN" b="1">
                    <a:solidFill>
                      <a:schemeClr val="accent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b="1" dirty="0">
                  <a:solidFill>
                    <a:schemeClr val="accent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îṥļîḑé-Rectangle 31">
                <a:extLst>
                  <a:ext uri="{FF2B5EF4-FFF2-40B4-BE49-F238E27FC236}">
                    <a16:creationId xmlns:a16="http://schemas.microsoft.com/office/drawing/2014/main" id="{B7C360D2-704A-465E-B16C-67677337E18A}"/>
                  </a:ext>
                </a:extLst>
              </p:cNvPr>
              <p:cNvSpPr/>
              <p:nvPr/>
            </p:nvSpPr>
            <p:spPr>
              <a:xfrm>
                <a:off x="8932284" y="2802797"/>
                <a:ext cx="2451563" cy="461665"/>
              </a:xfrm>
              <a:prstGeom prst="rect">
                <a:avLst/>
              </a:prstGeom>
            </p:spPr>
            <p:txBody>
              <a:bodyPr wrap="square" lIns="144000" tIns="0" rIns="0" bIns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200">
                    <a:solidFill>
                      <a:schemeClr val="dk1">
                        <a:lumMod val="100000"/>
                      </a:schemeClr>
                    </a:solidFill>
                    <a:latin typeface="Helvetica" panose="020B0604020202030204" pitchFamily="34" charset="0"/>
                    <a:cs typeface="+mn-ea"/>
                    <a:sym typeface="+mn-lt"/>
                  </a:rPr>
                  <a:t>Thêm vào nội dung</a:t>
                </a:r>
                <a:endParaRPr lang="zh-CN" altLang="en-US" sz="1200" dirty="0">
                  <a:solidFill>
                    <a:schemeClr val="dk1">
                      <a:lumMod val="10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14" name="îṥļîḑé-TextBox 33">
              <a:extLst>
                <a:ext uri="{FF2B5EF4-FFF2-40B4-BE49-F238E27FC236}">
                  <a16:creationId xmlns:a16="http://schemas.microsoft.com/office/drawing/2014/main" id="{6EDAB042-9E66-49B2-BE54-80A9B3AF542F}"/>
                </a:ext>
              </a:extLst>
            </p:cNvPr>
            <p:cNvSpPr txBox="1"/>
            <p:nvPr/>
          </p:nvSpPr>
          <p:spPr>
            <a:xfrm>
              <a:off x="6409089" y="3742988"/>
              <a:ext cx="1651600" cy="207749"/>
            </a:xfrm>
            <a:prstGeom prst="rect">
              <a:avLst/>
            </a:prstGeom>
            <a:noFill/>
          </p:spPr>
          <p:txBody>
            <a:bodyPr wrap="none" lIns="144000" tIns="0" rIns="0" bIns="0" anchor="ctr" anchorCtr="0">
              <a:normAutofit fontScale="92500" lnSpcReduction="20000"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b="1" dirty="0">
                <a:solidFill>
                  <a:schemeClr val="accent5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îṥļîḑé-Rectangle 34">
              <a:extLst>
                <a:ext uri="{FF2B5EF4-FFF2-40B4-BE49-F238E27FC236}">
                  <a16:creationId xmlns:a16="http://schemas.microsoft.com/office/drawing/2014/main" id="{2CAFBF48-A192-40AA-9595-4C4C894D7EFB}"/>
                </a:ext>
              </a:extLst>
            </p:cNvPr>
            <p:cNvSpPr/>
            <p:nvPr/>
          </p:nvSpPr>
          <p:spPr>
            <a:xfrm>
              <a:off x="6409089" y="3950737"/>
              <a:ext cx="1651600" cy="346249"/>
            </a:xfrm>
            <a:prstGeom prst="rect">
              <a:avLst/>
            </a:prstGeom>
          </p:spPr>
          <p:txBody>
            <a:bodyPr wrap="square" lIns="144000" tIns="0" rIns="0" bIns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>
                  <a:solidFill>
                    <a:schemeClr val="dk1">
                      <a:lumMod val="10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6" name="îṥļîḑé-Oval 35">
            <a:extLst>
              <a:ext uri="{FF2B5EF4-FFF2-40B4-BE49-F238E27FC236}">
                <a16:creationId xmlns:a16="http://schemas.microsoft.com/office/drawing/2014/main" id="{0B62F79B-D4C1-42E4-8417-67315E732368}"/>
              </a:ext>
            </a:extLst>
          </p:cNvPr>
          <p:cNvSpPr/>
          <p:nvPr/>
        </p:nvSpPr>
        <p:spPr>
          <a:xfrm>
            <a:off x="3020393" y="1578231"/>
            <a:ext cx="437930" cy="43792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10000"/>
          </a:bodyPr>
          <a:lstStyle/>
          <a:p>
            <a:pPr algn="ctr"/>
            <a:r>
              <a:rPr lang="en-US" sz="2400">
                <a:latin typeface="Helvetica" panose="020B0604020202030204" pitchFamily="34" charset="0"/>
                <a:cs typeface="+mn-ea"/>
                <a:sym typeface="+mn-lt"/>
              </a:rPr>
              <a:t>01</a:t>
            </a:r>
          </a:p>
        </p:txBody>
      </p:sp>
      <p:grpSp>
        <p:nvGrpSpPr>
          <p:cNvPr id="17" name="Group 1">
            <a:extLst>
              <a:ext uri="{FF2B5EF4-FFF2-40B4-BE49-F238E27FC236}">
                <a16:creationId xmlns:a16="http://schemas.microsoft.com/office/drawing/2014/main" id="{7F406380-2F78-48CF-B414-6F60F37AC1D5}"/>
              </a:ext>
            </a:extLst>
          </p:cNvPr>
          <p:cNvGrpSpPr/>
          <p:nvPr/>
        </p:nvGrpSpPr>
        <p:grpSpPr>
          <a:xfrm>
            <a:off x="539752" y="1541607"/>
            <a:ext cx="2480643" cy="553998"/>
            <a:chOff x="1825058" y="2055475"/>
            <a:chExt cx="2202133" cy="738664"/>
          </a:xfrm>
        </p:grpSpPr>
        <p:sp>
          <p:nvSpPr>
            <p:cNvPr id="22" name="îṥļîḑé-TextBox 36">
              <a:extLst>
                <a:ext uri="{FF2B5EF4-FFF2-40B4-BE49-F238E27FC236}">
                  <a16:creationId xmlns:a16="http://schemas.microsoft.com/office/drawing/2014/main" id="{102F0CBB-43FB-4F44-9785-85ECEA723B11}"/>
                </a:ext>
              </a:extLst>
            </p:cNvPr>
            <p:cNvSpPr txBox="1"/>
            <p:nvPr/>
          </p:nvSpPr>
          <p:spPr>
            <a:xfrm>
              <a:off x="1825058" y="2055475"/>
              <a:ext cx="2202133" cy="276999"/>
            </a:xfrm>
            <a:prstGeom prst="rect">
              <a:avLst/>
            </a:prstGeom>
            <a:noFill/>
          </p:spPr>
          <p:txBody>
            <a:bodyPr wrap="none" lIns="0" tIns="0" rIns="144000" bIns="0" anchor="ctr" anchorCtr="0">
              <a:normAutofit fontScale="92500" lnSpcReduction="20000"/>
            </a:bodyPr>
            <a:lstStyle/>
            <a:p>
              <a:pPr algn="r"/>
              <a:r>
                <a:rPr lang="en-US" altLang="zh-CN" b="1">
                  <a:solidFill>
                    <a:schemeClr val="accent2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b="1" dirty="0">
                <a:solidFill>
                  <a:schemeClr val="accent2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îṥļîḑé-Rectangle 37">
              <a:extLst>
                <a:ext uri="{FF2B5EF4-FFF2-40B4-BE49-F238E27FC236}">
                  <a16:creationId xmlns:a16="http://schemas.microsoft.com/office/drawing/2014/main" id="{07C70A7E-AC1E-4B7D-B0A9-8B460B29A15B}"/>
                </a:ext>
              </a:extLst>
            </p:cNvPr>
            <p:cNvSpPr/>
            <p:nvPr/>
          </p:nvSpPr>
          <p:spPr>
            <a:xfrm>
              <a:off x="1825058" y="2332474"/>
              <a:ext cx="2202133" cy="461665"/>
            </a:xfrm>
            <a:prstGeom prst="rect">
              <a:avLst/>
            </a:prstGeom>
          </p:spPr>
          <p:txBody>
            <a:bodyPr wrap="square" lIns="0" tIns="0" rIns="144000" bIns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>
                  <a:solidFill>
                    <a:schemeClr val="dk1">
                      <a:lumMod val="10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8" name="îṥļîḑé-Oval 38">
            <a:extLst>
              <a:ext uri="{FF2B5EF4-FFF2-40B4-BE49-F238E27FC236}">
                <a16:creationId xmlns:a16="http://schemas.microsoft.com/office/drawing/2014/main" id="{BD4838C3-BEC3-4EE0-8A9B-1F5863386125}"/>
              </a:ext>
            </a:extLst>
          </p:cNvPr>
          <p:cNvSpPr/>
          <p:nvPr/>
        </p:nvSpPr>
        <p:spPr>
          <a:xfrm>
            <a:off x="2540153" y="2751575"/>
            <a:ext cx="437930" cy="43792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10000"/>
          </a:bodyPr>
          <a:lstStyle/>
          <a:p>
            <a:pPr algn="ctr"/>
            <a:r>
              <a:rPr lang="en-US" sz="2400">
                <a:latin typeface="Helvetica" panose="020B0604020202030204" pitchFamily="34" charset="0"/>
                <a:cs typeface="+mn-ea"/>
                <a:sym typeface="+mn-lt"/>
              </a:rPr>
              <a:t>03</a:t>
            </a:r>
          </a:p>
        </p:txBody>
      </p:sp>
      <p:grpSp>
        <p:nvGrpSpPr>
          <p:cNvPr id="19" name="Group 42">
            <a:extLst>
              <a:ext uri="{FF2B5EF4-FFF2-40B4-BE49-F238E27FC236}">
                <a16:creationId xmlns:a16="http://schemas.microsoft.com/office/drawing/2014/main" id="{7A97490E-7BBF-4280-9F24-FAC18DF94F84}"/>
              </a:ext>
            </a:extLst>
          </p:cNvPr>
          <p:cNvGrpSpPr/>
          <p:nvPr/>
        </p:nvGrpSpPr>
        <p:grpSpPr>
          <a:xfrm>
            <a:off x="539752" y="2714951"/>
            <a:ext cx="2000403" cy="553998"/>
            <a:chOff x="1184738" y="3619933"/>
            <a:chExt cx="2202133" cy="738664"/>
          </a:xfrm>
        </p:grpSpPr>
        <p:sp>
          <p:nvSpPr>
            <p:cNvPr id="20" name="îṥļîḑé-TextBox 39">
              <a:extLst>
                <a:ext uri="{FF2B5EF4-FFF2-40B4-BE49-F238E27FC236}">
                  <a16:creationId xmlns:a16="http://schemas.microsoft.com/office/drawing/2014/main" id="{7D78D0F6-52FC-434A-A840-DF76AA34C589}"/>
                </a:ext>
              </a:extLst>
            </p:cNvPr>
            <p:cNvSpPr txBox="1"/>
            <p:nvPr/>
          </p:nvSpPr>
          <p:spPr>
            <a:xfrm>
              <a:off x="1184738" y="3619933"/>
              <a:ext cx="2202133" cy="276999"/>
            </a:xfrm>
            <a:prstGeom prst="rect">
              <a:avLst/>
            </a:prstGeom>
            <a:noFill/>
          </p:spPr>
          <p:txBody>
            <a:bodyPr wrap="none" lIns="0" tIns="0" rIns="144000" bIns="0" anchor="ctr" anchorCtr="0">
              <a:normAutofit fontScale="92500" lnSpcReduction="20000"/>
            </a:bodyPr>
            <a:lstStyle/>
            <a:p>
              <a:pPr algn="r"/>
              <a:r>
                <a:rPr lang="en-US" altLang="zh-CN" b="1">
                  <a:solidFill>
                    <a:schemeClr val="accent4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b="1" dirty="0">
                <a:solidFill>
                  <a:schemeClr val="accent4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îṥļîḑé-Rectangle 40">
              <a:extLst>
                <a:ext uri="{FF2B5EF4-FFF2-40B4-BE49-F238E27FC236}">
                  <a16:creationId xmlns:a16="http://schemas.microsoft.com/office/drawing/2014/main" id="{87E5C0AB-D595-42FA-81B1-237AFEB36D28}"/>
                </a:ext>
              </a:extLst>
            </p:cNvPr>
            <p:cNvSpPr/>
            <p:nvPr/>
          </p:nvSpPr>
          <p:spPr>
            <a:xfrm>
              <a:off x="1184738" y="3896932"/>
              <a:ext cx="2202133" cy="461665"/>
            </a:xfrm>
            <a:prstGeom prst="rect">
              <a:avLst/>
            </a:prstGeom>
          </p:spPr>
          <p:txBody>
            <a:bodyPr wrap="square" lIns="0" tIns="0" rIns="144000" bIns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>
                  <a:solidFill>
                    <a:schemeClr val="dk1">
                      <a:lumMod val="10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47" name="íṡľíḍè-TextBox 81">
            <a:extLst>
              <a:ext uri="{FF2B5EF4-FFF2-40B4-BE49-F238E27FC236}">
                <a16:creationId xmlns:a16="http://schemas.microsoft.com/office/drawing/2014/main" id="{FEDB0DAB-DFFD-42BB-8D93-68213E388C40}"/>
              </a:ext>
            </a:extLst>
          </p:cNvPr>
          <p:cNvSpPr txBox="1"/>
          <p:nvPr/>
        </p:nvSpPr>
        <p:spPr>
          <a:xfrm>
            <a:off x="1554957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DESCRIBE A BASIC SMART CONTRACT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764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A147D5C-5879-4F78-A88B-AB98785E6482}"/>
              </a:ext>
            </a:extLst>
          </p:cNvPr>
          <p:cNvGrpSpPr/>
          <p:nvPr/>
        </p:nvGrpSpPr>
        <p:grpSpPr>
          <a:xfrm>
            <a:off x="691270" y="1851545"/>
            <a:ext cx="2115403" cy="1432790"/>
            <a:chOff x="691270" y="1851545"/>
            <a:chExt cx="2115403" cy="1432790"/>
          </a:xfrm>
        </p:grpSpPr>
        <p:sp>
          <p:nvSpPr>
            <p:cNvPr id="3" name="îŝḷîḓé-Isosceles Triangle 118">
              <a:extLst>
                <a:ext uri="{FF2B5EF4-FFF2-40B4-BE49-F238E27FC236}">
                  <a16:creationId xmlns:a16="http://schemas.microsoft.com/office/drawing/2014/main" id="{C278D343-3648-45B5-A466-8DA47BF37573}"/>
                </a:ext>
              </a:extLst>
            </p:cNvPr>
            <p:cNvSpPr/>
            <p:nvPr/>
          </p:nvSpPr>
          <p:spPr>
            <a:xfrm rot="5400000">
              <a:off x="1719827" y="2659851"/>
              <a:ext cx="550592" cy="698376"/>
            </a:xfrm>
            <a:prstGeom prst="triangle">
              <a:avLst>
                <a:gd name="adj" fmla="val 67564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4" name="îŝḷîḓé-Rectangle 119">
              <a:extLst>
                <a:ext uri="{FF2B5EF4-FFF2-40B4-BE49-F238E27FC236}">
                  <a16:creationId xmlns:a16="http://schemas.microsoft.com/office/drawing/2014/main" id="{D6AFACD7-44C0-48C7-BCFD-164D02A37EF6}"/>
                </a:ext>
              </a:extLst>
            </p:cNvPr>
            <p:cNvSpPr/>
            <p:nvPr/>
          </p:nvSpPr>
          <p:spPr>
            <a:xfrm>
              <a:off x="691270" y="1851545"/>
              <a:ext cx="2115403" cy="495609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5" name="îŝḷîḓé-Right Triangle 120">
              <a:extLst>
                <a:ext uri="{FF2B5EF4-FFF2-40B4-BE49-F238E27FC236}">
                  <a16:creationId xmlns:a16="http://schemas.microsoft.com/office/drawing/2014/main" id="{DD09895A-6EFC-4600-A54E-72FA86099D34}"/>
                </a:ext>
              </a:extLst>
            </p:cNvPr>
            <p:cNvSpPr/>
            <p:nvPr/>
          </p:nvSpPr>
          <p:spPr>
            <a:xfrm flipH="1" flipV="1">
              <a:off x="691270" y="2347153"/>
              <a:ext cx="1782983" cy="33168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6" name="îŝḷîḓé-Isosceles Triangle 121">
              <a:extLst>
                <a:ext uri="{FF2B5EF4-FFF2-40B4-BE49-F238E27FC236}">
                  <a16:creationId xmlns:a16="http://schemas.microsoft.com/office/drawing/2014/main" id="{E5F5FA47-FBCD-4C8D-B7F9-BD841A7EE2B5}"/>
                </a:ext>
              </a:extLst>
            </p:cNvPr>
            <p:cNvSpPr/>
            <p:nvPr/>
          </p:nvSpPr>
          <p:spPr>
            <a:xfrm rot="5400000">
              <a:off x="1512248" y="1921051"/>
              <a:ext cx="473447" cy="1450562"/>
            </a:xfrm>
            <a:prstGeom prst="triangle">
              <a:avLst>
                <a:gd name="adj" fmla="val 56702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7" name="îŝḷîḓé-Isosceles Triangle 122">
              <a:extLst>
                <a:ext uri="{FF2B5EF4-FFF2-40B4-BE49-F238E27FC236}">
                  <a16:creationId xmlns:a16="http://schemas.microsoft.com/office/drawing/2014/main" id="{F14A9686-DFA3-478E-A501-F9F07B810B4C}"/>
                </a:ext>
              </a:extLst>
            </p:cNvPr>
            <p:cNvSpPr/>
            <p:nvPr/>
          </p:nvSpPr>
          <p:spPr>
            <a:xfrm rot="16200000" flipH="1">
              <a:off x="1475737" y="2241131"/>
              <a:ext cx="414516" cy="1318605"/>
            </a:xfrm>
            <a:prstGeom prst="triangle">
              <a:avLst>
                <a:gd name="adj" fmla="val 45027"/>
              </a:avLst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D82208E-8389-4038-B81A-52A56B623AC8}"/>
              </a:ext>
            </a:extLst>
          </p:cNvPr>
          <p:cNvGrpSpPr/>
          <p:nvPr/>
        </p:nvGrpSpPr>
        <p:grpSpPr>
          <a:xfrm>
            <a:off x="3514298" y="1851545"/>
            <a:ext cx="2115403" cy="1432790"/>
            <a:chOff x="3514298" y="1851545"/>
            <a:chExt cx="2115403" cy="1432790"/>
          </a:xfrm>
        </p:grpSpPr>
        <p:sp>
          <p:nvSpPr>
            <p:cNvPr id="8" name="îŝḷîḓé-Isosceles Triangle 123">
              <a:extLst>
                <a:ext uri="{FF2B5EF4-FFF2-40B4-BE49-F238E27FC236}">
                  <a16:creationId xmlns:a16="http://schemas.microsoft.com/office/drawing/2014/main" id="{6793E42E-5B34-499B-AD52-DA0268F37505}"/>
                </a:ext>
              </a:extLst>
            </p:cNvPr>
            <p:cNvSpPr/>
            <p:nvPr/>
          </p:nvSpPr>
          <p:spPr>
            <a:xfrm rot="5400000">
              <a:off x="4542855" y="2659851"/>
              <a:ext cx="550592" cy="698376"/>
            </a:xfrm>
            <a:prstGeom prst="triangle">
              <a:avLst>
                <a:gd name="adj" fmla="val 67564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9" name="îŝḷîḓé-Rectangle 124">
              <a:extLst>
                <a:ext uri="{FF2B5EF4-FFF2-40B4-BE49-F238E27FC236}">
                  <a16:creationId xmlns:a16="http://schemas.microsoft.com/office/drawing/2014/main" id="{E54705C2-1071-423D-86F4-ACE3B3B68091}"/>
                </a:ext>
              </a:extLst>
            </p:cNvPr>
            <p:cNvSpPr/>
            <p:nvPr/>
          </p:nvSpPr>
          <p:spPr>
            <a:xfrm>
              <a:off x="3514298" y="1851545"/>
              <a:ext cx="2115403" cy="495609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0" name="îŝḷîḓé-Right Triangle 125">
              <a:extLst>
                <a:ext uri="{FF2B5EF4-FFF2-40B4-BE49-F238E27FC236}">
                  <a16:creationId xmlns:a16="http://schemas.microsoft.com/office/drawing/2014/main" id="{956E6EC9-6BC5-4073-A45B-37796DEB2FF5}"/>
                </a:ext>
              </a:extLst>
            </p:cNvPr>
            <p:cNvSpPr/>
            <p:nvPr/>
          </p:nvSpPr>
          <p:spPr>
            <a:xfrm flipH="1" flipV="1">
              <a:off x="3514298" y="2347153"/>
              <a:ext cx="1782983" cy="33168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1" name="îŝḷîḓé-Isosceles Triangle 126">
              <a:extLst>
                <a:ext uri="{FF2B5EF4-FFF2-40B4-BE49-F238E27FC236}">
                  <a16:creationId xmlns:a16="http://schemas.microsoft.com/office/drawing/2014/main" id="{ECAF23A8-2155-4D3E-A32F-D09A14487010}"/>
                </a:ext>
              </a:extLst>
            </p:cNvPr>
            <p:cNvSpPr/>
            <p:nvPr/>
          </p:nvSpPr>
          <p:spPr>
            <a:xfrm rot="5400000">
              <a:off x="4335276" y="1921051"/>
              <a:ext cx="473447" cy="1450562"/>
            </a:xfrm>
            <a:prstGeom prst="triangle">
              <a:avLst>
                <a:gd name="adj" fmla="val 56702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2" name="îŝḷîḓé-Isosceles Triangle 127">
              <a:extLst>
                <a:ext uri="{FF2B5EF4-FFF2-40B4-BE49-F238E27FC236}">
                  <a16:creationId xmlns:a16="http://schemas.microsoft.com/office/drawing/2014/main" id="{8FDDB7EA-6096-49C6-86C0-6C41ECC74A30}"/>
                </a:ext>
              </a:extLst>
            </p:cNvPr>
            <p:cNvSpPr/>
            <p:nvPr/>
          </p:nvSpPr>
          <p:spPr>
            <a:xfrm rot="16200000" flipH="1">
              <a:off x="4298766" y="2241131"/>
              <a:ext cx="414516" cy="1318605"/>
            </a:xfrm>
            <a:prstGeom prst="triangle">
              <a:avLst>
                <a:gd name="adj" fmla="val 45027"/>
              </a:avLst>
            </a:prstGeom>
            <a:solidFill>
              <a:schemeClr val="accent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529D30F-3867-4395-8CF3-C3BC33D24E49}"/>
              </a:ext>
            </a:extLst>
          </p:cNvPr>
          <p:cNvGrpSpPr/>
          <p:nvPr/>
        </p:nvGrpSpPr>
        <p:grpSpPr>
          <a:xfrm>
            <a:off x="6337327" y="1851545"/>
            <a:ext cx="2115403" cy="1432790"/>
            <a:chOff x="6337327" y="1851545"/>
            <a:chExt cx="2115403" cy="1432790"/>
          </a:xfrm>
        </p:grpSpPr>
        <p:sp>
          <p:nvSpPr>
            <p:cNvPr id="13" name="îŝḷîḓé-Isosceles Triangle 128">
              <a:extLst>
                <a:ext uri="{FF2B5EF4-FFF2-40B4-BE49-F238E27FC236}">
                  <a16:creationId xmlns:a16="http://schemas.microsoft.com/office/drawing/2014/main" id="{B530A19F-FF85-4860-AC11-10D6D6A2D7F0}"/>
                </a:ext>
              </a:extLst>
            </p:cNvPr>
            <p:cNvSpPr/>
            <p:nvPr/>
          </p:nvSpPr>
          <p:spPr>
            <a:xfrm rot="5400000">
              <a:off x="7365884" y="2659851"/>
              <a:ext cx="550592" cy="698376"/>
            </a:xfrm>
            <a:prstGeom prst="triangle">
              <a:avLst>
                <a:gd name="adj" fmla="val 67564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4" name="îŝḷîḓé-Rectangle 129">
              <a:extLst>
                <a:ext uri="{FF2B5EF4-FFF2-40B4-BE49-F238E27FC236}">
                  <a16:creationId xmlns:a16="http://schemas.microsoft.com/office/drawing/2014/main" id="{57D18A1D-E04B-424B-A4B2-D8B8E2B55FC4}"/>
                </a:ext>
              </a:extLst>
            </p:cNvPr>
            <p:cNvSpPr/>
            <p:nvPr/>
          </p:nvSpPr>
          <p:spPr>
            <a:xfrm>
              <a:off x="6337327" y="1851545"/>
              <a:ext cx="2115403" cy="4956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5" name="îŝḷîḓé-Right Triangle 130">
              <a:extLst>
                <a:ext uri="{FF2B5EF4-FFF2-40B4-BE49-F238E27FC236}">
                  <a16:creationId xmlns:a16="http://schemas.microsoft.com/office/drawing/2014/main" id="{FFFCA438-4BF9-4915-A6F3-AFE81F4F4E91}"/>
                </a:ext>
              </a:extLst>
            </p:cNvPr>
            <p:cNvSpPr/>
            <p:nvPr/>
          </p:nvSpPr>
          <p:spPr>
            <a:xfrm flipH="1" flipV="1">
              <a:off x="6337327" y="2347153"/>
              <a:ext cx="1782983" cy="33168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6" name="îŝḷîḓé-Isosceles Triangle 131">
              <a:extLst>
                <a:ext uri="{FF2B5EF4-FFF2-40B4-BE49-F238E27FC236}">
                  <a16:creationId xmlns:a16="http://schemas.microsoft.com/office/drawing/2014/main" id="{39D680CE-EFBC-422A-9D52-8446171144A9}"/>
                </a:ext>
              </a:extLst>
            </p:cNvPr>
            <p:cNvSpPr/>
            <p:nvPr/>
          </p:nvSpPr>
          <p:spPr>
            <a:xfrm rot="5400000">
              <a:off x="7158305" y="1921051"/>
              <a:ext cx="473447" cy="1450562"/>
            </a:xfrm>
            <a:prstGeom prst="triangle">
              <a:avLst>
                <a:gd name="adj" fmla="val 56702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7" name="îŝḷîḓé-Isosceles Triangle 132">
              <a:extLst>
                <a:ext uri="{FF2B5EF4-FFF2-40B4-BE49-F238E27FC236}">
                  <a16:creationId xmlns:a16="http://schemas.microsoft.com/office/drawing/2014/main" id="{805B7AEB-502B-48B1-A62C-F2359695A279}"/>
                </a:ext>
              </a:extLst>
            </p:cNvPr>
            <p:cNvSpPr/>
            <p:nvPr/>
          </p:nvSpPr>
          <p:spPr>
            <a:xfrm rot="16200000" flipH="1">
              <a:off x="7121794" y="2241131"/>
              <a:ext cx="414516" cy="1318605"/>
            </a:xfrm>
            <a:prstGeom prst="triangle">
              <a:avLst>
                <a:gd name="adj" fmla="val 45027"/>
              </a:avLst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8" name="îŝḷîḓé-Rectangle 133">
            <a:extLst>
              <a:ext uri="{FF2B5EF4-FFF2-40B4-BE49-F238E27FC236}">
                <a16:creationId xmlns:a16="http://schemas.microsoft.com/office/drawing/2014/main" id="{44A64EC1-0898-4BD3-AD7A-3CF290B3E6C8}"/>
              </a:ext>
            </a:extLst>
          </p:cNvPr>
          <p:cNvSpPr/>
          <p:nvPr/>
        </p:nvSpPr>
        <p:spPr>
          <a:xfrm>
            <a:off x="843119" y="1450265"/>
            <a:ext cx="1811705" cy="401281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en-US" altLang="zh-CN" b="1">
                <a:solidFill>
                  <a:schemeClr val="accent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Insert contents</a:t>
            </a:r>
            <a:endParaRPr lang="en-US" altLang="zh-CN" b="1" dirty="0">
              <a:solidFill>
                <a:schemeClr val="accent1"/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9" name="îŝḷîḓé-Rectangle 134">
            <a:extLst>
              <a:ext uri="{FF2B5EF4-FFF2-40B4-BE49-F238E27FC236}">
                <a16:creationId xmlns:a16="http://schemas.microsoft.com/office/drawing/2014/main" id="{CC3BF659-4FB7-47F1-88C4-E8DA5F428228}"/>
              </a:ext>
            </a:extLst>
          </p:cNvPr>
          <p:cNvSpPr/>
          <p:nvPr/>
        </p:nvSpPr>
        <p:spPr>
          <a:xfrm>
            <a:off x="6489175" y="1450211"/>
            <a:ext cx="1811705" cy="401281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en-US" altLang="zh-CN" b="1">
                <a:solidFill>
                  <a:schemeClr val="accent4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Insert contents</a:t>
            </a:r>
            <a:endParaRPr lang="en-US" altLang="zh-CN" b="1" dirty="0">
              <a:solidFill>
                <a:schemeClr val="accent4"/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0" name="îŝḷîḓé-Rectangle 135">
            <a:extLst>
              <a:ext uri="{FF2B5EF4-FFF2-40B4-BE49-F238E27FC236}">
                <a16:creationId xmlns:a16="http://schemas.microsoft.com/office/drawing/2014/main" id="{6B522CF6-1988-44BD-B935-159115CBB41B}"/>
              </a:ext>
            </a:extLst>
          </p:cNvPr>
          <p:cNvSpPr/>
          <p:nvPr/>
        </p:nvSpPr>
        <p:spPr>
          <a:xfrm>
            <a:off x="3666147" y="1450265"/>
            <a:ext cx="1811705" cy="401281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en-US" altLang="zh-CN" b="1">
                <a:solidFill>
                  <a:schemeClr val="accent2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Insert contents</a:t>
            </a:r>
            <a:endParaRPr lang="en-US" altLang="zh-CN" b="1" dirty="0">
              <a:solidFill>
                <a:schemeClr val="accent2"/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1" name="îŝḷîḓé-Freeform: Shape 136" title="DnHH3qdgWa">
            <a:extLst>
              <a:ext uri="{FF2B5EF4-FFF2-40B4-BE49-F238E27FC236}">
                <a16:creationId xmlns:a16="http://schemas.microsoft.com/office/drawing/2014/main" id="{6FA5AEB9-9D33-4020-8651-E24D97278FE0}"/>
              </a:ext>
            </a:extLst>
          </p:cNvPr>
          <p:cNvSpPr>
            <a:spLocks/>
          </p:cNvSpPr>
          <p:nvPr/>
        </p:nvSpPr>
        <p:spPr bwMode="auto">
          <a:xfrm>
            <a:off x="1608803" y="3415169"/>
            <a:ext cx="282184" cy="443132"/>
          </a:xfrm>
          <a:custGeom>
            <a:avLst/>
            <a:gdLst>
              <a:gd name="connsiteX0" fmla="*/ 107157 w 214313"/>
              <a:gd name="connsiteY0" fmla="*/ 288925 h 336550"/>
              <a:gd name="connsiteX1" fmla="*/ 92075 w 214313"/>
              <a:gd name="connsiteY1" fmla="*/ 303213 h 336550"/>
              <a:gd name="connsiteX2" fmla="*/ 107157 w 214313"/>
              <a:gd name="connsiteY2" fmla="*/ 317501 h 336550"/>
              <a:gd name="connsiteX3" fmla="*/ 122239 w 214313"/>
              <a:gd name="connsiteY3" fmla="*/ 303213 h 336550"/>
              <a:gd name="connsiteX4" fmla="*/ 107157 w 214313"/>
              <a:gd name="connsiteY4" fmla="*/ 288925 h 336550"/>
              <a:gd name="connsiteX5" fmla="*/ 30187 w 214313"/>
              <a:gd name="connsiteY5" fmla="*/ 41275 h 336550"/>
              <a:gd name="connsiteX6" fmla="*/ 22225 w 214313"/>
              <a:gd name="connsiteY6" fmla="*/ 50461 h 336550"/>
              <a:gd name="connsiteX7" fmla="*/ 22225 w 214313"/>
              <a:gd name="connsiteY7" fmla="*/ 259103 h 336550"/>
              <a:gd name="connsiteX8" fmla="*/ 30187 w 214313"/>
              <a:gd name="connsiteY8" fmla="*/ 268288 h 336550"/>
              <a:gd name="connsiteX9" fmla="*/ 184126 w 214313"/>
              <a:gd name="connsiteY9" fmla="*/ 268288 h 336550"/>
              <a:gd name="connsiteX10" fmla="*/ 192088 w 214313"/>
              <a:gd name="connsiteY10" fmla="*/ 259103 h 336550"/>
              <a:gd name="connsiteX11" fmla="*/ 192088 w 214313"/>
              <a:gd name="connsiteY11" fmla="*/ 50461 h 336550"/>
              <a:gd name="connsiteX12" fmla="*/ 184126 w 214313"/>
              <a:gd name="connsiteY12" fmla="*/ 41275 h 336550"/>
              <a:gd name="connsiteX13" fmla="*/ 30187 w 214313"/>
              <a:gd name="connsiteY13" fmla="*/ 41275 h 336550"/>
              <a:gd name="connsiteX14" fmla="*/ 92812 w 214313"/>
              <a:gd name="connsiteY14" fmla="*/ 15875 h 336550"/>
              <a:gd name="connsiteX15" fmla="*/ 88900 w 214313"/>
              <a:gd name="connsiteY15" fmla="*/ 21318 h 336550"/>
              <a:gd name="connsiteX16" fmla="*/ 92812 w 214313"/>
              <a:gd name="connsiteY16" fmla="*/ 25400 h 336550"/>
              <a:gd name="connsiteX17" fmla="*/ 121501 w 214313"/>
              <a:gd name="connsiteY17" fmla="*/ 25400 h 336550"/>
              <a:gd name="connsiteX18" fmla="*/ 125413 w 214313"/>
              <a:gd name="connsiteY18" fmla="*/ 21318 h 336550"/>
              <a:gd name="connsiteX19" fmla="*/ 121501 w 214313"/>
              <a:gd name="connsiteY19" fmla="*/ 15875 h 336550"/>
              <a:gd name="connsiteX20" fmla="*/ 92812 w 214313"/>
              <a:gd name="connsiteY20" fmla="*/ 15875 h 336550"/>
              <a:gd name="connsiteX21" fmla="*/ 48948 w 214313"/>
              <a:gd name="connsiteY21" fmla="*/ 0 h 336550"/>
              <a:gd name="connsiteX22" fmla="*/ 165365 w 214313"/>
              <a:gd name="connsiteY22" fmla="*/ 0 h 336550"/>
              <a:gd name="connsiteX23" fmla="*/ 214313 w 214313"/>
              <a:gd name="connsiteY23" fmla="*/ 48642 h 336550"/>
              <a:gd name="connsiteX24" fmla="*/ 214313 w 214313"/>
              <a:gd name="connsiteY24" fmla="*/ 287908 h 336550"/>
              <a:gd name="connsiteX25" fmla="*/ 165365 w 214313"/>
              <a:gd name="connsiteY25" fmla="*/ 336550 h 336550"/>
              <a:gd name="connsiteX26" fmla="*/ 48948 w 214313"/>
              <a:gd name="connsiteY26" fmla="*/ 336550 h 336550"/>
              <a:gd name="connsiteX27" fmla="*/ 0 w 214313"/>
              <a:gd name="connsiteY27" fmla="*/ 287908 h 336550"/>
              <a:gd name="connsiteX28" fmla="*/ 0 w 214313"/>
              <a:gd name="connsiteY28" fmla="*/ 48642 h 336550"/>
              <a:gd name="connsiteX29" fmla="*/ 48948 w 214313"/>
              <a:gd name="connsiteY2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313" h="336550">
                <a:moveTo>
                  <a:pt x="107157" y="288925"/>
                </a:moveTo>
                <a:cubicBezTo>
                  <a:pt x="98827" y="288925"/>
                  <a:pt x="92075" y="295322"/>
                  <a:pt x="92075" y="303213"/>
                </a:cubicBezTo>
                <a:cubicBezTo>
                  <a:pt x="92075" y="311104"/>
                  <a:pt x="98827" y="317501"/>
                  <a:pt x="107157" y="317501"/>
                </a:cubicBezTo>
                <a:cubicBezTo>
                  <a:pt x="115487" y="317501"/>
                  <a:pt x="122239" y="311104"/>
                  <a:pt x="122239" y="303213"/>
                </a:cubicBezTo>
                <a:cubicBezTo>
                  <a:pt x="122239" y="295322"/>
                  <a:pt x="115487" y="288925"/>
                  <a:pt x="107157" y="288925"/>
                </a:cubicBezTo>
                <a:close/>
                <a:moveTo>
                  <a:pt x="30187" y="41275"/>
                </a:moveTo>
                <a:cubicBezTo>
                  <a:pt x="26206" y="41275"/>
                  <a:pt x="22225" y="45212"/>
                  <a:pt x="22225" y="50461"/>
                </a:cubicBezTo>
                <a:cubicBezTo>
                  <a:pt x="22225" y="50461"/>
                  <a:pt x="22225" y="50461"/>
                  <a:pt x="22225" y="259103"/>
                </a:cubicBezTo>
                <a:cubicBezTo>
                  <a:pt x="22225" y="264352"/>
                  <a:pt x="26206" y="268288"/>
                  <a:pt x="30187" y="268288"/>
                </a:cubicBezTo>
                <a:cubicBezTo>
                  <a:pt x="30187" y="268288"/>
                  <a:pt x="30187" y="268288"/>
                  <a:pt x="184126" y="268288"/>
                </a:cubicBezTo>
                <a:cubicBezTo>
                  <a:pt x="188107" y="268288"/>
                  <a:pt x="192088" y="264352"/>
                  <a:pt x="192088" y="259103"/>
                </a:cubicBezTo>
                <a:lnTo>
                  <a:pt x="192088" y="50461"/>
                </a:lnTo>
                <a:cubicBezTo>
                  <a:pt x="192088" y="45212"/>
                  <a:pt x="188107" y="41275"/>
                  <a:pt x="184126" y="41275"/>
                </a:cubicBezTo>
                <a:cubicBezTo>
                  <a:pt x="184126" y="41275"/>
                  <a:pt x="184126" y="41275"/>
                  <a:pt x="30187" y="41275"/>
                </a:cubicBezTo>
                <a:close/>
                <a:moveTo>
                  <a:pt x="92812" y="15875"/>
                </a:moveTo>
                <a:cubicBezTo>
                  <a:pt x="90204" y="15875"/>
                  <a:pt x="88900" y="18596"/>
                  <a:pt x="88900" y="21318"/>
                </a:cubicBezTo>
                <a:cubicBezTo>
                  <a:pt x="88900" y="24039"/>
                  <a:pt x="90204" y="25400"/>
                  <a:pt x="92812" y="25400"/>
                </a:cubicBezTo>
                <a:cubicBezTo>
                  <a:pt x="92812" y="25400"/>
                  <a:pt x="92812" y="25400"/>
                  <a:pt x="121501" y="25400"/>
                </a:cubicBezTo>
                <a:cubicBezTo>
                  <a:pt x="124109" y="25400"/>
                  <a:pt x="125413" y="24039"/>
                  <a:pt x="125413" y="21318"/>
                </a:cubicBezTo>
                <a:cubicBezTo>
                  <a:pt x="125413" y="18596"/>
                  <a:pt x="124109" y="15875"/>
                  <a:pt x="121501" y="15875"/>
                </a:cubicBezTo>
                <a:cubicBezTo>
                  <a:pt x="121501" y="15875"/>
                  <a:pt x="121501" y="15875"/>
                  <a:pt x="92812" y="15875"/>
                </a:cubicBezTo>
                <a:close/>
                <a:moveTo>
                  <a:pt x="48948" y="0"/>
                </a:moveTo>
                <a:cubicBezTo>
                  <a:pt x="48948" y="0"/>
                  <a:pt x="48948" y="0"/>
                  <a:pt x="165365" y="0"/>
                </a:cubicBezTo>
                <a:cubicBezTo>
                  <a:pt x="193146" y="0"/>
                  <a:pt x="214313" y="22349"/>
                  <a:pt x="214313" y="48642"/>
                </a:cubicBezTo>
                <a:cubicBezTo>
                  <a:pt x="214313" y="48642"/>
                  <a:pt x="214313" y="48642"/>
                  <a:pt x="214313" y="287908"/>
                </a:cubicBezTo>
                <a:cubicBezTo>
                  <a:pt x="214313" y="314201"/>
                  <a:pt x="193146" y="336550"/>
                  <a:pt x="165365" y="336550"/>
                </a:cubicBezTo>
                <a:cubicBezTo>
                  <a:pt x="165365" y="336550"/>
                  <a:pt x="165365" y="336550"/>
                  <a:pt x="48948" y="336550"/>
                </a:cubicBezTo>
                <a:cubicBezTo>
                  <a:pt x="21167" y="336550"/>
                  <a:pt x="0" y="314201"/>
                  <a:pt x="0" y="287908"/>
                </a:cubicBezTo>
                <a:cubicBezTo>
                  <a:pt x="0" y="287908"/>
                  <a:pt x="0" y="287908"/>
                  <a:pt x="0" y="48642"/>
                </a:cubicBezTo>
                <a:cubicBezTo>
                  <a:pt x="0" y="22349"/>
                  <a:pt x="21167" y="0"/>
                  <a:pt x="489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2" name="îŝḷîḓé-Freeform: Shape 137" title="BjMffpTKar">
            <a:extLst>
              <a:ext uri="{FF2B5EF4-FFF2-40B4-BE49-F238E27FC236}">
                <a16:creationId xmlns:a16="http://schemas.microsoft.com/office/drawing/2014/main" id="{753C573F-5630-4887-9028-99C2E733A18B}"/>
              </a:ext>
            </a:extLst>
          </p:cNvPr>
          <p:cNvSpPr>
            <a:spLocks noChangeAspect="1"/>
          </p:cNvSpPr>
          <p:nvPr/>
        </p:nvSpPr>
        <p:spPr bwMode="auto">
          <a:xfrm>
            <a:off x="4389573" y="3416130"/>
            <a:ext cx="364852" cy="398531"/>
          </a:xfrm>
          <a:custGeom>
            <a:avLst/>
            <a:gdLst>
              <a:gd name="connsiteX0" fmla="*/ 96838 w 309563"/>
              <a:gd name="connsiteY0" fmla="*/ 300038 h 338138"/>
              <a:gd name="connsiteX1" fmla="*/ 85725 w 309563"/>
              <a:gd name="connsiteY1" fmla="*/ 310357 h 338138"/>
              <a:gd name="connsiteX2" fmla="*/ 96838 w 309563"/>
              <a:gd name="connsiteY2" fmla="*/ 320676 h 338138"/>
              <a:gd name="connsiteX3" fmla="*/ 107951 w 309563"/>
              <a:gd name="connsiteY3" fmla="*/ 310357 h 338138"/>
              <a:gd name="connsiteX4" fmla="*/ 96838 w 309563"/>
              <a:gd name="connsiteY4" fmla="*/ 300038 h 338138"/>
              <a:gd name="connsiteX5" fmla="*/ 206375 w 309563"/>
              <a:gd name="connsiteY5" fmla="*/ 68263 h 338138"/>
              <a:gd name="connsiteX6" fmla="*/ 206375 w 309563"/>
              <a:gd name="connsiteY6" fmla="*/ 112713 h 338138"/>
              <a:gd name="connsiteX7" fmla="*/ 214312 w 309563"/>
              <a:gd name="connsiteY7" fmla="*/ 112713 h 338138"/>
              <a:gd name="connsiteX8" fmla="*/ 214312 w 309563"/>
              <a:gd name="connsiteY8" fmla="*/ 85726 h 338138"/>
              <a:gd name="connsiteX9" fmla="*/ 225425 w 309563"/>
              <a:gd name="connsiteY9" fmla="*/ 107951 h 338138"/>
              <a:gd name="connsiteX10" fmla="*/ 230188 w 309563"/>
              <a:gd name="connsiteY10" fmla="*/ 107951 h 338138"/>
              <a:gd name="connsiteX11" fmla="*/ 241300 w 309563"/>
              <a:gd name="connsiteY11" fmla="*/ 85726 h 338138"/>
              <a:gd name="connsiteX12" fmla="*/ 241300 w 309563"/>
              <a:gd name="connsiteY12" fmla="*/ 112713 h 338138"/>
              <a:gd name="connsiteX13" fmla="*/ 249238 w 309563"/>
              <a:gd name="connsiteY13" fmla="*/ 112713 h 338138"/>
              <a:gd name="connsiteX14" fmla="*/ 249238 w 309563"/>
              <a:gd name="connsiteY14" fmla="*/ 103562 h 338138"/>
              <a:gd name="connsiteX15" fmla="*/ 251925 w 309563"/>
              <a:gd name="connsiteY15" fmla="*/ 106176 h 338138"/>
              <a:gd name="connsiteX16" fmla="*/ 266701 w 309563"/>
              <a:gd name="connsiteY16" fmla="*/ 112713 h 338138"/>
              <a:gd name="connsiteX17" fmla="*/ 284163 w 309563"/>
              <a:gd name="connsiteY17" fmla="*/ 99640 h 338138"/>
              <a:gd name="connsiteX18" fmla="*/ 269387 w 309563"/>
              <a:gd name="connsiteY18" fmla="*/ 85259 h 338138"/>
              <a:gd name="connsiteX19" fmla="*/ 261328 w 309563"/>
              <a:gd name="connsiteY19" fmla="*/ 80029 h 338138"/>
              <a:gd name="connsiteX20" fmla="*/ 268044 w 309563"/>
              <a:gd name="connsiteY20" fmla="*/ 76107 h 338138"/>
              <a:gd name="connsiteX21" fmla="*/ 276104 w 309563"/>
              <a:gd name="connsiteY21" fmla="*/ 77415 h 338138"/>
              <a:gd name="connsiteX22" fmla="*/ 278790 w 309563"/>
              <a:gd name="connsiteY22" fmla="*/ 80029 h 338138"/>
              <a:gd name="connsiteX23" fmla="*/ 284163 w 309563"/>
              <a:gd name="connsiteY23" fmla="*/ 73493 h 338138"/>
              <a:gd name="connsiteX24" fmla="*/ 280133 w 309563"/>
              <a:gd name="connsiteY24" fmla="*/ 70878 h 338138"/>
              <a:gd name="connsiteX25" fmla="*/ 268044 w 309563"/>
              <a:gd name="connsiteY25" fmla="*/ 68263 h 338138"/>
              <a:gd name="connsiteX26" fmla="*/ 251925 w 309563"/>
              <a:gd name="connsiteY26" fmla="*/ 80029 h 338138"/>
              <a:gd name="connsiteX27" fmla="*/ 266701 w 309563"/>
              <a:gd name="connsiteY27" fmla="*/ 93103 h 338138"/>
              <a:gd name="connsiteX28" fmla="*/ 276104 w 309563"/>
              <a:gd name="connsiteY28" fmla="*/ 99640 h 338138"/>
              <a:gd name="connsiteX29" fmla="*/ 266701 w 309563"/>
              <a:gd name="connsiteY29" fmla="*/ 103562 h 338138"/>
              <a:gd name="connsiteX30" fmla="*/ 257298 w 309563"/>
              <a:gd name="connsiteY30" fmla="*/ 100947 h 338138"/>
              <a:gd name="connsiteX31" fmla="*/ 254611 w 309563"/>
              <a:gd name="connsiteY31" fmla="*/ 97025 h 338138"/>
              <a:gd name="connsiteX32" fmla="*/ 249238 w 309563"/>
              <a:gd name="connsiteY32" fmla="*/ 103562 h 338138"/>
              <a:gd name="connsiteX33" fmla="*/ 249238 w 309563"/>
              <a:gd name="connsiteY33" fmla="*/ 68263 h 338138"/>
              <a:gd name="connsiteX34" fmla="*/ 241300 w 309563"/>
              <a:gd name="connsiteY34" fmla="*/ 68263 h 338138"/>
              <a:gd name="connsiteX35" fmla="*/ 227012 w 309563"/>
              <a:gd name="connsiteY35" fmla="*/ 93663 h 338138"/>
              <a:gd name="connsiteX36" fmla="*/ 214312 w 309563"/>
              <a:gd name="connsiteY36" fmla="*/ 68263 h 338138"/>
              <a:gd name="connsiteX37" fmla="*/ 157163 w 309563"/>
              <a:gd name="connsiteY37" fmla="*/ 68263 h 338138"/>
              <a:gd name="connsiteX38" fmla="*/ 157163 w 309563"/>
              <a:gd name="connsiteY38" fmla="*/ 112713 h 338138"/>
              <a:gd name="connsiteX39" fmla="*/ 165100 w 309563"/>
              <a:gd name="connsiteY39" fmla="*/ 112713 h 338138"/>
              <a:gd name="connsiteX40" fmla="*/ 165100 w 309563"/>
              <a:gd name="connsiteY40" fmla="*/ 85726 h 338138"/>
              <a:gd name="connsiteX41" fmla="*/ 176213 w 309563"/>
              <a:gd name="connsiteY41" fmla="*/ 107951 h 338138"/>
              <a:gd name="connsiteX42" fmla="*/ 180976 w 309563"/>
              <a:gd name="connsiteY42" fmla="*/ 107951 h 338138"/>
              <a:gd name="connsiteX43" fmla="*/ 192088 w 309563"/>
              <a:gd name="connsiteY43" fmla="*/ 85726 h 338138"/>
              <a:gd name="connsiteX44" fmla="*/ 192088 w 309563"/>
              <a:gd name="connsiteY44" fmla="*/ 112713 h 338138"/>
              <a:gd name="connsiteX45" fmla="*/ 200026 w 309563"/>
              <a:gd name="connsiteY45" fmla="*/ 112713 h 338138"/>
              <a:gd name="connsiteX46" fmla="*/ 200026 w 309563"/>
              <a:gd name="connsiteY46" fmla="*/ 68263 h 338138"/>
              <a:gd name="connsiteX47" fmla="*/ 192088 w 309563"/>
              <a:gd name="connsiteY47" fmla="*/ 68263 h 338138"/>
              <a:gd name="connsiteX48" fmla="*/ 179388 w 309563"/>
              <a:gd name="connsiteY48" fmla="*/ 93663 h 338138"/>
              <a:gd name="connsiteX49" fmla="*/ 163513 w 309563"/>
              <a:gd name="connsiteY49" fmla="*/ 68263 h 338138"/>
              <a:gd name="connsiteX50" fmla="*/ 221456 w 309563"/>
              <a:gd name="connsiteY50" fmla="*/ 20638 h 338138"/>
              <a:gd name="connsiteX51" fmla="*/ 309563 w 309563"/>
              <a:gd name="connsiteY51" fmla="*/ 89928 h 338138"/>
              <a:gd name="connsiteX52" fmla="*/ 221456 w 309563"/>
              <a:gd name="connsiteY52" fmla="*/ 160525 h 338138"/>
              <a:gd name="connsiteX53" fmla="*/ 216196 w 309563"/>
              <a:gd name="connsiteY53" fmla="*/ 160525 h 338138"/>
              <a:gd name="connsiteX54" fmla="*/ 159650 w 309563"/>
              <a:gd name="connsiteY54" fmla="*/ 176213 h 338138"/>
              <a:gd name="connsiteX55" fmla="*/ 153075 w 309563"/>
              <a:gd name="connsiteY55" fmla="*/ 174906 h 338138"/>
              <a:gd name="connsiteX56" fmla="*/ 150445 w 309563"/>
              <a:gd name="connsiteY56" fmla="*/ 172291 h 338138"/>
              <a:gd name="connsiteX57" fmla="*/ 151760 w 309563"/>
              <a:gd name="connsiteY57" fmla="*/ 168369 h 338138"/>
              <a:gd name="connsiteX58" fmla="*/ 167540 w 309563"/>
              <a:gd name="connsiteY58" fmla="*/ 146144 h 338138"/>
              <a:gd name="connsiteX59" fmla="*/ 133350 w 309563"/>
              <a:gd name="connsiteY59" fmla="*/ 89928 h 338138"/>
              <a:gd name="connsiteX60" fmla="*/ 221456 w 309563"/>
              <a:gd name="connsiteY60" fmla="*/ 20638 h 338138"/>
              <a:gd name="connsiteX61" fmla="*/ 66675 w 309563"/>
              <a:gd name="connsiteY61" fmla="*/ 19050 h 338138"/>
              <a:gd name="connsiteX62" fmla="*/ 66675 w 309563"/>
              <a:gd name="connsiteY62" fmla="*/ 30163 h 338138"/>
              <a:gd name="connsiteX63" fmla="*/ 127000 w 309563"/>
              <a:gd name="connsiteY63" fmla="*/ 30163 h 338138"/>
              <a:gd name="connsiteX64" fmla="*/ 127000 w 309563"/>
              <a:gd name="connsiteY64" fmla="*/ 19050 h 338138"/>
              <a:gd name="connsiteX65" fmla="*/ 26531 w 309563"/>
              <a:gd name="connsiteY65" fmla="*/ 0 h 338138"/>
              <a:gd name="connsiteX66" fmla="*/ 45102 w 309563"/>
              <a:gd name="connsiteY66" fmla="*/ 0 h 338138"/>
              <a:gd name="connsiteX67" fmla="*/ 50408 w 309563"/>
              <a:gd name="connsiteY67" fmla="*/ 5283 h 338138"/>
              <a:gd name="connsiteX68" fmla="*/ 184389 w 309563"/>
              <a:gd name="connsiteY68" fmla="*/ 5283 h 338138"/>
              <a:gd name="connsiteX69" fmla="*/ 193675 w 309563"/>
              <a:gd name="connsiteY69" fmla="*/ 13208 h 338138"/>
              <a:gd name="connsiteX70" fmla="*/ 148572 w 309563"/>
              <a:gd name="connsiteY70" fmla="*/ 33021 h 338138"/>
              <a:gd name="connsiteX71" fmla="*/ 135307 w 309563"/>
              <a:gd name="connsiteY71" fmla="*/ 44909 h 338138"/>
              <a:gd name="connsiteX72" fmla="*/ 30510 w 309563"/>
              <a:gd name="connsiteY72" fmla="*/ 44909 h 338138"/>
              <a:gd name="connsiteX73" fmla="*/ 30510 w 309563"/>
              <a:gd name="connsiteY73" fmla="*/ 283983 h 338138"/>
              <a:gd name="connsiteX74" fmla="*/ 163164 w 309563"/>
              <a:gd name="connsiteY74" fmla="*/ 283983 h 338138"/>
              <a:gd name="connsiteX75" fmla="*/ 163164 w 309563"/>
              <a:gd name="connsiteY75" fmla="*/ 187561 h 338138"/>
              <a:gd name="connsiteX76" fmla="*/ 193675 w 309563"/>
              <a:gd name="connsiteY76" fmla="*/ 180957 h 338138"/>
              <a:gd name="connsiteX77" fmla="*/ 193675 w 309563"/>
              <a:gd name="connsiteY77" fmla="*/ 328892 h 338138"/>
              <a:gd name="connsiteX78" fmla="*/ 184389 w 309563"/>
              <a:gd name="connsiteY78" fmla="*/ 338138 h 338138"/>
              <a:gd name="connsiteX79" fmla="*/ 9286 w 309563"/>
              <a:gd name="connsiteY79" fmla="*/ 338138 h 338138"/>
              <a:gd name="connsiteX80" fmla="*/ 0 w 309563"/>
              <a:gd name="connsiteY80" fmla="*/ 328892 h 338138"/>
              <a:gd name="connsiteX81" fmla="*/ 0 w 309563"/>
              <a:gd name="connsiteY81" fmla="*/ 14529 h 338138"/>
              <a:gd name="connsiteX82" fmla="*/ 9286 w 309563"/>
              <a:gd name="connsiteY82" fmla="*/ 5283 h 338138"/>
              <a:gd name="connsiteX83" fmla="*/ 21224 w 309563"/>
              <a:gd name="connsiteY83" fmla="*/ 5283 h 338138"/>
              <a:gd name="connsiteX84" fmla="*/ 26531 w 309563"/>
              <a:gd name="connsiteY8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09563" h="338138">
                <a:moveTo>
                  <a:pt x="96838" y="300038"/>
                </a:moveTo>
                <a:cubicBezTo>
                  <a:pt x="90700" y="300038"/>
                  <a:pt x="85725" y="304658"/>
                  <a:pt x="85725" y="310357"/>
                </a:cubicBezTo>
                <a:cubicBezTo>
                  <a:pt x="85725" y="316056"/>
                  <a:pt x="90700" y="320676"/>
                  <a:pt x="96838" y="320676"/>
                </a:cubicBezTo>
                <a:cubicBezTo>
                  <a:pt x="102976" y="320676"/>
                  <a:pt x="107951" y="316056"/>
                  <a:pt x="107951" y="310357"/>
                </a:cubicBezTo>
                <a:cubicBezTo>
                  <a:pt x="107951" y="304658"/>
                  <a:pt x="102976" y="300038"/>
                  <a:pt x="96838" y="300038"/>
                </a:cubicBezTo>
                <a:close/>
                <a:moveTo>
                  <a:pt x="206375" y="68263"/>
                </a:moveTo>
                <a:lnTo>
                  <a:pt x="206375" y="112713"/>
                </a:lnTo>
                <a:lnTo>
                  <a:pt x="214312" y="112713"/>
                </a:lnTo>
                <a:lnTo>
                  <a:pt x="214312" y="85726"/>
                </a:lnTo>
                <a:lnTo>
                  <a:pt x="225425" y="107951"/>
                </a:lnTo>
                <a:lnTo>
                  <a:pt x="230188" y="107951"/>
                </a:lnTo>
                <a:lnTo>
                  <a:pt x="241300" y="85726"/>
                </a:lnTo>
                <a:lnTo>
                  <a:pt x="241300" y="112713"/>
                </a:lnTo>
                <a:lnTo>
                  <a:pt x="249238" y="112713"/>
                </a:lnTo>
                <a:lnTo>
                  <a:pt x="249238" y="103562"/>
                </a:lnTo>
                <a:cubicBezTo>
                  <a:pt x="249238" y="103562"/>
                  <a:pt x="249238" y="103562"/>
                  <a:pt x="251925" y="106176"/>
                </a:cubicBezTo>
                <a:cubicBezTo>
                  <a:pt x="255955" y="110099"/>
                  <a:pt x="261328" y="112713"/>
                  <a:pt x="266701" y="112713"/>
                </a:cubicBezTo>
                <a:cubicBezTo>
                  <a:pt x="277447" y="112713"/>
                  <a:pt x="284163" y="107484"/>
                  <a:pt x="284163" y="99640"/>
                </a:cubicBezTo>
                <a:cubicBezTo>
                  <a:pt x="284163" y="90488"/>
                  <a:pt x="276104" y="87874"/>
                  <a:pt x="269387" y="85259"/>
                </a:cubicBezTo>
                <a:cubicBezTo>
                  <a:pt x="262671" y="83951"/>
                  <a:pt x="261328" y="82644"/>
                  <a:pt x="261328" y="80029"/>
                </a:cubicBezTo>
                <a:cubicBezTo>
                  <a:pt x="261328" y="77415"/>
                  <a:pt x="265357" y="76107"/>
                  <a:pt x="268044" y="76107"/>
                </a:cubicBezTo>
                <a:cubicBezTo>
                  <a:pt x="270731" y="76107"/>
                  <a:pt x="274760" y="76107"/>
                  <a:pt x="276104" y="77415"/>
                </a:cubicBezTo>
                <a:cubicBezTo>
                  <a:pt x="276104" y="77415"/>
                  <a:pt x="276104" y="77415"/>
                  <a:pt x="278790" y="80029"/>
                </a:cubicBezTo>
                <a:cubicBezTo>
                  <a:pt x="278790" y="80029"/>
                  <a:pt x="278790" y="80029"/>
                  <a:pt x="284163" y="73493"/>
                </a:cubicBezTo>
                <a:cubicBezTo>
                  <a:pt x="284163" y="73493"/>
                  <a:pt x="284163" y="73493"/>
                  <a:pt x="280133" y="70878"/>
                </a:cubicBezTo>
                <a:cubicBezTo>
                  <a:pt x="277447" y="69571"/>
                  <a:pt x="273417" y="68263"/>
                  <a:pt x="268044" y="68263"/>
                </a:cubicBezTo>
                <a:cubicBezTo>
                  <a:pt x="258641" y="68263"/>
                  <a:pt x="251925" y="72185"/>
                  <a:pt x="251925" y="80029"/>
                </a:cubicBezTo>
                <a:cubicBezTo>
                  <a:pt x="251925" y="89181"/>
                  <a:pt x="261328" y="91796"/>
                  <a:pt x="266701" y="93103"/>
                </a:cubicBezTo>
                <a:cubicBezTo>
                  <a:pt x="273417" y="95718"/>
                  <a:pt x="276104" y="97025"/>
                  <a:pt x="276104" y="99640"/>
                </a:cubicBezTo>
                <a:cubicBezTo>
                  <a:pt x="276104" y="103562"/>
                  <a:pt x="270731" y="103562"/>
                  <a:pt x="266701" y="103562"/>
                </a:cubicBezTo>
                <a:cubicBezTo>
                  <a:pt x="264014" y="103562"/>
                  <a:pt x="259984" y="102254"/>
                  <a:pt x="257298" y="100947"/>
                </a:cubicBezTo>
                <a:cubicBezTo>
                  <a:pt x="257298" y="100947"/>
                  <a:pt x="257298" y="100947"/>
                  <a:pt x="254611" y="97025"/>
                </a:cubicBezTo>
                <a:cubicBezTo>
                  <a:pt x="254611" y="97025"/>
                  <a:pt x="254611" y="97025"/>
                  <a:pt x="249238" y="103562"/>
                </a:cubicBezTo>
                <a:lnTo>
                  <a:pt x="249238" y="68263"/>
                </a:lnTo>
                <a:lnTo>
                  <a:pt x="241300" y="68263"/>
                </a:lnTo>
                <a:lnTo>
                  <a:pt x="227012" y="93663"/>
                </a:lnTo>
                <a:lnTo>
                  <a:pt x="214312" y="68263"/>
                </a:lnTo>
                <a:close/>
                <a:moveTo>
                  <a:pt x="157163" y="68263"/>
                </a:moveTo>
                <a:lnTo>
                  <a:pt x="157163" y="112713"/>
                </a:lnTo>
                <a:lnTo>
                  <a:pt x="165100" y="112713"/>
                </a:lnTo>
                <a:lnTo>
                  <a:pt x="165100" y="85726"/>
                </a:lnTo>
                <a:lnTo>
                  <a:pt x="176213" y="107951"/>
                </a:lnTo>
                <a:lnTo>
                  <a:pt x="180976" y="107951"/>
                </a:lnTo>
                <a:lnTo>
                  <a:pt x="192088" y="85726"/>
                </a:lnTo>
                <a:lnTo>
                  <a:pt x="192088" y="112713"/>
                </a:lnTo>
                <a:lnTo>
                  <a:pt x="200026" y="112713"/>
                </a:lnTo>
                <a:lnTo>
                  <a:pt x="200026" y="68263"/>
                </a:lnTo>
                <a:lnTo>
                  <a:pt x="192088" y="68263"/>
                </a:lnTo>
                <a:lnTo>
                  <a:pt x="179388" y="93663"/>
                </a:lnTo>
                <a:lnTo>
                  <a:pt x="163513" y="68263"/>
                </a:lnTo>
                <a:close/>
                <a:moveTo>
                  <a:pt x="221456" y="20638"/>
                </a:moveTo>
                <a:cubicBezTo>
                  <a:pt x="270113" y="20638"/>
                  <a:pt x="309563" y="52014"/>
                  <a:pt x="309563" y="89928"/>
                </a:cubicBezTo>
                <a:cubicBezTo>
                  <a:pt x="309563" y="129149"/>
                  <a:pt x="270113" y="160525"/>
                  <a:pt x="221456" y="160525"/>
                </a:cubicBezTo>
                <a:cubicBezTo>
                  <a:pt x="218826" y="160525"/>
                  <a:pt x="217511" y="160525"/>
                  <a:pt x="216196" y="160525"/>
                </a:cubicBezTo>
                <a:cubicBezTo>
                  <a:pt x="189896" y="173599"/>
                  <a:pt x="170170" y="176213"/>
                  <a:pt x="159650" y="176213"/>
                </a:cubicBezTo>
                <a:cubicBezTo>
                  <a:pt x="155705" y="176213"/>
                  <a:pt x="154390" y="174906"/>
                  <a:pt x="153075" y="174906"/>
                </a:cubicBezTo>
                <a:cubicBezTo>
                  <a:pt x="151760" y="174906"/>
                  <a:pt x="150445" y="173599"/>
                  <a:pt x="150445" y="172291"/>
                </a:cubicBezTo>
                <a:cubicBezTo>
                  <a:pt x="149130" y="170984"/>
                  <a:pt x="150445" y="169676"/>
                  <a:pt x="151760" y="168369"/>
                </a:cubicBezTo>
                <a:cubicBezTo>
                  <a:pt x="163595" y="157910"/>
                  <a:pt x="166225" y="150066"/>
                  <a:pt x="167540" y="146144"/>
                </a:cubicBezTo>
                <a:cubicBezTo>
                  <a:pt x="145185" y="133071"/>
                  <a:pt x="133350" y="112153"/>
                  <a:pt x="133350" y="89928"/>
                </a:cubicBezTo>
                <a:cubicBezTo>
                  <a:pt x="133350" y="52014"/>
                  <a:pt x="172800" y="20638"/>
                  <a:pt x="221456" y="20638"/>
                </a:cubicBezTo>
                <a:close/>
                <a:moveTo>
                  <a:pt x="66675" y="19050"/>
                </a:moveTo>
                <a:lnTo>
                  <a:pt x="66675" y="30163"/>
                </a:lnTo>
                <a:lnTo>
                  <a:pt x="127000" y="30163"/>
                </a:lnTo>
                <a:lnTo>
                  <a:pt x="127000" y="19050"/>
                </a:lnTo>
                <a:close/>
                <a:moveTo>
                  <a:pt x="26531" y="0"/>
                </a:moveTo>
                <a:cubicBezTo>
                  <a:pt x="26531" y="0"/>
                  <a:pt x="26531" y="0"/>
                  <a:pt x="45102" y="0"/>
                </a:cubicBezTo>
                <a:cubicBezTo>
                  <a:pt x="47755" y="0"/>
                  <a:pt x="50408" y="2641"/>
                  <a:pt x="50408" y="5283"/>
                </a:cubicBezTo>
                <a:cubicBezTo>
                  <a:pt x="50408" y="5283"/>
                  <a:pt x="50408" y="5283"/>
                  <a:pt x="184389" y="5283"/>
                </a:cubicBezTo>
                <a:cubicBezTo>
                  <a:pt x="188369" y="5283"/>
                  <a:pt x="192348" y="9246"/>
                  <a:pt x="193675" y="13208"/>
                </a:cubicBezTo>
                <a:cubicBezTo>
                  <a:pt x="176430" y="17171"/>
                  <a:pt x="160511" y="23775"/>
                  <a:pt x="148572" y="33021"/>
                </a:cubicBezTo>
                <a:cubicBezTo>
                  <a:pt x="143266" y="36984"/>
                  <a:pt x="139287" y="40946"/>
                  <a:pt x="135307" y="44909"/>
                </a:cubicBezTo>
                <a:cubicBezTo>
                  <a:pt x="135307" y="44909"/>
                  <a:pt x="135307" y="44909"/>
                  <a:pt x="30510" y="44909"/>
                </a:cubicBezTo>
                <a:cubicBezTo>
                  <a:pt x="30510" y="44909"/>
                  <a:pt x="30510" y="44909"/>
                  <a:pt x="30510" y="283983"/>
                </a:cubicBezTo>
                <a:cubicBezTo>
                  <a:pt x="30510" y="283983"/>
                  <a:pt x="30510" y="283983"/>
                  <a:pt x="163164" y="283983"/>
                </a:cubicBezTo>
                <a:lnTo>
                  <a:pt x="163164" y="187561"/>
                </a:lnTo>
                <a:cubicBezTo>
                  <a:pt x="172450" y="187561"/>
                  <a:pt x="181736" y="184919"/>
                  <a:pt x="193675" y="180957"/>
                </a:cubicBezTo>
                <a:cubicBezTo>
                  <a:pt x="193675" y="180957"/>
                  <a:pt x="193675" y="180957"/>
                  <a:pt x="193675" y="328892"/>
                </a:cubicBezTo>
                <a:cubicBezTo>
                  <a:pt x="193675" y="334176"/>
                  <a:pt x="189695" y="338138"/>
                  <a:pt x="184389" y="338138"/>
                </a:cubicBezTo>
                <a:cubicBezTo>
                  <a:pt x="184389" y="338138"/>
                  <a:pt x="184389" y="338138"/>
                  <a:pt x="9286" y="338138"/>
                </a:cubicBezTo>
                <a:cubicBezTo>
                  <a:pt x="3979" y="338138"/>
                  <a:pt x="0" y="334176"/>
                  <a:pt x="0" y="328892"/>
                </a:cubicBezTo>
                <a:cubicBezTo>
                  <a:pt x="0" y="328892"/>
                  <a:pt x="0" y="328892"/>
                  <a:pt x="0" y="14529"/>
                </a:cubicBezTo>
                <a:cubicBezTo>
                  <a:pt x="0" y="9246"/>
                  <a:pt x="3979" y="5283"/>
                  <a:pt x="9286" y="5283"/>
                </a:cubicBezTo>
                <a:cubicBezTo>
                  <a:pt x="9286" y="5283"/>
                  <a:pt x="9286" y="5283"/>
                  <a:pt x="21224" y="5283"/>
                </a:cubicBezTo>
                <a:cubicBezTo>
                  <a:pt x="21224" y="2641"/>
                  <a:pt x="23877" y="0"/>
                  <a:pt x="265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3" name="îŝḷîḓé-Freeform: Shape 138" title="VkYCAt982YLRkOmGB3Um">
            <a:extLst>
              <a:ext uri="{FF2B5EF4-FFF2-40B4-BE49-F238E27FC236}">
                <a16:creationId xmlns:a16="http://schemas.microsoft.com/office/drawing/2014/main" id="{94009631-63A3-41E4-8381-40FECCB7F9F9}"/>
              </a:ext>
            </a:extLst>
          </p:cNvPr>
          <p:cNvSpPr>
            <a:spLocks/>
          </p:cNvSpPr>
          <p:nvPr/>
        </p:nvSpPr>
        <p:spPr bwMode="auto">
          <a:xfrm>
            <a:off x="7281977" y="3488536"/>
            <a:ext cx="359202" cy="30355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8" name="íṡľíḍè-TextBox 81">
            <a:extLst>
              <a:ext uri="{FF2B5EF4-FFF2-40B4-BE49-F238E27FC236}">
                <a16:creationId xmlns:a16="http://schemas.microsoft.com/office/drawing/2014/main" id="{DB793C8A-C6C7-4D44-A1D6-4A22110E4000}"/>
              </a:ext>
            </a:extLst>
          </p:cNvPr>
          <p:cNvSpPr txBox="1"/>
          <p:nvPr/>
        </p:nvSpPr>
        <p:spPr>
          <a:xfrm>
            <a:off x="1554957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DESCRIBE A BASIC SMART CONTRACT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0709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2B2311C2-6136-46F4-A552-5476DC7AA7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4413C85-2537-4FAF-88BF-FF24237DAD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1DD9A7-C897-4264-A45E-A15326E42036}"/>
              </a:ext>
            </a:extLst>
          </p:cNvPr>
          <p:cNvGrpSpPr/>
          <p:nvPr/>
        </p:nvGrpSpPr>
        <p:grpSpPr>
          <a:xfrm>
            <a:off x="2002596" y="123478"/>
            <a:ext cx="2090238" cy="1595560"/>
            <a:chOff x="97624" y="1048198"/>
            <a:chExt cx="2090238" cy="159556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6B2E506-3BB9-43EF-B27B-D3F07DD4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DE55FF4F-AE77-469C-B31B-527091E7106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03</a:t>
              </a:r>
              <a:endParaRPr lang="en-US" altLang="zh-CN" sz="3200" b="1" dirty="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155F06-7E20-4D20-825C-0CB395002AB1}"/>
              </a:ext>
            </a:extLst>
          </p:cNvPr>
          <p:cNvGrpSpPr/>
          <p:nvPr/>
        </p:nvGrpSpPr>
        <p:grpSpPr>
          <a:xfrm>
            <a:off x="379156" y="1863054"/>
            <a:ext cx="5337119" cy="836810"/>
            <a:chOff x="1907704" y="2859782"/>
            <a:chExt cx="5337119" cy="836810"/>
          </a:xfrm>
        </p:grpSpPr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882FADB7-F1C7-483D-A196-EAECA8DD7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704" y="2859782"/>
              <a:ext cx="533711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SMART CONTRACT IN REALITY PROCESS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5ECDE61F-3783-4431-8B2F-7039F6522AE5}"/>
                </a:ext>
              </a:extLst>
            </p:cNvPr>
            <p:cNvSpPr txBox="1">
              <a:spLocks/>
            </p:cNvSpPr>
            <p:nvPr/>
          </p:nvSpPr>
          <p:spPr>
            <a:xfrm>
              <a:off x="2176376" y="3167559"/>
              <a:ext cx="4356463" cy="529033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What happens when make a transact in Smart Contract?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3D03C271-FAE5-43FC-A7C6-A881A61D373B}"/>
              </a:ext>
            </a:extLst>
          </p:cNvPr>
          <p:cNvSpPr/>
          <p:nvPr/>
        </p:nvSpPr>
        <p:spPr>
          <a:xfrm>
            <a:off x="3074487" y="2699864"/>
            <a:ext cx="5371983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 này là giải thích quá trình</a:t>
            </a:r>
            <a:b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song song khi giao dịch trên máy ảo</a:t>
            </a:r>
            <a:b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 các tác động th</a:t>
            </a:r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ực tế tới mô hình</a:t>
            </a:r>
            <a:b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  <a:endParaRPr lang="vi-VN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869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C3DB94DD-BF57-4791-9910-62CA01A2A66E}"/>
              </a:ext>
            </a:extLst>
          </p:cNvPr>
          <p:cNvGrpSpPr/>
          <p:nvPr/>
        </p:nvGrpSpPr>
        <p:grpSpPr>
          <a:xfrm>
            <a:off x="5403854" y="2404836"/>
            <a:ext cx="928689" cy="1028700"/>
            <a:chOff x="5403850" y="2404837"/>
            <a:chExt cx="928688" cy="1028701"/>
          </a:xfrm>
        </p:grpSpPr>
        <p:sp>
          <p:nvSpPr>
            <p:cNvPr id="40" name="îṣļîḑé-Freeform: Shape 4">
              <a:extLst>
                <a:ext uri="{FF2B5EF4-FFF2-40B4-BE49-F238E27FC236}">
                  <a16:creationId xmlns:a16="http://schemas.microsoft.com/office/drawing/2014/main" id="{D3461C2D-05BB-42C0-84CE-7DD5EF3D558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15794" y="2816793"/>
              <a:ext cx="515938" cy="717550"/>
            </a:xfrm>
            <a:custGeom>
              <a:avLst/>
              <a:gdLst/>
              <a:ahLst/>
              <a:cxnLst>
                <a:cxn ang="0">
                  <a:pos x="0" y="322"/>
                </a:cxn>
                <a:cxn ang="0">
                  <a:pos x="0" y="0"/>
                </a:cxn>
                <a:cxn ang="0">
                  <a:pos x="325" y="199"/>
                </a:cxn>
                <a:cxn ang="0">
                  <a:pos x="325" y="452"/>
                </a:cxn>
                <a:cxn ang="0">
                  <a:pos x="0" y="322"/>
                </a:cxn>
              </a:cxnLst>
              <a:rect l="0" t="0" r="r" b="b"/>
              <a:pathLst>
                <a:path w="325" h="452">
                  <a:moveTo>
                    <a:pt x="0" y="322"/>
                  </a:moveTo>
                  <a:lnTo>
                    <a:pt x="0" y="0"/>
                  </a:lnTo>
                  <a:lnTo>
                    <a:pt x="325" y="199"/>
                  </a:lnTo>
                  <a:lnTo>
                    <a:pt x="325" y="452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îṣļîḑé-Freeform: Shape 5">
              <a:extLst>
                <a:ext uri="{FF2B5EF4-FFF2-40B4-BE49-F238E27FC236}">
                  <a16:creationId xmlns:a16="http://schemas.microsoft.com/office/drawing/2014/main" id="{E634BEB1-773F-473E-87E0-C8AAF143939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98257" y="2710431"/>
              <a:ext cx="1028700" cy="417513"/>
            </a:xfrm>
            <a:custGeom>
              <a:avLst/>
              <a:gdLst/>
              <a:ahLst/>
              <a:cxnLst>
                <a:cxn ang="0">
                  <a:pos x="323" y="263"/>
                </a:cxn>
                <a:cxn ang="0">
                  <a:pos x="0" y="128"/>
                </a:cxn>
                <a:cxn ang="0">
                  <a:pos x="323" y="0"/>
                </a:cxn>
                <a:cxn ang="0">
                  <a:pos x="648" y="130"/>
                </a:cxn>
                <a:cxn ang="0">
                  <a:pos x="323" y="263"/>
                </a:cxn>
              </a:cxnLst>
              <a:rect l="0" t="0" r="r" b="b"/>
              <a:pathLst>
                <a:path w="648" h="263">
                  <a:moveTo>
                    <a:pt x="323" y="263"/>
                  </a:moveTo>
                  <a:lnTo>
                    <a:pt x="0" y="128"/>
                  </a:lnTo>
                  <a:lnTo>
                    <a:pt x="323" y="0"/>
                  </a:lnTo>
                  <a:lnTo>
                    <a:pt x="648" y="130"/>
                  </a:lnTo>
                  <a:lnTo>
                    <a:pt x="323" y="26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îṣļîḑé-Freeform: Shape 6">
              <a:extLst>
                <a:ext uri="{FF2B5EF4-FFF2-40B4-BE49-F238E27FC236}">
                  <a16:creationId xmlns:a16="http://schemas.microsoft.com/office/drawing/2014/main" id="{24566C9C-AA75-49C4-9802-0FC5A7468F2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18969" y="2304031"/>
              <a:ext cx="512763" cy="714375"/>
            </a:xfrm>
            <a:custGeom>
              <a:avLst/>
              <a:gdLst/>
              <a:ahLst/>
              <a:cxnLst>
                <a:cxn ang="0">
                  <a:pos x="323" y="322"/>
                </a:cxn>
                <a:cxn ang="0">
                  <a:pos x="0" y="450"/>
                </a:cxn>
                <a:cxn ang="0">
                  <a:pos x="0" y="192"/>
                </a:cxn>
                <a:cxn ang="0">
                  <a:pos x="323" y="0"/>
                </a:cxn>
                <a:cxn ang="0">
                  <a:pos x="323" y="322"/>
                </a:cxn>
              </a:cxnLst>
              <a:rect l="0" t="0" r="r" b="b"/>
              <a:pathLst>
                <a:path w="323" h="450">
                  <a:moveTo>
                    <a:pt x="323" y="322"/>
                  </a:moveTo>
                  <a:lnTo>
                    <a:pt x="0" y="450"/>
                  </a:lnTo>
                  <a:lnTo>
                    <a:pt x="0" y="192"/>
                  </a:lnTo>
                  <a:lnTo>
                    <a:pt x="323" y="0"/>
                  </a:lnTo>
                  <a:lnTo>
                    <a:pt x="323" y="322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7">
            <a:extLst>
              <a:ext uri="{FF2B5EF4-FFF2-40B4-BE49-F238E27FC236}">
                <a16:creationId xmlns:a16="http://schemas.microsoft.com/office/drawing/2014/main" id="{35DB95CA-040C-444A-8C24-67734CBD3C84}"/>
              </a:ext>
            </a:extLst>
          </p:cNvPr>
          <p:cNvGrpSpPr/>
          <p:nvPr/>
        </p:nvGrpSpPr>
        <p:grpSpPr>
          <a:xfrm>
            <a:off x="4824412" y="2096862"/>
            <a:ext cx="804863" cy="1622424"/>
            <a:chOff x="4824412" y="2096862"/>
            <a:chExt cx="804863" cy="1622425"/>
          </a:xfrm>
        </p:grpSpPr>
        <p:sp>
          <p:nvSpPr>
            <p:cNvPr id="37" name="îṣļîḑé-Freeform: Shape 8">
              <a:extLst>
                <a:ext uri="{FF2B5EF4-FFF2-40B4-BE49-F238E27FC236}">
                  <a16:creationId xmlns:a16="http://schemas.microsoft.com/office/drawing/2014/main" id="{A8C150AB-6F15-4D2A-849B-8671C4BAF9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93469" y="2181794"/>
              <a:ext cx="820738" cy="650875"/>
            </a:xfrm>
            <a:custGeom>
              <a:avLst/>
              <a:gdLst/>
              <a:ahLst/>
              <a:cxnLst>
                <a:cxn ang="0">
                  <a:pos x="0" y="410"/>
                </a:cxn>
                <a:cxn ang="0">
                  <a:pos x="0" y="147"/>
                </a:cxn>
                <a:cxn ang="0">
                  <a:pos x="517" y="0"/>
                </a:cxn>
                <a:cxn ang="0">
                  <a:pos x="517" y="336"/>
                </a:cxn>
                <a:cxn ang="0">
                  <a:pos x="0" y="410"/>
                </a:cxn>
              </a:cxnLst>
              <a:rect l="0" t="0" r="r" b="b"/>
              <a:pathLst>
                <a:path w="517" h="410">
                  <a:moveTo>
                    <a:pt x="0" y="410"/>
                  </a:moveTo>
                  <a:lnTo>
                    <a:pt x="0" y="147"/>
                  </a:lnTo>
                  <a:lnTo>
                    <a:pt x="517" y="0"/>
                  </a:lnTo>
                  <a:lnTo>
                    <a:pt x="517" y="336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îṣļîḑé-Freeform: Shape 9">
              <a:extLst>
                <a:ext uri="{FF2B5EF4-FFF2-40B4-BE49-F238E27FC236}">
                  <a16:creationId xmlns:a16="http://schemas.microsoft.com/office/drawing/2014/main" id="{3F23D20C-C13B-4B86-9716-5DB1D981DA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97437" y="2987449"/>
              <a:ext cx="801688" cy="661988"/>
            </a:xfrm>
            <a:custGeom>
              <a:avLst/>
              <a:gdLst/>
              <a:ahLst/>
              <a:cxnLst>
                <a:cxn ang="0">
                  <a:pos x="505" y="417"/>
                </a:cxn>
                <a:cxn ang="0">
                  <a:pos x="0" y="336"/>
                </a:cxn>
                <a:cxn ang="0">
                  <a:pos x="0" y="0"/>
                </a:cxn>
                <a:cxn ang="0">
                  <a:pos x="503" y="149"/>
                </a:cxn>
                <a:cxn ang="0">
                  <a:pos x="505" y="417"/>
                </a:cxn>
                <a:cxn ang="0">
                  <a:pos x="505" y="417"/>
                </a:cxn>
              </a:cxnLst>
              <a:rect l="0" t="0" r="r" b="b"/>
              <a:pathLst>
                <a:path w="505" h="417">
                  <a:moveTo>
                    <a:pt x="505" y="417"/>
                  </a:moveTo>
                  <a:lnTo>
                    <a:pt x="0" y="336"/>
                  </a:lnTo>
                  <a:lnTo>
                    <a:pt x="0" y="0"/>
                  </a:lnTo>
                  <a:lnTo>
                    <a:pt x="503" y="149"/>
                  </a:lnTo>
                  <a:lnTo>
                    <a:pt x="505" y="417"/>
                  </a:lnTo>
                  <a:lnTo>
                    <a:pt x="505" y="41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îṣļîḑé-Freeform: Shape 10">
              <a:extLst>
                <a:ext uri="{FF2B5EF4-FFF2-40B4-BE49-F238E27FC236}">
                  <a16:creationId xmlns:a16="http://schemas.microsoft.com/office/drawing/2014/main" id="{2CA8E16D-BEC7-4A0E-B354-AA05B3DA42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148931" y="2772343"/>
              <a:ext cx="1622425" cy="27146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1022" y="81"/>
                </a:cxn>
                <a:cxn ang="0">
                  <a:pos x="517" y="171"/>
                </a:cxn>
                <a:cxn ang="0">
                  <a:pos x="0" y="74"/>
                </a:cxn>
                <a:cxn ang="0">
                  <a:pos x="517" y="0"/>
                </a:cxn>
              </a:cxnLst>
              <a:rect l="0" t="0" r="r" b="b"/>
              <a:pathLst>
                <a:path w="1022" h="171">
                  <a:moveTo>
                    <a:pt x="517" y="0"/>
                  </a:moveTo>
                  <a:lnTo>
                    <a:pt x="1022" y="81"/>
                  </a:lnTo>
                  <a:lnTo>
                    <a:pt x="517" y="171"/>
                  </a:lnTo>
                  <a:lnTo>
                    <a:pt x="0" y="7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11">
            <a:extLst>
              <a:ext uri="{FF2B5EF4-FFF2-40B4-BE49-F238E27FC236}">
                <a16:creationId xmlns:a16="http://schemas.microsoft.com/office/drawing/2014/main" id="{8EFC93D0-2447-4D86-8191-ED8C57C83073}"/>
              </a:ext>
            </a:extLst>
          </p:cNvPr>
          <p:cNvGrpSpPr/>
          <p:nvPr/>
        </p:nvGrpSpPr>
        <p:grpSpPr>
          <a:xfrm>
            <a:off x="2811463" y="2404836"/>
            <a:ext cx="933451" cy="1028700"/>
            <a:chOff x="2811462" y="2404837"/>
            <a:chExt cx="933451" cy="1028701"/>
          </a:xfrm>
        </p:grpSpPr>
        <p:sp>
          <p:nvSpPr>
            <p:cNvPr id="34" name="îṣļîḑé-Freeform: Shape 12">
              <a:extLst>
                <a:ext uri="{FF2B5EF4-FFF2-40B4-BE49-F238E27FC236}">
                  <a16:creationId xmlns:a16="http://schemas.microsoft.com/office/drawing/2014/main" id="{6844CACA-6BD1-4E3D-A351-A83629074CA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14650" y="2814412"/>
              <a:ext cx="515938" cy="722313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455"/>
                </a:cxn>
                <a:cxn ang="0">
                  <a:pos x="325" y="253"/>
                </a:cxn>
                <a:cxn ang="0">
                  <a:pos x="325" y="0"/>
                </a:cxn>
                <a:cxn ang="0">
                  <a:pos x="0" y="130"/>
                </a:cxn>
              </a:cxnLst>
              <a:rect l="0" t="0" r="r" b="b"/>
              <a:pathLst>
                <a:path w="325" h="455">
                  <a:moveTo>
                    <a:pt x="0" y="130"/>
                  </a:moveTo>
                  <a:lnTo>
                    <a:pt x="0" y="455"/>
                  </a:lnTo>
                  <a:lnTo>
                    <a:pt x="325" y="253"/>
                  </a:lnTo>
                  <a:lnTo>
                    <a:pt x="325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îṣļîḑé-Freeform: Shape 13">
              <a:extLst>
                <a:ext uri="{FF2B5EF4-FFF2-40B4-BE49-F238E27FC236}">
                  <a16:creationId xmlns:a16="http://schemas.microsoft.com/office/drawing/2014/main" id="{90D62CC7-C271-4855-AFFE-1E60243E753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21807" y="2710431"/>
              <a:ext cx="1028700" cy="417513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0" y="135"/>
                </a:cxn>
                <a:cxn ang="0">
                  <a:pos x="323" y="263"/>
                </a:cxn>
                <a:cxn ang="0">
                  <a:pos x="648" y="133"/>
                </a:cxn>
                <a:cxn ang="0">
                  <a:pos x="323" y="0"/>
                </a:cxn>
              </a:cxnLst>
              <a:rect l="0" t="0" r="r" b="b"/>
              <a:pathLst>
                <a:path w="648" h="263">
                  <a:moveTo>
                    <a:pt x="323" y="0"/>
                  </a:moveTo>
                  <a:lnTo>
                    <a:pt x="0" y="135"/>
                  </a:lnTo>
                  <a:lnTo>
                    <a:pt x="323" y="263"/>
                  </a:lnTo>
                  <a:lnTo>
                    <a:pt x="648" y="133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îṣļîḑé-Freeform: Shape 14">
              <a:extLst>
                <a:ext uri="{FF2B5EF4-FFF2-40B4-BE49-F238E27FC236}">
                  <a16:creationId xmlns:a16="http://schemas.microsoft.com/office/drawing/2014/main" id="{23060023-D7D1-43D5-BAE6-E9B9E2A0D6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14650" y="2301650"/>
              <a:ext cx="512763" cy="719138"/>
            </a:xfrm>
            <a:custGeom>
              <a:avLst/>
              <a:gdLst/>
              <a:ahLst/>
              <a:cxnLst>
                <a:cxn ang="0">
                  <a:pos x="323" y="128"/>
                </a:cxn>
                <a:cxn ang="0">
                  <a:pos x="0" y="0"/>
                </a:cxn>
                <a:cxn ang="0">
                  <a:pos x="0" y="258"/>
                </a:cxn>
                <a:cxn ang="0">
                  <a:pos x="323" y="453"/>
                </a:cxn>
                <a:cxn ang="0">
                  <a:pos x="323" y="128"/>
                </a:cxn>
              </a:cxnLst>
              <a:rect l="0" t="0" r="r" b="b"/>
              <a:pathLst>
                <a:path w="323" h="453">
                  <a:moveTo>
                    <a:pt x="323" y="128"/>
                  </a:moveTo>
                  <a:lnTo>
                    <a:pt x="0" y="0"/>
                  </a:lnTo>
                  <a:lnTo>
                    <a:pt x="0" y="258"/>
                  </a:lnTo>
                  <a:lnTo>
                    <a:pt x="323" y="453"/>
                  </a:lnTo>
                  <a:lnTo>
                    <a:pt x="323" y="12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15">
            <a:extLst>
              <a:ext uri="{FF2B5EF4-FFF2-40B4-BE49-F238E27FC236}">
                <a16:creationId xmlns:a16="http://schemas.microsoft.com/office/drawing/2014/main" id="{FA1379BD-2237-4A2F-91A0-444F1B9F2193}"/>
              </a:ext>
            </a:extLst>
          </p:cNvPr>
          <p:cNvGrpSpPr/>
          <p:nvPr/>
        </p:nvGrpSpPr>
        <p:grpSpPr>
          <a:xfrm>
            <a:off x="3519488" y="2096862"/>
            <a:ext cx="804863" cy="1622424"/>
            <a:chOff x="3519487" y="2096862"/>
            <a:chExt cx="804863" cy="1622425"/>
          </a:xfrm>
        </p:grpSpPr>
        <p:sp>
          <p:nvSpPr>
            <p:cNvPr id="31" name="îṣļîḑé-Freeform: Shape 16">
              <a:extLst>
                <a:ext uri="{FF2B5EF4-FFF2-40B4-BE49-F238E27FC236}">
                  <a16:creationId xmlns:a16="http://schemas.microsoft.com/office/drawing/2014/main" id="{91344F54-E29D-4CC8-B1E6-4A8C983C52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34557" y="2181794"/>
              <a:ext cx="820738" cy="650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  <a:cxn ang="0">
                  <a:pos x="517" y="410"/>
                </a:cxn>
                <a:cxn ang="0">
                  <a:pos x="517" y="74"/>
                </a:cxn>
                <a:cxn ang="0">
                  <a:pos x="0" y="0"/>
                </a:cxn>
              </a:cxnLst>
              <a:rect l="0" t="0" r="r" b="b"/>
              <a:pathLst>
                <a:path w="517" h="410">
                  <a:moveTo>
                    <a:pt x="0" y="0"/>
                  </a:moveTo>
                  <a:lnTo>
                    <a:pt x="0" y="263"/>
                  </a:lnTo>
                  <a:lnTo>
                    <a:pt x="517" y="410"/>
                  </a:lnTo>
                  <a:lnTo>
                    <a:pt x="517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îṣļîḑé-Freeform: Shape 17">
              <a:extLst>
                <a:ext uri="{FF2B5EF4-FFF2-40B4-BE49-F238E27FC236}">
                  <a16:creationId xmlns:a16="http://schemas.microsoft.com/office/drawing/2014/main" id="{72639243-1369-4732-AC73-7EBB404DA03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49637" y="2987449"/>
              <a:ext cx="801688" cy="661988"/>
            </a:xfrm>
            <a:custGeom>
              <a:avLst/>
              <a:gdLst/>
              <a:ahLst/>
              <a:cxnLst>
                <a:cxn ang="0">
                  <a:pos x="505" y="0"/>
                </a:cxn>
                <a:cxn ang="0">
                  <a:pos x="0" y="81"/>
                </a:cxn>
                <a:cxn ang="0">
                  <a:pos x="0" y="417"/>
                </a:cxn>
                <a:cxn ang="0">
                  <a:pos x="503" y="270"/>
                </a:cxn>
                <a:cxn ang="0">
                  <a:pos x="505" y="0"/>
                </a:cxn>
                <a:cxn ang="0">
                  <a:pos x="505" y="0"/>
                </a:cxn>
              </a:cxnLst>
              <a:rect l="0" t="0" r="r" b="b"/>
              <a:pathLst>
                <a:path w="505" h="417">
                  <a:moveTo>
                    <a:pt x="505" y="0"/>
                  </a:moveTo>
                  <a:lnTo>
                    <a:pt x="0" y="81"/>
                  </a:lnTo>
                  <a:lnTo>
                    <a:pt x="0" y="417"/>
                  </a:lnTo>
                  <a:lnTo>
                    <a:pt x="503" y="270"/>
                  </a:lnTo>
                  <a:lnTo>
                    <a:pt x="50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îṣļîḑé-Freeform: Shape 18">
              <a:extLst>
                <a:ext uri="{FF2B5EF4-FFF2-40B4-BE49-F238E27FC236}">
                  <a16:creationId xmlns:a16="http://schemas.microsoft.com/office/drawing/2014/main" id="{0365B802-5815-4EBF-93CC-23036F8C145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77406" y="2772343"/>
              <a:ext cx="1622425" cy="27146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517" y="171"/>
                </a:cxn>
                <a:cxn ang="0">
                  <a:pos x="1022" y="90"/>
                </a:cxn>
                <a:cxn ang="0">
                  <a:pos x="517" y="0"/>
                </a:cxn>
                <a:cxn ang="0">
                  <a:pos x="0" y="97"/>
                </a:cxn>
              </a:cxnLst>
              <a:rect l="0" t="0" r="r" b="b"/>
              <a:pathLst>
                <a:path w="1022" h="171">
                  <a:moveTo>
                    <a:pt x="0" y="97"/>
                  </a:moveTo>
                  <a:lnTo>
                    <a:pt x="517" y="171"/>
                  </a:lnTo>
                  <a:lnTo>
                    <a:pt x="1022" y="90"/>
                  </a:lnTo>
                  <a:lnTo>
                    <a:pt x="517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782D4846-8FD8-4873-8E39-E83C21B8000F}"/>
              </a:ext>
            </a:extLst>
          </p:cNvPr>
          <p:cNvGrpSpPr/>
          <p:nvPr/>
        </p:nvGrpSpPr>
        <p:grpSpPr>
          <a:xfrm>
            <a:off x="4206876" y="1784124"/>
            <a:ext cx="711200" cy="2260599"/>
            <a:chOff x="4206876" y="1784124"/>
            <a:chExt cx="711200" cy="2260600"/>
          </a:xfrm>
        </p:grpSpPr>
        <p:sp>
          <p:nvSpPr>
            <p:cNvPr id="29" name="îṣļîḑé-Freeform: Shape 20">
              <a:extLst>
                <a:ext uri="{FF2B5EF4-FFF2-40B4-BE49-F238E27FC236}">
                  <a16:creationId xmlns:a16="http://schemas.microsoft.com/office/drawing/2014/main" id="{39029400-1098-4BEC-B755-96200A9FE1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98913" y="3125562"/>
              <a:ext cx="1127125" cy="711200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0" y="0"/>
                </a:cxn>
                <a:cxn ang="0">
                  <a:pos x="710" y="78"/>
                </a:cxn>
                <a:cxn ang="0">
                  <a:pos x="710" y="369"/>
                </a:cxn>
                <a:cxn ang="0">
                  <a:pos x="0" y="448"/>
                </a:cxn>
              </a:cxnLst>
              <a:rect l="0" t="0" r="r" b="b"/>
              <a:pathLst>
                <a:path w="710" h="448">
                  <a:moveTo>
                    <a:pt x="0" y="448"/>
                  </a:moveTo>
                  <a:lnTo>
                    <a:pt x="0" y="0"/>
                  </a:lnTo>
                  <a:lnTo>
                    <a:pt x="710" y="78"/>
                  </a:lnTo>
                  <a:lnTo>
                    <a:pt x="710" y="369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îṣļîḑé-Freeform: Shape 21">
              <a:extLst>
                <a:ext uri="{FF2B5EF4-FFF2-40B4-BE49-F238E27FC236}">
                  <a16:creationId xmlns:a16="http://schemas.microsoft.com/office/drawing/2014/main" id="{5BDD0738-A67F-470C-B172-5EC0BAE062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95738" y="1995262"/>
              <a:ext cx="1133475" cy="711200"/>
            </a:xfrm>
            <a:custGeom>
              <a:avLst/>
              <a:gdLst/>
              <a:ahLst/>
              <a:cxnLst>
                <a:cxn ang="0">
                  <a:pos x="714" y="0"/>
                </a:cxn>
                <a:cxn ang="0">
                  <a:pos x="714" y="448"/>
                </a:cxn>
                <a:cxn ang="0">
                  <a:pos x="0" y="369"/>
                </a:cxn>
                <a:cxn ang="0">
                  <a:pos x="0" y="83"/>
                </a:cxn>
                <a:cxn ang="0">
                  <a:pos x="714" y="0"/>
                </a:cxn>
              </a:cxnLst>
              <a:rect l="0" t="0" r="r" b="b"/>
              <a:pathLst>
                <a:path w="714" h="448">
                  <a:moveTo>
                    <a:pt x="714" y="0"/>
                  </a:moveTo>
                  <a:lnTo>
                    <a:pt x="714" y="448"/>
                  </a:lnTo>
                  <a:lnTo>
                    <a:pt x="0" y="369"/>
                  </a:lnTo>
                  <a:lnTo>
                    <a:pt x="0" y="83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Group 22">
            <a:extLst>
              <a:ext uri="{FF2B5EF4-FFF2-40B4-BE49-F238E27FC236}">
                <a16:creationId xmlns:a16="http://schemas.microsoft.com/office/drawing/2014/main" id="{874F47FA-555B-40A6-8EEA-61DF46BFADFD}"/>
              </a:ext>
            </a:extLst>
          </p:cNvPr>
          <p:cNvGrpSpPr/>
          <p:nvPr/>
        </p:nvGrpSpPr>
        <p:grpSpPr>
          <a:xfrm flipV="1">
            <a:off x="3483076" y="3927809"/>
            <a:ext cx="455254" cy="217757"/>
            <a:chOff x="3376482" y="1459073"/>
            <a:chExt cx="455253" cy="221445"/>
          </a:xfrm>
        </p:grpSpPr>
        <p:cxnSp>
          <p:nvCxnSpPr>
            <p:cNvPr id="27" name="îṣļîḑé-Straight Connector 23">
              <a:extLst>
                <a:ext uri="{FF2B5EF4-FFF2-40B4-BE49-F238E27FC236}">
                  <a16:creationId xmlns:a16="http://schemas.microsoft.com/office/drawing/2014/main" id="{E2C71C8C-EB9F-49EA-9900-2471CD4CBCA6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îṣļîḑé-Straight Connector 24">
              <a:extLst>
                <a:ext uri="{FF2B5EF4-FFF2-40B4-BE49-F238E27FC236}">
                  <a16:creationId xmlns:a16="http://schemas.microsoft.com/office/drawing/2014/main" id="{EBC6342D-37D8-401F-AA39-87227A4E74E7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40">
            <a:extLst>
              <a:ext uri="{FF2B5EF4-FFF2-40B4-BE49-F238E27FC236}">
                <a16:creationId xmlns:a16="http://schemas.microsoft.com/office/drawing/2014/main" id="{31891C14-29D2-4184-A69C-4467B738B62D}"/>
              </a:ext>
            </a:extLst>
          </p:cNvPr>
          <p:cNvGrpSpPr/>
          <p:nvPr/>
        </p:nvGrpSpPr>
        <p:grpSpPr>
          <a:xfrm flipH="1" flipV="1">
            <a:off x="5263279" y="3927809"/>
            <a:ext cx="455254" cy="217757"/>
            <a:chOff x="3376482" y="1459073"/>
            <a:chExt cx="455253" cy="221445"/>
          </a:xfrm>
        </p:grpSpPr>
        <p:cxnSp>
          <p:nvCxnSpPr>
            <p:cNvPr id="25" name="îṣļîḑé-Straight Connector 41">
              <a:extLst>
                <a:ext uri="{FF2B5EF4-FFF2-40B4-BE49-F238E27FC236}">
                  <a16:creationId xmlns:a16="http://schemas.microsoft.com/office/drawing/2014/main" id="{8D2080B8-A777-4878-BF9A-115C7309EB07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îṣļîḑé-Straight Connector 42">
              <a:extLst>
                <a:ext uri="{FF2B5EF4-FFF2-40B4-BE49-F238E27FC236}">
                  <a16:creationId xmlns:a16="http://schemas.microsoft.com/office/drawing/2014/main" id="{404DF20C-D812-4746-9698-088005EA1685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3">
            <a:extLst>
              <a:ext uri="{FF2B5EF4-FFF2-40B4-BE49-F238E27FC236}">
                <a16:creationId xmlns:a16="http://schemas.microsoft.com/office/drawing/2014/main" id="{609C5539-7DC2-436B-B0E3-BFECED873230}"/>
              </a:ext>
            </a:extLst>
          </p:cNvPr>
          <p:cNvGrpSpPr/>
          <p:nvPr/>
        </p:nvGrpSpPr>
        <p:grpSpPr>
          <a:xfrm>
            <a:off x="3491880" y="1131590"/>
            <a:ext cx="1927748" cy="507361"/>
            <a:chOff x="3445836" y="1256001"/>
            <a:chExt cx="1985112" cy="676481"/>
          </a:xfrm>
        </p:grpSpPr>
        <p:sp>
          <p:nvSpPr>
            <p:cNvPr id="23" name="îṣļîḑé-TextBox 44">
              <a:extLst>
                <a:ext uri="{FF2B5EF4-FFF2-40B4-BE49-F238E27FC236}">
                  <a16:creationId xmlns:a16="http://schemas.microsoft.com/office/drawing/2014/main" id="{A168542C-8EB1-4382-9306-4579121E2D74}"/>
                </a:ext>
              </a:extLst>
            </p:cNvPr>
            <p:cNvSpPr txBox="1"/>
            <p:nvPr/>
          </p:nvSpPr>
          <p:spPr>
            <a:xfrm>
              <a:off x="3997023" y="1256001"/>
              <a:ext cx="807913" cy="161583"/>
            </a:xfrm>
            <a:prstGeom prst="rect">
              <a:avLst/>
            </a:prstGeom>
            <a:noFill/>
          </p:spPr>
          <p:txBody>
            <a:bodyPr wrap="none" lIns="0" tIns="0" rIns="0" bIns="0" anchor="t">
              <a:noAutofit/>
            </a:bodyPr>
            <a:lstStyle/>
            <a:p>
              <a:pPr algn="ctr"/>
              <a:r>
                <a:rPr lang="en-US" altLang="zh-CN" sz="1200" b="1">
                  <a:solidFill>
                    <a:schemeClr val="accent3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200" b="1" dirty="0">
                <a:solidFill>
                  <a:schemeClr val="accent3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îṣļîḑé-TextBox 45">
              <a:extLst>
                <a:ext uri="{FF2B5EF4-FFF2-40B4-BE49-F238E27FC236}">
                  <a16:creationId xmlns:a16="http://schemas.microsoft.com/office/drawing/2014/main" id="{93181015-345D-427E-B713-605C44BA6BCF}"/>
                </a:ext>
              </a:extLst>
            </p:cNvPr>
            <p:cNvSpPr txBox="1"/>
            <p:nvPr/>
          </p:nvSpPr>
          <p:spPr>
            <a:xfrm>
              <a:off x="3445836" y="1498260"/>
              <a:ext cx="1985112" cy="434222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no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1" name="Group 46">
            <a:extLst>
              <a:ext uri="{FF2B5EF4-FFF2-40B4-BE49-F238E27FC236}">
                <a16:creationId xmlns:a16="http://schemas.microsoft.com/office/drawing/2014/main" id="{7E383BF1-998B-4D56-B283-B756FE8ADFEA}"/>
              </a:ext>
            </a:extLst>
          </p:cNvPr>
          <p:cNvGrpSpPr/>
          <p:nvPr/>
        </p:nvGrpSpPr>
        <p:grpSpPr>
          <a:xfrm>
            <a:off x="5796136" y="3795886"/>
            <a:ext cx="1927748" cy="547671"/>
            <a:chOff x="3445836" y="1202254"/>
            <a:chExt cx="1985112" cy="730228"/>
          </a:xfrm>
        </p:grpSpPr>
        <p:sp>
          <p:nvSpPr>
            <p:cNvPr id="21" name="îṣļîḑé-TextBox 47">
              <a:extLst>
                <a:ext uri="{FF2B5EF4-FFF2-40B4-BE49-F238E27FC236}">
                  <a16:creationId xmlns:a16="http://schemas.microsoft.com/office/drawing/2014/main" id="{224510B1-4554-4BC6-A5CE-A2F63B78DF15}"/>
                </a:ext>
              </a:extLst>
            </p:cNvPr>
            <p:cNvSpPr txBox="1"/>
            <p:nvPr/>
          </p:nvSpPr>
          <p:spPr>
            <a:xfrm>
              <a:off x="4049125" y="1202254"/>
              <a:ext cx="807913" cy="161583"/>
            </a:xfrm>
            <a:prstGeom prst="rect">
              <a:avLst/>
            </a:prstGeom>
            <a:noFill/>
          </p:spPr>
          <p:txBody>
            <a:bodyPr wrap="none" lIns="0" tIns="0" rIns="0" bIns="0" anchor="t">
              <a:noAutofit/>
            </a:bodyPr>
            <a:lstStyle/>
            <a:p>
              <a:pPr algn="ctr"/>
              <a:r>
                <a:rPr lang="en-US" altLang="zh-CN" sz="1200" b="1">
                  <a:solidFill>
                    <a:schemeClr val="accent4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200" b="1" dirty="0">
                <a:solidFill>
                  <a:schemeClr val="accent4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îṣļîḑé-TextBox 48">
              <a:extLst>
                <a:ext uri="{FF2B5EF4-FFF2-40B4-BE49-F238E27FC236}">
                  <a16:creationId xmlns:a16="http://schemas.microsoft.com/office/drawing/2014/main" id="{3778E6D1-1149-452D-9C9B-5242D041C841}"/>
                </a:ext>
              </a:extLst>
            </p:cNvPr>
            <p:cNvSpPr txBox="1"/>
            <p:nvPr/>
          </p:nvSpPr>
          <p:spPr>
            <a:xfrm>
              <a:off x="3445836" y="1498260"/>
              <a:ext cx="1985112" cy="434222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no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2" name="Group 49">
            <a:extLst>
              <a:ext uri="{FF2B5EF4-FFF2-40B4-BE49-F238E27FC236}">
                <a16:creationId xmlns:a16="http://schemas.microsoft.com/office/drawing/2014/main" id="{A9101C94-C490-4F9A-953A-96F924CFB7BF}"/>
              </a:ext>
            </a:extLst>
          </p:cNvPr>
          <p:cNvGrpSpPr/>
          <p:nvPr/>
        </p:nvGrpSpPr>
        <p:grpSpPr>
          <a:xfrm>
            <a:off x="1474410" y="3795885"/>
            <a:ext cx="1927748" cy="547671"/>
            <a:chOff x="3445836" y="1202254"/>
            <a:chExt cx="1985112" cy="730228"/>
          </a:xfrm>
        </p:grpSpPr>
        <p:sp>
          <p:nvSpPr>
            <p:cNvPr id="19" name="îṣļîḑé-TextBox 50">
              <a:extLst>
                <a:ext uri="{FF2B5EF4-FFF2-40B4-BE49-F238E27FC236}">
                  <a16:creationId xmlns:a16="http://schemas.microsoft.com/office/drawing/2014/main" id="{8BAD4375-E575-495D-8E0B-BABEAB5CE670}"/>
                </a:ext>
              </a:extLst>
            </p:cNvPr>
            <p:cNvSpPr txBox="1"/>
            <p:nvPr/>
          </p:nvSpPr>
          <p:spPr>
            <a:xfrm>
              <a:off x="4040325" y="1202254"/>
              <a:ext cx="807913" cy="161583"/>
            </a:xfrm>
            <a:prstGeom prst="rect">
              <a:avLst/>
            </a:prstGeom>
            <a:noFill/>
          </p:spPr>
          <p:txBody>
            <a:bodyPr wrap="none" lIns="0" tIns="0" rIns="0" bIns="0" anchor="t">
              <a:noAutofit/>
            </a:bodyPr>
            <a:lstStyle/>
            <a:p>
              <a:pPr algn="ctr"/>
              <a:r>
                <a:rPr lang="en-US" altLang="zh-CN" sz="1200" b="1">
                  <a:solidFill>
                    <a:schemeClr val="accent2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200" b="1" dirty="0">
                <a:solidFill>
                  <a:schemeClr val="accent2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îṣļîḑé-TextBox 51">
              <a:extLst>
                <a:ext uri="{FF2B5EF4-FFF2-40B4-BE49-F238E27FC236}">
                  <a16:creationId xmlns:a16="http://schemas.microsoft.com/office/drawing/2014/main" id="{D8D31B6B-B457-41DE-864B-F2EE57825EFB}"/>
                </a:ext>
              </a:extLst>
            </p:cNvPr>
            <p:cNvSpPr txBox="1"/>
            <p:nvPr/>
          </p:nvSpPr>
          <p:spPr>
            <a:xfrm>
              <a:off x="3445836" y="1498260"/>
              <a:ext cx="1985112" cy="434222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no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3" name="Group 52">
            <a:extLst>
              <a:ext uri="{FF2B5EF4-FFF2-40B4-BE49-F238E27FC236}">
                <a16:creationId xmlns:a16="http://schemas.microsoft.com/office/drawing/2014/main" id="{AEC33E64-FD30-4CAC-BE9B-EC696790897F}"/>
              </a:ext>
            </a:extLst>
          </p:cNvPr>
          <p:cNvGrpSpPr/>
          <p:nvPr/>
        </p:nvGrpSpPr>
        <p:grpSpPr>
          <a:xfrm>
            <a:off x="899592" y="2571750"/>
            <a:ext cx="1927748" cy="559751"/>
            <a:chOff x="3445836" y="1186148"/>
            <a:chExt cx="1985112" cy="746334"/>
          </a:xfrm>
        </p:grpSpPr>
        <p:sp>
          <p:nvSpPr>
            <p:cNvPr id="17" name="îṣļîḑé-TextBox 53">
              <a:extLst>
                <a:ext uri="{FF2B5EF4-FFF2-40B4-BE49-F238E27FC236}">
                  <a16:creationId xmlns:a16="http://schemas.microsoft.com/office/drawing/2014/main" id="{D2406C7A-4576-467A-BACA-1260490A26A9}"/>
                </a:ext>
              </a:extLst>
            </p:cNvPr>
            <p:cNvSpPr txBox="1"/>
            <p:nvPr/>
          </p:nvSpPr>
          <p:spPr>
            <a:xfrm>
              <a:off x="4113193" y="1186148"/>
              <a:ext cx="807913" cy="161583"/>
            </a:xfrm>
            <a:prstGeom prst="rect">
              <a:avLst/>
            </a:prstGeom>
            <a:noFill/>
          </p:spPr>
          <p:txBody>
            <a:bodyPr wrap="none" lIns="0" tIns="0" rIns="0" bIns="0" anchor="t">
              <a:noAutofit/>
            </a:bodyPr>
            <a:lstStyle/>
            <a:p>
              <a:pPr algn="ctr"/>
              <a:r>
                <a:rPr lang="en-US" altLang="zh-CN" sz="1200" b="1">
                  <a:solidFill>
                    <a:schemeClr val="accent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200" b="1" dirty="0">
                <a:solidFill>
                  <a:schemeClr val="accent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îṣļîḑé-TextBox 54">
              <a:extLst>
                <a:ext uri="{FF2B5EF4-FFF2-40B4-BE49-F238E27FC236}">
                  <a16:creationId xmlns:a16="http://schemas.microsoft.com/office/drawing/2014/main" id="{4CA25ED1-FE95-4AEE-BE1D-3CD59950D271}"/>
                </a:ext>
              </a:extLst>
            </p:cNvPr>
            <p:cNvSpPr txBox="1"/>
            <p:nvPr/>
          </p:nvSpPr>
          <p:spPr>
            <a:xfrm>
              <a:off x="3445836" y="1498260"/>
              <a:ext cx="1985112" cy="434222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no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4" name="Group 55">
            <a:extLst>
              <a:ext uri="{FF2B5EF4-FFF2-40B4-BE49-F238E27FC236}">
                <a16:creationId xmlns:a16="http://schemas.microsoft.com/office/drawing/2014/main" id="{1995CE7F-769A-4494-82DB-18BB0C77845F}"/>
              </a:ext>
            </a:extLst>
          </p:cNvPr>
          <p:cNvGrpSpPr/>
          <p:nvPr/>
        </p:nvGrpSpPr>
        <p:grpSpPr>
          <a:xfrm>
            <a:off x="6384127" y="2643758"/>
            <a:ext cx="1927748" cy="487743"/>
            <a:chOff x="3445836" y="1282158"/>
            <a:chExt cx="1985112" cy="650324"/>
          </a:xfrm>
        </p:grpSpPr>
        <p:sp>
          <p:nvSpPr>
            <p:cNvPr id="15" name="îṣļîḑé-TextBox 56">
              <a:extLst>
                <a:ext uri="{FF2B5EF4-FFF2-40B4-BE49-F238E27FC236}">
                  <a16:creationId xmlns:a16="http://schemas.microsoft.com/office/drawing/2014/main" id="{C2F6AAB2-8716-43B6-9DD4-7F12951E4B2C}"/>
                </a:ext>
              </a:extLst>
            </p:cNvPr>
            <p:cNvSpPr txBox="1"/>
            <p:nvPr/>
          </p:nvSpPr>
          <p:spPr>
            <a:xfrm>
              <a:off x="4036843" y="1282158"/>
              <a:ext cx="807913" cy="161583"/>
            </a:xfrm>
            <a:prstGeom prst="rect">
              <a:avLst/>
            </a:prstGeom>
            <a:noFill/>
          </p:spPr>
          <p:txBody>
            <a:bodyPr wrap="none" lIns="0" tIns="0" rIns="0" bIns="0" anchor="t">
              <a:noAutofit/>
            </a:bodyPr>
            <a:lstStyle/>
            <a:p>
              <a:pPr algn="ctr"/>
              <a:r>
                <a:rPr lang="en-US" altLang="zh-CN" sz="1200" b="1">
                  <a:solidFill>
                    <a:schemeClr val="accent6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200" b="1" dirty="0">
                <a:solidFill>
                  <a:schemeClr val="accent6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îṣļîḑé-TextBox 57">
              <a:extLst>
                <a:ext uri="{FF2B5EF4-FFF2-40B4-BE49-F238E27FC236}">
                  <a16:creationId xmlns:a16="http://schemas.microsoft.com/office/drawing/2014/main" id="{8DC3C953-1300-4192-85BD-0BC3D06F73DA}"/>
                </a:ext>
              </a:extLst>
            </p:cNvPr>
            <p:cNvSpPr txBox="1"/>
            <p:nvPr/>
          </p:nvSpPr>
          <p:spPr>
            <a:xfrm>
              <a:off x="3445836" y="1498260"/>
              <a:ext cx="1985112" cy="434222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no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43" name="íṡľíḍè-TextBox 81">
            <a:extLst>
              <a:ext uri="{FF2B5EF4-FFF2-40B4-BE49-F238E27FC236}">
                <a16:creationId xmlns:a16="http://schemas.microsoft.com/office/drawing/2014/main" id="{4A66BEF7-8374-4840-9FA3-96C0E7C2AEC8}"/>
              </a:ext>
            </a:extLst>
          </p:cNvPr>
          <p:cNvSpPr txBox="1"/>
          <p:nvPr/>
        </p:nvSpPr>
        <p:spPr>
          <a:xfrm>
            <a:off x="1742937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SMART CONTRACT IN REALITY PROCESS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1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1403F40-A3DE-4A7F-8A75-1ED0EE7AAB55}"/>
              </a:ext>
            </a:extLst>
          </p:cNvPr>
          <p:cNvGrpSpPr/>
          <p:nvPr/>
        </p:nvGrpSpPr>
        <p:grpSpPr>
          <a:xfrm>
            <a:off x="3383657" y="1393372"/>
            <a:ext cx="2376692" cy="2356756"/>
            <a:chOff x="4381606" y="1691099"/>
            <a:chExt cx="3505202" cy="3475801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28BC0BF-6AEA-4E5B-86E6-0410F1D3FB45}"/>
                </a:ext>
              </a:extLst>
            </p:cNvPr>
            <p:cNvGrpSpPr/>
            <p:nvPr/>
          </p:nvGrpSpPr>
          <p:grpSpPr>
            <a:xfrm>
              <a:off x="4381606" y="1691099"/>
              <a:ext cx="3505202" cy="3475801"/>
              <a:chOff x="4186031" y="1535050"/>
              <a:chExt cx="3819939" cy="3787900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6732F404-C36E-4577-AA74-C0F18B0206B3}"/>
                  </a:ext>
                </a:extLst>
              </p:cNvPr>
              <p:cNvGrpSpPr/>
              <p:nvPr/>
            </p:nvGrpSpPr>
            <p:grpSpPr>
              <a:xfrm>
                <a:off x="5343484" y="3543299"/>
                <a:ext cx="1483965" cy="1779651"/>
                <a:chOff x="5343484" y="3543299"/>
                <a:chExt cx="1483965" cy="1779651"/>
              </a:xfrm>
            </p:grpSpPr>
            <p:sp>
              <p:nvSpPr>
                <p:cNvPr id="40" name="íṡľíḍè-Rectangle 39">
                  <a:extLst>
                    <a:ext uri="{FF2B5EF4-FFF2-40B4-BE49-F238E27FC236}">
                      <a16:creationId xmlns:a16="http://schemas.microsoft.com/office/drawing/2014/main" id="{04D6E6B6-60D9-4414-B967-3E1C8FABED3B}"/>
                    </a:ext>
                  </a:extLst>
                </p:cNvPr>
                <p:cNvSpPr/>
                <p:nvPr/>
              </p:nvSpPr>
              <p:spPr>
                <a:xfrm>
                  <a:off x="5343485" y="4266569"/>
                  <a:ext cx="1483964" cy="1056381"/>
                </a:xfrm>
                <a:prstGeom prst="rect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íṡľíḍè-Isosceles Triangle 40">
                  <a:extLst>
                    <a:ext uri="{FF2B5EF4-FFF2-40B4-BE49-F238E27FC236}">
                      <a16:creationId xmlns:a16="http://schemas.microsoft.com/office/drawing/2014/main" id="{D3BB8842-EF37-4B29-8E9B-F16B4855A50C}"/>
                    </a:ext>
                  </a:extLst>
                </p:cNvPr>
                <p:cNvSpPr/>
                <p:nvPr/>
              </p:nvSpPr>
              <p:spPr>
                <a:xfrm>
                  <a:off x="5343484" y="3543299"/>
                  <a:ext cx="1483963" cy="723269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E3805722-C5F2-4F4C-AD8A-26D9CB010933}"/>
                  </a:ext>
                </a:extLst>
              </p:cNvPr>
              <p:cNvGrpSpPr/>
              <p:nvPr/>
            </p:nvGrpSpPr>
            <p:grpSpPr>
              <a:xfrm>
                <a:off x="5343484" y="1535050"/>
                <a:ext cx="1483964" cy="1779650"/>
                <a:chOff x="5343484" y="1535050"/>
                <a:chExt cx="1483964" cy="1779650"/>
              </a:xfrm>
            </p:grpSpPr>
            <p:sp>
              <p:nvSpPr>
                <p:cNvPr id="38" name="íṡľíḍè-Rectangle 37">
                  <a:extLst>
                    <a:ext uri="{FF2B5EF4-FFF2-40B4-BE49-F238E27FC236}">
                      <a16:creationId xmlns:a16="http://schemas.microsoft.com/office/drawing/2014/main" id="{5AC24C33-3C6C-46AB-A9A1-DD9760DF22FA}"/>
                    </a:ext>
                  </a:extLst>
                </p:cNvPr>
                <p:cNvSpPr/>
                <p:nvPr/>
              </p:nvSpPr>
              <p:spPr>
                <a:xfrm>
                  <a:off x="5343485" y="1535050"/>
                  <a:ext cx="1483963" cy="1056381"/>
                </a:xfrm>
                <a:prstGeom prst="rect">
                  <a:avLst/>
                </a:prstGeom>
                <a:solidFill>
                  <a:schemeClr val="accent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i$liḋe-Isosceles Triangle 38">
                  <a:extLst>
                    <a:ext uri="{FF2B5EF4-FFF2-40B4-BE49-F238E27FC236}">
                      <a16:creationId xmlns:a16="http://schemas.microsoft.com/office/drawing/2014/main" id="{A235E0F5-2B97-4DF8-A96A-41D1F4CABFA4}"/>
                    </a:ext>
                  </a:extLst>
                </p:cNvPr>
                <p:cNvSpPr/>
                <p:nvPr/>
              </p:nvSpPr>
              <p:spPr>
                <a:xfrm flipV="1">
                  <a:off x="5343484" y="2591431"/>
                  <a:ext cx="1483963" cy="723269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44CF98A-7B98-4429-8D64-FC0005F9EE41}"/>
                  </a:ext>
                </a:extLst>
              </p:cNvPr>
              <p:cNvGrpSpPr/>
              <p:nvPr/>
            </p:nvGrpSpPr>
            <p:grpSpPr>
              <a:xfrm>
                <a:off x="6225132" y="2690761"/>
                <a:ext cx="1780838" cy="1483963"/>
                <a:chOff x="6225132" y="2690761"/>
                <a:chExt cx="1780838" cy="1483963"/>
              </a:xfrm>
            </p:grpSpPr>
            <p:sp>
              <p:nvSpPr>
                <p:cNvPr id="36" name="i$liḋe-Rectangle 35">
                  <a:extLst>
                    <a:ext uri="{FF2B5EF4-FFF2-40B4-BE49-F238E27FC236}">
                      <a16:creationId xmlns:a16="http://schemas.microsoft.com/office/drawing/2014/main" id="{252104C3-07BE-4327-BB29-AEFF554F80CD}"/>
                    </a:ext>
                  </a:extLst>
                </p:cNvPr>
                <p:cNvSpPr/>
                <p:nvPr/>
              </p:nvSpPr>
              <p:spPr>
                <a:xfrm>
                  <a:off x="6948401" y="2691257"/>
                  <a:ext cx="1057569" cy="1482973"/>
                </a:xfrm>
                <a:prstGeom prst="rect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i$liḋe-Isosceles Triangle 36">
                  <a:extLst>
                    <a:ext uri="{FF2B5EF4-FFF2-40B4-BE49-F238E27FC236}">
                      <a16:creationId xmlns:a16="http://schemas.microsoft.com/office/drawing/2014/main" id="{660290C0-D705-4981-99C9-997A94DA97FB}"/>
                    </a:ext>
                  </a:extLst>
                </p:cNvPr>
                <p:cNvSpPr/>
                <p:nvPr/>
              </p:nvSpPr>
              <p:spPr>
                <a:xfrm rot="5400000" flipV="1">
                  <a:off x="5844785" y="3071108"/>
                  <a:ext cx="1483963" cy="723269"/>
                </a:xfrm>
                <a:prstGeom prst="triangle">
                  <a:avLst/>
                </a:prstGeom>
                <a:solidFill>
                  <a:schemeClr val="accent4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86D6D3C9-CC24-4399-B1BB-DB05CA89D079}"/>
                  </a:ext>
                </a:extLst>
              </p:cNvPr>
              <p:cNvGrpSpPr/>
              <p:nvPr/>
            </p:nvGrpSpPr>
            <p:grpSpPr>
              <a:xfrm>
                <a:off x="4186031" y="2690761"/>
                <a:ext cx="1780838" cy="1483963"/>
                <a:chOff x="4186031" y="2690761"/>
                <a:chExt cx="1780838" cy="1483963"/>
              </a:xfrm>
            </p:grpSpPr>
            <p:sp>
              <p:nvSpPr>
                <p:cNvPr id="34" name="i$liḋe-Rectangle 33">
                  <a:extLst>
                    <a:ext uri="{FF2B5EF4-FFF2-40B4-BE49-F238E27FC236}">
                      <a16:creationId xmlns:a16="http://schemas.microsoft.com/office/drawing/2014/main" id="{360DCF92-3979-453F-BEA4-7AC47B26B624}"/>
                    </a:ext>
                  </a:extLst>
                </p:cNvPr>
                <p:cNvSpPr/>
                <p:nvPr/>
              </p:nvSpPr>
              <p:spPr>
                <a:xfrm>
                  <a:off x="4186031" y="2691257"/>
                  <a:ext cx="1057569" cy="1482973"/>
                </a:xfrm>
                <a:prstGeom prst="rect">
                  <a:avLst/>
                </a:prstGeom>
                <a:solidFill>
                  <a:schemeClr val="accent2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i$liḋe-Isosceles Triangle 34">
                  <a:extLst>
                    <a:ext uri="{FF2B5EF4-FFF2-40B4-BE49-F238E27FC236}">
                      <a16:creationId xmlns:a16="http://schemas.microsoft.com/office/drawing/2014/main" id="{5A4A93EA-73BF-4CD2-B641-EAE32D468FEC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4863253" y="3071108"/>
                  <a:ext cx="1483963" cy="723269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" name="i$liḋe-Oval 32">
                <a:extLst>
                  <a:ext uri="{FF2B5EF4-FFF2-40B4-BE49-F238E27FC236}">
                    <a16:creationId xmlns:a16="http://schemas.microsoft.com/office/drawing/2014/main" id="{23A4BC54-BC10-48B5-8EA5-C931771DF44C}"/>
                  </a:ext>
                </a:extLst>
              </p:cNvPr>
              <p:cNvSpPr/>
              <p:nvPr/>
            </p:nvSpPr>
            <p:spPr>
              <a:xfrm>
                <a:off x="5524500" y="2857500"/>
                <a:ext cx="1143000" cy="11430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24" name="i$liḋe-Freeform 23">
              <a:extLst>
                <a:ext uri="{FF2B5EF4-FFF2-40B4-BE49-F238E27FC236}">
                  <a16:creationId xmlns:a16="http://schemas.microsoft.com/office/drawing/2014/main" id="{10B84D3C-F9DB-4519-AE8F-A2DDFB7B3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186" y="3128821"/>
              <a:ext cx="600358" cy="600358"/>
            </a:xfrm>
            <a:custGeom>
              <a:avLst/>
              <a:gdLst>
                <a:gd name="connsiteX0" fmla="*/ 56258 w 331788"/>
                <a:gd name="connsiteY0" fmla="*/ 234950 h 331788"/>
                <a:gd name="connsiteX1" fmla="*/ 56258 w 331788"/>
                <a:gd name="connsiteY1" fmla="*/ 236252 h 331788"/>
                <a:gd name="connsiteX2" fmla="*/ 52388 w 331788"/>
                <a:gd name="connsiteY2" fmla="*/ 247968 h 331788"/>
                <a:gd name="connsiteX3" fmla="*/ 165895 w 331788"/>
                <a:gd name="connsiteY3" fmla="*/ 300038 h 331788"/>
                <a:gd name="connsiteX4" fmla="*/ 279401 w 331788"/>
                <a:gd name="connsiteY4" fmla="*/ 247968 h 331788"/>
                <a:gd name="connsiteX5" fmla="*/ 275531 w 331788"/>
                <a:gd name="connsiteY5" fmla="*/ 234950 h 331788"/>
                <a:gd name="connsiteX6" fmla="*/ 165895 w 331788"/>
                <a:gd name="connsiteY6" fmla="*/ 268796 h 331788"/>
                <a:gd name="connsiteX7" fmla="*/ 56258 w 331788"/>
                <a:gd name="connsiteY7" fmla="*/ 234950 h 331788"/>
                <a:gd name="connsiteX8" fmla="*/ 54964 w 331788"/>
                <a:gd name="connsiteY8" fmla="*/ 176212 h 331788"/>
                <a:gd name="connsiteX9" fmla="*/ 52388 w 331788"/>
                <a:gd name="connsiteY9" fmla="*/ 186531 h 331788"/>
                <a:gd name="connsiteX10" fmla="*/ 165711 w 331788"/>
                <a:gd name="connsiteY10" fmla="*/ 238125 h 331788"/>
                <a:gd name="connsiteX11" fmla="*/ 236538 w 331788"/>
                <a:gd name="connsiteY11" fmla="*/ 226516 h 331788"/>
                <a:gd name="connsiteX12" fmla="*/ 206919 w 331788"/>
                <a:gd name="connsiteY12" fmla="*/ 227806 h 331788"/>
                <a:gd name="connsiteX13" fmla="*/ 88445 w 331788"/>
                <a:gd name="connsiteY13" fmla="*/ 183951 h 331788"/>
                <a:gd name="connsiteX14" fmla="*/ 54964 w 331788"/>
                <a:gd name="connsiteY14" fmla="*/ 176212 h 331788"/>
                <a:gd name="connsiteX15" fmla="*/ 280538 w 331788"/>
                <a:gd name="connsiteY15" fmla="*/ 106362 h 331788"/>
                <a:gd name="connsiteX16" fmla="*/ 248169 w 331788"/>
                <a:gd name="connsiteY16" fmla="*/ 129630 h 331788"/>
                <a:gd name="connsiteX17" fmla="*/ 138113 w 331788"/>
                <a:gd name="connsiteY17" fmla="*/ 185216 h 331788"/>
                <a:gd name="connsiteX18" fmla="*/ 206736 w 331788"/>
                <a:gd name="connsiteY18" fmla="*/ 196850 h 331788"/>
                <a:gd name="connsiteX19" fmla="*/ 320676 w 331788"/>
                <a:gd name="connsiteY19" fmla="*/ 145143 h 331788"/>
                <a:gd name="connsiteX20" fmla="*/ 280538 w 331788"/>
                <a:gd name="connsiteY20" fmla="*/ 106362 h 331788"/>
                <a:gd name="connsiteX21" fmla="*/ 42019 w 331788"/>
                <a:gd name="connsiteY21" fmla="*/ 68262 h 331788"/>
                <a:gd name="connsiteX22" fmla="*/ 11113 w 331788"/>
                <a:gd name="connsiteY22" fmla="*/ 103448 h 331788"/>
                <a:gd name="connsiteX23" fmla="*/ 124436 w 331788"/>
                <a:gd name="connsiteY23" fmla="*/ 155575 h 331788"/>
                <a:gd name="connsiteX24" fmla="*/ 195263 w 331788"/>
                <a:gd name="connsiteY24" fmla="*/ 143847 h 331788"/>
                <a:gd name="connsiteX25" fmla="*/ 165644 w 331788"/>
                <a:gd name="connsiteY25" fmla="*/ 145150 h 331788"/>
                <a:gd name="connsiteX26" fmla="*/ 42019 w 331788"/>
                <a:gd name="connsiteY26" fmla="*/ 82597 h 331788"/>
                <a:gd name="connsiteX27" fmla="*/ 42019 w 331788"/>
                <a:gd name="connsiteY27" fmla="*/ 68262 h 331788"/>
                <a:gd name="connsiteX28" fmla="*/ 155468 w 331788"/>
                <a:gd name="connsiteY28" fmla="*/ 20637 h 331788"/>
                <a:gd name="connsiteX29" fmla="*/ 174732 w 331788"/>
                <a:gd name="connsiteY29" fmla="*/ 20637 h 331788"/>
                <a:gd name="connsiteX30" fmla="*/ 174732 w 331788"/>
                <a:gd name="connsiteY30" fmla="*/ 28404 h 331788"/>
                <a:gd name="connsiteX31" fmla="*/ 217113 w 331788"/>
                <a:gd name="connsiteY31" fmla="*/ 43937 h 331788"/>
                <a:gd name="connsiteX32" fmla="*/ 190143 w 331788"/>
                <a:gd name="connsiteY32" fmla="*/ 47820 h 331788"/>
                <a:gd name="connsiteX33" fmla="*/ 167026 w 331788"/>
                <a:gd name="connsiteY33" fmla="*/ 38759 h 331788"/>
                <a:gd name="connsiteX34" fmla="*/ 152899 w 331788"/>
                <a:gd name="connsiteY34" fmla="*/ 40054 h 331788"/>
                <a:gd name="connsiteX35" fmla="*/ 147762 w 331788"/>
                <a:gd name="connsiteY35" fmla="*/ 45231 h 331788"/>
                <a:gd name="connsiteX36" fmla="*/ 152899 w 331788"/>
                <a:gd name="connsiteY36" fmla="*/ 50409 h 331788"/>
                <a:gd name="connsiteX37" fmla="*/ 173448 w 331788"/>
                <a:gd name="connsiteY37" fmla="*/ 54292 h 331788"/>
                <a:gd name="connsiteX38" fmla="*/ 200417 w 331788"/>
                <a:gd name="connsiteY38" fmla="*/ 59470 h 331788"/>
                <a:gd name="connsiteX39" fmla="*/ 217113 w 331788"/>
                <a:gd name="connsiteY39" fmla="*/ 65942 h 331788"/>
                <a:gd name="connsiteX40" fmla="*/ 222250 w 331788"/>
                <a:gd name="connsiteY40" fmla="*/ 75003 h 331788"/>
                <a:gd name="connsiteX41" fmla="*/ 210692 w 331788"/>
                <a:gd name="connsiteY41" fmla="*/ 89242 h 331788"/>
                <a:gd name="connsiteX42" fmla="*/ 174732 w 331788"/>
                <a:gd name="connsiteY42" fmla="*/ 95714 h 331788"/>
                <a:gd name="connsiteX43" fmla="*/ 174732 w 331788"/>
                <a:gd name="connsiteY43" fmla="*/ 104775 h 331788"/>
                <a:gd name="connsiteX44" fmla="*/ 155468 w 331788"/>
                <a:gd name="connsiteY44" fmla="*/ 104775 h 331788"/>
                <a:gd name="connsiteX45" fmla="*/ 155468 w 331788"/>
                <a:gd name="connsiteY45" fmla="*/ 95714 h 331788"/>
                <a:gd name="connsiteX46" fmla="*/ 107950 w 331788"/>
                <a:gd name="connsiteY46" fmla="*/ 77592 h 331788"/>
                <a:gd name="connsiteX47" fmla="*/ 138772 w 331788"/>
                <a:gd name="connsiteY47" fmla="*/ 73709 h 331788"/>
                <a:gd name="connsiteX48" fmla="*/ 165742 w 331788"/>
                <a:gd name="connsiteY48" fmla="*/ 85359 h 331788"/>
                <a:gd name="connsiteX49" fmla="*/ 182438 w 331788"/>
                <a:gd name="connsiteY49" fmla="*/ 82770 h 331788"/>
                <a:gd name="connsiteX50" fmla="*/ 187575 w 331788"/>
                <a:gd name="connsiteY50" fmla="*/ 77592 h 331788"/>
                <a:gd name="connsiteX51" fmla="*/ 182438 w 331788"/>
                <a:gd name="connsiteY51" fmla="*/ 72414 h 331788"/>
                <a:gd name="connsiteX52" fmla="*/ 159321 w 331788"/>
                <a:gd name="connsiteY52" fmla="*/ 67237 h 331788"/>
                <a:gd name="connsiteX53" fmla="*/ 134920 w 331788"/>
                <a:gd name="connsiteY53" fmla="*/ 63353 h 331788"/>
                <a:gd name="connsiteX54" fmla="*/ 119508 w 331788"/>
                <a:gd name="connsiteY54" fmla="*/ 56881 h 331788"/>
                <a:gd name="connsiteX55" fmla="*/ 114371 w 331788"/>
                <a:gd name="connsiteY55" fmla="*/ 47820 h 331788"/>
                <a:gd name="connsiteX56" fmla="*/ 124646 w 331788"/>
                <a:gd name="connsiteY56" fmla="*/ 34876 h 331788"/>
                <a:gd name="connsiteX57" fmla="*/ 155468 w 331788"/>
                <a:gd name="connsiteY57" fmla="*/ 28404 h 331788"/>
                <a:gd name="connsiteX58" fmla="*/ 155468 w 331788"/>
                <a:gd name="connsiteY58" fmla="*/ 20637 h 331788"/>
                <a:gd name="connsiteX59" fmla="*/ 165895 w 331788"/>
                <a:gd name="connsiteY59" fmla="*/ 9525 h 331788"/>
                <a:gd name="connsiteX60" fmla="*/ 52388 w 331788"/>
                <a:gd name="connsiteY60" fmla="*/ 61913 h 331788"/>
                <a:gd name="connsiteX61" fmla="*/ 165895 w 331788"/>
                <a:gd name="connsiteY61" fmla="*/ 114301 h 331788"/>
                <a:gd name="connsiteX62" fmla="*/ 279402 w 331788"/>
                <a:gd name="connsiteY62" fmla="*/ 61913 h 331788"/>
                <a:gd name="connsiteX63" fmla="*/ 165895 w 331788"/>
                <a:gd name="connsiteY63" fmla="*/ 9525 h 331788"/>
                <a:gd name="connsiteX64" fmla="*/ 165894 w 331788"/>
                <a:gd name="connsiteY64" fmla="*/ 0 h 331788"/>
                <a:gd name="connsiteX65" fmla="*/ 290315 w 331788"/>
                <a:gd name="connsiteY65" fmla="*/ 62210 h 331788"/>
                <a:gd name="connsiteX66" fmla="*/ 290315 w 331788"/>
                <a:gd name="connsiteY66" fmla="*/ 82947 h 331788"/>
                <a:gd name="connsiteX67" fmla="*/ 286426 w 331788"/>
                <a:gd name="connsiteY67" fmla="*/ 97204 h 331788"/>
                <a:gd name="connsiteX68" fmla="*/ 331788 w 331788"/>
                <a:gd name="connsiteY68" fmla="*/ 145157 h 331788"/>
                <a:gd name="connsiteX69" fmla="*/ 331788 w 331788"/>
                <a:gd name="connsiteY69" fmla="*/ 165894 h 331788"/>
                <a:gd name="connsiteX70" fmla="*/ 290315 w 331788"/>
                <a:gd name="connsiteY70" fmla="*/ 212552 h 331788"/>
                <a:gd name="connsiteX71" fmla="*/ 282538 w 331788"/>
                <a:gd name="connsiteY71" fmla="*/ 228104 h 331788"/>
                <a:gd name="connsiteX72" fmla="*/ 290315 w 331788"/>
                <a:gd name="connsiteY72" fmla="*/ 248841 h 331788"/>
                <a:gd name="connsiteX73" fmla="*/ 290315 w 331788"/>
                <a:gd name="connsiteY73" fmla="*/ 269578 h 331788"/>
                <a:gd name="connsiteX74" fmla="*/ 165894 w 331788"/>
                <a:gd name="connsiteY74" fmla="*/ 331788 h 331788"/>
                <a:gd name="connsiteX75" fmla="*/ 41474 w 331788"/>
                <a:gd name="connsiteY75" fmla="*/ 269578 h 331788"/>
                <a:gd name="connsiteX76" fmla="*/ 41474 w 331788"/>
                <a:gd name="connsiteY76" fmla="*/ 248841 h 331788"/>
                <a:gd name="connsiteX77" fmla="*/ 49250 w 331788"/>
                <a:gd name="connsiteY77" fmla="*/ 228104 h 331788"/>
                <a:gd name="connsiteX78" fmla="*/ 41474 w 331788"/>
                <a:gd name="connsiteY78" fmla="*/ 207368 h 331788"/>
                <a:gd name="connsiteX79" fmla="*/ 41474 w 331788"/>
                <a:gd name="connsiteY79" fmla="*/ 186631 h 331788"/>
                <a:gd name="connsiteX80" fmla="*/ 45362 w 331788"/>
                <a:gd name="connsiteY80" fmla="*/ 172374 h 331788"/>
                <a:gd name="connsiteX81" fmla="*/ 0 w 331788"/>
                <a:gd name="connsiteY81" fmla="*/ 124421 h 331788"/>
                <a:gd name="connsiteX82" fmla="*/ 0 w 331788"/>
                <a:gd name="connsiteY82" fmla="*/ 103684 h 331788"/>
                <a:gd name="connsiteX83" fmla="*/ 41474 w 331788"/>
                <a:gd name="connsiteY83" fmla="*/ 57026 h 331788"/>
                <a:gd name="connsiteX84" fmla="*/ 41474 w 331788"/>
                <a:gd name="connsiteY84" fmla="*/ 62210 h 331788"/>
                <a:gd name="connsiteX85" fmla="*/ 165894 w 331788"/>
                <a:gd name="connsiteY85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31788" h="331788">
                  <a:moveTo>
                    <a:pt x="56258" y="234950"/>
                  </a:moveTo>
                  <a:cubicBezTo>
                    <a:pt x="56258" y="234950"/>
                    <a:pt x="56258" y="234950"/>
                    <a:pt x="56258" y="236252"/>
                  </a:cubicBezTo>
                  <a:cubicBezTo>
                    <a:pt x="53678" y="240157"/>
                    <a:pt x="52388" y="244062"/>
                    <a:pt x="52388" y="247968"/>
                  </a:cubicBezTo>
                  <a:cubicBezTo>
                    <a:pt x="52388" y="272701"/>
                    <a:pt x="98823" y="300038"/>
                    <a:pt x="165895" y="300038"/>
                  </a:cubicBezTo>
                  <a:cubicBezTo>
                    <a:pt x="232967" y="300038"/>
                    <a:pt x="279401" y="272701"/>
                    <a:pt x="279401" y="247968"/>
                  </a:cubicBezTo>
                  <a:cubicBezTo>
                    <a:pt x="279401" y="244062"/>
                    <a:pt x="278111" y="240157"/>
                    <a:pt x="275531" y="234950"/>
                  </a:cubicBezTo>
                  <a:cubicBezTo>
                    <a:pt x="254894" y="255778"/>
                    <a:pt x="213619" y="268796"/>
                    <a:pt x="165895" y="268796"/>
                  </a:cubicBezTo>
                  <a:cubicBezTo>
                    <a:pt x="118170" y="268796"/>
                    <a:pt x="76895" y="255778"/>
                    <a:pt x="56258" y="234950"/>
                  </a:cubicBezTo>
                  <a:close/>
                  <a:moveTo>
                    <a:pt x="54964" y="176212"/>
                  </a:moveTo>
                  <a:cubicBezTo>
                    <a:pt x="53676" y="180082"/>
                    <a:pt x="52388" y="182661"/>
                    <a:pt x="52388" y="186531"/>
                  </a:cubicBezTo>
                  <a:cubicBezTo>
                    <a:pt x="52388" y="211038"/>
                    <a:pt x="98747" y="238125"/>
                    <a:pt x="165711" y="238125"/>
                  </a:cubicBezTo>
                  <a:cubicBezTo>
                    <a:pt x="194042" y="238125"/>
                    <a:pt x="217222" y="232966"/>
                    <a:pt x="236538" y="226516"/>
                  </a:cubicBezTo>
                  <a:cubicBezTo>
                    <a:pt x="227524" y="226516"/>
                    <a:pt x="217222" y="227806"/>
                    <a:pt x="206919" y="227806"/>
                  </a:cubicBezTo>
                  <a:cubicBezTo>
                    <a:pt x="151546" y="227806"/>
                    <a:pt x="103899" y="209748"/>
                    <a:pt x="88445" y="183951"/>
                  </a:cubicBezTo>
                  <a:cubicBezTo>
                    <a:pt x="76855" y="182661"/>
                    <a:pt x="65266" y="178792"/>
                    <a:pt x="54964" y="176212"/>
                  </a:cubicBezTo>
                  <a:close/>
                  <a:moveTo>
                    <a:pt x="280538" y="106362"/>
                  </a:moveTo>
                  <a:cubicBezTo>
                    <a:pt x="272769" y="115411"/>
                    <a:pt x="261116" y="123167"/>
                    <a:pt x="248169" y="129630"/>
                  </a:cubicBezTo>
                  <a:cubicBezTo>
                    <a:pt x="242990" y="159362"/>
                    <a:pt x="196378" y="182631"/>
                    <a:pt x="138113" y="185216"/>
                  </a:cubicBezTo>
                  <a:cubicBezTo>
                    <a:pt x="157535" y="192972"/>
                    <a:pt x="179546" y="196850"/>
                    <a:pt x="206736" y="196850"/>
                  </a:cubicBezTo>
                  <a:cubicBezTo>
                    <a:pt x="274064" y="196850"/>
                    <a:pt x="320676" y="169704"/>
                    <a:pt x="320676" y="145143"/>
                  </a:cubicBezTo>
                  <a:cubicBezTo>
                    <a:pt x="320676" y="130923"/>
                    <a:pt x="305139" y="116704"/>
                    <a:pt x="280538" y="106362"/>
                  </a:cubicBezTo>
                  <a:close/>
                  <a:moveTo>
                    <a:pt x="42019" y="68262"/>
                  </a:moveTo>
                  <a:cubicBezTo>
                    <a:pt x="22703" y="78688"/>
                    <a:pt x="11113" y="91719"/>
                    <a:pt x="11113" y="103448"/>
                  </a:cubicBezTo>
                  <a:cubicBezTo>
                    <a:pt x="11113" y="128208"/>
                    <a:pt x="57472" y="155575"/>
                    <a:pt x="124436" y="155575"/>
                  </a:cubicBezTo>
                  <a:cubicBezTo>
                    <a:pt x="152767" y="155575"/>
                    <a:pt x="175947" y="150362"/>
                    <a:pt x="195263" y="143847"/>
                  </a:cubicBezTo>
                  <a:cubicBezTo>
                    <a:pt x="186249" y="143847"/>
                    <a:pt x="175947" y="145150"/>
                    <a:pt x="165644" y="145150"/>
                  </a:cubicBezTo>
                  <a:cubicBezTo>
                    <a:pt x="97393" y="145150"/>
                    <a:pt x="42019" y="117783"/>
                    <a:pt x="42019" y="82597"/>
                  </a:cubicBezTo>
                  <a:cubicBezTo>
                    <a:pt x="42019" y="82597"/>
                    <a:pt x="42019" y="82597"/>
                    <a:pt x="42019" y="68262"/>
                  </a:cubicBezTo>
                  <a:close/>
                  <a:moveTo>
                    <a:pt x="155468" y="20637"/>
                  </a:moveTo>
                  <a:cubicBezTo>
                    <a:pt x="174732" y="20637"/>
                    <a:pt x="174732" y="20637"/>
                    <a:pt x="174732" y="20637"/>
                  </a:cubicBezTo>
                  <a:cubicBezTo>
                    <a:pt x="174732" y="28404"/>
                    <a:pt x="174732" y="28404"/>
                    <a:pt x="174732" y="28404"/>
                  </a:cubicBezTo>
                  <a:cubicBezTo>
                    <a:pt x="196565" y="29698"/>
                    <a:pt x="210692" y="33581"/>
                    <a:pt x="217113" y="43937"/>
                  </a:cubicBezTo>
                  <a:cubicBezTo>
                    <a:pt x="190143" y="47820"/>
                    <a:pt x="190143" y="47820"/>
                    <a:pt x="190143" y="47820"/>
                  </a:cubicBezTo>
                  <a:cubicBezTo>
                    <a:pt x="185006" y="41348"/>
                    <a:pt x="177301" y="38759"/>
                    <a:pt x="167026" y="38759"/>
                  </a:cubicBezTo>
                  <a:cubicBezTo>
                    <a:pt x="160605" y="38759"/>
                    <a:pt x="156752" y="38759"/>
                    <a:pt x="152899" y="40054"/>
                  </a:cubicBezTo>
                  <a:cubicBezTo>
                    <a:pt x="150331" y="41348"/>
                    <a:pt x="147762" y="43937"/>
                    <a:pt x="147762" y="45231"/>
                  </a:cubicBezTo>
                  <a:cubicBezTo>
                    <a:pt x="147762" y="47820"/>
                    <a:pt x="150331" y="49115"/>
                    <a:pt x="152899" y="50409"/>
                  </a:cubicBezTo>
                  <a:cubicBezTo>
                    <a:pt x="156752" y="51703"/>
                    <a:pt x="163174" y="52998"/>
                    <a:pt x="173448" y="54292"/>
                  </a:cubicBezTo>
                  <a:cubicBezTo>
                    <a:pt x="185006" y="55587"/>
                    <a:pt x="193996" y="58176"/>
                    <a:pt x="200417" y="59470"/>
                  </a:cubicBezTo>
                  <a:cubicBezTo>
                    <a:pt x="206839" y="60764"/>
                    <a:pt x="213260" y="63353"/>
                    <a:pt x="217113" y="65942"/>
                  </a:cubicBezTo>
                  <a:cubicBezTo>
                    <a:pt x="220966" y="68531"/>
                    <a:pt x="222250" y="71120"/>
                    <a:pt x="222250" y="75003"/>
                  </a:cubicBezTo>
                  <a:cubicBezTo>
                    <a:pt x="222250" y="80181"/>
                    <a:pt x="218397" y="85359"/>
                    <a:pt x="210692" y="89242"/>
                  </a:cubicBezTo>
                  <a:cubicBezTo>
                    <a:pt x="201702" y="93125"/>
                    <a:pt x="190143" y="95714"/>
                    <a:pt x="174732" y="95714"/>
                  </a:cubicBezTo>
                  <a:cubicBezTo>
                    <a:pt x="174732" y="104775"/>
                    <a:pt x="174732" y="104775"/>
                    <a:pt x="174732" y="104775"/>
                  </a:cubicBezTo>
                  <a:cubicBezTo>
                    <a:pt x="155468" y="104775"/>
                    <a:pt x="155468" y="104775"/>
                    <a:pt x="155468" y="104775"/>
                  </a:cubicBezTo>
                  <a:cubicBezTo>
                    <a:pt x="155468" y="95714"/>
                    <a:pt x="155468" y="95714"/>
                    <a:pt x="155468" y="95714"/>
                  </a:cubicBezTo>
                  <a:cubicBezTo>
                    <a:pt x="129783" y="94420"/>
                    <a:pt x="114371" y="89242"/>
                    <a:pt x="107950" y="77592"/>
                  </a:cubicBezTo>
                  <a:cubicBezTo>
                    <a:pt x="138772" y="73709"/>
                    <a:pt x="138772" y="73709"/>
                    <a:pt x="138772" y="73709"/>
                  </a:cubicBezTo>
                  <a:cubicBezTo>
                    <a:pt x="141341" y="81475"/>
                    <a:pt x="150331" y="85359"/>
                    <a:pt x="165742" y="85359"/>
                  </a:cubicBezTo>
                  <a:cubicBezTo>
                    <a:pt x="173448" y="85359"/>
                    <a:pt x="178585" y="84064"/>
                    <a:pt x="182438" y="82770"/>
                  </a:cubicBezTo>
                  <a:cubicBezTo>
                    <a:pt x="186290" y="81475"/>
                    <a:pt x="187575" y="78887"/>
                    <a:pt x="187575" y="77592"/>
                  </a:cubicBezTo>
                  <a:cubicBezTo>
                    <a:pt x="187575" y="75003"/>
                    <a:pt x="186290" y="73709"/>
                    <a:pt x="182438" y="72414"/>
                  </a:cubicBezTo>
                  <a:cubicBezTo>
                    <a:pt x="178585" y="71120"/>
                    <a:pt x="170879" y="69825"/>
                    <a:pt x="159321" y="67237"/>
                  </a:cubicBezTo>
                  <a:cubicBezTo>
                    <a:pt x="149047" y="65942"/>
                    <a:pt x="140057" y="64648"/>
                    <a:pt x="134920" y="63353"/>
                  </a:cubicBezTo>
                  <a:cubicBezTo>
                    <a:pt x="128498" y="62059"/>
                    <a:pt x="123361" y="59470"/>
                    <a:pt x="119508" y="56881"/>
                  </a:cubicBezTo>
                  <a:cubicBezTo>
                    <a:pt x="115656" y="54292"/>
                    <a:pt x="114371" y="51703"/>
                    <a:pt x="114371" y="47820"/>
                  </a:cubicBezTo>
                  <a:cubicBezTo>
                    <a:pt x="114371" y="42642"/>
                    <a:pt x="116940" y="38759"/>
                    <a:pt x="124646" y="34876"/>
                  </a:cubicBezTo>
                  <a:cubicBezTo>
                    <a:pt x="131067" y="30993"/>
                    <a:pt x="141341" y="28404"/>
                    <a:pt x="155468" y="28404"/>
                  </a:cubicBezTo>
                  <a:cubicBezTo>
                    <a:pt x="155468" y="20637"/>
                    <a:pt x="155468" y="20637"/>
                    <a:pt x="155468" y="20637"/>
                  </a:cubicBezTo>
                  <a:close/>
                  <a:moveTo>
                    <a:pt x="165895" y="9525"/>
                  </a:moveTo>
                  <a:cubicBezTo>
                    <a:pt x="103207" y="9525"/>
                    <a:pt x="52388" y="32980"/>
                    <a:pt x="52388" y="61913"/>
                  </a:cubicBezTo>
                  <a:cubicBezTo>
                    <a:pt x="52388" y="90846"/>
                    <a:pt x="103207" y="114301"/>
                    <a:pt x="165895" y="114301"/>
                  </a:cubicBezTo>
                  <a:cubicBezTo>
                    <a:pt x="228583" y="114301"/>
                    <a:pt x="279402" y="90846"/>
                    <a:pt x="279402" y="61913"/>
                  </a:cubicBezTo>
                  <a:cubicBezTo>
                    <a:pt x="279402" y="32980"/>
                    <a:pt x="228583" y="9525"/>
                    <a:pt x="165895" y="9525"/>
                  </a:cubicBezTo>
                  <a:close/>
                  <a:moveTo>
                    <a:pt x="165894" y="0"/>
                  </a:moveTo>
                  <a:cubicBezTo>
                    <a:pt x="234584" y="0"/>
                    <a:pt x="290315" y="27217"/>
                    <a:pt x="290315" y="62210"/>
                  </a:cubicBezTo>
                  <a:cubicBezTo>
                    <a:pt x="290315" y="62210"/>
                    <a:pt x="290315" y="62210"/>
                    <a:pt x="290315" y="82947"/>
                  </a:cubicBezTo>
                  <a:cubicBezTo>
                    <a:pt x="290315" y="88131"/>
                    <a:pt x="289018" y="93316"/>
                    <a:pt x="286426" y="97204"/>
                  </a:cubicBezTo>
                  <a:cubicBezTo>
                    <a:pt x="313643" y="108868"/>
                    <a:pt x="331788" y="125717"/>
                    <a:pt x="331788" y="145157"/>
                  </a:cubicBezTo>
                  <a:cubicBezTo>
                    <a:pt x="331788" y="145157"/>
                    <a:pt x="331788" y="145157"/>
                    <a:pt x="331788" y="165894"/>
                  </a:cubicBezTo>
                  <a:cubicBezTo>
                    <a:pt x="331788" y="184039"/>
                    <a:pt x="314939" y="200887"/>
                    <a:pt x="290315" y="212552"/>
                  </a:cubicBezTo>
                  <a:cubicBezTo>
                    <a:pt x="289018" y="217736"/>
                    <a:pt x="286426" y="222920"/>
                    <a:pt x="282538" y="228104"/>
                  </a:cubicBezTo>
                  <a:cubicBezTo>
                    <a:pt x="287722" y="234585"/>
                    <a:pt x="290315" y="241065"/>
                    <a:pt x="290315" y="248841"/>
                  </a:cubicBezTo>
                  <a:cubicBezTo>
                    <a:pt x="290315" y="248841"/>
                    <a:pt x="290315" y="248841"/>
                    <a:pt x="290315" y="269578"/>
                  </a:cubicBezTo>
                  <a:cubicBezTo>
                    <a:pt x="290315" y="303275"/>
                    <a:pt x="234584" y="331788"/>
                    <a:pt x="165894" y="331788"/>
                  </a:cubicBezTo>
                  <a:cubicBezTo>
                    <a:pt x="97204" y="331788"/>
                    <a:pt x="41474" y="303275"/>
                    <a:pt x="41474" y="269578"/>
                  </a:cubicBezTo>
                  <a:cubicBezTo>
                    <a:pt x="41474" y="269578"/>
                    <a:pt x="41474" y="269578"/>
                    <a:pt x="41474" y="248841"/>
                  </a:cubicBezTo>
                  <a:cubicBezTo>
                    <a:pt x="41474" y="241065"/>
                    <a:pt x="44066" y="234585"/>
                    <a:pt x="49250" y="228104"/>
                  </a:cubicBezTo>
                  <a:cubicBezTo>
                    <a:pt x="44066" y="221624"/>
                    <a:pt x="41474" y="215144"/>
                    <a:pt x="41474" y="207368"/>
                  </a:cubicBezTo>
                  <a:cubicBezTo>
                    <a:pt x="41474" y="207368"/>
                    <a:pt x="41474" y="207368"/>
                    <a:pt x="41474" y="186631"/>
                  </a:cubicBezTo>
                  <a:cubicBezTo>
                    <a:pt x="41474" y="181447"/>
                    <a:pt x="42770" y="176263"/>
                    <a:pt x="45362" y="172374"/>
                  </a:cubicBezTo>
                  <a:cubicBezTo>
                    <a:pt x="18145" y="160710"/>
                    <a:pt x="0" y="143861"/>
                    <a:pt x="0" y="124421"/>
                  </a:cubicBezTo>
                  <a:cubicBezTo>
                    <a:pt x="0" y="124421"/>
                    <a:pt x="0" y="124421"/>
                    <a:pt x="0" y="103684"/>
                  </a:cubicBezTo>
                  <a:cubicBezTo>
                    <a:pt x="0" y="85539"/>
                    <a:pt x="16849" y="68691"/>
                    <a:pt x="41474" y="57026"/>
                  </a:cubicBezTo>
                  <a:cubicBezTo>
                    <a:pt x="41474" y="58322"/>
                    <a:pt x="41474" y="60914"/>
                    <a:pt x="41474" y="62210"/>
                  </a:cubicBezTo>
                  <a:cubicBezTo>
                    <a:pt x="41474" y="27217"/>
                    <a:pt x="97204" y="0"/>
                    <a:pt x="16589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i$liḋe-Freeform 24">
              <a:extLst>
                <a:ext uri="{FF2B5EF4-FFF2-40B4-BE49-F238E27FC236}">
                  <a16:creationId xmlns:a16="http://schemas.microsoft.com/office/drawing/2014/main" id="{A6EE43A7-2C26-4450-AB7E-305B30DC4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4434" y="3138402"/>
              <a:ext cx="244772" cy="440588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i$liḋe-Freeform 25">
              <a:extLst>
                <a:ext uri="{FF2B5EF4-FFF2-40B4-BE49-F238E27FC236}">
                  <a16:creationId xmlns:a16="http://schemas.microsoft.com/office/drawing/2014/main" id="{0051D4A8-B2D9-4F4F-80EE-4271392F6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228" y="4498652"/>
              <a:ext cx="446708" cy="367156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i$liḋe-Freeform 26">
              <a:extLst>
                <a:ext uri="{FF2B5EF4-FFF2-40B4-BE49-F238E27FC236}">
                  <a16:creationId xmlns:a16="http://schemas.microsoft.com/office/drawing/2014/main" id="{035BF32C-1ABE-4ED6-A404-87460F1B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719" y="3157069"/>
              <a:ext cx="401736" cy="400988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i$liḋe-Freeform 27">
              <a:extLst>
                <a:ext uri="{FF2B5EF4-FFF2-40B4-BE49-F238E27FC236}">
                  <a16:creationId xmlns:a16="http://schemas.microsoft.com/office/drawing/2014/main" id="{1B3056A7-9464-48C4-8927-21FE07AFA4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00574" y="1923056"/>
              <a:ext cx="467258" cy="466768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73CF328-2361-40A5-BEA0-31F64FD2932A}"/>
              </a:ext>
            </a:extLst>
          </p:cNvPr>
          <p:cNvGrpSpPr/>
          <p:nvPr/>
        </p:nvGrpSpPr>
        <p:grpSpPr>
          <a:xfrm>
            <a:off x="980601" y="1968499"/>
            <a:ext cx="7209801" cy="1604637"/>
            <a:chOff x="1307468" y="2624665"/>
            <a:chExt cx="9613068" cy="213951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F6A594E-94CD-4DF8-A57D-61E7631414EC}"/>
                </a:ext>
              </a:extLst>
            </p:cNvPr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623E7672-93FF-4BDD-BC14-28399988E4C6}"/>
                  </a:ext>
                </a:extLst>
              </p:cNvPr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1D389130-33BF-453C-909B-EEBB234A3BE5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1" name="i$liḋe-文本框 58">
                    <a:extLst>
                      <a:ext uri="{FF2B5EF4-FFF2-40B4-BE49-F238E27FC236}">
                        <a16:creationId xmlns:a16="http://schemas.microsoft.com/office/drawing/2014/main" id="{7219F3CC-8552-40ED-BF0D-104C90415FE7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algn="ctr" defTabSz="914378">
                      <a:lnSpc>
                        <a:spcPct val="120000"/>
                      </a:lnSpc>
                      <a:defRPr/>
                    </a:pPr>
                    <a:r>
                      <a:rPr lang="en-US" altLang="zh-CN" sz="1200">
                        <a:latin typeface="Helvetica" panose="020B0604020202030204" pitchFamily="34" charset="0"/>
                        <a:cs typeface="+mn-ea"/>
                        <a:sym typeface="+mn-lt"/>
                      </a:rPr>
                      <a:t>Thêm vào nội dung</a:t>
                    </a:r>
                    <a:endParaRPr lang="en-US" altLang="zh-CN" sz="1200" dirty="0">
                      <a:latin typeface="Helvetica" panose="020B0604020202030204" pitchFamily="34" charset="0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" name="i$liḋe-Rectangle 21">
                    <a:extLst>
                      <a:ext uri="{FF2B5EF4-FFF2-40B4-BE49-F238E27FC236}">
                        <a16:creationId xmlns:a16="http://schemas.microsoft.com/office/drawing/2014/main" id="{DDD3BFD4-52CE-4E05-A2EE-31856AE41DC7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r"/>
                    <a:r>
                      <a:rPr lang="en-US" altLang="zh-CN" sz="1600" b="1">
                        <a:solidFill>
                          <a:schemeClr val="accent1"/>
                        </a:solidFill>
                        <a:latin typeface="Helvetica" panose="020B0604020202030204" pitchFamily="34" charset="0"/>
                        <a:ea typeface="+mn-ea"/>
                        <a:cs typeface="+mn-ea"/>
                        <a:sym typeface="+mn-lt"/>
                      </a:rPr>
                      <a:t>Insert contents</a:t>
                    </a:r>
                    <a:endParaRPr lang="en-US" altLang="zh-CN" sz="1600" b="1" dirty="0">
                      <a:solidFill>
                        <a:schemeClr val="accent1"/>
                      </a:solidFill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F2F2D0F6-1BEA-40F2-9215-72393289276B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9" name="i$liḋe-文本框 56">
                    <a:extLst>
                      <a:ext uri="{FF2B5EF4-FFF2-40B4-BE49-F238E27FC236}">
                        <a16:creationId xmlns:a16="http://schemas.microsoft.com/office/drawing/2014/main" id="{AF2664EC-9345-42A4-96D3-83CF5968BDC4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algn="ctr" defTabSz="914378">
                      <a:lnSpc>
                        <a:spcPct val="120000"/>
                      </a:lnSpc>
                      <a:defRPr/>
                    </a:pPr>
                    <a:r>
                      <a:rPr lang="en-US" altLang="zh-CN" sz="1200">
                        <a:latin typeface="Helvetica" panose="020B0604020202030204" pitchFamily="34" charset="0"/>
                        <a:cs typeface="+mn-ea"/>
                        <a:sym typeface="+mn-lt"/>
                      </a:rPr>
                      <a:t>Thêm vào nội dung</a:t>
                    </a:r>
                    <a:endParaRPr lang="en-US" altLang="zh-CN" sz="1200" dirty="0">
                      <a:latin typeface="Helvetica" panose="020B0604020202030204" pitchFamily="34" charset="0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i$liḋe-Rectangle 19">
                    <a:extLst>
                      <a:ext uri="{FF2B5EF4-FFF2-40B4-BE49-F238E27FC236}">
                        <a16:creationId xmlns:a16="http://schemas.microsoft.com/office/drawing/2014/main" id="{C3F81066-62C2-4FCF-97F8-1DFFA8A3DE12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r"/>
                    <a:r>
                      <a:rPr lang="en-US" altLang="zh-CN" sz="1600" b="1">
                        <a:solidFill>
                          <a:schemeClr val="accent2"/>
                        </a:solidFill>
                        <a:latin typeface="Helvetica" panose="020B0604020202030204" pitchFamily="34" charset="0"/>
                        <a:ea typeface="+mn-ea"/>
                        <a:cs typeface="+mn-ea"/>
                        <a:sym typeface="+mn-lt"/>
                      </a:rPr>
                      <a:t>Insert contents</a:t>
                    </a:r>
                    <a:endParaRPr lang="en-US" altLang="zh-CN" sz="1600" b="1" dirty="0">
                      <a:solidFill>
                        <a:schemeClr val="accent2"/>
                      </a:solidFill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16" name="i$liḋe-Straight Connector 15">
                <a:extLst>
                  <a:ext uri="{FF2B5EF4-FFF2-40B4-BE49-F238E27FC236}">
                    <a16:creationId xmlns:a16="http://schemas.microsoft.com/office/drawing/2014/main" id="{3829B268-7F2F-49B1-A0CF-24B7BA74FE7D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EDA51FE-B4E4-4E5B-A47A-C4C75B3F4BCD}"/>
                </a:ext>
              </a:extLst>
            </p:cNvPr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FC29D993-596B-45FC-A644-6EA7D1F9A00D}"/>
                  </a:ext>
                </a:extLst>
              </p:cNvPr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2F77E4B1-8074-4FB9-B6D6-ABAAD933228D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3" name="i$liḋe-文本框 50">
                    <a:extLst>
                      <a:ext uri="{FF2B5EF4-FFF2-40B4-BE49-F238E27FC236}">
                        <a16:creationId xmlns:a16="http://schemas.microsoft.com/office/drawing/2014/main" id="{A0F05431-C5A2-4C4D-A621-966B50D5FE4F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algn="ctr" defTabSz="914378">
                      <a:lnSpc>
                        <a:spcPct val="120000"/>
                      </a:lnSpc>
                      <a:defRPr/>
                    </a:pPr>
                    <a:r>
                      <a:rPr lang="en-US" altLang="zh-CN" sz="1200">
                        <a:latin typeface="Helvetica" panose="020B0604020202030204" pitchFamily="34" charset="0"/>
                        <a:cs typeface="+mn-ea"/>
                        <a:sym typeface="+mn-lt"/>
                      </a:rPr>
                      <a:t>Thêm vào nội dung</a:t>
                    </a:r>
                    <a:endParaRPr lang="en-US" altLang="zh-CN" sz="1200" dirty="0">
                      <a:latin typeface="Helvetica" panose="020B0604020202030204" pitchFamily="34" charset="0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" name="i$liḋe-Rectangle 13">
                    <a:extLst>
                      <a:ext uri="{FF2B5EF4-FFF2-40B4-BE49-F238E27FC236}">
                        <a16:creationId xmlns:a16="http://schemas.microsoft.com/office/drawing/2014/main" id="{AF96F7A7-FA7B-410B-983C-B1073D04F58D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en-US" altLang="zh-CN" sz="1600" b="1">
                        <a:solidFill>
                          <a:schemeClr val="accent1"/>
                        </a:solidFill>
                        <a:latin typeface="Helvetica" panose="020B0604020202030204" pitchFamily="34" charset="0"/>
                        <a:ea typeface="+mn-ea"/>
                        <a:cs typeface="+mn-ea"/>
                        <a:sym typeface="+mn-lt"/>
                      </a:rPr>
                      <a:t>Insert contents</a:t>
                    </a:r>
                    <a:endParaRPr lang="en-US" altLang="zh-CN" sz="1600" b="1" dirty="0">
                      <a:solidFill>
                        <a:schemeClr val="accent1"/>
                      </a:solidFill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CE314440-EAE8-43C5-B8AF-91D3AA108EED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1" name="i$liḋe-文本框 48">
                    <a:extLst>
                      <a:ext uri="{FF2B5EF4-FFF2-40B4-BE49-F238E27FC236}">
                        <a16:creationId xmlns:a16="http://schemas.microsoft.com/office/drawing/2014/main" id="{CD687F6C-4557-4906-BE37-1BFFFDA6AA0B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algn="ctr" defTabSz="914378">
                      <a:lnSpc>
                        <a:spcPct val="120000"/>
                      </a:lnSpc>
                      <a:defRPr/>
                    </a:pPr>
                    <a:r>
                      <a:rPr lang="en-US" altLang="zh-CN" sz="1200">
                        <a:latin typeface="Helvetica" panose="020B0604020202030204" pitchFamily="34" charset="0"/>
                        <a:cs typeface="+mn-ea"/>
                        <a:sym typeface="+mn-lt"/>
                      </a:rPr>
                      <a:t>Thêm vào nội dung</a:t>
                    </a:r>
                    <a:endParaRPr lang="en-US" altLang="zh-CN" sz="1200" dirty="0">
                      <a:latin typeface="Helvetica" panose="020B0604020202030204" pitchFamily="34" charset="0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" name="i$liḋe-Rectangle 11">
                    <a:extLst>
                      <a:ext uri="{FF2B5EF4-FFF2-40B4-BE49-F238E27FC236}">
                        <a16:creationId xmlns:a16="http://schemas.microsoft.com/office/drawing/2014/main" id="{1B11921B-63ED-4751-8584-738B271FA057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en-US" altLang="zh-CN" sz="1600" b="1">
                        <a:solidFill>
                          <a:schemeClr val="accent2"/>
                        </a:solidFill>
                        <a:latin typeface="Helvetica" panose="020B0604020202030204" pitchFamily="34" charset="0"/>
                        <a:ea typeface="+mn-ea"/>
                        <a:cs typeface="+mn-ea"/>
                        <a:sym typeface="+mn-lt"/>
                      </a:rPr>
                      <a:t>Insert contents</a:t>
                    </a:r>
                    <a:endParaRPr lang="en-US" altLang="zh-CN" sz="1600" b="1" dirty="0">
                      <a:solidFill>
                        <a:schemeClr val="accent2"/>
                      </a:solidFill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8" name="i$liḋe-Straight Connector 7">
                <a:extLst>
                  <a:ext uri="{FF2B5EF4-FFF2-40B4-BE49-F238E27FC236}">
                    <a16:creationId xmlns:a16="http://schemas.microsoft.com/office/drawing/2014/main" id="{EBC755F2-E180-4026-B791-F49392BFD5CD}"/>
                  </a:ext>
                </a:extLst>
              </p:cNvPr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íṡľíḍè-TextBox 81">
            <a:extLst>
              <a:ext uri="{FF2B5EF4-FFF2-40B4-BE49-F238E27FC236}">
                <a16:creationId xmlns:a16="http://schemas.microsoft.com/office/drawing/2014/main" id="{D2123DBD-3D4C-4E77-B783-EB23CF4E27E0}"/>
              </a:ext>
            </a:extLst>
          </p:cNvPr>
          <p:cNvSpPr txBox="1"/>
          <p:nvPr/>
        </p:nvSpPr>
        <p:spPr>
          <a:xfrm>
            <a:off x="1742937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SMART CONTRACT IN REALITY PROCESS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101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C4DCB05C-28C4-4AA4-AD85-B3D9C34F13A7}"/>
              </a:ext>
            </a:extLst>
          </p:cNvPr>
          <p:cNvGrpSpPr/>
          <p:nvPr/>
        </p:nvGrpSpPr>
        <p:grpSpPr>
          <a:xfrm>
            <a:off x="1768082" y="1775352"/>
            <a:ext cx="3883915" cy="1088621"/>
            <a:chOff x="1295490" y="2367135"/>
            <a:chExt cx="5178553" cy="1451495"/>
          </a:xfrm>
        </p:grpSpPr>
        <p:sp>
          <p:nvSpPr>
            <p:cNvPr id="46" name="íṩľíḍè-Freeform: Shape 116">
              <a:extLst>
                <a:ext uri="{FF2B5EF4-FFF2-40B4-BE49-F238E27FC236}">
                  <a16:creationId xmlns:a16="http://schemas.microsoft.com/office/drawing/2014/main" id="{2B6EEE40-197D-4899-94A8-B7C8F39FC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616" y="2773893"/>
              <a:ext cx="3813618" cy="642165"/>
            </a:xfrm>
            <a:custGeom>
              <a:avLst/>
              <a:gdLst>
                <a:gd name="connsiteX0" fmla="*/ 0 w 3813618"/>
                <a:gd name="connsiteY0" fmla="*/ 0 h 642165"/>
                <a:gd name="connsiteX1" fmla="*/ 2448189 w 3813618"/>
                <a:gd name="connsiteY1" fmla="*/ 0 h 642165"/>
                <a:gd name="connsiteX2" fmla="*/ 2448189 w 3813618"/>
                <a:gd name="connsiteY2" fmla="*/ 1019 h 642165"/>
                <a:gd name="connsiteX3" fmla="*/ 3813618 w 3813618"/>
                <a:gd name="connsiteY3" fmla="*/ 1019 h 642165"/>
                <a:gd name="connsiteX4" fmla="*/ 3491517 w 3813618"/>
                <a:gd name="connsiteY4" fmla="*/ 319044 h 642165"/>
                <a:gd name="connsiteX5" fmla="*/ 3813618 w 3813618"/>
                <a:gd name="connsiteY5" fmla="*/ 641145 h 642165"/>
                <a:gd name="connsiteX6" fmla="*/ 2448189 w 3813618"/>
                <a:gd name="connsiteY6" fmla="*/ 641145 h 642165"/>
                <a:gd name="connsiteX7" fmla="*/ 2448189 w 3813618"/>
                <a:gd name="connsiteY7" fmla="*/ 642165 h 642165"/>
                <a:gd name="connsiteX8" fmla="*/ 0 w 3813618"/>
                <a:gd name="connsiteY8" fmla="*/ 642165 h 64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3618" h="642165">
                  <a:moveTo>
                    <a:pt x="0" y="0"/>
                  </a:moveTo>
                  <a:lnTo>
                    <a:pt x="2448189" y="0"/>
                  </a:lnTo>
                  <a:lnTo>
                    <a:pt x="2448189" y="1019"/>
                  </a:lnTo>
                  <a:lnTo>
                    <a:pt x="3813618" y="1019"/>
                  </a:lnTo>
                  <a:lnTo>
                    <a:pt x="3491517" y="319044"/>
                  </a:lnTo>
                  <a:lnTo>
                    <a:pt x="3813618" y="641145"/>
                  </a:lnTo>
                  <a:lnTo>
                    <a:pt x="2448189" y="641145"/>
                  </a:lnTo>
                  <a:lnTo>
                    <a:pt x="2448189" y="642165"/>
                  </a:lnTo>
                  <a:lnTo>
                    <a:pt x="0" y="642165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íṩľíḍè-Oval 32">
              <a:extLst>
                <a:ext uri="{FF2B5EF4-FFF2-40B4-BE49-F238E27FC236}">
                  <a16:creationId xmlns:a16="http://schemas.microsoft.com/office/drawing/2014/main" id="{8A575A95-D8B8-4AC2-BF49-9880F736F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698" y="2850287"/>
              <a:ext cx="493345" cy="493345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48" name="Group 42">
              <a:extLst>
                <a:ext uri="{FF2B5EF4-FFF2-40B4-BE49-F238E27FC236}">
                  <a16:creationId xmlns:a16="http://schemas.microsoft.com/office/drawing/2014/main" id="{E618004D-4980-4D45-93D9-18228B18F975}"/>
                </a:ext>
              </a:extLst>
            </p:cNvPr>
            <p:cNvGrpSpPr/>
            <p:nvPr/>
          </p:nvGrpSpPr>
          <p:grpSpPr>
            <a:xfrm>
              <a:off x="1295490" y="2367135"/>
              <a:ext cx="1162014" cy="1451495"/>
              <a:chOff x="2231025" y="1995288"/>
              <a:chExt cx="904876" cy="1130300"/>
            </a:xfrm>
          </p:grpSpPr>
          <p:sp>
            <p:nvSpPr>
              <p:cNvPr id="52" name="íṩľíḍè-Freeform: Shape 43">
                <a:extLst>
                  <a:ext uri="{FF2B5EF4-FFF2-40B4-BE49-F238E27FC236}">
                    <a16:creationId xmlns:a16="http://schemas.microsoft.com/office/drawing/2014/main" id="{E04AD1F2-0EEA-4BD0-8380-68A2B6050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025" y="2312788"/>
                <a:ext cx="452438" cy="812800"/>
              </a:xfrm>
              <a:custGeom>
                <a:avLst/>
                <a:gdLst/>
                <a:ahLst/>
                <a:cxnLst>
                  <a:cxn ang="0">
                    <a:pos x="285" y="512"/>
                  </a:cxn>
                  <a:cxn ang="0">
                    <a:pos x="0" y="313"/>
                  </a:cxn>
                  <a:cxn ang="0">
                    <a:pos x="0" y="0"/>
                  </a:cxn>
                  <a:cxn ang="0">
                    <a:pos x="285" y="199"/>
                  </a:cxn>
                  <a:cxn ang="0">
                    <a:pos x="285" y="512"/>
                  </a:cxn>
                </a:cxnLst>
                <a:rect l="0" t="0" r="r" b="b"/>
                <a:pathLst>
                  <a:path w="285" h="512">
                    <a:moveTo>
                      <a:pt x="285" y="512"/>
                    </a:moveTo>
                    <a:lnTo>
                      <a:pt x="0" y="313"/>
                    </a:lnTo>
                    <a:lnTo>
                      <a:pt x="0" y="0"/>
                    </a:lnTo>
                    <a:lnTo>
                      <a:pt x="285" y="199"/>
                    </a:lnTo>
                    <a:lnTo>
                      <a:pt x="285" y="51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íṩľíḍè-Freeform: Shape 44">
                <a:extLst>
                  <a:ext uri="{FF2B5EF4-FFF2-40B4-BE49-F238E27FC236}">
                    <a16:creationId xmlns:a16="http://schemas.microsoft.com/office/drawing/2014/main" id="{CBA448DD-59CF-4AE5-AF78-37469B5BD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3463" y="2312788"/>
                <a:ext cx="452438" cy="812800"/>
              </a:xfrm>
              <a:custGeom>
                <a:avLst/>
                <a:gdLst/>
                <a:ahLst/>
                <a:cxnLst>
                  <a:cxn ang="0">
                    <a:pos x="0" y="512"/>
                  </a:cxn>
                  <a:cxn ang="0">
                    <a:pos x="285" y="313"/>
                  </a:cxn>
                  <a:cxn ang="0">
                    <a:pos x="285" y="0"/>
                  </a:cxn>
                  <a:cxn ang="0">
                    <a:pos x="0" y="199"/>
                  </a:cxn>
                  <a:cxn ang="0">
                    <a:pos x="0" y="512"/>
                  </a:cxn>
                </a:cxnLst>
                <a:rect l="0" t="0" r="r" b="b"/>
                <a:pathLst>
                  <a:path w="285" h="512">
                    <a:moveTo>
                      <a:pt x="0" y="512"/>
                    </a:moveTo>
                    <a:lnTo>
                      <a:pt x="285" y="313"/>
                    </a:lnTo>
                    <a:lnTo>
                      <a:pt x="285" y="0"/>
                    </a:lnTo>
                    <a:lnTo>
                      <a:pt x="0" y="199"/>
                    </a:lnTo>
                    <a:lnTo>
                      <a:pt x="0" y="51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íṩľíḍè-Freeform: Shape 45">
                <a:extLst>
                  <a:ext uri="{FF2B5EF4-FFF2-40B4-BE49-F238E27FC236}">
                    <a16:creationId xmlns:a16="http://schemas.microsoft.com/office/drawing/2014/main" id="{581F6113-5763-40FE-9B7F-3FC024FDA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025" y="1995288"/>
                <a:ext cx="904875" cy="633413"/>
              </a:xfrm>
              <a:custGeom>
                <a:avLst/>
                <a:gdLst/>
                <a:ahLst/>
                <a:cxnLst>
                  <a:cxn ang="0">
                    <a:pos x="0" y="200"/>
                  </a:cxn>
                  <a:cxn ang="0">
                    <a:pos x="285" y="399"/>
                  </a:cxn>
                  <a:cxn ang="0">
                    <a:pos x="570" y="200"/>
                  </a:cxn>
                  <a:cxn ang="0">
                    <a:pos x="285" y="0"/>
                  </a:cxn>
                  <a:cxn ang="0">
                    <a:pos x="0" y="200"/>
                  </a:cxn>
                </a:cxnLst>
                <a:rect l="0" t="0" r="r" b="b"/>
                <a:pathLst>
                  <a:path w="570" h="399">
                    <a:moveTo>
                      <a:pt x="0" y="200"/>
                    </a:moveTo>
                    <a:lnTo>
                      <a:pt x="285" y="399"/>
                    </a:lnTo>
                    <a:lnTo>
                      <a:pt x="570" y="200"/>
                    </a:lnTo>
                    <a:lnTo>
                      <a:pt x="285" y="0"/>
                    </a:lnTo>
                    <a:lnTo>
                      <a:pt x="0" y="20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Group 78">
              <a:extLst>
                <a:ext uri="{FF2B5EF4-FFF2-40B4-BE49-F238E27FC236}">
                  <a16:creationId xmlns:a16="http://schemas.microsoft.com/office/drawing/2014/main" id="{FD4FF268-C596-4D6E-A2C3-2AC6765E1EFE}"/>
                </a:ext>
              </a:extLst>
            </p:cNvPr>
            <p:cNvGrpSpPr/>
            <p:nvPr/>
          </p:nvGrpSpPr>
          <p:grpSpPr>
            <a:xfrm>
              <a:off x="5262779" y="2924697"/>
              <a:ext cx="304533" cy="344523"/>
              <a:chOff x="1687513" y="1622425"/>
              <a:chExt cx="314325" cy="355600"/>
            </a:xfrm>
          </p:grpSpPr>
          <p:sp>
            <p:nvSpPr>
              <p:cNvPr id="50" name="íṩľíḍè-Freeform: Shape 79">
                <a:extLst>
                  <a:ext uri="{FF2B5EF4-FFF2-40B4-BE49-F238E27FC236}">
                    <a16:creationId xmlns:a16="http://schemas.microsoft.com/office/drawing/2014/main" id="{E38F27EB-DEE8-40CE-BB88-FFB37C241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7513" y="1622425"/>
                <a:ext cx="314325" cy="355600"/>
              </a:xfrm>
              <a:custGeom>
                <a:avLst/>
                <a:gdLst/>
                <a:ahLst/>
                <a:cxnLst>
                  <a:cxn ang="0">
                    <a:pos x="17" y="264"/>
                  </a:cxn>
                  <a:cxn ang="0">
                    <a:pos x="9" y="262"/>
                  </a:cxn>
                  <a:cxn ang="0">
                    <a:pos x="0" y="247"/>
                  </a:cxn>
                  <a:cxn ang="0">
                    <a:pos x="0" y="17"/>
                  </a:cxn>
                  <a:cxn ang="0">
                    <a:pos x="9" y="3"/>
                  </a:cxn>
                  <a:cxn ang="0">
                    <a:pos x="25" y="3"/>
                  </a:cxn>
                  <a:cxn ang="0">
                    <a:pos x="225" y="118"/>
                  </a:cxn>
                  <a:cxn ang="0">
                    <a:pos x="233" y="132"/>
                  </a:cxn>
                  <a:cxn ang="0">
                    <a:pos x="225" y="147"/>
                  </a:cxn>
                  <a:cxn ang="0">
                    <a:pos x="25" y="262"/>
                  </a:cxn>
                  <a:cxn ang="0">
                    <a:pos x="17" y="264"/>
                  </a:cxn>
                </a:cxnLst>
                <a:rect l="0" t="0" r="r" b="b"/>
                <a:pathLst>
                  <a:path w="233" h="264">
                    <a:moveTo>
                      <a:pt x="17" y="264"/>
                    </a:moveTo>
                    <a:cubicBezTo>
                      <a:pt x="14" y="264"/>
                      <a:pt x="11" y="263"/>
                      <a:pt x="9" y="262"/>
                    </a:cubicBezTo>
                    <a:cubicBezTo>
                      <a:pt x="3" y="259"/>
                      <a:pt x="0" y="253"/>
                      <a:pt x="0" y="2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1"/>
                      <a:pt x="3" y="6"/>
                      <a:pt x="9" y="3"/>
                    </a:cubicBezTo>
                    <a:cubicBezTo>
                      <a:pt x="14" y="0"/>
                      <a:pt x="20" y="0"/>
                      <a:pt x="25" y="3"/>
                    </a:cubicBezTo>
                    <a:cubicBezTo>
                      <a:pt x="225" y="118"/>
                      <a:pt x="225" y="118"/>
                      <a:pt x="225" y="118"/>
                    </a:cubicBezTo>
                    <a:cubicBezTo>
                      <a:pt x="230" y="121"/>
                      <a:pt x="233" y="126"/>
                      <a:pt x="233" y="132"/>
                    </a:cubicBezTo>
                    <a:cubicBezTo>
                      <a:pt x="233" y="138"/>
                      <a:pt x="230" y="144"/>
                      <a:pt x="225" y="147"/>
                    </a:cubicBezTo>
                    <a:cubicBezTo>
                      <a:pt x="25" y="262"/>
                      <a:pt x="25" y="262"/>
                      <a:pt x="25" y="262"/>
                    </a:cubicBezTo>
                    <a:cubicBezTo>
                      <a:pt x="23" y="263"/>
                      <a:pt x="20" y="264"/>
                      <a:pt x="17" y="2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íṩľíḍè-Freeform: Shape 80">
                <a:extLst>
                  <a:ext uri="{FF2B5EF4-FFF2-40B4-BE49-F238E27FC236}">
                    <a16:creationId xmlns:a16="http://schemas.microsoft.com/office/drawing/2014/main" id="{1A610938-0766-45EC-BD63-12DCC07A6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263" y="1758950"/>
                <a:ext cx="69850" cy="82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26"/>
                  </a:cxn>
                  <a:cxn ang="0">
                    <a:pos x="0" y="52"/>
                  </a:cxn>
                  <a:cxn ang="0">
                    <a:pos x="0" y="0"/>
                  </a:cxn>
                </a:cxnLst>
                <a:rect l="0" t="0" r="r" b="b"/>
                <a:pathLst>
                  <a:path w="44" h="52">
                    <a:moveTo>
                      <a:pt x="0" y="0"/>
                    </a:moveTo>
                    <a:lnTo>
                      <a:pt x="44" y="26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A180293F-FCFE-43AE-8C78-BC3D1AED0661}"/>
              </a:ext>
            </a:extLst>
          </p:cNvPr>
          <p:cNvGrpSpPr/>
          <p:nvPr/>
        </p:nvGrpSpPr>
        <p:grpSpPr>
          <a:xfrm>
            <a:off x="1332327" y="989464"/>
            <a:ext cx="3893090" cy="1088622"/>
            <a:chOff x="714483" y="1319285"/>
            <a:chExt cx="5190786" cy="1451496"/>
          </a:xfrm>
        </p:grpSpPr>
        <p:sp>
          <p:nvSpPr>
            <p:cNvPr id="37" name="íṩľíḍè-Freeform: Shape 112">
              <a:extLst>
                <a:ext uri="{FF2B5EF4-FFF2-40B4-BE49-F238E27FC236}">
                  <a16:creationId xmlns:a16="http://schemas.microsoft.com/office/drawing/2014/main" id="{02C19E2B-B969-4A52-946D-CD594AF8B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519" y="1724970"/>
              <a:ext cx="3687670" cy="642165"/>
            </a:xfrm>
            <a:custGeom>
              <a:avLst/>
              <a:gdLst>
                <a:gd name="connsiteX0" fmla="*/ 0 w 3687670"/>
                <a:gd name="connsiteY0" fmla="*/ 0 h 642165"/>
                <a:gd name="connsiteX1" fmla="*/ 2315681 w 3687670"/>
                <a:gd name="connsiteY1" fmla="*/ 0 h 642165"/>
                <a:gd name="connsiteX2" fmla="*/ 2448189 w 3687670"/>
                <a:gd name="connsiteY2" fmla="*/ 0 h 642165"/>
                <a:gd name="connsiteX3" fmla="*/ 3687670 w 3687670"/>
                <a:gd name="connsiteY3" fmla="*/ 0 h 642165"/>
                <a:gd name="connsiteX4" fmla="*/ 3367607 w 3687670"/>
                <a:gd name="connsiteY4" fmla="*/ 320063 h 642165"/>
                <a:gd name="connsiteX5" fmla="*/ 3687670 w 3687670"/>
                <a:gd name="connsiteY5" fmla="*/ 642165 h 642165"/>
                <a:gd name="connsiteX6" fmla="*/ 2448189 w 3687670"/>
                <a:gd name="connsiteY6" fmla="*/ 642165 h 642165"/>
                <a:gd name="connsiteX7" fmla="*/ 2315681 w 3687670"/>
                <a:gd name="connsiteY7" fmla="*/ 642165 h 642165"/>
                <a:gd name="connsiteX8" fmla="*/ 0 w 3687670"/>
                <a:gd name="connsiteY8" fmla="*/ 642165 h 64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7670" h="642165">
                  <a:moveTo>
                    <a:pt x="0" y="0"/>
                  </a:moveTo>
                  <a:lnTo>
                    <a:pt x="2315681" y="0"/>
                  </a:lnTo>
                  <a:lnTo>
                    <a:pt x="2448189" y="0"/>
                  </a:lnTo>
                  <a:lnTo>
                    <a:pt x="3687670" y="0"/>
                  </a:lnTo>
                  <a:lnTo>
                    <a:pt x="3367607" y="320063"/>
                  </a:lnTo>
                  <a:lnTo>
                    <a:pt x="3687670" y="642165"/>
                  </a:lnTo>
                  <a:lnTo>
                    <a:pt x="2448189" y="642165"/>
                  </a:lnTo>
                  <a:lnTo>
                    <a:pt x="2315681" y="642165"/>
                  </a:lnTo>
                  <a:lnTo>
                    <a:pt x="0" y="64216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íṩľíḍè-Oval 33">
              <a:extLst>
                <a:ext uri="{FF2B5EF4-FFF2-40B4-BE49-F238E27FC236}">
                  <a16:creationId xmlns:a16="http://schemas.microsoft.com/office/drawing/2014/main" id="{5690D02F-5BBE-4C46-8A3B-9D0E45D5F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924" y="1794283"/>
              <a:ext cx="493345" cy="493345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39" name="Group 46">
              <a:extLst>
                <a:ext uri="{FF2B5EF4-FFF2-40B4-BE49-F238E27FC236}">
                  <a16:creationId xmlns:a16="http://schemas.microsoft.com/office/drawing/2014/main" id="{3BB4857F-882F-4F02-B3CF-5C3C9AB7BA4D}"/>
                </a:ext>
              </a:extLst>
            </p:cNvPr>
            <p:cNvGrpSpPr/>
            <p:nvPr/>
          </p:nvGrpSpPr>
          <p:grpSpPr>
            <a:xfrm>
              <a:off x="714483" y="1319285"/>
              <a:ext cx="1162011" cy="1451496"/>
              <a:chOff x="1778588" y="1179312"/>
              <a:chExt cx="904875" cy="1130301"/>
            </a:xfrm>
          </p:grpSpPr>
          <p:sp>
            <p:nvSpPr>
              <p:cNvPr id="43" name="íṩľíḍè-Freeform: Shape 73">
                <a:extLst>
                  <a:ext uri="{FF2B5EF4-FFF2-40B4-BE49-F238E27FC236}">
                    <a16:creationId xmlns:a16="http://schemas.microsoft.com/office/drawing/2014/main" id="{39F710B3-14F1-4341-B0DF-8C99F7194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8588" y="1495225"/>
                <a:ext cx="452438" cy="814388"/>
              </a:xfrm>
              <a:custGeom>
                <a:avLst/>
                <a:gdLst/>
                <a:ahLst/>
                <a:cxnLst>
                  <a:cxn ang="0">
                    <a:pos x="285" y="513"/>
                  </a:cxn>
                  <a:cxn ang="0">
                    <a:pos x="0" y="314"/>
                  </a:cxn>
                  <a:cxn ang="0">
                    <a:pos x="0" y="0"/>
                  </a:cxn>
                  <a:cxn ang="0">
                    <a:pos x="285" y="200"/>
                  </a:cxn>
                  <a:cxn ang="0">
                    <a:pos x="285" y="513"/>
                  </a:cxn>
                </a:cxnLst>
                <a:rect l="0" t="0" r="r" b="b"/>
                <a:pathLst>
                  <a:path w="285" h="513">
                    <a:moveTo>
                      <a:pt x="285" y="513"/>
                    </a:moveTo>
                    <a:lnTo>
                      <a:pt x="0" y="314"/>
                    </a:lnTo>
                    <a:lnTo>
                      <a:pt x="0" y="0"/>
                    </a:lnTo>
                    <a:lnTo>
                      <a:pt x="285" y="200"/>
                    </a:lnTo>
                    <a:lnTo>
                      <a:pt x="285" y="513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íṩľíḍè-Freeform: Shape 74">
                <a:extLst>
                  <a:ext uri="{FF2B5EF4-FFF2-40B4-BE49-F238E27FC236}">
                    <a16:creationId xmlns:a16="http://schemas.microsoft.com/office/drawing/2014/main" id="{427F5B8E-6236-4E7F-98DC-E409F50F3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025" y="1495225"/>
                <a:ext cx="452438" cy="814388"/>
              </a:xfrm>
              <a:custGeom>
                <a:avLst/>
                <a:gdLst/>
                <a:ahLst/>
                <a:cxnLst>
                  <a:cxn ang="0">
                    <a:pos x="0" y="513"/>
                  </a:cxn>
                  <a:cxn ang="0">
                    <a:pos x="285" y="314"/>
                  </a:cxn>
                  <a:cxn ang="0">
                    <a:pos x="285" y="0"/>
                  </a:cxn>
                  <a:cxn ang="0">
                    <a:pos x="0" y="200"/>
                  </a:cxn>
                  <a:cxn ang="0">
                    <a:pos x="0" y="513"/>
                  </a:cxn>
                </a:cxnLst>
                <a:rect l="0" t="0" r="r" b="b"/>
                <a:pathLst>
                  <a:path w="285" h="513">
                    <a:moveTo>
                      <a:pt x="0" y="513"/>
                    </a:moveTo>
                    <a:lnTo>
                      <a:pt x="285" y="314"/>
                    </a:lnTo>
                    <a:lnTo>
                      <a:pt x="285" y="0"/>
                    </a:lnTo>
                    <a:lnTo>
                      <a:pt x="0" y="200"/>
                    </a:lnTo>
                    <a:lnTo>
                      <a:pt x="0" y="51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íṩľíḍè-Freeform: Shape 75">
                <a:extLst>
                  <a:ext uri="{FF2B5EF4-FFF2-40B4-BE49-F238E27FC236}">
                    <a16:creationId xmlns:a16="http://schemas.microsoft.com/office/drawing/2014/main" id="{2EBDB3A1-C73D-4532-91FF-11225DDD3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8588" y="1179312"/>
                <a:ext cx="904875" cy="633413"/>
              </a:xfrm>
              <a:custGeom>
                <a:avLst/>
                <a:gdLst/>
                <a:ahLst/>
                <a:cxnLst>
                  <a:cxn ang="0">
                    <a:pos x="0" y="199"/>
                  </a:cxn>
                  <a:cxn ang="0">
                    <a:pos x="285" y="399"/>
                  </a:cxn>
                  <a:cxn ang="0">
                    <a:pos x="570" y="199"/>
                  </a:cxn>
                  <a:cxn ang="0">
                    <a:pos x="285" y="0"/>
                  </a:cxn>
                  <a:cxn ang="0">
                    <a:pos x="0" y="199"/>
                  </a:cxn>
                </a:cxnLst>
                <a:rect l="0" t="0" r="r" b="b"/>
                <a:pathLst>
                  <a:path w="570" h="399">
                    <a:moveTo>
                      <a:pt x="0" y="199"/>
                    </a:moveTo>
                    <a:lnTo>
                      <a:pt x="285" y="399"/>
                    </a:lnTo>
                    <a:lnTo>
                      <a:pt x="570" y="199"/>
                    </a:lnTo>
                    <a:lnTo>
                      <a:pt x="285" y="0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Group 85">
              <a:extLst>
                <a:ext uri="{FF2B5EF4-FFF2-40B4-BE49-F238E27FC236}">
                  <a16:creationId xmlns:a16="http://schemas.microsoft.com/office/drawing/2014/main" id="{67CEC316-2C33-4F76-A837-68EA05DC86AA}"/>
                </a:ext>
              </a:extLst>
            </p:cNvPr>
            <p:cNvGrpSpPr/>
            <p:nvPr/>
          </p:nvGrpSpPr>
          <p:grpSpPr>
            <a:xfrm>
              <a:off x="4680806" y="1873791"/>
              <a:ext cx="304533" cy="344523"/>
              <a:chOff x="1687513" y="1622425"/>
              <a:chExt cx="314325" cy="355600"/>
            </a:xfrm>
          </p:grpSpPr>
          <p:sp>
            <p:nvSpPr>
              <p:cNvPr id="41" name="íṩľíḍè-Freeform: Shape 86">
                <a:extLst>
                  <a:ext uri="{FF2B5EF4-FFF2-40B4-BE49-F238E27FC236}">
                    <a16:creationId xmlns:a16="http://schemas.microsoft.com/office/drawing/2014/main" id="{1693ADCB-EE17-4BB7-8E45-B93EE4937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7513" y="1622425"/>
                <a:ext cx="314325" cy="355600"/>
              </a:xfrm>
              <a:custGeom>
                <a:avLst/>
                <a:gdLst/>
                <a:ahLst/>
                <a:cxnLst>
                  <a:cxn ang="0">
                    <a:pos x="17" y="264"/>
                  </a:cxn>
                  <a:cxn ang="0">
                    <a:pos x="9" y="262"/>
                  </a:cxn>
                  <a:cxn ang="0">
                    <a:pos x="0" y="247"/>
                  </a:cxn>
                  <a:cxn ang="0">
                    <a:pos x="0" y="17"/>
                  </a:cxn>
                  <a:cxn ang="0">
                    <a:pos x="9" y="3"/>
                  </a:cxn>
                  <a:cxn ang="0">
                    <a:pos x="25" y="3"/>
                  </a:cxn>
                  <a:cxn ang="0">
                    <a:pos x="225" y="118"/>
                  </a:cxn>
                  <a:cxn ang="0">
                    <a:pos x="233" y="132"/>
                  </a:cxn>
                  <a:cxn ang="0">
                    <a:pos x="225" y="147"/>
                  </a:cxn>
                  <a:cxn ang="0">
                    <a:pos x="25" y="262"/>
                  </a:cxn>
                  <a:cxn ang="0">
                    <a:pos x="17" y="264"/>
                  </a:cxn>
                </a:cxnLst>
                <a:rect l="0" t="0" r="r" b="b"/>
                <a:pathLst>
                  <a:path w="233" h="264">
                    <a:moveTo>
                      <a:pt x="17" y="264"/>
                    </a:moveTo>
                    <a:cubicBezTo>
                      <a:pt x="14" y="264"/>
                      <a:pt x="11" y="263"/>
                      <a:pt x="9" y="262"/>
                    </a:cubicBezTo>
                    <a:cubicBezTo>
                      <a:pt x="3" y="259"/>
                      <a:pt x="0" y="253"/>
                      <a:pt x="0" y="2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1"/>
                      <a:pt x="3" y="6"/>
                      <a:pt x="9" y="3"/>
                    </a:cubicBezTo>
                    <a:cubicBezTo>
                      <a:pt x="14" y="0"/>
                      <a:pt x="20" y="0"/>
                      <a:pt x="25" y="3"/>
                    </a:cubicBezTo>
                    <a:cubicBezTo>
                      <a:pt x="225" y="118"/>
                      <a:pt x="225" y="118"/>
                      <a:pt x="225" y="118"/>
                    </a:cubicBezTo>
                    <a:cubicBezTo>
                      <a:pt x="230" y="121"/>
                      <a:pt x="233" y="126"/>
                      <a:pt x="233" y="132"/>
                    </a:cubicBezTo>
                    <a:cubicBezTo>
                      <a:pt x="233" y="138"/>
                      <a:pt x="230" y="144"/>
                      <a:pt x="225" y="147"/>
                    </a:cubicBezTo>
                    <a:cubicBezTo>
                      <a:pt x="25" y="262"/>
                      <a:pt x="25" y="262"/>
                      <a:pt x="25" y="262"/>
                    </a:cubicBezTo>
                    <a:cubicBezTo>
                      <a:pt x="23" y="263"/>
                      <a:pt x="20" y="264"/>
                      <a:pt x="17" y="2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íṩľíḍè-Freeform: Shape 87">
                <a:extLst>
                  <a:ext uri="{FF2B5EF4-FFF2-40B4-BE49-F238E27FC236}">
                    <a16:creationId xmlns:a16="http://schemas.microsoft.com/office/drawing/2014/main" id="{76332625-8318-4AB1-88CD-32A2FC2A1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263" y="1758950"/>
                <a:ext cx="69850" cy="82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26"/>
                  </a:cxn>
                  <a:cxn ang="0">
                    <a:pos x="0" y="52"/>
                  </a:cxn>
                  <a:cxn ang="0">
                    <a:pos x="0" y="0"/>
                  </a:cxn>
                </a:cxnLst>
                <a:rect l="0" t="0" r="r" b="b"/>
                <a:pathLst>
                  <a:path w="44" h="52">
                    <a:moveTo>
                      <a:pt x="0" y="0"/>
                    </a:moveTo>
                    <a:lnTo>
                      <a:pt x="44" y="26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4922CE-E460-468F-A5BF-5B98223337BB}"/>
              </a:ext>
            </a:extLst>
          </p:cNvPr>
          <p:cNvGrpSpPr/>
          <p:nvPr/>
        </p:nvGrpSpPr>
        <p:grpSpPr>
          <a:xfrm>
            <a:off x="1332327" y="2556651"/>
            <a:ext cx="3894618" cy="1088622"/>
            <a:chOff x="714483" y="3408867"/>
            <a:chExt cx="5192824" cy="1451496"/>
          </a:xfrm>
        </p:grpSpPr>
        <p:sp>
          <p:nvSpPr>
            <p:cNvPr id="28" name="íṩľíḍè-Freeform: Shape 117">
              <a:extLst>
                <a:ext uri="{FF2B5EF4-FFF2-40B4-BE49-F238E27FC236}">
                  <a16:creationId xmlns:a16="http://schemas.microsoft.com/office/drawing/2014/main" id="{72CFA4FD-1684-49C9-B6F9-DBBD92E4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521" y="3809287"/>
              <a:ext cx="3687669" cy="644203"/>
            </a:xfrm>
            <a:custGeom>
              <a:avLst/>
              <a:gdLst>
                <a:gd name="connsiteX0" fmla="*/ 2315680 w 3687669"/>
                <a:gd name="connsiteY0" fmla="*/ 0 h 644203"/>
                <a:gd name="connsiteX1" fmla="*/ 3687669 w 3687669"/>
                <a:gd name="connsiteY1" fmla="*/ 0 h 644203"/>
                <a:gd name="connsiteX2" fmla="*/ 3367606 w 3687669"/>
                <a:gd name="connsiteY2" fmla="*/ 315986 h 644203"/>
                <a:gd name="connsiteX3" fmla="*/ 3687669 w 3687669"/>
                <a:gd name="connsiteY3" fmla="*/ 644203 h 644203"/>
                <a:gd name="connsiteX4" fmla="*/ 2315680 w 3687669"/>
                <a:gd name="connsiteY4" fmla="*/ 644203 h 644203"/>
                <a:gd name="connsiteX5" fmla="*/ 2315680 w 3687669"/>
                <a:gd name="connsiteY5" fmla="*/ 643184 h 644203"/>
                <a:gd name="connsiteX6" fmla="*/ 0 w 3687669"/>
                <a:gd name="connsiteY6" fmla="*/ 643184 h 644203"/>
                <a:gd name="connsiteX7" fmla="*/ 0 w 3687669"/>
                <a:gd name="connsiteY7" fmla="*/ 1019 h 644203"/>
                <a:gd name="connsiteX8" fmla="*/ 2315680 w 3687669"/>
                <a:gd name="connsiteY8" fmla="*/ 1019 h 64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7669" h="644203">
                  <a:moveTo>
                    <a:pt x="2315680" y="0"/>
                  </a:moveTo>
                  <a:lnTo>
                    <a:pt x="3687669" y="0"/>
                  </a:lnTo>
                  <a:lnTo>
                    <a:pt x="3367606" y="315986"/>
                  </a:lnTo>
                  <a:lnTo>
                    <a:pt x="3687669" y="644203"/>
                  </a:lnTo>
                  <a:lnTo>
                    <a:pt x="2315680" y="644203"/>
                  </a:lnTo>
                  <a:lnTo>
                    <a:pt x="2315680" y="643184"/>
                  </a:lnTo>
                  <a:lnTo>
                    <a:pt x="0" y="643184"/>
                  </a:lnTo>
                  <a:lnTo>
                    <a:pt x="0" y="1019"/>
                  </a:lnTo>
                  <a:lnTo>
                    <a:pt x="2315680" y="101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íṩľíḍè-Oval 31">
              <a:extLst>
                <a:ext uri="{FF2B5EF4-FFF2-40B4-BE49-F238E27FC236}">
                  <a16:creationId xmlns:a16="http://schemas.microsoft.com/office/drawing/2014/main" id="{F408B4B4-A3CD-4F55-B172-2165AD6CD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962" y="3863480"/>
              <a:ext cx="493345" cy="4953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30" name="Group 38">
              <a:extLst>
                <a:ext uri="{FF2B5EF4-FFF2-40B4-BE49-F238E27FC236}">
                  <a16:creationId xmlns:a16="http://schemas.microsoft.com/office/drawing/2014/main" id="{D1F94D19-FE09-4CE3-8FE9-69687AC5C71D}"/>
                </a:ext>
              </a:extLst>
            </p:cNvPr>
            <p:cNvGrpSpPr/>
            <p:nvPr/>
          </p:nvGrpSpPr>
          <p:grpSpPr>
            <a:xfrm>
              <a:off x="714483" y="3408867"/>
              <a:ext cx="1162011" cy="1451496"/>
              <a:chOff x="1778588" y="2806500"/>
              <a:chExt cx="904875" cy="1130301"/>
            </a:xfrm>
          </p:grpSpPr>
          <p:sp>
            <p:nvSpPr>
              <p:cNvPr id="34" name="íṩľíḍè-Freeform: Shape 39">
                <a:extLst>
                  <a:ext uri="{FF2B5EF4-FFF2-40B4-BE49-F238E27FC236}">
                    <a16:creationId xmlns:a16="http://schemas.microsoft.com/office/drawing/2014/main" id="{3F8F12BC-B7C7-438A-8B87-C70BE10C5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8588" y="3122413"/>
                <a:ext cx="450850" cy="814388"/>
              </a:xfrm>
              <a:custGeom>
                <a:avLst/>
                <a:gdLst/>
                <a:ahLst/>
                <a:cxnLst>
                  <a:cxn ang="0">
                    <a:pos x="284" y="513"/>
                  </a:cxn>
                  <a:cxn ang="0">
                    <a:pos x="0" y="314"/>
                  </a:cxn>
                  <a:cxn ang="0">
                    <a:pos x="0" y="0"/>
                  </a:cxn>
                  <a:cxn ang="0">
                    <a:pos x="284" y="200"/>
                  </a:cxn>
                  <a:cxn ang="0">
                    <a:pos x="284" y="513"/>
                  </a:cxn>
                </a:cxnLst>
                <a:rect l="0" t="0" r="r" b="b"/>
                <a:pathLst>
                  <a:path w="284" h="513">
                    <a:moveTo>
                      <a:pt x="284" y="513"/>
                    </a:moveTo>
                    <a:lnTo>
                      <a:pt x="0" y="314"/>
                    </a:lnTo>
                    <a:lnTo>
                      <a:pt x="0" y="0"/>
                    </a:lnTo>
                    <a:lnTo>
                      <a:pt x="284" y="200"/>
                    </a:lnTo>
                    <a:lnTo>
                      <a:pt x="284" y="51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íṩľíḍè-Freeform: Shape 40">
                <a:extLst>
                  <a:ext uri="{FF2B5EF4-FFF2-40B4-BE49-F238E27FC236}">
                    <a16:creationId xmlns:a16="http://schemas.microsoft.com/office/drawing/2014/main" id="{CD6B3E51-FF29-4633-8386-1DCB77CEF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9438" y="3122413"/>
                <a:ext cx="454025" cy="814388"/>
              </a:xfrm>
              <a:custGeom>
                <a:avLst/>
                <a:gdLst/>
                <a:ahLst/>
                <a:cxnLst>
                  <a:cxn ang="0">
                    <a:pos x="0" y="513"/>
                  </a:cxn>
                  <a:cxn ang="0">
                    <a:pos x="286" y="314"/>
                  </a:cxn>
                  <a:cxn ang="0">
                    <a:pos x="286" y="0"/>
                  </a:cxn>
                  <a:cxn ang="0">
                    <a:pos x="0" y="200"/>
                  </a:cxn>
                  <a:cxn ang="0">
                    <a:pos x="0" y="513"/>
                  </a:cxn>
                </a:cxnLst>
                <a:rect l="0" t="0" r="r" b="b"/>
                <a:pathLst>
                  <a:path w="286" h="513">
                    <a:moveTo>
                      <a:pt x="0" y="513"/>
                    </a:moveTo>
                    <a:lnTo>
                      <a:pt x="286" y="314"/>
                    </a:lnTo>
                    <a:lnTo>
                      <a:pt x="286" y="0"/>
                    </a:lnTo>
                    <a:lnTo>
                      <a:pt x="0" y="200"/>
                    </a:lnTo>
                    <a:lnTo>
                      <a:pt x="0" y="51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íṩľíḍè-Freeform: Shape 41">
                <a:extLst>
                  <a:ext uri="{FF2B5EF4-FFF2-40B4-BE49-F238E27FC236}">
                    <a16:creationId xmlns:a16="http://schemas.microsoft.com/office/drawing/2014/main" id="{633A24D0-B5D3-44EC-A582-42318ECD2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8588" y="2806500"/>
                <a:ext cx="904875" cy="633413"/>
              </a:xfrm>
              <a:custGeom>
                <a:avLst/>
                <a:gdLst/>
                <a:ahLst/>
                <a:cxnLst>
                  <a:cxn ang="0">
                    <a:pos x="0" y="199"/>
                  </a:cxn>
                  <a:cxn ang="0">
                    <a:pos x="284" y="399"/>
                  </a:cxn>
                  <a:cxn ang="0">
                    <a:pos x="570" y="199"/>
                  </a:cxn>
                  <a:cxn ang="0">
                    <a:pos x="284" y="0"/>
                  </a:cxn>
                  <a:cxn ang="0">
                    <a:pos x="0" y="199"/>
                  </a:cxn>
                </a:cxnLst>
                <a:rect l="0" t="0" r="r" b="b"/>
                <a:pathLst>
                  <a:path w="570" h="399">
                    <a:moveTo>
                      <a:pt x="0" y="199"/>
                    </a:moveTo>
                    <a:lnTo>
                      <a:pt x="284" y="399"/>
                    </a:lnTo>
                    <a:lnTo>
                      <a:pt x="570" y="199"/>
                    </a:lnTo>
                    <a:lnTo>
                      <a:pt x="284" y="0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92">
              <a:extLst>
                <a:ext uri="{FF2B5EF4-FFF2-40B4-BE49-F238E27FC236}">
                  <a16:creationId xmlns:a16="http://schemas.microsoft.com/office/drawing/2014/main" id="{D52AAD83-1D48-4B04-A767-EC55DA1EB950}"/>
                </a:ext>
              </a:extLst>
            </p:cNvPr>
            <p:cNvGrpSpPr/>
            <p:nvPr/>
          </p:nvGrpSpPr>
          <p:grpSpPr>
            <a:xfrm>
              <a:off x="4690146" y="3960317"/>
              <a:ext cx="304533" cy="344523"/>
              <a:chOff x="1687513" y="1622425"/>
              <a:chExt cx="314325" cy="355600"/>
            </a:xfrm>
          </p:grpSpPr>
          <p:sp>
            <p:nvSpPr>
              <p:cNvPr id="32" name="íṩľíḍè-Freeform: Shape 93">
                <a:extLst>
                  <a:ext uri="{FF2B5EF4-FFF2-40B4-BE49-F238E27FC236}">
                    <a16:creationId xmlns:a16="http://schemas.microsoft.com/office/drawing/2014/main" id="{F97E779D-C9B9-45A9-B713-B0BE8F4BF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7513" y="1622425"/>
                <a:ext cx="314325" cy="355600"/>
              </a:xfrm>
              <a:custGeom>
                <a:avLst/>
                <a:gdLst/>
                <a:ahLst/>
                <a:cxnLst>
                  <a:cxn ang="0">
                    <a:pos x="17" y="264"/>
                  </a:cxn>
                  <a:cxn ang="0">
                    <a:pos x="9" y="262"/>
                  </a:cxn>
                  <a:cxn ang="0">
                    <a:pos x="0" y="247"/>
                  </a:cxn>
                  <a:cxn ang="0">
                    <a:pos x="0" y="17"/>
                  </a:cxn>
                  <a:cxn ang="0">
                    <a:pos x="9" y="3"/>
                  </a:cxn>
                  <a:cxn ang="0">
                    <a:pos x="25" y="3"/>
                  </a:cxn>
                  <a:cxn ang="0">
                    <a:pos x="225" y="118"/>
                  </a:cxn>
                  <a:cxn ang="0">
                    <a:pos x="233" y="132"/>
                  </a:cxn>
                  <a:cxn ang="0">
                    <a:pos x="225" y="147"/>
                  </a:cxn>
                  <a:cxn ang="0">
                    <a:pos x="25" y="262"/>
                  </a:cxn>
                  <a:cxn ang="0">
                    <a:pos x="17" y="264"/>
                  </a:cxn>
                </a:cxnLst>
                <a:rect l="0" t="0" r="r" b="b"/>
                <a:pathLst>
                  <a:path w="233" h="264">
                    <a:moveTo>
                      <a:pt x="17" y="264"/>
                    </a:moveTo>
                    <a:cubicBezTo>
                      <a:pt x="14" y="264"/>
                      <a:pt x="11" y="263"/>
                      <a:pt x="9" y="262"/>
                    </a:cubicBezTo>
                    <a:cubicBezTo>
                      <a:pt x="3" y="259"/>
                      <a:pt x="0" y="253"/>
                      <a:pt x="0" y="2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1"/>
                      <a:pt x="3" y="6"/>
                      <a:pt x="9" y="3"/>
                    </a:cubicBezTo>
                    <a:cubicBezTo>
                      <a:pt x="14" y="0"/>
                      <a:pt x="20" y="0"/>
                      <a:pt x="25" y="3"/>
                    </a:cubicBezTo>
                    <a:cubicBezTo>
                      <a:pt x="225" y="118"/>
                      <a:pt x="225" y="118"/>
                      <a:pt x="225" y="118"/>
                    </a:cubicBezTo>
                    <a:cubicBezTo>
                      <a:pt x="230" y="121"/>
                      <a:pt x="233" y="126"/>
                      <a:pt x="233" y="132"/>
                    </a:cubicBezTo>
                    <a:cubicBezTo>
                      <a:pt x="233" y="138"/>
                      <a:pt x="230" y="144"/>
                      <a:pt x="225" y="147"/>
                    </a:cubicBezTo>
                    <a:cubicBezTo>
                      <a:pt x="25" y="262"/>
                      <a:pt x="25" y="262"/>
                      <a:pt x="25" y="262"/>
                    </a:cubicBezTo>
                    <a:cubicBezTo>
                      <a:pt x="23" y="263"/>
                      <a:pt x="20" y="264"/>
                      <a:pt x="17" y="2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íṩľíḍè-Freeform: Shape 94">
                <a:extLst>
                  <a:ext uri="{FF2B5EF4-FFF2-40B4-BE49-F238E27FC236}">
                    <a16:creationId xmlns:a16="http://schemas.microsoft.com/office/drawing/2014/main" id="{E3B0F202-82BD-4DFB-8E4F-809DC40CC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263" y="1758950"/>
                <a:ext cx="69850" cy="82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26"/>
                  </a:cxn>
                  <a:cxn ang="0">
                    <a:pos x="0" y="52"/>
                  </a:cxn>
                  <a:cxn ang="0">
                    <a:pos x="0" y="0"/>
                  </a:cxn>
                </a:cxnLst>
                <a:rect l="0" t="0" r="r" b="b"/>
                <a:pathLst>
                  <a:path w="44" h="52">
                    <a:moveTo>
                      <a:pt x="0" y="0"/>
                    </a:moveTo>
                    <a:lnTo>
                      <a:pt x="44" y="26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57D31-5DC7-4F92-9F40-E0D4DC3EF703}"/>
              </a:ext>
            </a:extLst>
          </p:cNvPr>
          <p:cNvGrpSpPr/>
          <p:nvPr/>
        </p:nvGrpSpPr>
        <p:grpSpPr>
          <a:xfrm>
            <a:off x="1774196" y="3336422"/>
            <a:ext cx="3879330" cy="1088622"/>
            <a:chOff x="1303642" y="4448562"/>
            <a:chExt cx="5172440" cy="1451496"/>
          </a:xfrm>
        </p:grpSpPr>
        <p:sp>
          <p:nvSpPr>
            <p:cNvPr id="19" name="íṩľíḍè-Freeform: Shape 118">
              <a:extLst>
                <a:ext uri="{FF2B5EF4-FFF2-40B4-BE49-F238E27FC236}">
                  <a16:creationId xmlns:a16="http://schemas.microsoft.com/office/drawing/2014/main" id="{620ED3C9-1A7C-45EC-B1A3-F353B8769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587" y="4855081"/>
              <a:ext cx="3664763" cy="642165"/>
            </a:xfrm>
            <a:custGeom>
              <a:avLst/>
              <a:gdLst>
                <a:gd name="connsiteX0" fmla="*/ 0 w 3664763"/>
                <a:gd name="connsiteY0" fmla="*/ 0 h 642165"/>
                <a:gd name="connsiteX1" fmla="*/ 2292774 w 3664763"/>
                <a:gd name="connsiteY1" fmla="*/ 0 h 642165"/>
                <a:gd name="connsiteX2" fmla="*/ 2293219 w 3664763"/>
                <a:gd name="connsiteY2" fmla="*/ 0 h 642165"/>
                <a:gd name="connsiteX3" fmla="*/ 3664763 w 3664763"/>
                <a:gd name="connsiteY3" fmla="*/ 0 h 642165"/>
                <a:gd name="connsiteX4" fmla="*/ 3342662 w 3664763"/>
                <a:gd name="connsiteY4" fmla="*/ 318025 h 642165"/>
                <a:gd name="connsiteX5" fmla="*/ 3664763 w 3664763"/>
                <a:gd name="connsiteY5" fmla="*/ 642165 h 642165"/>
                <a:gd name="connsiteX6" fmla="*/ 2293219 w 3664763"/>
                <a:gd name="connsiteY6" fmla="*/ 642165 h 642165"/>
                <a:gd name="connsiteX7" fmla="*/ 2292774 w 3664763"/>
                <a:gd name="connsiteY7" fmla="*/ 642165 h 642165"/>
                <a:gd name="connsiteX8" fmla="*/ 0 w 3664763"/>
                <a:gd name="connsiteY8" fmla="*/ 642165 h 64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4763" h="642165">
                  <a:moveTo>
                    <a:pt x="0" y="0"/>
                  </a:moveTo>
                  <a:lnTo>
                    <a:pt x="2292774" y="0"/>
                  </a:lnTo>
                  <a:lnTo>
                    <a:pt x="2293219" y="0"/>
                  </a:lnTo>
                  <a:lnTo>
                    <a:pt x="3664763" y="0"/>
                  </a:lnTo>
                  <a:lnTo>
                    <a:pt x="3342662" y="318025"/>
                  </a:lnTo>
                  <a:lnTo>
                    <a:pt x="3664763" y="642165"/>
                  </a:lnTo>
                  <a:lnTo>
                    <a:pt x="2293219" y="642165"/>
                  </a:lnTo>
                  <a:lnTo>
                    <a:pt x="2292774" y="642165"/>
                  </a:lnTo>
                  <a:lnTo>
                    <a:pt x="0" y="64216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íṩľíḍè-Oval 30">
              <a:extLst>
                <a:ext uri="{FF2B5EF4-FFF2-40B4-BE49-F238E27FC236}">
                  <a16:creationId xmlns:a16="http://schemas.microsoft.com/office/drawing/2014/main" id="{C233F06B-62AA-4426-95DE-732D2E98C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737" y="4925598"/>
              <a:ext cx="493345" cy="49334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21" name="Group 34">
              <a:extLst>
                <a:ext uri="{FF2B5EF4-FFF2-40B4-BE49-F238E27FC236}">
                  <a16:creationId xmlns:a16="http://schemas.microsoft.com/office/drawing/2014/main" id="{AD12F58B-7279-44CA-B5DF-8EF4C84E7DD3}"/>
                </a:ext>
              </a:extLst>
            </p:cNvPr>
            <p:cNvGrpSpPr/>
            <p:nvPr/>
          </p:nvGrpSpPr>
          <p:grpSpPr>
            <a:xfrm>
              <a:off x="1303642" y="4448562"/>
              <a:ext cx="1159973" cy="1451496"/>
              <a:chOff x="2237375" y="3616125"/>
              <a:chExt cx="903288" cy="1130301"/>
            </a:xfrm>
          </p:grpSpPr>
          <p:sp>
            <p:nvSpPr>
              <p:cNvPr id="25" name="íṩľíḍè-Freeform: Shape 35">
                <a:extLst>
                  <a:ext uri="{FF2B5EF4-FFF2-40B4-BE49-F238E27FC236}">
                    <a16:creationId xmlns:a16="http://schemas.microsoft.com/office/drawing/2014/main" id="{652D9DBB-0313-412B-ABE7-A0D2F25E6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7375" y="3932038"/>
                <a:ext cx="450850" cy="814388"/>
              </a:xfrm>
              <a:custGeom>
                <a:avLst/>
                <a:gdLst/>
                <a:ahLst/>
                <a:cxnLst>
                  <a:cxn ang="0">
                    <a:pos x="284" y="513"/>
                  </a:cxn>
                  <a:cxn ang="0">
                    <a:pos x="0" y="313"/>
                  </a:cxn>
                  <a:cxn ang="0">
                    <a:pos x="0" y="0"/>
                  </a:cxn>
                  <a:cxn ang="0">
                    <a:pos x="284" y="200"/>
                  </a:cxn>
                  <a:cxn ang="0">
                    <a:pos x="284" y="513"/>
                  </a:cxn>
                </a:cxnLst>
                <a:rect l="0" t="0" r="r" b="b"/>
                <a:pathLst>
                  <a:path w="284" h="513">
                    <a:moveTo>
                      <a:pt x="284" y="513"/>
                    </a:moveTo>
                    <a:lnTo>
                      <a:pt x="0" y="313"/>
                    </a:lnTo>
                    <a:lnTo>
                      <a:pt x="0" y="0"/>
                    </a:lnTo>
                    <a:lnTo>
                      <a:pt x="284" y="200"/>
                    </a:lnTo>
                    <a:lnTo>
                      <a:pt x="284" y="51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íṩľíḍè-Freeform: Shape 36">
                <a:extLst>
                  <a:ext uri="{FF2B5EF4-FFF2-40B4-BE49-F238E27FC236}">
                    <a16:creationId xmlns:a16="http://schemas.microsoft.com/office/drawing/2014/main" id="{8EF80E71-68A5-4304-BEFB-B13F09F44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225" y="3932038"/>
                <a:ext cx="452438" cy="814388"/>
              </a:xfrm>
              <a:custGeom>
                <a:avLst/>
                <a:gdLst/>
                <a:ahLst/>
                <a:cxnLst>
                  <a:cxn ang="0">
                    <a:pos x="0" y="513"/>
                  </a:cxn>
                  <a:cxn ang="0">
                    <a:pos x="285" y="313"/>
                  </a:cxn>
                  <a:cxn ang="0">
                    <a:pos x="285" y="0"/>
                  </a:cxn>
                  <a:cxn ang="0">
                    <a:pos x="0" y="200"/>
                  </a:cxn>
                  <a:cxn ang="0">
                    <a:pos x="0" y="513"/>
                  </a:cxn>
                </a:cxnLst>
                <a:rect l="0" t="0" r="r" b="b"/>
                <a:pathLst>
                  <a:path w="285" h="513">
                    <a:moveTo>
                      <a:pt x="0" y="513"/>
                    </a:moveTo>
                    <a:lnTo>
                      <a:pt x="285" y="313"/>
                    </a:lnTo>
                    <a:lnTo>
                      <a:pt x="285" y="0"/>
                    </a:lnTo>
                    <a:lnTo>
                      <a:pt x="0" y="200"/>
                    </a:lnTo>
                    <a:lnTo>
                      <a:pt x="0" y="51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íṩľíḍè-Freeform: Shape 37">
                <a:extLst>
                  <a:ext uri="{FF2B5EF4-FFF2-40B4-BE49-F238E27FC236}">
                    <a16:creationId xmlns:a16="http://schemas.microsoft.com/office/drawing/2014/main" id="{AC459127-FD0F-4830-8C41-2EC967E4E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7375" y="3616125"/>
                <a:ext cx="903288" cy="633413"/>
              </a:xfrm>
              <a:custGeom>
                <a:avLst/>
                <a:gdLst/>
                <a:ahLst/>
                <a:cxnLst>
                  <a:cxn ang="0">
                    <a:pos x="0" y="199"/>
                  </a:cxn>
                  <a:cxn ang="0">
                    <a:pos x="284" y="399"/>
                  </a:cxn>
                  <a:cxn ang="0">
                    <a:pos x="569" y="199"/>
                  </a:cxn>
                  <a:cxn ang="0">
                    <a:pos x="284" y="0"/>
                  </a:cxn>
                  <a:cxn ang="0">
                    <a:pos x="0" y="199"/>
                  </a:cxn>
                </a:cxnLst>
                <a:rect l="0" t="0" r="r" b="b"/>
                <a:pathLst>
                  <a:path w="569" h="399">
                    <a:moveTo>
                      <a:pt x="0" y="199"/>
                    </a:moveTo>
                    <a:lnTo>
                      <a:pt x="284" y="399"/>
                    </a:lnTo>
                    <a:lnTo>
                      <a:pt x="569" y="199"/>
                    </a:lnTo>
                    <a:lnTo>
                      <a:pt x="284" y="0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99">
              <a:extLst>
                <a:ext uri="{FF2B5EF4-FFF2-40B4-BE49-F238E27FC236}">
                  <a16:creationId xmlns:a16="http://schemas.microsoft.com/office/drawing/2014/main" id="{39FA9F59-25C7-4C26-AFC0-98056056D50E}"/>
                </a:ext>
              </a:extLst>
            </p:cNvPr>
            <p:cNvGrpSpPr/>
            <p:nvPr/>
          </p:nvGrpSpPr>
          <p:grpSpPr>
            <a:xfrm>
              <a:off x="5287053" y="5003068"/>
              <a:ext cx="304533" cy="344523"/>
              <a:chOff x="1687513" y="1622425"/>
              <a:chExt cx="314325" cy="355600"/>
            </a:xfrm>
          </p:grpSpPr>
          <p:sp>
            <p:nvSpPr>
              <p:cNvPr id="23" name="íṩľíḍè-Freeform: Shape 100">
                <a:extLst>
                  <a:ext uri="{FF2B5EF4-FFF2-40B4-BE49-F238E27FC236}">
                    <a16:creationId xmlns:a16="http://schemas.microsoft.com/office/drawing/2014/main" id="{16ABD75D-2B02-4748-BAB3-7BFDABFFE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7513" y="1622425"/>
                <a:ext cx="314325" cy="355600"/>
              </a:xfrm>
              <a:custGeom>
                <a:avLst/>
                <a:gdLst/>
                <a:ahLst/>
                <a:cxnLst>
                  <a:cxn ang="0">
                    <a:pos x="17" y="264"/>
                  </a:cxn>
                  <a:cxn ang="0">
                    <a:pos x="9" y="262"/>
                  </a:cxn>
                  <a:cxn ang="0">
                    <a:pos x="0" y="247"/>
                  </a:cxn>
                  <a:cxn ang="0">
                    <a:pos x="0" y="17"/>
                  </a:cxn>
                  <a:cxn ang="0">
                    <a:pos x="9" y="3"/>
                  </a:cxn>
                  <a:cxn ang="0">
                    <a:pos x="25" y="3"/>
                  </a:cxn>
                  <a:cxn ang="0">
                    <a:pos x="225" y="118"/>
                  </a:cxn>
                  <a:cxn ang="0">
                    <a:pos x="233" y="132"/>
                  </a:cxn>
                  <a:cxn ang="0">
                    <a:pos x="225" y="147"/>
                  </a:cxn>
                  <a:cxn ang="0">
                    <a:pos x="25" y="262"/>
                  </a:cxn>
                  <a:cxn ang="0">
                    <a:pos x="17" y="264"/>
                  </a:cxn>
                </a:cxnLst>
                <a:rect l="0" t="0" r="r" b="b"/>
                <a:pathLst>
                  <a:path w="233" h="264">
                    <a:moveTo>
                      <a:pt x="17" y="264"/>
                    </a:moveTo>
                    <a:cubicBezTo>
                      <a:pt x="14" y="264"/>
                      <a:pt x="11" y="263"/>
                      <a:pt x="9" y="262"/>
                    </a:cubicBezTo>
                    <a:cubicBezTo>
                      <a:pt x="3" y="259"/>
                      <a:pt x="0" y="253"/>
                      <a:pt x="0" y="2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1"/>
                      <a:pt x="3" y="6"/>
                      <a:pt x="9" y="3"/>
                    </a:cubicBezTo>
                    <a:cubicBezTo>
                      <a:pt x="14" y="0"/>
                      <a:pt x="20" y="0"/>
                      <a:pt x="25" y="3"/>
                    </a:cubicBezTo>
                    <a:cubicBezTo>
                      <a:pt x="225" y="118"/>
                      <a:pt x="225" y="118"/>
                      <a:pt x="225" y="118"/>
                    </a:cubicBezTo>
                    <a:cubicBezTo>
                      <a:pt x="230" y="121"/>
                      <a:pt x="233" y="126"/>
                      <a:pt x="233" y="132"/>
                    </a:cubicBezTo>
                    <a:cubicBezTo>
                      <a:pt x="233" y="138"/>
                      <a:pt x="230" y="144"/>
                      <a:pt x="225" y="147"/>
                    </a:cubicBezTo>
                    <a:cubicBezTo>
                      <a:pt x="25" y="262"/>
                      <a:pt x="25" y="262"/>
                      <a:pt x="25" y="262"/>
                    </a:cubicBezTo>
                    <a:cubicBezTo>
                      <a:pt x="23" y="263"/>
                      <a:pt x="20" y="264"/>
                      <a:pt x="17" y="2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íṩľíḍè-Freeform: Shape 101">
                <a:extLst>
                  <a:ext uri="{FF2B5EF4-FFF2-40B4-BE49-F238E27FC236}">
                    <a16:creationId xmlns:a16="http://schemas.microsoft.com/office/drawing/2014/main" id="{B6F7A5A1-3A91-4F12-9311-73535466F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263" y="1758950"/>
                <a:ext cx="69850" cy="82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26"/>
                  </a:cxn>
                  <a:cxn ang="0">
                    <a:pos x="0" y="52"/>
                  </a:cxn>
                  <a:cxn ang="0">
                    <a:pos x="0" y="0"/>
                  </a:cxn>
                </a:cxnLst>
                <a:rect l="0" t="0" r="r" b="b"/>
                <a:pathLst>
                  <a:path w="44" h="52">
                    <a:moveTo>
                      <a:pt x="0" y="0"/>
                    </a:moveTo>
                    <a:lnTo>
                      <a:pt x="44" y="26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49473E33-3C10-4BBF-A6FF-C9401DEF0C1E}"/>
              </a:ext>
            </a:extLst>
          </p:cNvPr>
          <p:cNvGrpSpPr/>
          <p:nvPr/>
        </p:nvGrpSpPr>
        <p:grpSpPr>
          <a:xfrm>
            <a:off x="5651998" y="1994861"/>
            <a:ext cx="2664419" cy="649603"/>
            <a:chOff x="8601584" y="1451933"/>
            <a:chExt cx="2709533" cy="866137"/>
          </a:xfrm>
        </p:grpSpPr>
        <p:sp>
          <p:nvSpPr>
            <p:cNvPr id="17" name="íṩľíḍè-TextBox 48">
              <a:extLst>
                <a:ext uri="{FF2B5EF4-FFF2-40B4-BE49-F238E27FC236}">
                  <a16:creationId xmlns:a16="http://schemas.microsoft.com/office/drawing/2014/main" id="{E3CDF0F1-5F33-43A9-8083-EDDA3F450A6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 lnSpcReduction="10000"/>
            </a:bodyPr>
            <a:lstStyle/>
            <a:p>
              <a:r>
                <a:rPr lang="en-US" altLang="zh-CN" sz="1600">
                  <a:solidFill>
                    <a:schemeClr val="accent3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600" dirty="0">
                <a:solidFill>
                  <a:schemeClr val="accent3">
                    <a:lumMod val="10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íṩľíḍè-TextBox 49">
              <a:extLst>
                <a:ext uri="{FF2B5EF4-FFF2-40B4-BE49-F238E27FC236}">
                  <a16:creationId xmlns:a16="http://schemas.microsoft.com/office/drawing/2014/main" id="{958FACEB-3BC3-46D7-AC4C-D6693A1856C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01585" y="1761892"/>
              <a:ext cx="2709532" cy="556178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8" name="Group 50">
            <a:extLst>
              <a:ext uri="{FF2B5EF4-FFF2-40B4-BE49-F238E27FC236}">
                <a16:creationId xmlns:a16="http://schemas.microsoft.com/office/drawing/2014/main" id="{8185DC43-969B-4952-9A89-47E9D97623E4}"/>
              </a:ext>
            </a:extLst>
          </p:cNvPr>
          <p:cNvGrpSpPr/>
          <p:nvPr/>
        </p:nvGrpSpPr>
        <p:grpSpPr>
          <a:xfrm>
            <a:off x="5225416" y="1208974"/>
            <a:ext cx="2658951" cy="649603"/>
            <a:chOff x="8601584" y="1451933"/>
            <a:chExt cx="2703973" cy="866137"/>
          </a:xfrm>
        </p:grpSpPr>
        <p:sp>
          <p:nvSpPr>
            <p:cNvPr id="15" name="íṩľíḍè-TextBox 51">
              <a:extLst>
                <a:ext uri="{FF2B5EF4-FFF2-40B4-BE49-F238E27FC236}">
                  <a16:creationId xmlns:a16="http://schemas.microsoft.com/office/drawing/2014/main" id="{DCC7FA45-F605-4CE9-A31A-0BE8FC7670F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 lnSpcReduction="10000"/>
            </a:bodyPr>
            <a:lstStyle/>
            <a:p>
              <a:r>
                <a:rPr lang="en-US" altLang="zh-CN" sz="1600">
                  <a:solidFill>
                    <a:schemeClr val="accent4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600" dirty="0">
                <a:solidFill>
                  <a:schemeClr val="accent4">
                    <a:lumMod val="10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íṡľíḍè-TextBox 52">
              <a:extLst>
                <a:ext uri="{FF2B5EF4-FFF2-40B4-BE49-F238E27FC236}">
                  <a16:creationId xmlns:a16="http://schemas.microsoft.com/office/drawing/2014/main" id="{6EC37C1B-AE0A-4660-9801-AC7FDE05535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01584" y="1761892"/>
              <a:ext cx="2703973" cy="556178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9" name="Group 53">
            <a:extLst>
              <a:ext uri="{FF2B5EF4-FFF2-40B4-BE49-F238E27FC236}">
                <a16:creationId xmlns:a16="http://schemas.microsoft.com/office/drawing/2014/main" id="{019107AB-F5A0-484C-B9C2-71D3F759C3A6}"/>
              </a:ext>
            </a:extLst>
          </p:cNvPr>
          <p:cNvGrpSpPr/>
          <p:nvPr/>
        </p:nvGrpSpPr>
        <p:grpSpPr>
          <a:xfrm>
            <a:off x="5226946" y="2776161"/>
            <a:ext cx="2729431" cy="649603"/>
            <a:chOff x="8601584" y="1451933"/>
            <a:chExt cx="2775646" cy="866137"/>
          </a:xfrm>
        </p:grpSpPr>
        <p:sp>
          <p:nvSpPr>
            <p:cNvPr id="13" name="íṡľíḍè-TextBox 54">
              <a:extLst>
                <a:ext uri="{FF2B5EF4-FFF2-40B4-BE49-F238E27FC236}">
                  <a16:creationId xmlns:a16="http://schemas.microsoft.com/office/drawing/2014/main" id="{07FF5BCF-1D27-4202-81F7-17DEB03BEA1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 lnSpcReduction="10000"/>
            </a:bodyPr>
            <a:lstStyle/>
            <a:p>
              <a:r>
                <a:rPr lang="en-US" altLang="zh-CN" sz="1600">
                  <a:solidFill>
                    <a:schemeClr val="accent2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600" dirty="0">
                <a:solidFill>
                  <a:schemeClr val="accent2">
                    <a:lumMod val="10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íṡľíḍè-TextBox 55">
              <a:extLst>
                <a:ext uri="{FF2B5EF4-FFF2-40B4-BE49-F238E27FC236}">
                  <a16:creationId xmlns:a16="http://schemas.microsoft.com/office/drawing/2014/main" id="{A60EEFB9-17C6-4B11-A219-C391028280F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01585" y="1761892"/>
              <a:ext cx="2775645" cy="556178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0" name="Group 56">
            <a:extLst>
              <a:ext uri="{FF2B5EF4-FFF2-40B4-BE49-F238E27FC236}">
                <a16:creationId xmlns:a16="http://schemas.microsoft.com/office/drawing/2014/main" id="{02CCADE4-7D38-45C0-8175-12016F43E5C7}"/>
              </a:ext>
            </a:extLst>
          </p:cNvPr>
          <p:cNvGrpSpPr/>
          <p:nvPr/>
        </p:nvGrpSpPr>
        <p:grpSpPr>
          <a:xfrm>
            <a:off x="5651996" y="3555932"/>
            <a:ext cx="2736427" cy="649603"/>
            <a:chOff x="8601584" y="1451933"/>
            <a:chExt cx="2782761" cy="866137"/>
          </a:xfrm>
        </p:grpSpPr>
        <p:sp>
          <p:nvSpPr>
            <p:cNvPr id="11" name="íṡľíḍè-TextBox 57">
              <a:extLst>
                <a:ext uri="{FF2B5EF4-FFF2-40B4-BE49-F238E27FC236}">
                  <a16:creationId xmlns:a16="http://schemas.microsoft.com/office/drawing/2014/main" id="{CCF2A7B0-C942-47CF-A3BF-3E08ED72B9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 lnSpcReduction="10000"/>
            </a:bodyPr>
            <a:lstStyle/>
            <a:p>
              <a:r>
                <a:rPr lang="en-US" altLang="zh-CN" sz="1600">
                  <a:solidFill>
                    <a:schemeClr val="accent1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600" dirty="0">
                <a:solidFill>
                  <a:schemeClr val="accent1">
                    <a:lumMod val="10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íṡľíḍè-TextBox 58">
              <a:extLst>
                <a:ext uri="{FF2B5EF4-FFF2-40B4-BE49-F238E27FC236}">
                  <a16:creationId xmlns:a16="http://schemas.microsoft.com/office/drawing/2014/main" id="{2AD1F784-ABC1-48CD-AAF4-BE650911B6A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01585" y="1761892"/>
              <a:ext cx="2782760" cy="556178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56" name="íṡľíḍè-TextBox 81">
            <a:extLst>
              <a:ext uri="{FF2B5EF4-FFF2-40B4-BE49-F238E27FC236}">
                <a16:creationId xmlns:a16="http://schemas.microsoft.com/office/drawing/2014/main" id="{9B6F9746-B9B5-4DC4-B8FE-A5D111091C76}"/>
              </a:ext>
            </a:extLst>
          </p:cNvPr>
          <p:cNvSpPr txBox="1"/>
          <p:nvPr/>
        </p:nvSpPr>
        <p:spPr>
          <a:xfrm>
            <a:off x="1742937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SMART CONTRACT IN REALITY PROCESS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705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79C4875C-324F-4561-8823-E93A82D957A3}"/>
              </a:ext>
            </a:extLst>
          </p:cNvPr>
          <p:cNvGrpSpPr/>
          <p:nvPr/>
        </p:nvGrpSpPr>
        <p:grpSpPr>
          <a:xfrm>
            <a:off x="2451104" y="1393214"/>
            <a:ext cx="4241805" cy="2744746"/>
            <a:chOff x="2451104" y="1393214"/>
            <a:chExt cx="4241805" cy="2744746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27780311-E53D-4F4E-9F58-BE72B35BC5CA}"/>
                </a:ext>
              </a:extLst>
            </p:cNvPr>
            <p:cNvGrpSpPr/>
            <p:nvPr/>
          </p:nvGrpSpPr>
          <p:grpSpPr>
            <a:xfrm>
              <a:off x="5164089" y="3390642"/>
              <a:ext cx="1360541" cy="747318"/>
              <a:chOff x="5164085" y="3824753"/>
              <a:chExt cx="1360540" cy="747318"/>
            </a:xfrm>
          </p:grpSpPr>
          <p:sp>
            <p:nvSpPr>
              <p:cNvPr id="54" name="îŝḷîḓé-Freeform: Shape 7">
                <a:extLst>
                  <a:ext uri="{FF2B5EF4-FFF2-40B4-BE49-F238E27FC236}">
                    <a16:creationId xmlns:a16="http://schemas.microsoft.com/office/drawing/2014/main" id="{E3E05207-6E5B-4B31-8443-294AF80F0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4085" y="3824753"/>
                <a:ext cx="446468" cy="747318"/>
              </a:xfrm>
              <a:custGeom>
                <a:avLst/>
                <a:gdLst>
                  <a:gd name="T0" fmla="*/ 325 w 325"/>
                  <a:gd name="T1" fmla="*/ 544 h 544"/>
                  <a:gd name="T2" fmla="*/ 0 w 325"/>
                  <a:gd name="T3" fmla="*/ 41 h 544"/>
                  <a:gd name="T4" fmla="*/ 41 w 325"/>
                  <a:gd name="T5" fmla="*/ 0 h 544"/>
                  <a:gd name="T6" fmla="*/ 325 w 325"/>
                  <a:gd name="T7" fmla="*/ 136 h 544"/>
                  <a:gd name="T8" fmla="*/ 325 w 325"/>
                  <a:gd name="T9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544">
                    <a:moveTo>
                      <a:pt x="325" y="544"/>
                    </a:moveTo>
                    <a:lnTo>
                      <a:pt x="0" y="41"/>
                    </a:lnTo>
                    <a:lnTo>
                      <a:pt x="41" y="0"/>
                    </a:lnTo>
                    <a:lnTo>
                      <a:pt x="325" y="136"/>
                    </a:lnTo>
                    <a:lnTo>
                      <a:pt x="325" y="54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55" name="Group 8">
                <a:extLst>
                  <a:ext uri="{FF2B5EF4-FFF2-40B4-BE49-F238E27FC236}">
                    <a16:creationId xmlns:a16="http://schemas.microsoft.com/office/drawing/2014/main" id="{1D243F77-D7EE-4EA1-956A-250F4E5AE548}"/>
                  </a:ext>
                </a:extLst>
              </p:cNvPr>
              <p:cNvGrpSpPr/>
              <p:nvPr/>
            </p:nvGrpSpPr>
            <p:grpSpPr>
              <a:xfrm>
                <a:off x="5610225" y="4007380"/>
                <a:ext cx="914400" cy="558446"/>
                <a:chOff x="5610225" y="4007380"/>
                <a:chExt cx="914400" cy="558446"/>
              </a:xfrm>
            </p:grpSpPr>
            <p:sp>
              <p:nvSpPr>
                <p:cNvPr id="56" name="îŝḷîḓé-Rectangle 9">
                  <a:extLst>
                    <a:ext uri="{FF2B5EF4-FFF2-40B4-BE49-F238E27FC236}">
                      <a16:creationId xmlns:a16="http://schemas.microsoft.com/office/drawing/2014/main" id="{25536595-66D0-4B65-ADD5-886AB9956763}"/>
                    </a:ext>
                  </a:extLst>
                </p:cNvPr>
                <p:cNvSpPr/>
                <p:nvPr/>
              </p:nvSpPr>
              <p:spPr>
                <a:xfrm>
                  <a:off x="5610225" y="4007380"/>
                  <a:ext cx="914400" cy="5584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îŝḷîḓé-Freeform: Shape 10">
                  <a:extLst>
                    <a:ext uri="{FF2B5EF4-FFF2-40B4-BE49-F238E27FC236}">
                      <a16:creationId xmlns:a16="http://schemas.microsoft.com/office/drawing/2014/main" id="{CAC96856-AFB4-4564-8CFF-1268C72191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0837" y="4160016"/>
                  <a:ext cx="253176" cy="253174"/>
                </a:xfrm>
                <a:custGeom>
                  <a:avLst/>
                  <a:gdLst/>
                  <a:ahLst/>
                  <a:cxnLst>
                    <a:cxn ang="0">
                      <a:pos x="60" y="40"/>
                    </a:cxn>
                    <a:cxn ang="0">
                      <a:pos x="40" y="60"/>
                    </a:cxn>
                    <a:cxn ang="0">
                      <a:pos x="36" y="61"/>
                    </a:cxn>
                    <a:cxn ang="0">
                      <a:pos x="33" y="60"/>
                    </a:cxn>
                    <a:cxn ang="0">
                      <a:pos x="4" y="31"/>
                    </a:cxn>
                    <a:cxn ang="0">
                      <a:pos x="0" y="22"/>
                    </a:cxn>
                    <a:cxn ang="0">
                      <a:pos x="0" y="6"/>
                    </a:cxn>
                    <a:cxn ang="0">
                      <a:pos x="6" y="0"/>
                    </a:cxn>
                    <a:cxn ang="0">
                      <a:pos x="22" y="0"/>
                    </a:cxn>
                    <a:cxn ang="0">
                      <a:pos x="31" y="4"/>
                    </a:cxn>
                    <a:cxn ang="0">
                      <a:pos x="60" y="33"/>
                    </a:cxn>
                    <a:cxn ang="0">
                      <a:pos x="61" y="36"/>
                    </a:cxn>
                    <a:cxn ang="0">
                      <a:pos x="60" y="40"/>
                    </a:cxn>
                    <a:cxn ang="0">
                      <a:pos x="13" y="8"/>
                    </a:cxn>
                    <a:cxn ang="0">
                      <a:pos x="8" y="13"/>
                    </a:cxn>
                    <a:cxn ang="0">
                      <a:pos x="13" y="18"/>
                    </a:cxn>
                    <a:cxn ang="0">
                      <a:pos x="18" y="13"/>
                    </a:cxn>
                    <a:cxn ang="0">
                      <a:pos x="13" y="8"/>
                    </a:cxn>
                  </a:cxnLst>
                  <a:rect l="0" t="0" r="r" b="b"/>
                  <a:pathLst>
                    <a:path w="61" h="61">
                      <a:moveTo>
                        <a:pt x="60" y="40"/>
                      </a:moveTo>
                      <a:cubicBezTo>
                        <a:pt x="40" y="60"/>
                        <a:pt x="40" y="60"/>
                        <a:pt x="40" y="60"/>
                      </a:cubicBezTo>
                      <a:cubicBezTo>
                        <a:pt x="39" y="61"/>
                        <a:pt x="38" y="61"/>
                        <a:pt x="36" y="61"/>
                      </a:cubicBezTo>
                      <a:cubicBezTo>
                        <a:pt x="35" y="61"/>
                        <a:pt x="34" y="61"/>
                        <a:pt x="33" y="60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2" y="29"/>
                        <a:pt x="0" y="25"/>
                        <a:pt x="0" y="2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5" y="0"/>
                        <a:pt x="29" y="2"/>
                        <a:pt x="31" y="4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1" y="34"/>
                        <a:pt x="61" y="35"/>
                        <a:pt x="61" y="36"/>
                      </a:cubicBezTo>
                      <a:cubicBezTo>
                        <a:pt x="61" y="38"/>
                        <a:pt x="61" y="39"/>
                        <a:pt x="60" y="40"/>
                      </a:cubicBezTo>
                      <a:close/>
                      <a:moveTo>
                        <a:pt x="13" y="8"/>
                      </a:moveTo>
                      <a:cubicBezTo>
                        <a:pt x="10" y="8"/>
                        <a:pt x="8" y="10"/>
                        <a:pt x="8" y="13"/>
                      </a:cubicBezTo>
                      <a:cubicBezTo>
                        <a:pt x="8" y="16"/>
                        <a:pt x="10" y="18"/>
                        <a:pt x="13" y="18"/>
                      </a:cubicBezTo>
                      <a:cubicBezTo>
                        <a:pt x="16" y="18"/>
                        <a:pt x="18" y="16"/>
                        <a:pt x="18" y="13"/>
                      </a:cubicBezTo>
                      <a:cubicBezTo>
                        <a:pt x="18" y="10"/>
                        <a:pt x="16" y="8"/>
                        <a:pt x="13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" name="Group 11">
              <a:extLst>
                <a:ext uri="{FF2B5EF4-FFF2-40B4-BE49-F238E27FC236}">
                  <a16:creationId xmlns:a16="http://schemas.microsoft.com/office/drawing/2014/main" id="{EF078872-2E54-4710-827A-E3B415C18A63}"/>
                </a:ext>
              </a:extLst>
            </p:cNvPr>
            <p:cNvGrpSpPr/>
            <p:nvPr/>
          </p:nvGrpSpPr>
          <p:grpSpPr>
            <a:xfrm>
              <a:off x="2616199" y="3390642"/>
              <a:ext cx="1359593" cy="747318"/>
              <a:chOff x="2616200" y="3824753"/>
              <a:chExt cx="1359593" cy="747318"/>
            </a:xfrm>
          </p:grpSpPr>
          <p:sp>
            <p:nvSpPr>
              <p:cNvPr id="50" name="îŝḷîḓé-Freeform: Shape 12">
                <a:extLst>
                  <a:ext uri="{FF2B5EF4-FFF2-40B4-BE49-F238E27FC236}">
                    <a16:creationId xmlns:a16="http://schemas.microsoft.com/office/drawing/2014/main" id="{B184FCB9-7A7C-45CA-866F-BFCF04772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952" y="3824753"/>
                <a:ext cx="447841" cy="747318"/>
              </a:xfrm>
              <a:custGeom>
                <a:avLst/>
                <a:gdLst>
                  <a:gd name="T0" fmla="*/ 0 w 326"/>
                  <a:gd name="T1" fmla="*/ 544 h 544"/>
                  <a:gd name="T2" fmla="*/ 326 w 326"/>
                  <a:gd name="T3" fmla="*/ 41 h 544"/>
                  <a:gd name="T4" fmla="*/ 284 w 326"/>
                  <a:gd name="T5" fmla="*/ 0 h 544"/>
                  <a:gd name="T6" fmla="*/ 0 w 326"/>
                  <a:gd name="T7" fmla="*/ 136 h 544"/>
                  <a:gd name="T8" fmla="*/ 0 w 326"/>
                  <a:gd name="T9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544">
                    <a:moveTo>
                      <a:pt x="0" y="544"/>
                    </a:moveTo>
                    <a:lnTo>
                      <a:pt x="326" y="41"/>
                    </a:lnTo>
                    <a:lnTo>
                      <a:pt x="284" y="0"/>
                    </a:lnTo>
                    <a:lnTo>
                      <a:pt x="0" y="136"/>
                    </a:lnTo>
                    <a:lnTo>
                      <a:pt x="0" y="5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51" name="Group 13">
                <a:extLst>
                  <a:ext uri="{FF2B5EF4-FFF2-40B4-BE49-F238E27FC236}">
                    <a16:creationId xmlns:a16="http://schemas.microsoft.com/office/drawing/2014/main" id="{AFCF1A8A-9C26-4F5F-AE0D-7F49AE4DCBB7}"/>
                  </a:ext>
                </a:extLst>
              </p:cNvPr>
              <p:cNvGrpSpPr/>
              <p:nvPr/>
            </p:nvGrpSpPr>
            <p:grpSpPr>
              <a:xfrm>
                <a:off x="2616200" y="4007380"/>
                <a:ext cx="914400" cy="558446"/>
                <a:chOff x="2616200" y="4007380"/>
                <a:chExt cx="914400" cy="558446"/>
              </a:xfrm>
            </p:grpSpPr>
            <p:sp>
              <p:nvSpPr>
                <p:cNvPr id="52" name="îŝḷîḓé-Rectangle 14">
                  <a:extLst>
                    <a:ext uri="{FF2B5EF4-FFF2-40B4-BE49-F238E27FC236}">
                      <a16:creationId xmlns:a16="http://schemas.microsoft.com/office/drawing/2014/main" id="{60261A1B-D594-48D8-8506-05094C07B354}"/>
                    </a:ext>
                  </a:extLst>
                </p:cNvPr>
                <p:cNvSpPr/>
                <p:nvPr/>
              </p:nvSpPr>
              <p:spPr>
                <a:xfrm>
                  <a:off x="2616200" y="4007380"/>
                  <a:ext cx="914400" cy="55844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îŝḷîḓé-Freeform: Shape 15">
                  <a:extLst>
                    <a:ext uri="{FF2B5EF4-FFF2-40B4-BE49-F238E27FC236}">
                      <a16:creationId xmlns:a16="http://schemas.microsoft.com/office/drawing/2014/main" id="{F1E75680-5FBA-4D37-B2BA-287079EDA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4345" y="4137000"/>
                  <a:ext cx="278110" cy="299206"/>
                </a:xfrm>
                <a:custGeom>
                  <a:avLst/>
                  <a:gdLst/>
                  <a:ahLst/>
                  <a:cxnLst>
                    <a:cxn ang="0">
                      <a:pos x="67" y="67"/>
                    </a:cxn>
                    <a:cxn ang="0">
                      <a:pos x="61" y="72"/>
                    </a:cxn>
                    <a:cxn ang="0">
                      <a:pos x="5" y="72"/>
                    </a:cxn>
                    <a:cxn ang="0">
                      <a:pos x="0" y="67"/>
                    </a:cxn>
                    <a:cxn ang="0">
                      <a:pos x="0" y="16"/>
                    </a:cxn>
                    <a:cxn ang="0">
                      <a:pos x="5" y="11"/>
                    </a:cxn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16" y="0"/>
                    </a:cxn>
                    <a:cxn ang="0">
                      <a:pos x="19" y="0"/>
                    </a:cxn>
                    <a:cxn ang="0">
                      <a:pos x="25" y="7"/>
                    </a:cxn>
                    <a:cxn ang="0">
                      <a:pos x="25" y="11"/>
                    </a:cxn>
                    <a:cxn ang="0">
                      <a:pos x="41" y="11"/>
                    </a:cxn>
                    <a:cxn ang="0">
                      <a:pos x="41" y="7"/>
                    </a:cxn>
                    <a:cxn ang="0">
                      <a:pos x="47" y="0"/>
                    </a:cxn>
                    <a:cxn ang="0">
                      <a:pos x="50" y="0"/>
                    </a:cxn>
                    <a:cxn ang="0">
                      <a:pos x="56" y="7"/>
                    </a:cxn>
                    <a:cxn ang="0">
                      <a:pos x="56" y="11"/>
                    </a:cxn>
                    <a:cxn ang="0">
                      <a:pos x="61" y="11"/>
                    </a:cxn>
                    <a:cxn ang="0">
                      <a:pos x="67" y="16"/>
                    </a:cxn>
                    <a:cxn ang="0">
                      <a:pos x="67" y="67"/>
                    </a:cxn>
                    <a:cxn ang="0">
                      <a:pos x="61" y="67"/>
                    </a:cxn>
                    <a:cxn ang="0">
                      <a:pos x="61" y="26"/>
                    </a:cxn>
                    <a:cxn ang="0">
                      <a:pos x="5" y="26"/>
                    </a:cxn>
                    <a:cxn ang="0">
                      <a:pos x="5" y="67"/>
                    </a:cxn>
                    <a:cxn ang="0">
                      <a:pos x="61" y="67"/>
                    </a:cxn>
                    <a:cxn ang="0">
                      <a:pos x="20" y="7"/>
                    </a:cxn>
                    <a:cxn ang="0">
                      <a:pos x="19" y="5"/>
                    </a:cxn>
                    <a:cxn ang="0">
                      <a:pos x="16" y="5"/>
                    </a:cxn>
                    <a:cxn ang="0">
                      <a:pos x="15" y="7"/>
                    </a:cxn>
                    <a:cxn ang="0">
                      <a:pos x="15" y="18"/>
                    </a:cxn>
                    <a:cxn ang="0">
                      <a:pos x="16" y="20"/>
                    </a:cxn>
                    <a:cxn ang="0">
                      <a:pos x="19" y="20"/>
                    </a:cxn>
                    <a:cxn ang="0">
                      <a:pos x="20" y="18"/>
                    </a:cxn>
                    <a:cxn ang="0">
                      <a:pos x="20" y="7"/>
                    </a:cxn>
                    <a:cxn ang="0">
                      <a:pos x="51" y="7"/>
                    </a:cxn>
                    <a:cxn ang="0">
                      <a:pos x="50" y="5"/>
                    </a:cxn>
                    <a:cxn ang="0">
                      <a:pos x="47" y="5"/>
                    </a:cxn>
                    <a:cxn ang="0">
                      <a:pos x="46" y="7"/>
                    </a:cxn>
                    <a:cxn ang="0">
                      <a:pos x="46" y="18"/>
                    </a:cxn>
                    <a:cxn ang="0">
                      <a:pos x="47" y="20"/>
                    </a:cxn>
                    <a:cxn ang="0">
                      <a:pos x="50" y="20"/>
                    </a:cxn>
                    <a:cxn ang="0">
                      <a:pos x="51" y="18"/>
                    </a:cxn>
                    <a:cxn ang="0">
                      <a:pos x="51" y="7"/>
                    </a:cxn>
                  </a:cxnLst>
                  <a:rect l="0" t="0" r="r" b="b"/>
                  <a:pathLst>
                    <a:path w="67" h="72">
                      <a:moveTo>
                        <a:pt x="67" y="67"/>
                      </a:moveTo>
                      <a:cubicBezTo>
                        <a:pt x="67" y="70"/>
                        <a:pt x="64" y="72"/>
                        <a:pt x="61" y="72"/>
                      </a:cubicBezTo>
                      <a:cubicBezTo>
                        <a:pt x="5" y="72"/>
                        <a:pt x="5" y="72"/>
                        <a:pt x="5" y="72"/>
                      </a:cubicBezTo>
                      <a:cubicBezTo>
                        <a:pt x="2" y="72"/>
                        <a:pt x="0" y="70"/>
                        <a:pt x="0" y="67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3"/>
                        <a:pt x="2" y="11"/>
                        <a:pt x="5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3"/>
                        <a:pt x="13" y="0"/>
                        <a:pt x="16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3" y="0"/>
                        <a:pt x="25" y="3"/>
                        <a:pt x="25" y="7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41" y="7"/>
                        <a:pt x="41" y="7"/>
                        <a:pt x="41" y="7"/>
                      </a:cubicBezTo>
                      <a:cubicBezTo>
                        <a:pt x="41" y="3"/>
                        <a:pt x="44" y="0"/>
                        <a:pt x="47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3" y="0"/>
                        <a:pt x="56" y="3"/>
                        <a:pt x="56" y="7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61" y="11"/>
                        <a:pt x="61" y="11"/>
                        <a:pt x="61" y="11"/>
                      </a:cubicBezTo>
                      <a:cubicBezTo>
                        <a:pt x="64" y="11"/>
                        <a:pt x="67" y="13"/>
                        <a:pt x="67" y="16"/>
                      </a:cubicBezTo>
                      <a:lnTo>
                        <a:pt x="67" y="67"/>
                      </a:lnTo>
                      <a:close/>
                      <a:moveTo>
                        <a:pt x="61" y="67"/>
                      </a:move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5" y="67"/>
                        <a:pt x="5" y="67"/>
                        <a:pt x="5" y="67"/>
                      </a:cubicBezTo>
                      <a:lnTo>
                        <a:pt x="61" y="67"/>
                      </a:lnTo>
                      <a:close/>
                      <a:moveTo>
                        <a:pt x="20" y="7"/>
                      </a:moveTo>
                      <a:cubicBezTo>
                        <a:pt x="20" y="6"/>
                        <a:pt x="20" y="5"/>
                        <a:pt x="19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5" y="6"/>
                        <a:pt x="15" y="7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5" y="19"/>
                        <a:pt x="16" y="20"/>
                        <a:pt x="16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lnTo>
                        <a:pt x="20" y="7"/>
                      </a:lnTo>
                      <a:close/>
                      <a:moveTo>
                        <a:pt x="51" y="7"/>
                      </a:move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47" y="5"/>
                        <a:pt x="46" y="6"/>
                        <a:pt x="46" y="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7" y="20"/>
                        <a:pt x="47" y="20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1" y="20"/>
                        <a:pt x="51" y="19"/>
                        <a:pt x="51" y="18"/>
                      </a:cubicBezTo>
                      <a:lnTo>
                        <a:pt x="51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D98D84CB-3B99-4582-99AF-BC905357CDE5}"/>
                </a:ext>
              </a:extLst>
            </p:cNvPr>
            <p:cNvGrpSpPr/>
            <p:nvPr/>
          </p:nvGrpSpPr>
          <p:grpSpPr>
            <a:xfrm>
              <a:off x="2622549" y="1393214"/>
              <a:ext cx="1361486" cy="747318"/>
              <a:chOff x="2622550" y="1827325"/>
              <a:chExt cx="1361486" cy="747318"/>
            </a:xfrm>
          </p:grpSpPr>
          <p:sp>
            <p:nvSpPr>
              <p:cNvPr id="47" name="îŝḷîḓé-Freeform: Shape 17">
                <a:extLst>
                  <a:ext uri="{FF2B5EF4-FFF2-40B4-BE49-F238E27FC236}">
                    <a16:creationId xmlns:a16="http://schemas.microsoft.com/office/drawing/2014/main" id="{89EA774B-1916-4DB8-A1A3-E6A505C68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195" y="1827325"/>
                <a:ext cx="447841" cy="747318"/>
              </a:xfrm>
              <a:custGeom>
                <a:avLst/>
                <a:gdLst>
                  <a:gd name="T0" fmla="*/ 0 w 326"/>
                  <a:gd name="T1" fmla="*/ 0 h 544"/>
                  <a:gd name="T2" fmla="*/ 326 w 326"/>
                  <a:gd name="T3" fmla="*/ 504 h 544"/>
                  <a:gd name="T4" fmla="*/ 284 w 326"/>
                  <a:gd name="T5" fmla="*/ 544 h 544"/>
                  <a:gd name="T6" fmla="*/ 0 w 326"/>
                  <a:gd name="T7" fmla="*/ 408 h 544"/>
                  <a:gd name="T8" fmla="*/ 0 w 326"/>
                  <a:gd name="T9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544">
                    <a:moveTo>
                      <a:pt x="0" y="0"/>
                    </a:moveTo>
                    <a:lnTo>
                      <a:pt x="326" y="504"/>
                    </a:lnTo>
                    <a:lnTo>
                      <a:pt x="284" y="544"/>
                    </a:lnTo>
                    <a:lnTo>
                      <a:pt x="0" y="4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îŝḷîḓé-Rectangle 18">
                <a:extLst>
                  <a:ext uri="{FF2B5EF4-FFF2-40B4-BE49-F238E27FC236}">
                    <a16:creationId xmlns:a16="http://schemas.microsoft.com/office/drawing/2014/main" id="{C68F47A3-4B1F-48F2-9F99-65474249765C}"/>
                  </a:ext>
                </a:extLst>
              </p:cNvPr>
              <p:cNvSpPr/>
              <p:nvPr/>
            </p:nvSpPr>
            <p:spPr>
              <a:xfrm>
                <a:off x="2622550" y="1830387"/>
                <a:ext cx="914400" cy="558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9" name="îŝḷîḓé-Freeform: Shape 19">
                <a:extLst>
                  <a:ext uri="{FF2B5EF4-FFF2-40B4-BE49-F238E27FC236}">
                    <a16:creationId xmlns:a16="http://schemas.microsoft.com/office/drawing/2014/main" id="{032C3E06-DCDA-4333-9A3B-2AB925EB2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147" y="1993748"/>
                <a:ext cx="299206" cy="232078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22" y="40"/>
                  </a:cxn>
                  <a:cxn ang="0">
                    <a:pos x="11" y="45"/>
                  </a:cxn>
                  <a:cxn ang="0">
                    <a:pos x="7" y="46"/>
                  </a:cxn>
                  <a:cxn ang="0">
                    <a:pos x="7" y="46"/>
                  </a:cxn>
                  <a:cxn ang="0">
                    <a:pos x="6" y="45"/>
                  </a:cxn>
                  <a:cxn ang="0">
                    <a:pos x="6" y="43"/>
                  </a:cxn>
                  <a:cxn ang="0">
                    <a:pos x="11" y="36"/>
                  </a:cxn>
                  <a:cxn ang="0">
                    <a:pos x="0" y="20"/>
                  </a:cxn>
                  <a:cxn ang="0">
                    <a:pos x="29" y="0"/>
                  </a:cxn>
                  <a:cxn ang="0">
                    <a:pos x="57" y="20"/>
                  </a:cxn>
                  <a:cxn ang="0">
                    <a:pos x="29" y="41"/>
                  </a:cxn>
                  <a:cxn ang="0">
                    <a:pos x="62" y="47"/>
                  </a:cxn>
                  <a:cxn ang="0">
                    <a:pos x="66" y="53"/>
                  </a:cxn>
                  <a:cxn ang="0">
                    <a:pos x="67" y="55"/>
                  </a:cxn>
                  <a:cxn ang="0">
                    <a:pos x="66" y="56"/>
                  </a:cxn>
                  <a:cxn ang="0">
                    <a:pos x="62" y="55"/>
                  </a:cxn>
                  <a:cxn ang="0">
                    <a:pos x="51" y="50"/>
                  </a:cxn>
                  <a:cxn ang="0">
                    <a:pos x="44" y="51"/>
                  </a:cxn>
                  <a:cxn ang="0">
                    <a:pos x="25" y="46"/>
                  </a:cxn>
                  <a:cxn ang="0">
                    <a:pos x="29" y="46"/>
                  </a:cxn>
                  <a:cxn ang="0">
                    <a:pos x="52" y="39"/>
                  </a:cxn>
                  <a:cxn ang="0">
                    <a:pos x="62" y="20"/>
                  </a:cxn>
                  <a:cxn ang="0">
                    <a:pos x="61" y="14"/>
                  </a:cxn>
                  <a:cxn ang="0">
                    <a:pos x="72" y="30"/>
                  </a:cxn>
                  <a:cxn ang="0">
                    <a:pos x="62" y="47"/>
                  </a:cxn>
                </a:cxnLst>
                <a:rect l="0" t="0" r="r" b="b"/>
                <a:pathLst>
                  <a:path w="72" h="56">
                    <a:moveTo>
                      <a:pt x="29" y="41"/>
                    </a:moveTo>
                    <a:cubicBezTo>
                      <a:pt x="26" y="41"/>
                      <a:pt x="24" y="40"/>
                      <a:pt x="22" y="40"/>
                    </a:cubicBezTo>
                    <a:cubicBezTo>
                      <a:pt x="18" y="42"/>
                      <a:pt x="15" y="44"/>
                      <a:pt x="11" y="45"/>
                    </a:cubicBezTo>
                    <a:cubicBezTo>
                      <a:pt x="9" y="45"/>
                      <a:pt x="8" y="46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5" y="44"/>
                      <a:pt x="6" y="43"/>
                      <a:pt x="6" y="43"/>
                    </a:cubicBezTo>
                    <a:cubicBezTo>
                      <a:pt x="8" y="41"/>
                      <a:pt x="10" y="40"/>
                      <a:pt x="11" y="36"/>
                    </a:cubicBezTo>
                    <a:cubicBezTo>
                      <a:pt x="5" y="32"/>
                      <a:pt x="0" y="27"/>
                      <a:pt x="0" y="20"/>
                    </a:cubicBezTo>
                    <a:cubicBezTo>
                      <a:pt x="0" y="9"/>
                      <a:pt x="13" y="0"/>
                      <a:pt x="29" y="0"/>
                    </a:cubicBezTo>
                    <a:cubicBezTo>
                      <a:pt x="44" y="0"/>
                      <a:pt x="57" y="9"/>
                      <a:pt x="57" y="20"/>
                    </a:cubicBezTo>
                    <a:cubicBezTo>
                      <a:pt x="57" y="32"/>
                      <a:pt x="44" y="41"/>
                      <a:pt x="29" y="41"/>
                    </a:cubicBezTo>
                    <a:close/>
                    <a:moveTo>
                      <a:pt x="62" y="47"/>
                    </a:moveTo>
                    <a:cubicBezTo>
                      <a:pt x="63" y="50"/>
                      <a:pt x="65" y="51"/>
                      <a:pt x="66" y="53"/>
                    </a:cubicBezTo>
                    <a:cubicBezTo>
                      <a:pt x="67" y="54"/>
                      <a:pt x="67" y="54"/>
                      <a:pt x="67" y="55"/>
                    </a:cubicBezTo>
                    <a:cubicBezTo>
                      <a:pt x="67" y="56"/>
                      <a:pt x="67" y="56"/>
                      <a:pt x="66" y="56"/>
                    </a:cubicBezTo>
                    <a:cubicBezTo>
                      <a:pt x="65" y="56"/>
                      <a:pt x="63" y="56"/>
                      <a:pt x="62" y="55"/>
                    </a:cubicBezTo>
                    <a:cubicBezTo>
                      <a:pt x="58" y="54"/>
                      <a:pt x="55" y="53"/>
                      <a:pt x="51" y="50"/>
                    </a:cubicBezTo>
                    <a:cubicBezTo>
                      <a:pt x="49" y="51"/>
                      <a:pt x="47" y="51"/>
                      <a:pt x="44" y="51"/>
                    </a:cubicBezTo>
                    <a:cubicBezTo>
                      <a:pt x="37" y="51"/>
                      <a:pt x="30" y="49"/>
                      <a:pt x="25" y="46"/>
                    </a:cubicBezTo>
                    <a:cubicBezTo>
                      <a:pt x="26" y="46"/>
                      <a:pt x="28" y="46"/>
                      <a:pt x="29" y="46"/>
                    </a:cubicBezTo>
                    <a:cubicBezTo>
                      <a:pt x="37" y="46"/>
                      <a:pt x="46" y="43"/>
                      <a:pt x="52" y="39"/>
                    </a:cubicBezTo>
                    <a:cubicBezTo>
                      <a:pt x="58" y="34"/>
                      <a:pt x="62" y="27"/>
                      <a:pt x="62" y="20"/>
                    </a:cubicBezTo>
                    <a:cubicBezTo>
                      <a:pt x="62" y="18"/>
                      <a:pt x="62" y="16"/>
                      <a:pt x="61" y="14"/>
                    </a:cubicBezTo>
                    <a:cubicBezTo>
                      <a:pt x="68" y="18"/>
                      <a:pt x="72" y="24"/>
                      <a:pt x="72" y="30"/>
                    </a:cubicBezTo>
                    <a:cubicBezTo>
                      <a:pt x="72" y="37"/>
                      <a:pt x="68" y="43"/>
                      <a:pt x="62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B8F4F0A5-0F9B-4A4E-B15C-3FA4454AC51F}"/>
                </a:ext>
              </a:extLst>
            </p:cNvPr>
            <p:cNvGrpSpPr/>
            <p:nvPr/>
          </p:nvGrpSpPr>
          <p:grpSpPr>
            <a:xfrm>
              <a:off x="2451104" y="2482243"/>
              <a:ext cx="1216976" cy="558446"/>
              <a:chOff x="2451100" y="2916354"/>
              <a:chExt cx="1216975" cy="558446"/>
            </a:xfrm>
          </p:grpSpPr>
          <p:sp>
            <p:nvSpPr>
              <p:cNvPr id="43" name="îŝḷîḓé-Freeform: Shape 21">
                <a:extLst>
                  <a:ext uri="{FF2B5EF4-FFF2-40B4-BE49-F238E27FC236}">
                    <a16:creationId xmlns:a16="http://schemas.microsoft.com/office/drawing/2014/main" id="{CA4A3168-CC3D-4A93-BCE0-A43787625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8598" y="2916707"/>
                <a:ext cx="299477" cy="557741"/>
              </a:xfrm>
              <a:custGeom>
                <a:avLst/>
                <a:gdLst>
                  <a:gd name="T0" fmla="*/ 0 w 218"/>
                  <a:gd name="T1" fmla="*/ 0 h 406"/>
                  <a:gd name="T2" fmla="*/ 218 w 218"/>
                  <a:gd name="T3" fmla="*/ 176 h 406"/>
                  <a:gd name="T4" fmla="*/ 218 w 218"/>
                  <a:gd name="T5" fmla="*/ 253 h 406"/>
                  <a:gd name="T6" fmla="*/ 0 w 218"/>
                  <a:gd name="T7" fmla="*/ 406 h 406"/>
                  <a:gd name="T8" fmla="*/ 0 w 218"/>
                  <a:gd name="T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406">
                    <a:moveTo>
                      <a:pt x="0" y="0"/>
                    </a:moveTo>
                    <a:lnTo>
                      <a:pt x="218" y="176"/>
                    </a:lnTo>
                    <a:lnTo>
                      <a:pt x="218" y="253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44" name="Group 22">
                <a:extLst>
                  <a:ext uri="{FF2B5EF4-FFF2-40B4-BE49-F238E27FC236}">
                    <a16:creationId xmlns:a16="http://schemas.microsoft.com/office/drawing/2014/main" id="{C19FDBF8-AF18-49AE-B4BD-8F2C31EB9048}"/>
                  </a:ext>
                </a:extLst>
              </p:cNvPr>
              <p:cNvGrpSpPr/>
              <p:nvPr/>
            </p:nvGrpSpPr>
            <p:grpSpPr>
              <a:xfrm>
                <a:off x="2451100" y="2916354"/>
                <a:ext cx="914400" cy="558446"/>
                <a:chOff x="2451100" y="2916354"/>
                <a:chExt cx="914400" cy="558446"/>
              </a:xfrm>
            </p:grpSpPr>
            <p:sp>
              <p:nvSpPr>
                <p:cNvPr id="45" name="îŝḷîḓé-Rectangle 23">
                  <a:extLst>
                    <a:ext uri="{FF2B5EF4-FFF2-40B4-BE49-F238E27FC236}">
                      <a16:creationId xmlns:a16="http://schemas.microsoft.com/office/drawing/2014/main" id="{7D39C86A-E7EC-4DE1-A100-6C99E9E620A8}"/>
                    </a:ext>
                  </a:extLst>
                </p:cNvPr>
                <p:cNvSpPr/>
                <p:nvPr/>
              </p:nvSpPr>
              <p:spPr>
                <a:xfrm>
                  <a:off x="2451100" y="2916354"/>
                  <a:ext cx="914400" cy="55844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îŝḷîḓé-Freeform: Shape 24">
                  <a:extLst>
                    <a:ext uri="{FF2B5EF4-FFF2-40B4-BE49-F238E27FC236}">
                      <a16:creationId xmlns:a16="http://schemas.microsoft.com/office/drawing/2014/main" id="{28344A96-AE68-495D-9FD3-0F02093A6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9246" y="3062277"/>
                  <a:ext cx="278108" cy="266600"/>
                </a:xfrm>
                <a:custGeom>
                  <a:avLst/>
                  <a:gdLst/>
                  <a:ahLst/>
                  <a:cxnLst>
                    <a:cxn ang="0">
                      <a:pos x="63" y="49"/>
                    </a:cxn>
                    <a:cxn ang="0">
                      <a:pos x="58" y="44"/>
                    </a:cxn>
                    <a:cxn ang="0">
                      <a:pos x="54" y="48"/>
                    </a:cxn>
                    <a:cxn ang="0">
                      <a:pos x="63" y="57"/>
                    </a:cxn>
                    <a:cxn ang="0">
                      <a:pos x="64" y="60"/>
                    </a:cxn>
                    <a:cxn ang="0">
                      <a:pos x="59" y="64"/>
                    </a:cxn>
                    <a:cxn ang="0">
                      <a:pos x="56" y="63"/>
                    </a:cxn>
                    <a:cxn ang="0">
                      <a:pos x="29" y="36"/>
                    </a:cxn>
                    <a:cxn ang="0">
                      <a:pos x="15" y="42"/>
                    </a:cxn>
                    <a:cxn ang="0">
                      <a:pos x="0" y="27"/>
                    </a:cxn>
                    <a:cxn ang="0">
                      <a:pos x="26" y="0"/>
                    </a:cxn>
                    <a:cxn ang="0">
                      <a:pos x="41" y="15"/>
                    </a:cxn>
                    <a:cxn ang="0">
                      <a:pos x="36" y="30"/>
                    </a:cxn>
                    <a:cxn ang="0">
                      <a:pos x="50" y="44"/>
                    </a:cxn>
                    <a:cxn ang="0">
                      <a:pos x="54" y="40"/>
                    </a:cxn>
                    <a:cxn ang="0">
                      <a:pos x="49" y="35"/>
                    </a:cxn>
                    <a:cxn ang="0">
                      <a:pos x="54" y="31"/>
                    </a:cxn>
                    <a:cxn ang="0">
                      <a:pos x="55" y="31"/>
                    </a:cxn>
                    <a:cxn ang="0">
                      <a:pos x="67" y="44"/>
                    </a:cxn>
                    <a:cxn ang="0">
                      <a:pos x="63" y="49"/>
                    </a:cxn>
                    <a:cxn ang="0">
                      <a:pos x="25" y="8"/>
                    </a:cxn>
                    <a:cxn ang="0">
                      <a:pos x="18" y="16"/>
                    </a:cxn>
                    <a:cxn ang="0">
                      <a:pos x="19" y="19"/>
                    </a:cxn>
                    <a:cxn ang="0">
                      <a:pos x="15" y="18"/>
                    </a:cxn>
                    <a:cxn ang="0">
                      <a:pos x="7" y="26"/>
                    </a:cxn>
                    <a:cxn ang="0">
                      <a:pos x="15" y="34"/>
                    </a:cxn>
                    <a:cxn ang="0">
                      <a:pos x="23" y="26"/>
                    </a:cxn>
                    <a:cxn ang="0">
                      <a:pos x="22" y="23"/>
                    </a:cxn>
                    <a:cxn ang="0">
                      <a:pos x="25" y="24"/>
                    </a:cxn>
                    <a:cxn ang="0">
                      <a:pos x="33" y="16"/>
                    </a:cxn>
                    <a:cxn ang="0">
                      <a:pos x="25" y="8"/>
                    </a:cxn>
                  </a:cxnLst>
                  <a:rect l="0" t="0" r="r" b="b"/>
                  <a:pathLst>
                    <a:path w="67" h="64">
                      <a:moveTo>
                        <a:pt x="63" y="49"/>
                      </a:moveTo>
                      <a:cubicBezTo>
                        <a:pt x="62" y="49"/>
                        <a:pt x="58" y="45"/>
                        <a:pt x="58" y="44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63" y="57"/>
                        <a:pt x="63" y="57"/>
                        <a:pt x="63" y="57"/>
                      </a:cubicBezTo>
                      <a:cubicBezTo>
                        <a:pt x="63" y="58"/>
                        <a:pt x="64" y="59"/>
                        <a:pt x="64" y="60"/>
                      </a:cubicBezTo>
                      <a:cubicBezTo>
                        <a:pt x="64" y="62"/>
                        <a:pt x="61" y="64"/>
                        <a:pt x="59" y="64"/>
                      </a:cubicBezTo>
                      <a:cubicBezTo>
                        <a:pt x="58" y="64"/>
                        <a:pt x="57" y="64"/>
                        <a:pt x="56" y="63"/>
                      </a:cubicBezTo>
                      <a:cubicBezTo>
                        <a:pt x="29" y="36"/>
                        <a:pt x="29" y="36"/>
                        <a:pt x="29" y="36"/>
                      </a:cubicBezTo>
                      <a:cubicBezTo>
                        <a:pt x="25" y="39"/>
                        <a:pt x="20" y="42"/>
                        <a:pt x="15" y="42"/>
                      </a:cubicBezTo>
                      <a:cubicBezTo>
                        <a:pt x="6" y="42"/>
                        <a:pt x="0" y="36"/>
                        <a:pt x="0" y="27"/>
                      </a:cubicBezTo>
                      <a:cubicBezTo>
                        <a:pt x="0" y="14"/>
                        <a:pt x="13" y="0"/>
                        <a:pt x="26" y="0"/>
                      </a:cubicBezTo>
                      <a:cubicBezTo>
                        <a:pt x="35" y="0"/>
                        <a:pt x="41" y="6"/>
                        <a:pt x="41" y="15"/>
                      </a:cubicBezTo>
                      <a:cubicBezTo>
                        <a:pt x="41" y="21"/>
                        <a:pt x="39" y="26"/>
                        <a:pt x="36" y="30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4" y="40"/>
                        <a:pt x="54" y="40"/>
                        <a:pt x="54" y="40"/>
                      </a:cubicBezTo>
                      <a:cubicBezTo>
                        <a:pt x="53" y="39"/>
                        <a:pt x="49" y="36"/>
                        <a:pt x="49" y="35"/>
                      </a:cubicBezTo>
                      <a:cubicBezTo>
                        <a:pt x="49" y="34"/>
                        <a:pt x="53" y="31"/>
                        <a:pt x="54" y="31"/>
                      </a:cubicBezTo>
                      <a:cubicBezTo>
                        <a:pt x="54" y="31"/>
                        <a:pt x="54" y="31"/>
                        <a:pt x="55" y="31"/>
                      </a:cubicBezTo>
                      <a:cubicBezTo>
                        <a:pt x="56" y="32"/>
                        <a:pt x="67" y="43"/>
                        <a:pt x="67" y="44"/>
                      </a:cubicBezTo>
                      <a:cubicBezTo>
                        <a:pt x="67" y="45"/>
                        <a:pt x="64" y="49"/>
                        <a:pt x="63" y="49"/>
                      </a:cubicBezTo>
                      <a:close/>
                      <a:moveTo>
                        <a:pt x="25" y="8"/>
                      </a:moveTo>
                      <a:cubicBezTo>
                        <a:pt x="21" y="8"/>
                        <a:pt x="18" y="12"/>
                        <a:pt x="18" y="16"/>
                      </a:cubicBezTo>
                      <a:cubicBezTo>
                        <a:pt x="18" y="17"/>
                        <a:pt x="18" y="18"/>
                        <a:pt x="19" y="19"/>
                      </a:cubicBezTo>
                      <a:cubicBezTo>
                        <a:pt x="17" y="19"/>
                        <a:pt x="16" y="18"/>
                        <a:pt x="15" y="18"/>
                      </a:cubicBezTo>
                      <a:cubicBezTo>
                        <a:pt x="11" y="18"/>
                        <a:pt x="7" y="22"/>
                        <a:pt x="7" y="26"/>
                      </a:cubicBezTo>
                      <a:cubicBezTo>
                        <a:pt x="7" y="30"/>
                        <a:pt x="11" y="34"/>
                        <a:pt x="15" y="34"/>
                      </a:cubicBezTo>
                      <a:cubicBezTo>
                        <a:pt x="19" y="34"/>
                        <a:pt x="23" y="30"/>
                        <a:pt x="23" y="26"/>
                      </a:cubicBezTo>
                      <a:cubicBezTo>
                        <a:pt x="23" y="25"/>
                        <a:pt x="23" y="24"/>
                        <a:pt x="22" y="23"/>
                      </a:cubicBezTo>
                      <a:cubicBezTo>
                        <a:pt x="23" y="23"/>
                        <a:pt x="24" y="24"/>
                        <a:pt x="25" y="24"/>
                      </a:cubicBezTo>
                      <a:cubicBezTo>
                        <a:pt x="30" y="24"/>
                        <a:pt x="33" y="20"/>
                        <a:pt x="33" y="16"/>
                      </a:cubicBezTo>
                      <a:cubicBezTo>
                        <a:pt x="33" y="12"/>
                        <a:pt x="30" y="8"/>
                        <a:pt x="25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EF96813F-A321-41D7-B342-82278CEB3E70}"/>
                </a:ext>
              </a:extLst>
            </p:cNvPr>
            <p:cNvGrpSpPr/>
            <p:nvPr/>
          </p:nvGrpSpPr>
          <p:grpSpPr>
            <a:xfrm>
              <a:off x="5477307" y="2482243"/>
              <a:ext cx="1215602" cy="558446"/>
              <a:chOff x="5477299" y="2916354"/>
              <a:chExt cx="1215601" cy="558446"/>
            </a:xfrm>
          </p:grpSpPr>
          <p:sp>
            <p:nvSpPr>
              <p:cNvPr id="39" name="îŝḷîḓé-Freeform: Shape 26">
                <a:extLst>
                  <a:ext uri="{FF2B5EF4-FFF2-40B4-BE49-F238E27FC236}">
                    <a16:creationId xmlns:a16="http://schemas.microsoft.com/office/drawing/2014/main" id="{A1705632-5135-449F-8E4C-34FA2449A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7299" y="2916707"/>
                <a:ext cx="298103" cy="557741"/>
              </a:xfrm>
              <a:custGeom>
                <a:avLst/>
                <a:gdLst>
                  <a:gd name="T0" fmla="*/ 217 w 217"/>
                  <a:gd name="T1" fmla="*/ 0 h 406"/>
                  <a:gd name="T2" fmla="*/ 0 w 217"/>
                  <a:gd name="T3" fmla="*/ 176 h 406"/>
                  <a:gd name="T4" fmla="*/ 0 w 217"/>
                  <a:gd name="T5" fmla="*/ 253 h 406"/>
                  <a:gd name="T6" fmla="*/ 217 w 217"/>
                  <a:gd name="T7" fmla="*/ 406 h 406"/>
                  <a:gd name="T8" fmla="*/ 217 w 217"/>
                  <a:gd name="T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406">
                    <a:moveTo>
                      <a:pt x="217" y="0"/>
                    </a:moveTo>
                    <a:lnTo>
                      <a:pt x="0" y="176"/>
                    </a:lnTo>
                    <a:lnTo>
                      <a:pt x="0" y="253"/>
                    </a:lnTo>
                    <a:lnTo>
                      <a:pt x="217" y="406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40" name="Group 27">
                <a:extLst>
                  <a:ext uri="{FF2B5EF4-FFF2-40B4-BE49-F238E27FC236}">
                    <a16:creationId xmlns:a16="http://schemas.microsoft.com/office/drawing/2014/main" id="{C5038A7C-E353-4B55-A15A-F08782A5556F}"/>
                  </a:ext>
                </a:extLst>
              </p:cNvPr>
              <p:cNvGrpSpPr/>
              <p:nvPr/>
            </p:nvGrpSpPr>
            <p:grpSpPr>
              <a:xfrm>
                <a:off x="5778500" y="2916354"/>
                <a:ext cx="914400" cy="558446"/>
                <a:chOff x="5778500" y="2916354"/>
                <a:chExt cx="914400" cy="558446"/>
              </a:xfrm>
            </p:grpSpPr>
            <p:sp>
              <p:nvSpPr>
                <p:cNvPr id="41" name="îŝḷîḓé-Rectangle 28">
                  <a:extLst>
                    <a:ext uri="{FF2B5EF4-FFF2-40B4-BE49-F238E27FC236}">
                      <a16:creationId xmlns:a16="http://schemas.microsoft.com/office/drawing/2014/main" id="{83B0B569-7CE0-442A-BA34-4518DAD86F87}"/>
                    </a:ext>
                  </a:extLst>
                </p:cNvPr>
                <p:cNvSpPr/>
                <p:nvPr/>
              </p:nvSpPr>
              <p:spPr>
                <a:xfrm>
                  <a:off x="5778500" y="2916354"/>
                  <a:ext cx="914400" cy="55844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îŝḷîḓé-Freeform: Shape 29">
                  <a:extLst>
                    <a:ext uri="{FF2B5EF4-FFF2-40B4-BE49-F238E27FC236}">
                      <a16:creationId xmlns:a16="http://schemas.microsoft.com/office/drawing/2014/main" id="{63E2EE4A-DAAB-45AF-8E65-8423D5FFA6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3373" y="3062277"/>
                  <a:ext cx="264654" cy="266600"/>
                </a:xfrm>
                <a:custGeom>
                  <a:avLst/>
                  <a:gdLst/>
                  <a:ahLst/>
                  <a:cxnLst>
                    <a:cxn ang="0">
                      <a:pos x="63" y="43"/>
                    </a:cxn>
                    <a:cxn ang="0">
                      <a:pos x="60" y="48"/>
                    </a:cxn>
                    <a:cxn ang="0">
                      <a:pos x="34" y="62"/>
                    </a:cxn>
                    <a:cxn ang="0">
                      <a:pos x="31" y="63"/>
                    </a:cxn>
                    <a:cxn ang="0">
                      <a:pos x="29" y="62"/>
                    </a:cxn>
                    <a:cxn ang="0">
                      <a:pos x="2" y="48"/>
                    </a:cxn>
                    <a:cxn ang="0">
                      <a:pos x="0" y="43"/>
                    </a:cxn>
                    <a:cxn ang="0">
                      <a:pos x="0" y="14"/>
                    </a:cxn>
                    <a:cxn ang="0">
                      <a:pos x="3" y="10"/>
                    </a:cxn>
                    <a:cxn ang="0">
                      <a:pos x="30" y="0"/>
                    </a:cxn>
                    <a:cxn ang="0">
                      <a:pos x="31" y="0"/>
                    </a:cxn>
                    <a:cxn ang="0">
                      <a:pos x="33" y="0"/>
                    </a:cxn>
                    <a:cxn ang="0">
                      <a:pos x="60" y="10"/>
                    </a:cxn>
                    <a:cxn ang="0">
                      <a:pos x="63" y="14"/>
                    </a:cxn>
                    <a:cxn ang="0">
                      <a:pos x="63" y="43"/>
                    </a:cxn>
                    <a:cxn ang="0">
                      <a:pos x="58" y="14"/>
                    </a:cxn>
                    <a:cxn ang="0">
                      <a:pos x="31" y="4"/>
                    </a:cxn>
                    <a:cxn ang="0">
                      <a:pos x="5" y="14"/>
                    </a:cxn>
                    <a:cxn ang="0">
                      <a:pos x="31" y="24"/>
                    </a:cxn>
                    <a:cxn ang="0">
                      <a:pos x="58" y="14"/>
                    </a:cxn>
                    <a:cxn ang="0">
                      <a:pos x="58" y="43"/>
                    </a:cxn>
                    <a:cxn ang="0">
                      <a:pos x="58" y="19"/>
                    </a:cxn>
                    <a:cxn ang="0">
                      <a:pos x="34" y="28"/>
                    </a:cxn>
                    <a:cxn ang="0">
                      <a:pos x="34" y="57"/>
                    </a:cxn>
                    <a:cxn ang="0">
                      <a:pos x="58" y="43"/>
                    </a:cxn>
                  </a:cxnLst>
                  <a:rect l="0" t="0" r="r" b="b"/>
                  <a:pathLst>
                    <a:path w="63" h="63">
                      <a:moveTo>
                        <a:pt x="63" y="43"/>
                      </a:moveTo>
                      <a:cubicBezTo>
                        <a:pt x="63" y="45"/>
                        <a:pt x="62" y="47"/>
                        <a:pt x="60" y="48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33" y="63"/>
                        <a:pt x="32" y="63"/>
                        <a:pt x="31" y="63"/>
                      </a:cubicBezTo>
                      <a:cubicBezTo>
                        <a:pt x="31" y="63"/>
                        <a:pt x="30" y="63"/>
                        <a:pt x="29" y="62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1" y="47"/>
                        <a:pt x="0" y="45"/>
                        <a:pt x="0" y="43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2"/>
                        <a:pt x="1" y="10"/>
                        <a:pt x="3" y="1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1" y="0"/>
                        <a:pt x="31" y="0"/>
                      </a:cubicBezTo>
                      <a:cubicBezTo>
                        <a:pt x="32" y="0"/>
                        <a:pt x="32" y="0"/>
                        <a:pt x="33" y="0"/>
                      </a:cubicBezTo>
                      <a:cubicBezTo>
                        <a:pt x="60" y="10"/>
                        <a:pt x="60" y="10"/>
                        <a:pt x="60" y="10"/>
                      </a:cubicBezTo>
                      <a:cubicBezTo>
                        <a:pt x="62" y="10"/>
                        <a:pt x="63" y="12"/>
                        <a:pt x="63" y="14"/>
                      </a:cubicBezTo>
                      <a:lnTo>
                        <a:pt x="63" y="43"/>
                      </a:lnTo>
                      <a:close/>
                      <a:moveTo>
                        <a:pt x="58" y="14"/>
                      </a:move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31" y="24"/>
                        <a:pt x="31" y="24"/>
                        <a:pt x="31" y="24"/>
                      </a:cubicBezTo>
                      <a:lnTo>
                        <a:pt x="58" y="14"/>
                      </a:lnTo>
                      <a:close/>
                      <a:moveTo>
                        <a:pt x="58" y="43"/>
                      </a:move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4" y="57"/>
                        <a:pt x="34" y="57"/>
                        <a:pt x="34" y="57"/>
                      </a:cubicBezTo>
                      <a:lnTo>
                        <a:pt x="58" y="4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30">
              <a:extLst>
                <a:ext uri="{FF2B5EF4-FFF2-40B4-BE49-F238E27FC236}">
                  <a16:creationId xmlns:a16="http://schemas.microsoft.com/office/drawing/2014/main" id="{1B1ECE04-4D47-4844-988D-137E91A3AB8A}"/>
                </a:ext>
              </a:extLst>
            </p:cNvPr>
            <p:cNvGrpSpPr/>
            <p:nvPr/>
          </p:nvGrpSpPr>
          <p:grpSpPr>
            <a:xfrm>
              <a:off x="5172325" y="1393214"/>
              <a:ext cx="1360058" cy="747318"/>
              <a:chOff x="5172327" y="1827325"/>
              <a:chExt cx="1360059" cy="747318"/>
            </a:xfrm>
          </p:grpSpPr>
          <p:sp>
            <p:nvSpPr>
              <p:cNvPr id="35" name="îŝḷîḓé-Freeform: Shape 31">
                <a:extLst>
                  <a:ext uri="{FF2B5EF4-FFF2-40B4-BE49-F238E27FC236}">
                    <a16:creationId xmlns:a16="http://schemas.microsoft.com/office/drawing/2014/main" id="{CA866A7E-8FB7-4A11-ADB5-D40B71519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2327" y="1827325"/>
                <a:ext cx="447841" cy="747318"/>
              </a:xfrm>
              <a:custGeom>
                <a:avLst/>
                <a:gdLst>
                  <a:gd name="T0" fmla="*/ 326 w 326"/>
                  <a:gd name="T1" fmla="*/ 0 h 544"/>
                  <a:gd name="T2" fmla="*/ 0 w 326"/>
                  <a:gd name="T3" fmla="*/ 504 h 544"/>
                  <a:gd name="T4" fmla="*/ 42 w 326"/>
                  <a:gd name="T5" fmla="*/ 544 h 544"/>
                  <a:gd name="T6" fmla="*/ 326 w 326"/>
                  <a:gd name="T7" fmla="*/ 408 h 544"/>
                  <a:gd name="T8" fmla="*/ 326 w 326"/>
                  <a:gd name="T9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544">
                    <a:moveTo>
                      <a:pt x="326" y="0"/>
                    </a:moveTo>
                    <a:lnTo>
                      <a:pt x="0" y="504"/>
                    </a:lnTo>
                    <a:lnTo>
                      <a:pt x="42" y="544"/>
                    </a:lnTo>
                    <a:lnTo>
                      <a:pt x="326" y="408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36" name="Group 32">
                <a:extLst>
                  <a:ext uri="{FF2B5EF4-FFF2-40B4-BE49-F238E27FC236}">
                    <a16:creationId xmlns:a16="http://schemas.microsoft.com/office/drawing/2014/main" id="{AC530AAD-119C-4083-9603-40ADB6E22CFD}"/>
                  </a:ext>
                </a:extLst>
              </p:cNvPr>
              <p:cNvGrpSpPr/>
              <p:nvPr/>
            </p:nvGrpSpPr>
            <p:grpSpPr>
              <a:xfrm>
                <a:off x="5617986" y="1843087"/>
                <a:ext cx="914400" cy="558800"/>
                <a:chOff x="5617986" y="1843087"/>
                <a:chExt cx="914400" cy="558800"/>
              </a:xfrm>
            </p:grpSpPr>
            <p:sp>
              <p:nvSpPr>
                <p:cNvPr id="37" name="îŝḷîḓé-Rectangle 33">
                  <a:extLst>
                    <a:ext uri="{FF2B5EF4-FFF2-40B4-BE49-F238E27FC236}">
                      <a16:creationId xmlns:a16="http://schemas.microsoft.com/office/drawing/2014/main" id="{DA5048A3-6045-4ACD-B358-DB999E66B5C7}"/>
                    </a:ext>
                  </a:extLst>
                </p:cNvPr>
                <p:cNvSpPr/>
                <p:nvPr/>
              </p:nvSpPr>
              <p:spPr>
                <a:xfrm>
                  <a:off x="5617986" y="1843087"/>
                  <a:ext cx="914400" cy="558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îŝḷîḓé-Freeform: Shape 34">
                  <a:extLst>
                    <a:ext uri="{FF2B5EF4-FFF2-40B4-BE49-F238E27FC236}">
                      <a16:creationId xmlns:a16="http://schemas.microsoft.com/office/drawing/2014/main" id="{FD5DCA57-3B87-4F76-A749-52A265FD6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1439" y="1984465"/>
                  <a:ext cx="267494" cy="250644"/>
                </a:xfrm>
                <a:custGeom>
                  <a:avLst/>
                  <a:gdLst/>
                  <a:ahLst/>
                  <a:cxnLst>
                    <a:cxn ang="0">
                      <a:pos x="65" y="22"/>
                    </a:cxn>
                    <a:cxn ang="0">
                      <a:pos x="26" y="45"/>
                    </a:cxn>
                    <a:cxn ang="0">
                      <a:pos x="0" y="26"/>
                    </a:cxn>
                    <a:cxn ang="0">
                      <a:pos x="39" y="0"/>
                    </a:cxn>
                    <a:cxn ang="0">
                      <a:pos x="65" y="22"/>
                    </a:cxn>
                    <a:cxn ang="0">
                      <a:pos x="65" y="69"/>
                    </a:cxn>
                    <a:cxn ang="0">
                      <a:pos x="39" y="91"/>
                    </a:cxn>
                    <a:cxn ang="0">
                      <a:pos x="0" y="67"/>
                    </a:cxn>
                    <a:cxn ang="0">
                      <a:pos x="26" y="45"/>
                    </a:cxn>
                    <a:cxn ang="0">
                      <a:pos x="65" y="69"/>
                    </a:cxn>
                    <a:cxn ang="0">
                      <a:pos x="101" y="97"/>
                    </a:cxn>
                    <a:cxn ang="0">
                      <a:pos x="65" y="119"/>
                    </a:cxn>
                    <a:cxn ang="0">
                      <a:pos x="65" y="119"/>
                    </a:cxn>
                    <a:cxn ang="0">
                      <a:pos x="65" y="119"/>
                    </a:cxn>
                    <a:cxn ang="0">
                      <a:pos x="65" y="119"/>
                    </a:cxn>
                    <a:cxn ang="0">
                      <a:pos x="65" y="119"/>
                    </a:cxn>
                    <a:cxn ang="0">
                      <a:pos x="26" y="97"/>
                    </a:cxn>
                    <a:cxn ang="0">
                      <a:pos x="26" y="89"/>
                    </a:cxn>
                    <a:cxn ang="0">
                      <a:pos x="39" y="95"/>
                    </a:cxn>
                    <a:cxn ang="0">
                      <a:pos x="65" y="74"/>
                    </a:cxn>
                    <a:cxn ang="0">
                      <a:pos x="65" y="74"/>
                    </a:cxn>
                    <a:cxn ang="0">
                      <a:pos x="65" y="74"/>
                    </a:cxn>
                    <a:cxn ang="0">
                      <a:pos x="65" y="74"/>
                    </a:cxn>
                    <a:cxn ang="0">
                      <a:pos x="65" y="74"/>
                    </a:cxn>
                    <a:cxn ang="0">
                      <a:pos x="91" y="95"/>
                    </a:cxn>
                    <a:cxn ang="0">
                      <a:pos x="101" y="89"/>
                    </a:cxn>
                    <a:cxn ang="0">
                      <a:pos x="101" y="97"/>
                    </a:cxn>
                    <a:cxn ang="0">
                      <a:pos x="127" y="26"/>
                    </a:cxn>
                    <a:cxn ang="0">
                      <a:pos x="101" y="45"/>
                    </a:cxn>
                    <a:cxn ang="0">
                      <a:pos x="65" y="22"/>
                    </a:cxn>
                    <a:cxn ang="0">
                      <a:pos x="91" y="0"/>
                    </a:cxn>
                    <a:cxn ang="0">
                      <a:pos x="127" y="26"/>
                    </a:cxn>
                    <a:cxn ang="0">
                      <a:pos x="127" y="67"/>
                    </a:cxn>
                    <a:cxn ang="0">
                      <a:pos x="91" y="91"/>
                    </a:cxn>
                    <a:cxn ang="0">
                      <a:pos x="65" y="69"/>
                    </a:cxn>
                    <a:cxn ang="0">
                      <a:pos x="101" y="45"/>
                    </a:cxn>
                    <a:cxn ang="0">
                      <a:pos x="127" y="67"/>
                    </a:cxn>
                  </a:cxnLst>
                  <a:rect l="0" t="0" r="r" b="b"/>
                  <a:pathLst>
                    <a:path w="127" h="119">
                      <a:moveTo>
                        <a:pt x="65" y="22"/>
                      </a:moveTo>
                      <a:lnTo>
                        <a:pt x="26" y="45"/>
                      </a:lnTo>
                      <a:lnTo>
                        <a:pt x="0" y="26"/>
                      </a:lnTo>
                      <a:lnTo>
                        <a:pt x="39" y="0"/>
                      </a:lnTo>
                      <a:lnTo>
                        <a:pt x="65" y="22"/>
                      </a:lnTo>
                      <a:close/>
                      <a:moveTo>
                        <a:pt x="65" y="69"/>
                      </a:moveTo>
                      <a:lnTo>
                        <a:pt x="39" y="91"/>
                      </a:lnTo>
                      <a:lnTo>
                        <a:pt x="0" y="67"/>
                      </a:lnTo>
                      <a:lnTo>
                        <a:pt x="26" y="45"/>
                      </a:lnTo>
                      <a:lnTo>
                        <a:pt x="65" y="69"/>
                      </a:lnTo>
                      <a:close/>
                      <a:moveTo>
                        <a:pt x="101" y="97"/>
                      </a:moveTo>
                      <a:lnTo>
                        <a:pt x="65" y="119"/>
                      </a:lnTo>
                      <a:lnTo>
                        <a:pt x="65" y="119"/>
                      </a:lnTo>
                      <a:lnTo>
                        <a:pt x="65" y="119"/>
                      </a:lnTo>
                      <a:lnTo>
                        <a:pt x="65" y="119"/>
                      </a:lnTo>
                      <a:lnTo>
                        <a:pt x="65" y="119"/>
                      </a:lnTo>
                      <a:lnTo>
                        <a:pt x="26" y="97"/>
                      </a:lnTo>
                      <a:lnTo>
                        <a:pt x="26" y="89"/>
                      </a:lnTo>
                      <a:lnTo>
                        <a:pt x="39" y="95"/>
                      </a:lnTo>
                      <a:lnTo>
                        <a:pt x="65" y="74"/>
                      </a:lnTo>
                      <a:lnTo>
                        <a:pt x="65" y="74"/>
                      </a:lnTo>
                      <a:lnTo>
                        <a:pt x="65" y="74"/>
                      </a:lnTo>
                      <a:lnTo>
                        <a:pt x="65" y="74"/>
                      </a:lnTo>
                      <a:lnTo>
                        <a:pt x="65" y="74"/>
                      </a:lnTo>
                      <a:lnTo>
                        <a:pt x="91" y="95"/>
                      </a:lnTo>
                      <a:lnTo>
                        <a:pt x="101" y="89"/>
                      </a:lnTo>
                      <a:lnTo>
                        <a:pt x="101" y="97"/>
                      </a:lnTo>
                      <a:close/>
                      <a:moveTo>
                        <a:pt x="127" y="26"/>
                      </a:moveTo>
                      <a:lnTo>
                        <a:pt x="101" y="45"/>
                      </a:lnTo>
                      <a:lnTo>
                        <a:pt x="65" y="22"/>
                      </a:lnTo>
                      <a:lnTo>
                        <a:pt x="91" y="0"/>
                      </a:lnTo>
                      <a:lnTo>
                        <a:pt x="127" y="26"/>
                      </a:lnTo>
                      <a:close/>
                      <a:moveTo>
                        <a:pt x="127" y="67"/>
                      </a:moveTo>
                      <a:lnTo>
                        <a:pt x="91" y="91"/>
                      </a:lnTo>
                      <a:lnTo>
                        <a:pt x="65" y="69"/>
                      </a:lnTo>
                      <a:lnTo>
                        <a:pt x="101" y="45"/>
                      </a:lnTo>
                      <a:lnTo>
                        <a:pt x="127" y="6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9" name="Group 65">
            <a:extLst>
              <a:ext uri="{FF2B5EF4-FFF2-40B4-BE49-F238E27FC236}">
                <a16:creationId xmlns:a16="http://schemas.microsoft.com/office/drawing/2014/main" id="{7496EA91-375C-4090-A0D3-B02243834C5B}"/>
              </a:ext>
            </a:extLst>
          </p:cNvPr>
          <p:cNvGrpSpPr/>
          <p:nvPr/>
        </p:nvGrpSpPr>
        <p:grpSpPr>
          <a:xfrm>
            <a:off x="3662580" y="1853421"/>
            <a:ext cx="1814720" cy="1816093"/>
            <a:chOff x="4883439" y="2471227"/>
            <a:chExt cx="2419627" cy="2421457"/>
          </a:xfrm>
        </p:grpSpPr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id="{91AEB893-CB8E-4FDC-B2CD-C6DCED3D0CD1}"/>
                </a:ext>
              </a:extLst>
            </p:cNvPr>
            <p:cNvGrpSpPr/>
            <p:nvPr/>
          </p:nvGrpSpPr>
          <p:grpSpPr>
            <a:xfrm>
              <a:off x="4883439" y="2471227"/>
              <a:ext cx="2419627" cy="2421457"/>
              <a:chOff x="3662579" y="1989784"/>
              <a:chExt cx="1814720" cy="1816093"/>
            </a:xfrm>
          </p:grpSpPr>
          <p:sp>
            <p:nvSpPr>
              <p:cNvPr id="33" name="îŝḷîḓé-Oval 4">
                <a:extLst>
                  <a:ext uri="{FF2B5EF4-FFF2-40B4-BE49-F238E27FC236}">
                    <a16:creationId xmlns:a16="http://schemas.microsoft.com/office/drawing/2014/main" id="{A09DA859-19ED-449B-8E9D-DB436812D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579" y="1989784"/>
                <a:ext cx="1814720" cy="1816093"/>
              </a:xfrm>
              <a:prstGeom prst="ellipse">
                <a:avLst/>
              </a:prstGeom>
              <a:solidFill>
                <a:srgbClr val="0796A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îŝḷîḓé-Oval 5">
                <a:extLst>
                  <a:ext uri="{FF2B5EF4-FFF2-40B4-BE49-F238E27FC236}">
                    <a16:creationId xmlns:a16="http://schemas.microsoft.com/office/drawing/2014/main" id="{3CCB78BB-B4EA-45C2-9B4A-46E665D22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874" y="2215078"/>
                <a:ext cx="1365504" cy="13668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Group 64">
              <a:extLst>
                <a:ext uri="{FF2B5EF4-FFF2-40B4-BE49-F238E27FC236}">
                  <a16:creationId xmlns:a16="http://schemas.microsoft.com/office/drawing/2014/main" id="{CC885E2C-A25A-491D-AAEA-2DB9E424A194}"/>
                </a:ext>
              </a:extLst>
            </p:cNvPr>
            <p:cNvGrpSpPr/>
            <p:nvPr/>
          </p:nvGrpSpPr>
          <p:grpSpPr>
            <a:xfrm>
              <a:off x="5489583" y="3078285"/>
              <a:ext cx="1207338" cy="1207338"/>
              <a:chOff x="5489583" y="3078285"/>
              <a:chExt cx="1207338" cy="1207338"/>
            </a:xfrm>
          </p:grpSpPr>
          <p:sp>
            <p:nvSpPr>
              <p:cNvPr id="31" name="îŝḷîḓé-Freeform: Shape 44">
                <a:extLst>
                  <a:ext uri="{FF2B5EF4-FFF2-40B4-BE49-F238E27FC236}">
                    <a16:creationId xmlns:a16="http://schemas.microsoft.com/office/drawing/2014/main" id="{01DC273E-8493-4D84-9F98-4E1DB4EFFCE7}"/>
                  </a:ext>
                </a:extLst>
              </p:cNvPr>
              <p:cNvSpPr/>
              <p:nvPr/>
            </p:nvSpPr>
            <p:spPr>
              <a:xfrm>
                <a:off x="5489583" y="3078285"/>
                <a:ext cx="1207338" cy="1207338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chemeClr val="dk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2" name="îŝḷîḓé-Freeform: Shape 45">
                <a:extLst>
                  <a:ext uri="{FF2B5EF4-FFF2-40B4-BE49-F238E27FC236}">
                    <a16:creationId xmlns:a16="http://schemas.microsoft.com/office/drawing/2014/main" id="{803A1172-3957-4BA7-AEAA-D75235182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0215" y="3445634"/>
                <a:ext cx="586076" cy="472641"/>
              </a:xfrm>
              <a:custGeom>
                <a:avLst/>
                <a:gdLst/>
                <a:ahLst/>
                <a:cxnLst>
                  <a:cxn ang="0">
                    <a:pos x="55" y="27"/>
                  </a:cxn>
                  <a:cxn ang="0">
                    <a:pos x="54" y="27"/>
                  </a:cxn>
                  <a:cxn ang="0">
                    <a:pos x="54" y="27"/>
                  </a:cxn>
                  <a:cxn ang="0">
                    <a:pos x="53" y="27"/>
                  </a:cxn>
                  <a:cxn ang="0">
                    <a:pos x="28" y="6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7"/>
                  </a:cxn>
                  <a:cxn ang="0">
                    <a:pos x="0" y="24"/>
                  </a:cxn>
                  <a:cxn ang="0">
                    <a:pos x="0" y="23"/>
                  </a:cxn>
                  <a:cxn ang="0">
                    <a:pos x="26" y="1"/>
                  </a:cxn>
                  <a:cxn ang="0">
                    <a:pos x="31" y="1"/>
                  </a:cxn>
                  <a:cxn ang="0">
                    <a:pos x="40" y="8"/>
                  </a:cxn>
                  <a:cxn ang="0">
                    <a:pos x="40" y="1"/>
                  </a:cxn>
                  <a:cxn ang="0">
                    <a:pos x="41" y="0"/>
                  </a:cxn>
                  <a:cxn ang="0">
                    <a:pos x="48" y="0"/>
                  </a:cxn>
                  <a:cxn ang="0">
                    <a:pos x="49" y="1"/>
                  </a:cxn>
                  <a:cxn ang="0">
                    <a:pos x="49" y="16"/>
                  </a:cxn>
                  <a:cxn ang="0">
                    <a:pos x="57" y="23"/>
                  </a:cxn>
                  <a:cxn ang="0">
                    <a:pos x="57" y="24"/>
                  </a:cxn>
                  <a:cxn ang="0">
                    <a:pos x="55" y="27"/>
                  </a:cxn>
                  <a:cxn ang="0">
                    <a:pos x="49" y="44"/>
                  </a:cxn>
                  <a:cxn ang="0">
                    <a:pos x="47" y="46"/>
                  </a:cxn>
                  <a:cxn ang="0">
                    <a:pos x="33" y="46"/>
                  </a:cxn>
                  <a:cxn ang="0">
                    <a:pos x="33" y="32"/>
                  </a:cxn>
                  <a:cxn ang="0">
                    <a:pos x="24" y="32"/>
                  </a:cxn>
                  <a:cxn ang="0">
                    <a:pos x="24" y="46"/>
                  </a:cxn>
                  <a:cxn ang="0">
                    <a:pos x="10" y="46"/>
                  </a:cxn>
                  <a:cxn ang="0">
                    <a:pos x="8" y="44"/>
                  </a:cxn>
                  <a:cxn ang="0">
                    <a:pos x="8" y="27"/>
                  </a:cxn>
                  <a:cxn ang="0">
                    <a:pos x="8" y="26"/>
                  </a:cxn>
                  <a:cxn ang="0">
                    <a:pos x="28" y="9"/>
                  </a:cxn>
                  <a:cxn ang="0">
                    <a:pos x="49" y="26"/>
                  </a:cxn>
                  <a:cxn ang="0">
                    <a:pos x="49" y="27"/>
                  </a:cxn>
                  <a:cxn ang="0">
                    <a:pos x="49" y="44"/>
                  </a:cxn>
                </a:cxnLst>
                <a:rect l="0" t="0" r="r" b="b"/>
                <a:pathLst>
                  <a:path w="57" h="46">
                    <a:moveTo>
                      <a:pt x="55" y="27"/>
                    </a:moveTo>
                    <a:cubicBezTo>
                      <a:pt x="55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3" y="27"/>
                      <a:pt x="53" y="2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30" y="0"/>
                      <a:pt x="31" y="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0"/>
                      <a:pt x="41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49" y="1"/>
                      <a:pt x="49" y="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7" y="23"/>
                      <a:pt x="57" y="24"/>
                      <a:pt x="57" y="24"/>
                    </a:cubicBezTo>
                    <a:lnTo>
                      <a:pt x="55" y="27"/>
                    </a:lnTo>
                    <a:close/>
                    <a:moveTo>
                      <a:pt x="49" y="44"/>
                    </a:moveTo>
                    <a:cubicBezTo>
                      <a:pt x="49" y="45"/>
                      <a:pt x="48" y="46"/>
                      <a:pt x="47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8" y="45"/>
                      <a:pt x="8" y="4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9" y="27"/>
                      <a:pt x="49" y="27"/>
                    </a:cubicBezTo>
                    <a:lnTo>
                      <a:pt x="49" y="4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0" name="îŝḷîḓé-Freeform: Shape 43">
              <a:extLst>
                <a:ext uri="{FF2B5EF4-FFF2-40B4-BE49-F238E27FC236}">
                  <a16:creationId xmlns:a16="http://schemas.microsoft.com/office/drawing/2014/main" id="{D4284CBB-7D1B-4350-AE77-10C232FCD38B}"/>
                </a:ext>
              </a:extLst>
            </p:cNvPr>
            <p:cNvSpPr/>
            <p:nvPr/>
          </p:nvSpPr>
          <p:spPr>
            <a:xfrm>
              <a:off x="5331750" y="2920452"/>
              <a:ext cx="1523005" cy="1523005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361871B-EEB0-4C20-B067-56D28F97ACE2}"/>
              </a:ext>
            </a:extLst>
          </p:cNvPr>
          <p:cNvGrpSpPr/>
          <p:nvPr/>
        </p:nvGrpSpPr>
        <p:grpSpPr>
          <a:xfrm>
            <a:off x="224087" y="1357786"/>
            <a:ext cx="8954825" cy="2879167"/>
            <a:chOff x="224087" y="1357786"/>
            <a:chExt cx="8954825" cy="2879167"/>
          </a:xfrm>
        </p:grpSpPr>
        <p:grpSp>
          <p:nvGrpSpPr>
            <p:cNvPr id="10" name="Group 46">
              <a:extLst>
                <a:ext uri="{FF2B5EF4-FFF2-40B4-BE49-F238E27FC236}">
                  <a16:creationId xmlns:a16="http://schemas.microsoft.com/office/drawing/2014/main" id="{092E690B-AC0F-4877-A084-199B6B0BE032}"/>
                </a:ext>
              </a:extLst>
            </p:cNvPr>
            <p:cNvGrpSpPr/>
            <p:nvPr/>
          </p:nvGrpSpPr>
          <p:grpSpPr>
            <a:xfrm>
              <a:off x="395536" y="1357787"/>
              <a:ext cx="2227014" cy="635776"/>
              <a:chOff x="2305049" y="5074715"/>
              <a:chExt cx="2611436" cy="847702"/>
            </a:xfrm>
          </p:grpSpPr>
          <p:sp>
            <p:nvSpPr>
              <p:cNvPr id="26" name="îŝḷîḓé-TextBox 47">
                <a:extLst>
                  <a:ext uri="{FF2B5EF4-FFF2-40B4-BE49-F238E27FC236}">
                    <a16:creationId xmlns:a16="http://schemas.microsoft.com/office/drawing/2014/main" id="{942F9BA2-D711-4798-A970-9E110BB434AC}"/>
                  </a:ext>
                </a:extLst>
              </p:cNvPr>
              <p:cNvSpPr txBox="1"/>
              <p:nvPr/>
            </p:nvSpPr>
            <p:spPr>
              <a:xfrm>
                <a:off x="2653530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360000" bIns="0" anchor="ctr" anchorCtr="0">
                <a:normAutofit fontScale="92500" lnSpcReduction="10000"/>
              </a:bodyPr>
              <a:lstStyle/>
              <a:p>
                <a:pPr algn="r"/>
                <a:r>
                  <a:rPr lang="en-US" altLang="zh-CN" sz="1600" b="1">
                    <a:solidFill>
                      <a:schemeClr val="accent3">
                        <a:lumMod val="100000"/>
                      </a:schemeClr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sz="1600" b="1" dirty="0">
                  <a:solidFill>
                    <a:schemeClr val="accent3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îŝḷîḓé-TextBox 48">
                <a:extLst>
                  <a:ext uri="{FF2B5EF4-FFF2-40B4-BE49-F238E27FC236}">
                    <a16:creationId xmlns:a16="http://schemas.microsoft.com/office/drawing/2014/main" id="{BAEDC068-952E-4129-843B-6481A48757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5049" y="5366119"/>
                <a:ext cx="2611436" cy="556298"/>
              </a:xfrm>
              <a:prstGeom prst="rect">
                <a:avLst/>
              </a:prstGeom>
            </p:spPr>
            <p:txBody>
              <a:bodyPr vert="horz" wrap="square" lIns="0" tIns="0" rIns="360000" bIns="0" anchor="ctr" anchorCtr="0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defRPr/>
                </a:pPr>
                <a:r>
                  <a:rPr lang="en-US" altLang="zh-CN" sz="1200">
                    <a:latin typeface="Helvetica" panose="020B0604020202030204" pitchFamily="34" charset="0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49">
              <a:extLst>
                <a:ext uri="{FF2B5EF4-FFF2-40B4-BE49-F238E27FC236}">
                  <a16:creationId xmlns:a16="http://schemas.microsoft.com/office/drawing/2014/main" id="{05DCA01D-95FF-4B2F-9021-B3BF50B9CD53}"/>
                </a:ext>
              </a:extLst>
            </p:cNvPr>
            <p:cNvGrpSpPr/>
            <p:nvPr/>
          </p:nvGrpSpPr>
          <p:grpSpPr>
            <a:xfrm>
              <a:off x="6532386" y="1357786"/>
              <a:ext cx="2486012" cy="695082"/>
              <a:chOff x="7284132" y="5074715"/>
              <a:chExt cx="2621676" cy="926777"/>
            </a:xfrm>
          </p:grpSpPr>
          <p:sp>
            <p:nvSpPr>
              <p:cNvPr id="24" name="îŝḷîḓé-TextBox 50">
                <a:extLst>
                  <a:ext uri="{FF2B5EF4-FFF2-40B4-BE49-F238E27FC236}">
                    <a16:creationId xmlns:a16="http://schemas.microsoft.com/office/drawing/2014/main" id="{BFBC48DE-6E99-4A42-A745-4B3A3102240C}"/>
                  </a:ext>
                </a:extLst>
              </p:cNvPr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88000" tIns="0" rIns="288000" bIns="0" anchor="ctr" anchorCtr="0">
                <a:normAutofit fontScale="92500" lnSpcReduction="10000"/>
              </a:bodyPr>
              <a:lstStyle/>
              <a:p>
                <a:r>
                  <a:rPr lang="en-US" altLang="zh-CN" sz="1600" b="1">
                    <a:solidFill>
                      <a:schemeClr val="accent4">
                        <a:lumMod val="100000"/>
                      </a:schemeClr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sz="1600" b="1" dirty="0">
                  <a:solidFill>
                    <a:schemeClr val="accent4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îŝḷîḓé-TextBox 51">
                <a:extLst>
                  <a:ext uri="{FF2B5EF4-FFF2-40B4-BE49-F238E27FC236}">
                    <a16:creationId xmlns:a16="http://schemas.microsoft.com/office/drawing/2014/main" id="{A8FA8266-247D-4DF3-8BBC-C60627B40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4372" y="5445194"/>
                <a:ext cx="2611436" cy="556298"/>
              </a:xfrm>
              <a:prstGeom prst="rect">
                <a:avLst/>
              </a:prstGeom>
            </p:spPr>
            <p:txBody>
              <a:bodyPr vert="horz" wrap="square" lIns="288000" tIns="0" rIns="288000" bIns="0" anchor="ctr" anchorCtr="0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defRPr/>
                </a:pPr>
                <a:r>
                  <a:rPr lang="en-US" altLang="zh-CN" sz="1200">
                    <a:latin typeface="Helvetica" panose="020B0604020202030204" pitchFamily="34" charset="0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52">
              <a:extLst>
                <a:ext uri="{FF2B5EF4-FFF2-40B4-BE49-F238E27FC236}">
                  <a16:creationId xmlns:a16="http://schemas.microsoft.com/office/drawing/2014/main" id="{83BF6EB9-4EF1-47EC-BB46-2BCDCD4B8FD6}"/>
                </a:ext>
              </a:extLst>
            </p:cNvPr>
            <p:cNvGrpSpPr/>
            <p:nvPr/>
          </p:nvGrpSpPr>
          <p:grpSpPr>
            <a:xfrm>
              <a:off x="224087" y="2438721"/>
              <a:ext cx="2227014" cy="635776"/>
              <a:chOff x="2305049" y="5074715"/>
              <a:chExt cx="2611436" cy="847702"/>
            </a:xfrm>
          </p:grpSpPr>
          <p:sp>
            <p:nvSpPr>
              <p:cNvPr id="22" name="îŝḷîḓé-TextBox 53">
                <a:extLst>
                  <a:ext uri="{FF2B5EF4-FFF2-40B4-BE49-F238E27FC236}">
                    <a16:creationId xmlns:a16="http://schemas.microsoft.com/office/drawing/2014/main" id="{DB592115-DB36-4A88-9C92-F81BCB65779C}"/>
                  </a:ext>
                </a:extLst>
              </p:cNvPr>
              <p:cNvSpPr txBox="1"/>
              <p:nvPr/>
            </p:nvSpPr>
            <p:spPr>
              <a:xfrm>
                <a:off x="2653530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360000" bIns="0" anchor="ctr" anchorCtr="0">
                <a:normAutofit fontScale="92500" lnSpcReduction="10000"/>
              </a:bodyPr>
              <a:lstStyle/>
              <a:p>
                <a:pPr algn="r"/>
                <a:r>
                  <a:rPr lang="en-US" altLang="zh-CN" sz="1600" b="1">
                    <a:solidFill>
                      <a:schemeClr val="accent2">
                        <a:lumMod val="100000"/>
                      </a:schemeClr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sz="1600" b="1" dirty="0">
                  <a:solidFill>
                    <a:schemeClr val="accent2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îŝḷîḓé-TextBox 54">
                <a:extLst>
                  <a:ext uri="{FF2B5EF4-FFF2-40B4-BE49-F238E27FC236}">
                    <a16:creationId xmlns:a16="http://schemas.microsoft.com/office/drawing/2014/main" id="{29BC4809-11E4-460E-80DC-58AB67390A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5049" y="5366119"/>
                <a:ext cx="2611436" cy="556298"/>
              </a:xfrm>
              <a:prstGeom prst="rect">
                <a:avLst/>
              </a:prstGeom>
            </p:spPr>
            <p:txBody>
              <a:bodyPr vert="horz" wrap="square" lIns="0" tIns="0" rIns="360000" bIns="0" anchor="ctr" anchorCtr="0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defRPr/>
                </a:pPr>
                <a:r>
                  <a:rPr lang="en-US" altLang="zh-CN" sz="1200">
                    <a:latin typeface="Helvetica" panose="020B0604020202030204" pitchFamily="34" charset="0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55">
              <a:extLst>
                <a:ext uri="{FF2B5EF4-FFF2-40B4-BE49-F238E27FC236}">
                  <a16:creationId xmlns:a16="http://schemas.microsoft.com/office/drawing/2014/main" id="{F6CB6901-70EB-4841-A2C9-1624397FB48C}"/>
                </a:ext>
              </a:extLst>
            </p:cNvPr>
            <p:cNvGrpSpPr/>
            <p:nvPr/>
          </p:nvGrpSpPr>
          <p:grpSpPr>
            <a:xfrm>
              <a:off x="6692900" y="2438720"/>
              <a:ext cx="2486012" cy="695082"/>
              <a:chOff x="7284132" y="5074715"/>
              <a:chExt cx="2621676" cy="926777"/>
            </a:xfrm>
          </p:grpSpPr>
          <p:sp>
            <p:nvSpPr>
              <p:cNvPr id="20" name="îŝḷîḓé-TextBox 56">
                <a:extLst>
                  <a:ext uri="{FF2B5EF4-FFF2-40B4-BE49-F238E27FC236}">
                    <a16:creationId xmlns:a16="http://schemas.microsoft.com/office/drawing/2014/main" id="{E470E1D4-D7B8-45A5-9292-E0B003B5190B}"/>
                  </a:ext>
                </a:extLst>
              </p:cNvPr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88000" tIns="0" rIns="288000" bIns="0" anchor="ctr" anchorCtr="0">
                <a:normAutofit fontScale="92500" lnSpcReduction="10000"/>
              </a:bodyPr>
              <a:lstStyle/>
              <a:p>
                <a:r>
                  <a:rPr lang="en-US" altLang="zh-CN" sz="1600" b="1">
                    <a:solidFill>
                      <a:schemeClr val="accent5">
                        <a:lumMod val="100000"/>
                      </a:schemeClr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sz="1600" b="1" dirty="0">
                  <a:solidFill>
                    <a:schemeClr val="accent5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îŝḷîḓé-TextBox 57">
                <a:extLst>
                  <a:ext uri="{FF2B5EF4-FFF2-40B4-BE49-F238E27FC236}">
                    <a16:creationId xmlns:a16="http://schemas.microsoft.com/office/drawing/2014/main" id="{2F04F1A1-2BB8-4D36-A483-2724540D4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4372" y="5445194"/>
                <a:ext cx="2611436" cy="556298"/>
              </a:xfrm>
              <a:prstGeom prst="rect">
                <a:avLst/>
              </a:prstGeom>
            </p:spPr>
            <p:txBody>
              <a:bodyPr vert="horz" wrap="square" lIns="288000" tIns="0" rIns="288000" bIns="0" anchor="ctr" anchorCtr="0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defRPr/>
                </a:pPr>
                <a:r>
                  <a:rPr lang="en-US" altLang="zh-CN" sz="1200">
                    <a:latin typeface="Helvetica" panose="020B0604020202030204" pitchFamily="34" charset="0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58">
              <a:extLst>
                <a:ext uri="{FF2B5EF4-FFF2-40B4-BE49-F238E27FC236}">
                  <a16:creationId xmlns:a16="http://schemas.microsoft.com/office/drawing/2014/main" id="{D71C8977-6B0F-4BD6-ABE6-6DFC620A6384}"/>
                </a:ext>
              </a:extLst>
            </p:cNvPr>
            <p:cNvGrpSpPr/>
            <p:nvPr/>
          </p:nvGrpSpPr>
          <p:grpSpPr>
            <a:xfrm>
              <a:off x="389187" y="3541872"/>
              <a:ext cx="2227014" cy="635776"/>
              <a:chOff x="2305049" y="5074715"/>
              <a:chExt cx="2611436" cy="847702"/>
            </a:xfrm>
          </p:grpSpPr>
          <p:sp>
            <p:nvSpPr>
              <p:cNvPr id="18" name="îŝḷîḓé-TextBox 59">
                <a:extLst>
                  <a:ext uri="{FF2B5EF4-FFF2-40B4-BE49-F238E27FC236}">
                    <a16:creationId xmlns:a16="http://schemas.microsoft.com/office/drawing/2014/main" id="{72828EFC-27C5-4E02-B514-4F1AF5A08181}"/>
                  </a:ext>
                </a:extLst>
              </p:cNvPr>
              <p:cNvSpPr txBox="1"/>
              <p:nvPr/>
            </p:nvSpPr>
            <p:spPr>
              <a:xfrm>
                <a:off x="2653530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360000" bIns="0" anchor="ctr" anchorCtr="0">
                <a:normAutofit fontScale="92500" lnSpcReduction="10000"/>
              </a:bodyPr>
              <a:lstStyle/>
              <a:p>
                <a:pPr algn="r"/>
                <a:r>
                  <a:rPr lang="en-US" altLang="zh-CN" sz="1600" b="1">
                    <a:solidFill>
                      <a:schemeClr val="accent1">
                        <a:lumMod val="100000"/>
                      </a:schemeClr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sz="1600" b="1" dirty="0">
                  <a:solidFill>
                    <a:schemeClr val="accent1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îŝḷîḓé-TextBox 60">
                <a:extLst>
                  <a:ext uri="{FF2B5EF4-FFF2-40B4-BE49-F238E27FC236}">
                    <a16:creationId xmlns:a16="http://schemas.microsoft.com/office/drawing/2014/main" id="{ECE185E6-DD73-48F0-9A3F-D62ED12B76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5049" y="5366119"/>
                <a:ext cx="2611436" cy="556298"/>
              </a:xfrm>
              <a:prstGeom prst="rect">
                <a:avLst/>
              </a:prstGeom>
            </p:spPr>
            <p:txBody>
              <a:bodyPr vert="horz" wrap="square" lIns="0" tIns="0" rIns="360000" bIns="0" anchor="ctr" anchorCtr="0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defRPr/>
                </a:pPr>
                <a:r>
                  <a:rPr lang="en-US" altLang="zh-CN" sz="1200">
                    <a:latin typeface="Helvetica" panose="020B0604020202030204" pitchFamily="34" charset="0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61">
              <a:extLst>
                <a:ext uri="{FF2B5EF4-FFF2-40B4-BE49-F238E27FC236}">
                  <a16:creationId xmlns:a16="http://schemas.microsoft.com/office/drawing/2014/main" id="{17C07824-5317-42D2-AC90-255DEF4CE872}"/>
                </a:ext>
              </a:extLst>
            </p:cNvPr>
            <p:cNvGrpSpPr/>
            <p:nvPr/>
          </p:nvGrpSpPr>
          <p:grpSpPr>
            <a:xfrm>
              <a:off x="6524624" y="3541871"/>
              <a:ext cx="2486012" cy="695082"/>
              <a:chOff x="7284132" y="5074715"/>
              <a:chExt cx="2621676" cy="926777"/>
            </a:xfrm>
          </p:grpSpPr>
          <p:sp>
            <p:nvSpPr>
              <p:cNvPr id="16" name="îŝḷîḓé-TextBox 62">
                <a:extLst>
                  <a:ext uri="{FF2B5EF4-FFF2-40B4-BE49-F238E27FC236}">
                    <a16:creationId xmlns:a16="http://schemas.microsoft.com/office/drawing/2014/main" id="{51EA638D-19F3-499A-AA33-CBFAB055C9BE}"/>
                  </a:ext>
                </a:extLst>
              </p:cNvPr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88000" tIns="0" rIns="288000" bIns="0" anchor="ctr" anchorCtr="0">
                <a:normAutofit fontScale="92500" lnSpcReduction="10000"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100000"/>
                      </a:schemeClr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sz="1600" b="1" dirty="0">
                  <a:solidFill>
                    <a:schemeClr val="accent6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îŝḷîḓé-TextBox 63">
                <a:extLst>
                  <a:ext uri="{FF2B5EF4-FFF2-40B4-BE49-F238E27FC236}">
                    <a16:creationId xmlns:a16="http://schemas.microsoft.com/office/drawing/2014/main" id="{73494768-B57E-4C71-9687-27A8859532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4372" y="5445194"/>
                <a:ext cx="2611436" cy="556298"/>
              </a:xfrm>
              <a:prstGeom prst="rect">
                <a:avLst/>
              </a:prstGeom>
            </p:spPr>
            <p:txBody>
              <a:bodyPr vert="horz" wrap="square" lIns="288000" tIns="0" rIns="288000" bIns="0" anchor="ctr" anchorCtr="0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defRPr/>
                </a:pPr>
                <a:r>
                  <a:rPr lang="en-US" altLang="zh-CN" sz="1200">
                    <a:latin typeface="Helvetica" panose="020B0604020202030204" pitchFamily="34" charset="0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1" name="íṡľíḍè-TextBox 81">
            <a:extLst>
              <a:ext uri="{FF2B5EF4-FFF2-40B4-BE49-F238E27FC236}">
                <a16:creationId xmlns:a16="http://schemas.microsoft.com/office/drawing/2014/main" id="{BD3CBFBA-9995-4136-84A6-58E13924F678}"/>
              </a:ext>
            </a:extLst>
          </p:cNvPr>
          <p:cNvSpPr txBox="1"/>
          <p:nvPr/>
        </p:nvSpPr>
        <p:spPr>
          <a:xfrm>
            <a:off x="1742937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SMART CONTRACT IN REALITY PROCESS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39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153925DE-2448-45A7-96AF-4FF0D8D089EC}"/>
              </a:ext>
            </a:extLst>
          </p:cNvPr>
          <p:cNvGrpSpPr/>
          <p:nvPr/>
        </p:nvGrpSpPr>
        <p:grpSpPr>
          <a:xfrm>
            <a:off x="3305677" y="3040502"/>
            <a:ext cx="3841485" cy="743460"/>
            <a:chOff x="3305677" y="3040502"/>
            <a:chExt cx="3841485" cy="743460"/>
          </a:xfrm>
        </p:grpSpPr>
        <p:grpSp>
          <p:nvGrpSpPr>
            <p:cNvPr id="3" name="Group 69">
              <a:extLst>
                <a:ext uri="{FF2B5EF4-FFF2-40B4-BE49-F238E27FC236}">
                  <a16:creationId xmlns:a16="http://schemas.microsoft.com/office/drawing/2014/main" id="{620199EF-F13C-4E2F-9FBC-2868F2970EB7}"/>
                </a:ext>
              </a:extLst>
            </p:cNvPr>
            <p:cNvGrpSpPr/>
            <p:nvPr/>
          </p:nvGrpSpPr>
          <p:grpSpPr>
            <a:xfrm>
              <a:off x="5436096" y="3165815"/>
              <a:ext cx="1711066" cy="445908"/>
              <a:chOff x="7254260" y="4405000"/>
              <a:chExt cx="2281421" cy="594544"/>
            </a:xfrm>
          </p:grpSpPr>
          <p:sp>
            <p:nvSpPr>
              <p:cNvPr id="53" name="îṥļîḑé-Freeform: Shape 7">
                <a:extLst>
                  <a:ext uri="{FF2B5EF4-FFF2-40B4-BE49-F238E27FC236}">
                    <a16:creationId xmlns:a16="http://schemas.microsoft.com/office/drawing/2014/main" id="{5D46BE73-609E-4C61-845C-7F8DA9952E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018568" y="3676432"/>
                <a:ext cx="548233" cy="2076850"/>
              </a:xfrm>
              <a:custGeom>
                <a:avLst/>
                <a:gdLst>
                  <a:gd name="T0" fmla="*/ 0 w 630"/>
                  <a:gd name="T1" fmla="*/ 0 h 2415"/>
                  <a:gd name="T2" fmla="*/ 0 w 630"/>
                  <a:gd name="T3" fmla="*/ 2415 h 2415"/>
                  <a:gd name="T4" fmla="*/ 630 w 630"/>
                  <a:gd name="T5" fmla="*/ 2415 h 2415"/>
                  <a:gd name="T6" fmla="*/ 630 w 630"/>
                  <a:gd name="T7" fmla="*/ 257 h 2415"/>
                  <a:gd name="T8" fmla="*/ 0 w 630"/>
                  <a:gd name="T9" fmla="*/ 0 h 2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0" h="2415">
                    <a:moveTo>
                      <a:pt x="0" y="0"/>
                    </a:moveTo>
                    <a:lnTo>
                      <a:pt x="0" y="2415"/>
                    </a:lnTo>
                    <a:lnTo>
                      <a:pt x="630" y="2415"/>
                    </a:lnTo>
                    <a:lnTo>
                      <a:pt x="630" y="2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vert270" wrap="none" lIns="68580" tIns="34290" rIns="68580" bIns="3429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35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4</a:t>
                </a:r>
              </a:p>
            </p:txBody>
          </p:sp>
          <p:sp>
            <p:nvSpPr>
              <p:cNvPr id="54" name="îṥļîḑé-Oval 8">
                <a:extLst>
                  <a:ext uri="{FF2B5EF4-FFF2-40B4-BE49-F238E27FC236}">
                    <a16:creationId xmlns:a16="http://schemas.microsoft.com/office/drawing/2014/main" id="{0A1FC376-0445-44A9-A0CC-3E794D835D16}"/>
                  </a:ext>
                </a:extLst>
              </p:cNvPr>
              <p:cNvSpPr/>
              <p:nvPr/>
            </p:nvSpPr>
            <p:spPr>
              <a:xfrm>
                <a:off x="8931888" y="4405000"/>
                <a:ext cx="603793" cy="594544"/>
              </a:xfrm>
              <a:prstGeom prst="ellipse">
                <a:avLst/>
              </a:prstGeom>
              <a:solidFill>
                <a:schemeClr val="bg2"/>
              </a:solidFill>
              <a:ln w="793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47">
              <a:extLst>
                <a:ext uri="{FF2B5EF4-FFF2-40B4-BE49-F238E27FC236}">
                  <a16:creationId xmlns:a16="http://schemas.microsoft.com/office/drawing/2014/main" id="{B60A1068-414D-4756-81E1-F81F4D88AA5F}"/>
                </a:ext>
              </a:extLst>
            </p:cNvPr>
            <p:cNvGrpSpPr/>
            <p:nvPr/>
          </p:nvGrpSpPr>
          <p:grpSpPr>
            <a:xfrm>
              <a:off x="3305677" y="3040502"/>
              <a:ext cx="2224965" cy="743460"/>
              <a:chOff x="4091480" y="4277358"/>
              <a:chExt cx="3289569" cy="1099192"/>
            </a:xfrm>
          </p:grpSpPr>
          <p:sp>
            <p:nvSpPr>
              <p:cNvPr id="43" name="îṥļîḑé-Freeform: Shape 18">
                <a:extLst>
                  <a:ext uri="{FF2B5EF4-FFF2-40B4-BE49-F238E27FC236}">
                    <a16:creationId xmlns:a16="http://schemas.microsoft.com/office/drawing/2014/main" id="{E730374D-FB2A-4A17-98D1-72655D82F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118" y="4377306"/>
                <a:ext cx="654260" cy="717127"/>
              </a:xfrm>
              <a:custGeom>
                <a:avLst/>
                <a:gdLst>
                  <a:gd name="T0" fmla="*/ 752 w 752"/>
                  <a:gd name="T1" fmla="*/ 88 h 595"/>
                  <a:gd name="T2" fmla="*/ 752 w 752"/>
                  <a:gd name="T3" fmla="*/ 595 h 595"/>
                  <a:gd name="T4" fmla="*/ 0 w 752"/>
                  <a:gd name="T5" fmla="*/ 395 h 595"/>
                  <a:gd name="T6" fmla="*/ 0 w 752"/>
                  <a:gd name="T7" fmla="*/ 0 h 595"/>
                  <a:gd name="T8" fmla="*/ 752 w 752"/>
                  <a:gd name="T9" fmla="*/ 88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2" h="595">
                    <a:moveTo>
                      <a:pt x="752" y="88"/>
                    </a:moveTo>
                    <a:lnTo>
                      <a:pt x="752" y="595"/>
                    </a:lnTo>
                    <a:lnTo>
                      <a:pt x="0" y="395"/>
                    </a:lnTo>
                    <a:lnTo>
                      <a:pt x="0" y="0"/>
                    </a:lnTo>
                    <a:lnTo>
                      <a:pt x="752" y="88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îṥļîḑé-Freeform: Shape 19">
                <a:extLst>
                  <a:ext uri="{FF2B5EF4-FFF2-40B4-BE49-F238E27FC236}">
                    <a16:creationId xmlns:a16="http://schemas.microsoft.com/office/drawing/2014/main" id="{3BD2D680-E070-4836-918F-470822905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891" y="4385125"/>
                <a:ext cx="1250228" cy="766542"/>
              </a:xfrm>
              <a:custGeom>
                <a:avLst/>
                <a:gdLst>
                  <a:gd name="T0" fmla="*/ 1437 w 1437"/>
                  <a:gd name="T1" fmla="*/ 0 h 636"/>
                  <a:gd name="T2" fmla="*/ 1437 w 1437"/>
                  <a:gd name="T3" fmla="*/ 395 h 636"/>
                  <a:gd name="T4" fmla="*/ 0 w 1437"/>
                  <a:gd name="T5" fmla="*/ 636 h 636"/>
                  <a:gd name="T6" fmla="*/ 0 w 1437"/>
                  <a:gd name="T7" fmla="*/ 129 h 636"/>
                  <a:gd name="T8" fmla="*/ 1437 w 1437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7" h="636">
                    <a:moveTo>
                      <a:pt x="1437" y="0"/>
                    </a:moveTo>
                    <a:lnTo>
                      <a:pt x="1437" y="395"/>
                    </a:lnTo>
                    <a:lnTo>
                      <a:pt x="0" y="636"/>
                    </a:lnTo>
                    <a:lnTo>
                      <a:pt x="0" y="129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îṥļîḑé-Freeform: Shape 20">
                <a:extLst>
                  <a:ext uri="{FF2B5EF4-FFF2-40B4-BE49-F238E27FC236}">
                    <a16:creationId xmlns:a16="http://schemas.microsoft.com/office/drawing/2014/main" id="{82D66E5E-0863-42DE-B993-137D5353D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1480" y="4541309"/>
                <a:ext cx="1345931" cy="831626"/>
              </a:xfrm>
              <a:custGeom>
                <a:avLst/>
                <a:gdLst>
                  <a:gd name="T0" fmla="*/ 1547 w 1547"/>
                  <a:gd name="T1" fmla="*/ 183 h 690"/>
                  <a:gd name="T2" fmla="*/ 1547 w 1547"/>
                  <a:gd name="T3" fmla="*/ 690 h 690"/>
                  <a:gd name="T4" fmla="*/ 0 w 1547"/>
                  <a:gd name="T5" fmla="*/ 504 h 690"/>
                  <a:gd name="T6" fmla="*/ 0 w 1547"/>
                  <a:gd name="T7" fmla="*/ 0 h 690"/>
                  <a:gd name="T8" fmla="*/ 1547 w 1547"/>
                  <a:gd name="T9" fmla="*/ 183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7" h="690">
                    <a:moveTo>
                      <a:pt x="1547" y="183"/>
                    </a:moveTo>
                    <a:lnTo>
                      <a:pt x="1547" y="690"/>
                    </a:lnTo>
                    <a:lnTo>
                      <a:pt x="0" y="504"/>
                    </a:lnTo>
                    <a:lnTo>
                      <a:pt x="0" y="0"/>
                    </a:lnTo>
                    <a:lnTo>
                      <a:pt x="1547" y="18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îṥļîḑé-Freeform: Shape 21">
                <a:extLst>
                  <a:ext uri="{FF2B5EF4-FFF2-40B4-BE49-F238E27FC236}">
                    <a16:creationId xmlns:a16="http://schemas.microsoft.com/office/drawing/2014/main" id="{67D81EED-D0B6-444E-843D-F966BFD77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7411" y="4499125"/>
                <a:ext cx="1943638" cy="877425"/>
              </a:xfrm>
              <a:custGeom>
                <a:avLst/>
                <a:gdLst>
                  <a:gd name="T0" fmla="*/ 2234 w 2234"/>
                  <a:gd name="T1" fmla="*/ 0 h 728"/>
                  <a:gd name="T2" fmla="*/ 2234 w 2234"/>
                  <a:gd name="T3" fmla="*/ 507 h 728"/>
                  <a:gd name="T4" fmla="*/ 0 w 2234"/>
                  <a:gd name="T5" fmla="*/ 728 h 728"/>
                  <a:gd name="T6" fmla="*/ 0 w 2234"/>
                  <a:gd name="T7" fmla="*/ 221 h 728"/>
                  <a:gd name="T8" fmla="*/ 2234 w 2234"/>
                  <a:gd name="T9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4" h="728">
                    <a:moveTo>
                      <a:pt x="2234" y="0"/>
                    </a:moveTo>
                    <a:lnTo>
                      <a:pt x="2234" y="507"/>
                    </a:lnTo>
                    <a:lnTo>
                      <a:pt x="0" y="728"/>
                    </a:lnTo>
                    <a:lnTo>
                      <a:pt x="0" y="221"/>
                    </a:lnTo>
                    <a:lnTo>
                      <a:pt x="2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îṥļîḑé-Freeform: Shape 22">
                <a:extLst>
                  <a:ext uri="{FF2B5EF4-FFF2-40B4-BE49-F238E27FC236}">
                    <a16:creationId xmlns:a16="http://schemas.microsoft.com/office/drawing/2014/main" id="{052E0D62-FF83-4605-93E8-621DD6A25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1480" y="4277358"/>
                <a:ext cx="3289569" cy="488129"/>
              </a:xfrm>
              <a:custGeom>
                <a:avLst/>
                <a:gdLst>
                  <a:gd name="T0" fmla="*/ 2236 w 3781"/>
                  <a:gd name="T1" fmla="*/ 0 h 405"/>
                  <a:gd name="T2" fmla="*/ 3781 w 3781"/>
                  <a:gd name="T3" fmla="*/ 184 h 405"/>
                  <a:gd name="T4" fmla="*/ 1547 w 3781"/>
                  <a:gd name="T5" fmla="*/ 405 h 405"/>
                  <a:gd name="T6" fmla="*/ 0 w 3781"/>
                  <a:gd name="T7" fmla="*/ 222 h 405"/>
                  <a:gd name="T8" fmla="*/ 2236 w 3781"/>
                  <a:gd name="T9" fmla="*/ 0 h 405"/>
                  <a:gd name="T10" fmla="*/ 797 w 3781"/>
                  <a:gd name="T11" fmla="*/ 222 h 405"/>
                  <a:gd name="T12" fmla="*/ 1550 w 3781"/>
                  <a:gd name="T13" fmla="*/ 312 h 405"/>
                  <a:gd name="T14" fmla="*/ 2986 w 3781"/>
                  <a:gd name="T15" fmla="*/ 181 h 405"/>
                  <a:gd name="T16" fmla="*/ 2234 w 3781"/>
                  <a:gd name="T17" fmla="*/ 93 h 405"/>
                  <a:gd name="T18" fmla="*/ 797 w 3781"/>
                  <a:gd name="T19" fmla="*/ 22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1" h="405">
                    <a:moveTo>
                      <a:pt x="2236" y="0"/>
                    </a:moveTo>
                    <a:lnTo>
                      <a:pt x="3781" y="184"/>
                    </a:lnTo>
                    <a:lnTo>
                      <a:pt x="1547" y="405"/>
                    </a:lnTo>
                    <a:lnTo>
                      <a:pt x="0" y="222"/>
                    </a:lnTo>
                    <a:lnTo>
                      <a:pt x="2236" y="0"/>
                    </a:lnTo>
                    <a:close/>
                    <a:moveTo>
                      <a:pt x="797" y="222"/>
                    </a:moveTo>
                    <a:lnTo>
                      <a:pt x="1550" y="312"/>
                    </a:lnTo>
                    <a:lnTo>
                      <a:pt x="2986" y="181"/>
                    </a:lnTo>
                    <a:lnTo>
                      <a:pt x="2234" y="93"/>
                    </a:lnTo>
                    <a:lnTo>
                      <a:pt x="797" y="222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îṥļîḑé-Freeform: Shape 23">
                <a:extLst>
                  <a:ext uri="{FF2B5EF4-FFF2-40B4-BE49-F238E27FC236}">
                    <a16:creationId xmlns:a16="http://schemas.microsoft.com/office/drawing/2014/main" id="{83AECC73-7199-4D37-8C4B-8976C7E3F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1480" y="4277358"/>
                <a:ext cx="3289569" cy="488129"/>
              </a:xfrm>
              <a:custGeom>
                <a:avLst/>
                <a:gdLst>
                  <a:gd name="T0" fmla="*/ 2236 w 3781"/>
                  <a:gd name="T1" fmla="*/ 0 h 405"/>
                  <a:gd name="T2" fmla="*/ 3781 w 3781"/>
                  <a:gd name="T3" fmla="*/ 184 h 405"/>
                  <a:gd name="T4" fmla="*/ 1547 w 3781"/>
                  <a:gd name="T5" fmla="*/ 405 h 405"/>
                  <a:gd name="T6" fmla="*/ 0 w 3781"/>
                  <a:gd name="T7" fmla="*/ 222 h 405"/>
                  <a:gd name="T8" fmla="*/ 2236 w 3781"/>
                  <a:gd name="T9" fmla="*/ 0 h 405"/>
                  <a:gd name="T10" fmla="*/ 797 w 3781"/>
                  <a:gd name="T11" fmla="*/ 222 h 405"/>
                  <a:gd name="T12" fmla="*/ 1550 w 3781"/>
                  <a:gd name="T13" fmla="*/ 312 h 405"/>
                  <a:gd name="T14" fmla="*/ 2986 w 3781"/>
                  <a:gd name="T15" fmla="*/ 181 h 405"/>
                  <a:gd name="T16" fmla="*/ 2234 w 3781"/>
                  <a:gd name="T17" fmla="*/ 93 h 405"/>
                  <a:gd name="T18" fmla="*/ 797 w 3781"/>
                  <a:gd name="T19" fmla="*/ 22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1" h="405">
                    <a:moveTo>
                      <a:pt x="2236" y="0"/>
                    </a:moveTo>
                    <a:lnTo>
                      <a:pt x="3781" y="184"/>
                    </a:lnTo>
                    <a:lnTo>
                      <a:pt x="1547" y="405"/>
                    </a:lnTo>
                    <a:lnTo>
                      <a:pt x="0" y="222"/>
                    </a:lnTo>
                    <a:lnTo>
                      <a:pt x="2236" y="0"/>
                    </a:lnTo>
                    <a:moveTo>
                      <a:pt x="797" y="222"/>
                    </a:moveTo>
                    <a:lnTo>
                      <a:pt x="1550" y="312"/>
                    </a:lnTo>
                    <a:lnTo>
                      <a:pt x="2986" y="181"/>
                    </a:lnTo>
                    <a:lnTo>
                      <a:pt x="2234" y="93"/>
                    </a:lnTo>
                    <a:lnTo>
                      <a:pt x="797" y="22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73">
            <a:extLst>
              <a:ext uri="{FF2B5EF4-FFF2-40B4-BE49-F238E27FC236}">
                <a16:creationId xmlns:a16="http://schemas.microsoft.com/office/drawing/2014/main" id="{8D54205B-02B4-4CE2-8A64-DECF6C382646}"/>
              </a:ext>
            </a:extLst>
          </p:cNvPr>
          <p:cNvGrpSpPr/>
          <p:nvPr/>
        </p:nvGrpSpPr>
        <p:grpSpPr>
          <a:xfrm>
            <a:off x="2122646" y="2563206"/>
            <a:ext cx="3152163" cy="578329"/>
            <a:chOff x="2710267" y="3601521"/>
            <a:chExt cx="4202884" cy="771105"/>
          </a:xfrm>
        </p:grpSpPr>
        <p:grpSp>
          <p:nvGrpSpPr>
            <p:cNvPr id="33" name="Group 54">
              <a:extLst>
                <a:ext uri="{FF2B5EF4-FFF2-40B4-BE49-F238E27FC236}">
                  <a16:creationId xmlns:a16="http://schemas.microsoft.com/office/drawing/2014/main" id="{60560F57-FD4C-4B6F-8FF6-71CF5046536F}"/>
                </a:ext>
              </a:extLst>
            </p:cNvPr>
            <p:cNvGrpSpPr/>
            <p:nvPr/>
          </p:nvGrpSpPr>
          <p:grpSpPr>
            <a:xfrm>
              <a:off x="2710267" y="3782329"/>
              <a:ext cx="1960756" cy="440972"/>
              <a:chOff x="2643463" y="3779412"/>
              <a:chExt cx="1960756" cy="440972"/>
            </a:xfrm>
          </p:grpSpPr>
          <p:sp>
            <p:nvSpPr>
              <p:cNvPr id="41" name="îṥļîḑé-Freeform: Shape 4">
                <a:extLst>
                  <a:ext uri="{FF2B5EF4-FFF2-40B4-BE49-F238E27FC236}">
                    <a16:creationId xmlns:a16="http://schemas.microsoft.com/office/drawing/2014/main" id="{6BF648CB-ADEA-4094-8800-02F74C7ABCD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3498990" y="3097982"/>
                <a:ext cx="406623" cy="1803834"/>
              </a:xfrm>
              <a:custGeom>
                <a:avLst/>
                <a:gdLst>
                  <a:gd name="T0" fmla="*/ 0 w 630"/>
                  <a:gd name="T1" fmla="*/ 0 h 2415"/>
                  <a:gd name="T2" fmla="*/ 0 w 630"/>
                  <a:gd name="T3" fmla="*/ 2415 h 2415"/>
                  <a:gd name="T4" fmla="*/ 630 w 630"/>
                  <a:gd name="T5" fmla="*/ 2415 h 2415"/>
                  <a:gd name="T6" fmla="*/ 630 w 630"/>
                  <a:gd name="T7" fmla="*/ 257 h 2415"/>
                  <a:gd name="T8" fmla="*/ 0 w 630"/>
                  <a:gd name="T9" fmla="*/ 0 h 2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0" h="2415">
                    <a:moveTo>
                      <a:pt x="0" y="0"/>
                    </a:moveTo>
                    <a:lnTo>
                      <a:pt x="0" y="2415"/>
                    </a:lnTo>
                    <a:lnTo>
                      <a:pt x="630" y="2415"/>
                    </a:lnTo>
                    <a:lnTo>
                      <a:pt x="630" y="2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vert" wrap="none" lIns="68580" tIns="34290" rIns="68580" bIns="3429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sz="135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3</a:t>
                </a:r>
              </a:p>
            </p:txBody>
          </p:sp>
          <p:sp>
            <p:nvSpPr>
              <p:cNvPr id="42" name="îṥļîḑé-Oval 5">
                <a:extLst>
                  <a:ext uri="{FF2B5EF4-FFF2-40B4-BE49-F238E27FC236}">
                    <a16:creationId xmlns:a16="http://schemas.microsoft.com/office/drawing/2014/main" id="{A38987B3-6173-41BE-823B-FE3D748C0D61}"/>
                  </a:ext>
                </a:extLst>
              </p:cNvPr>
              <p:cNvSpPr/>
              <p:nvPr/>
            </p:nvSpPr>
            <p:spPr>
              <a:xfrm>
                <a:off x="2643463" y="3779412"/>
                <a:ext cx="447832" cy="4409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D83C23E1-C21A-418F-8CC2-769D1F5F7688}"/>
                </a:ext>
              </a:extLst>
            </p:cNvPr>
            <p:cNvGrpSpPr/>
            <p:nvPr/>
          </p:nvGrpSpPr>
          <p:grpSpPr>
            <a:xfrm>
              <a:off x="4593791" y="3601521"/>
              <a:ext cx="2319360" cy="771105"/>
              <a:chOff x="4430957" y="3571677"/>
              <a:chExt cx="2571847" cy="855047"/>
            </a:xfrm>
          </p:grpSpPr>
          <p:sp>
            <p:nvSpPr>
              <p:cNvPr id="35" name="îṥļîḑé-Freeform: Shape 25">
                <a:extLst>
                  <a:ext uri="{FF2B5EF4-FFF2-40B4-BE49-F238E27FC236}">
                    <a16:creationId xmlns:a16="http://schemas.microsoft.com/office/drawing/2014/main" id="{D4387DB5-06F4-4024-9062-7E1F924D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0530" y="3649818"/>
                <a:ext cx="511513" cy="560663"/>
              </a:xfrm>
              <a:custGeom>
                <a:avLst/>
                <a:gdLst>
                  <a:gd name="T0" fmla="*/ 752 w 752"/>
                  <a:gd name="T1" fmla="*/ 88 h 595"/>
                  <a:gd name="T2" fmla="*/ 752 w 752"/>
                  <a:gd name="T3" fmla="*/ 595 h 595"/>
                  <a:gd name="T4" fmla="*/ 0 w 752"/>
                  <a:gd name="T5" fmla="*/ 395 h 595"/>
                  <a:gd name="T6" fmla="*/ 0 w 752"/>
                  <a:gd name="T7" fmla="*/ 0 h 595"/>
                  <a:gd name="T8" fmla="*/ 752 w 752"/>
                  <a:gd name="T9" fmla="*/ 88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2" h="595">
                    <a:moveTo>
                      <a:pt x="752" y="88"/>
                    </a:moveTo>
                    <a:lnTo>
                      <a:pt x="752" y="595"/>
                    </a:lnTo>
                    <a:lnTo>
                      <a:pt x="0" y="395"/>
                    </a:lnTo>
                    <a:lnTo>
                      <a:pt x="0" y="0"/>
                    </a:lnTo>
                    <a:lnTo>
                      <a:pt x="752" y="8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îṥļîḑé-Freeform: Shape 26">
                <a:extLst>
                  <a:ext uri="{FF2B5EF4-FFF2-40B4-BE49-F238E27FC236}">
                    <a16:creationId xmlns:a16="http://schemas.microsoft.com/office/drawing/2014/main" id="{9499C2C9-E56C-48FA-A92D-1105ECF1C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079" y="3654989"/>
                <a:ext cx="977452" cy="599297"/>
              </a:xfrm>
              <a:custGeom>
                <a:avLst/>
                <a:gdLst>
                  <a:gd name="T0" fmla="*/ 1437 w 1437"/>
                  <a:gd name="T1" fmla="*/ 0 h 636"/>
                  <a:gd name="T2" fmla="*/ 1437 w 1437"/>
                  <a:gd name="T3" fmla="*/ 395 h 636"/>
                  <a:gd name="T4" fmla="*/ 0 w 1437"/>
                  <a:gd name="T5" fmla="*/ 636 h 636"/>
                  <a:gd name="T6" fmla="*/ 0 w 1437"/>
                  <a:gd name="T7" fmla="*/ 129 h 636"/>
                  <a:gd name="T8" fmla="*/ 1437 w 1437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7" h="636">
                    <a:moveTo>
                      <a:pt x="1437" y="0"/>
                    </a:moveTo>
                    <a:lnTo>
                      <a:pt x="1437" y="395"/>
                    </a:lnTo>
                    <a:lnTo>
                      <a:pt x="0" y="636"/>
                    </a:lnTo>
                    <a:lnTo>
                      <a:pt x="0" y="129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îṥļîḑé-Freeform: Shape 27">
                <a:extLst>
                  <a:ext uri="{FF2B5EF4-FFF2-40B4-BE49-F238E27FC236}">
                    <a16:creationId xmlns:a16="http://schemas.microsoft.com/office/drawing/2014/main" id="{F0801DA3-10BB-4AC5-8260-9D126D551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957" y="3766880"/>
                <a:ext cx="1052274" cy="650180"/>
              </a:xfrm>
              <a:custGeom>
                <a:avLst/>
                <a:gdLst>
                  <a:gd name="T0" fmla="*/ 1547 w 1547"/>
                  <a:gd name="T1" fmla="*/ 183 h 690"/>
                  <a:gd name="T2" fmla="*/ 1547 w 1547"/>
                  <a:gd name="T3" fmla="*/ 690 h 690"/>
                  <a:gd name="T4" fmla="*/ 0 w 1547"/>
                  <a:gd name="T5" fmla="*/ 504 h 690"/>
                  <a:gd name="T6" fmla="*/ 0 w 1547"/>
                  <a:gd name="T7" fmla="*/ 0 h 690"/>
                  <a:gd name="T8" fmla="*/ 1547 w 1547"/>
                  <a:gd name="T9" fmla="*/ 183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7" h="690">
                    <a:moveTo>
                      <a:pt x="1547" y="183"/>
                    </a:moveTo>
                    <a:lnTo>
                      <a:pt x="1547" y="690"/>
                    </a:lnTo>
                    <a:lnTo>
                      <a:pt x="0" y="504"/>
                    </a:lnTo>
                    <a:lnTo>
                      <a:pt x="0" y="0"/>
                    </a:lnTo>
                    <a:lnTo>
                      <a:pt x="1547" y="18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îṥļîḑé-Freeform: Shape 28">
                <a:extLst>
                  <a:ext uri="{FF2B5EF4-FFF2-40B4-BE49-F238E27FC236}">
                    <a16:creationId xmlns:a16="http://schemas.microsoft.com/office/drawing/2014/main" id="{0560197B-398A-4D1A-B5BC-ABA6F0C9E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231" y="3740737"/>
                <a:ext cx="1519573" cy="685987"/>
              </a:xfrm>
              <a:custGeom>
                <a:avLst/>
                <a:gdLst>
                  <a:gd name="T0" fmla="*/ 2234 w 2234"/>
                  <a:gd name="T1" fmla="*/ 0 h 728"/>
                  <a:gd name="T2" fmla="*/ 2234 w 2234"/>
                  <a:gd name="T3" fmla="*/ 507 h 728"/>
                  <a:gd name="T4" fmla="*/ 0 w 2234"/>
                  <a:gd name="T5" fmla="*/ 728 h 728"/>
                  <a:gd name="T6" fmla="*/ 0 w 2234"/>
                  <a:gd name="T7" fmla="*/ 221 h 728"/>
                  <a:gd name="T8" fmla="*/ 2234 w 2234"/>
                  <a:gd name="T9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4" h="728">
                    <a:moveTo>
                      <a:pt x="2234" y="0"/>
                    </a:moveTo>
                    <a:lnTo>
                      <a:pt x="2234" y="507"/>
                    </a:lnTo>
                    <a:lnTo>
                      <a:pt x="0" y="728"/>
                    </a:lnTo>
                    <a:lnTo>
                      <a:pt x="0" y="221"/>
                    </a:lnTo>
                    <a:lnTo>
                      <a:pt x="22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îṥļîḑé-Freeform: Shape 29">
                <a:extLst>
                  <a:ext uri="{FF2B5EF4-FFF2-40B4-BE49-F238E27FC236}">
                    <a16:creationId xmlns:a16="http://schemas.microsoft.com/office/drawing/2014/main" id="{522B0666-8CC9-446D-A27B-7F60224BE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957" y="3571677"/>
                <a:ext cx="2571847" cy="381628"/>
              </a:xfrm>
              <a:custGeom>
                <a:avLst/>
                <a:gdLst>
                  <a:gd name="T0" fmla="*/ 2236 w 3781"/>
                  <a:gd name="T1" fmla="*/ 0 h 405"/>
                  <a:gd name="T2" fmla="*/ 3781 w 3781"/>
                  <a:gd name="T3" fmla="*/ 184 h 405"/>
                  <a:gd name="T4" fmla="*/ 1547 w 3781"/>
                  <a:gd name="T5" fmla="*/ 405 h 405"/>
                  <a:gd name="T6" fmla="*/ 0 w 3781"/>
                  <a:gd name="T7" fmla="*/ 222 h 405"/>
                  <a:gd name="T8" fmla="*/ 2236 w 3781"/>
                  <a:gd name="T9" fmla="*/ 0 h 405"/>
                  <a:gd name="T10" fmla="*/ 797 w 3781"/>
                  <a:gd name="T11" fmla="*/ 222 h 405"/>
                  <a:gd name="T12" fmla="*/ 1550 w 3781"/>
                  <a:gd name="T13" fmla="*/ 312 h 405"/>
                  <a:gd name="T14" fmla="*/ 2986 w 3781"/>
                  <a:gd name="T15" fmla="*/ 181 h 405"/>
                  <a:gd name="T16" fmla="*/ 2234 w 3781"/>
                  <a:gd name="T17" fmla="*/ 93 h 405"/>
                  <a:gd name="T18" fmla="*/ 797 w 3781"/>
                  <a:gd name="T19" fmla="*/ 22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1" h="405">
                    <a:moveTo>
                      <a:pt x="2236" y="0"/>
                    </a:moveTo>
                    <a:lnTo>
                      <a:pt x="3781" y="184"/>
                    </a:lnTo>
                    <a:lnTo>
                      <a:pt x="1547" y="405"/>
                    </a:lnTo>
                    <a:lnTo>
                      <a:pt x="0" y="222"/>
                    </a:lnTo>
                    <a:lnTo>
                      <a:pt x="2236" y="0"/>
                    </a:lnTo>
                    <a:close/>
                    <a:moveTo>
                      <a:pt x="797" y="222"/>
                    </a:moveTo>
                    <a:lnTo>
                      <a:pt x="1550" y="312"/>
                    </a:lnTo>
                    <a:lnTo>
                      <a:pt x="2986" y="181"/>
                    </a:lnTo>
                    <a:lnTo>
                      <a:pt x="2234" y="93"/>
                    </a:lnTo>
                    <a:lnTo>
                      <a:pt x="797" y="2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îṥļîḑé-Freeform: Shape 30">
                <a:extLst>
                  <a:ext uri="{FF2B5EF4-FFF2-40B4-BE49-F238E27FC236}">
                    <a16:creationId xmlns:a16="http://schemas.microsoft.com/office/drawing/2014/main" id="{F353AE17-C942-4460-8190-F40B6B032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957" y="3571677"/>
                <a:ext cx="2571847" cy="381628"/>
              </a:xfrm>
              <a:custGeom>
                <a:avLst/>
                <a:gdLst>
                  <a:gd name="T0" fmla="*/ 2236 w 3781"/>
                  <a:gd name="T1" fmla="*/ 0 h 405"/>
                  <a:gd name="T2" fmla="*/ 3781 w 3781"/>
                  <a:gd name="T3" fmla="*/ 184 h 405"/>
                  <a:gd name="T4" fmla="*/ 1547 w 3781"/>
                  <a:gd name="T5" fmla="*/ 405 h 405"/>
                  <a:gd name="T6" fmla="*/ 0 w 3781"/>
                  <a:gd name="T7" fmla="*/ 222 h 405"/>
                  <a:gd name="T8" fmla="*/ 2236 w 3781"/>
                  <a:gd name="T9" fmla="*/ 0 h 405"/>
                  <a:gd name="T10" fmla="*/ 797 w 3781"/>
                  <a:gd name="T11" fmla="*/ 222 h 405"/>
                  <a:gd name="T12" fmla="*/ 1550 w 3781"/>
                  <a:gd name="T13" fmla="*/ 312 h 405"/>
                  <a:gd name="T14" fmla="*/ 2986 w 3781"/>
                  <a:gd name="T15" fmla="*/ 181 h 405"/>
                  <a:gd name="T16" fmla="*/ 2234 w 3781"/>
                  <a:gd name="T17" fmla="*/ 93 h 405"/>
                  <a:gd name="T18" fmla="*/ 797 w 3781"/>
                  <a:gd name="T19" fmla="*/ 22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1" h="405">
                    <a:moveTo>
                      <a:pt x="2236" y="0"/>
                    </a:moveTo>
                    <a:lnTo>
                      <a:pt x="3781" y="184"/>
                    </a:lnTo>
                    <a:lnTo>
                      <a:pt x="1547" y="405"/>
                    </a:lnTo>
                    <a:lnTo>
                      <a:pt x="0" y="222"/>
                    </a:lnTo>
                    <a:lnTo>
                      <a:pt x="2236" y="0"/>
                    </a:lnTo>
                    <a:moveTo>
                      <a:pt x="797" y="222"/>
                    </a:moveTo>
                    <a:lnTo>
                      <a:pt x="1550" y="312"/>
                    </a:lnTo>
                    <a:lnTo>
                      <a:pt x="2986" y="181"/>
                    </a:lnTo>
                    <a:lnTo>
                      <a:pt x="2234" y="93"/>
                    </a:lnTo>
                    <a:lnTo>
                      <a:pt x="797" y="22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0A0C3FE-80C4-4A58-99F3-AA3807530B98}"/>
              </a:ext>
            </a:extLst>
          </p:cNvPr>
          <p:cNvGrpSpPr/>
          <p:nvPr/>
        </p:nvGrpSpPr>
        <p:grpSpPr>
          <a:xfrm>
            <a:off x="3634187" y="2109599"/>
            <a:ext cx="2899633" cy="516796"/>
            <a:chOff x="3634187" y="2109599"/>
            <a:chExt cx="2899633" cy="516796"/>
          </a:xfrm>
        </p:grpSpPr>
        <p:grpSp>
          <p:nvGrpSpPr>
            <p:cNvPr id="4" name="Group 53">
              <a:extLst>
                <a:ext uri="{FF2B5EF4-FFF2-40B4-BE49-F238E27FC236}">
                  <a16:creationId xmlns:a16="http://schemas.microsoft.com/office/drawing/2014/main" id="{A4F0297D-7C96-4800-BA22-59E44F487FDE}"/>
                </a:ext>
              </a:extLst>
            </p:cNvPr>
            <p:cNvGrpSpPr/>
            <p:nvPr/>
          </p:nvGrpSpPr>
          <p:grpSpPr>
            <a:xfrm>
              <a:off x="5188121" y="2204162"/>
              <a:ext cx="1345699" cy="302180"/>
              <a:chOff x="6797567" y="3140485"/>
              <a:chExt cx="1794265" cy="402906"/>
            </a:xfrm>
          </p:grpSpPr>
          <p:sp>
            <p:nvSpPr>
              <p:cNvPr id="51" name="îṥļîḑé-Freeform: Shape 10">
                <a:extLst>
                  <a:ext uri="{FF2B5EF4-FFF2-40B4-BE49-F238E27FC236}">
                    <a16:creationId xmlns:a16="http://schemas.microsoft.com/office/drawing/2014/main" id="{9D3FFE47-D55F-4B64-94D1-E42D1D36899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438981" y="2523292"/>
                <a:ext cx="371522" cy="1654350"/>
              </a:xfrm>
              <a:custGeom>
                <a:avLst/>
                <a:gdLst>
                  <a:gd name="T0" fmla="*/ 0 w 630"/>
                  <a:gd name="T1" fmla="*/ 0 h 2415"/>
                  <a:gd name="T2" fmla="*/ 0 w 630"/>
                  <a:gd name="T3" fmla="*/ 2415 h 2415"/>
                  <a:gd name="T4" fmla="*/ 630 w 630"/>
                  <a:gd name="T5" fmla="*/ 2415 h 2415"/>
                  <a:gd name="T6" fmla="*/ 630 w 630"/>
                  <a:gd name="T7" fmla="*/ 257 h 2415"/>
                  <a:gd name="T8" fmla="*/ 0 w 630"/>
                  <a:gd name="T9" fmla="*/ 0 h 2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0" h="2415">
                    <a:moveTo>
                      <a:pt x="0" y="0"/>
                    </a:moveTo>
                    <a:lnTo>
                      <a:pt x="0" y="2415"/>
                    </a:lnTo>
                    <a:lnTo>
                      <a:pt x="630" y="2415"/>
                    </a:lnTo>
                    <a:lnTo>
                      <a:pt x="630" y="2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vert270" wrap="none" lIns="68580" tIns="34290" rIns="68580" bIns="3429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/>
                <a:r>
                  <a:rPr lang="en-US" sz="135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  <p:sp>
            <p:nvSpPr>
              <p:cNvPr id="52" name="îṥļîḑé-Oval 11">
                <a:extLst>
                  <a:ext uri="{FF2B5EF4-FFF2-40B4-BE49-F238E27FC236}">
                    <a16:creationId xmlns:a16="http://schemas.microsoft.com/office/drawing/2014/main" id="{3BA45EB5-D37F-4A47-B030-30965D6DA081}"/>
                  </a:ext>
                </a:extLst>
              </p:cNvPr>
              <p:cNvSpPr/>
              <p:nvPr/>
            </p:nvSpPr>
            <p:spPr>
              <a:xfrm>
                <a:off x="8182659" y="3140485"/>
                <a:ext cx="409173" cy="4029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A248DA81-861E-4F95-9A26-C4B18C5DF32D}"/>
                </a:ext>
              </a:extLst>
            </p:cNvPr>
            <p:cNvGrpSpPr/>
            <p:nvPr/>
          </p:nvGrpSpPr>
          <p:grpSpPr>
            <a:xfrm>
              <a:off x="3634187" y="2109599"/>
              <a:ext cx="1553936" cy="516796"/>
              <a:chOff x="4577175" y="2901032"/>
              <a:chExt cx="2297465" cy="764072"/>
            </a:xfrm>
          </p:grpSpPr>
          <p:sp>
            <p:nvSpPr>
              <p:cNvPr id="27" name="îṥļîḑé-Freeform: Shape 32">
                <a:extLst>
                  <a:ext uri="{FF2B5EF4-FFF2-40B4-BE49-F238E27FC236}">
                    <a16:creationId xmlns:a16="http://schemas.microsoft.com/office/drawing/2014/main" id="{781CCC2A-A9FE-43A2-B095-C879F8EB9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3105" y="2976019"/>
                <a:ext cx="452821" cy="496331"/>
              </a:xfrm>
              <a:custGeom>
                <a:avLst/>
                <a:gdLst>
                  <a:gd name="T0" fmla="*/ 752 w 752"/>
                  <a:gd name="T1" fmla="*/ 88 h 595"/>
                  <a:gd name="T2" fmla="*/ 752 w 752"/>
                  <a:gd name="T3" fmla="*/ 595 h 595"/>
                  <a:gd name="T4" fmla="*/ 0 w 752"/>
                  <a:gd name="T5" fmla="*/ 395 h 595"/>
                  <a:gd name="T6" fmla="*/ 0 w 752"/>
                  <a:gd name="T7" fmla="*/ 0 h 595"/>
                  <a:gd name="T8" fmla="*/ 752 w 752"/>
                  <a:gd name="T9" fmla="*/ 88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2" h="595">
                    <a:moveTo>
                      <a:pt x="752" y="88"/>
                    </a:moveTo>
                    <a:lnTo>
                      <a:pt x="752" y="595"/>
                    </a:lnTo>
                    <a:lnTo>
                      <a:pt x="0" y="395"/>
                    </a:lnTo>
                    <a:lnTo>
                      <a:pt x="0" y="0"/>
                    </a:lnTo>
                    <a:lnTo>
                      <a:pt x="752" y="8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îṥļîḑé-Freeform: Shape 33">
                <a:extLst>
                  <a:ext uri="{FF2B5EF4-FFF2-40B4-BE49-F238E27FC236}">
                    <a16:creationId xmlns:a16="http://schemas.microsoft.com/office/drawing/2014/main" id="{3CE24142-40B5-4D61-A5CE-F726016FE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7809" y="2980100"/>
                <a:ext cx="865297" cy="530532"/>
              </a:xfrm>
              <a:custGeom>
                <a:avLst/>
                <a:gdLst>
                  <a:gd name="T0" fmla="*/ 1437 w 1437"/>
                  <a:gd name="T1" fmla="*/ 0 h 636"/>
                  <a:gd name="T2" fmla="*/ 1437 w 1437"/>
                  <a:gd name="T3" fmla="*/ 395 h 636"/>
                  <a:gd name="T4" fmla="*/ 0 w 1437"/>
                  <a:gd name="T5" fmla="*/ 636 h 636"/>
                  <a:gd name="T6" fmla="*/ 0 w 1437"/>
                  <a:gd name="T7" fmla="*/ 129 h 636"/>
                  <a:gd name="T8" fmla="*/ 1437 w 1437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7" h="636">
                    <a:moveTo>
                      <a:pt x="1437" y="0"/>
                    </a:moveTo>
                    <a:lnTo>
                      <a:pt x="1437" y="395"/>
                    </a:lnTo>
                    <a:lnTo>
                      <a:pt x="0" y="636"/>
                    </a:lnTo>
                    <a:lnTo>
                      <a:pt x="0" y="129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innerShdw blurRad="482600" dist="190500">
                  <a:schemeClr val="bg1">
                    <a:lumMod val="95000"/>
                    <a:alpha val="50000"/>
                  </a:schemeClr>
                </a:innerShdw>
              </a:effec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ïšḻïďê-Freeform: Shape 34">
                <a:extLst>
                  <a:ext uri="{FF2B5EF4-FFF2-40B4-BE49-F238E27FC236}">
                    <a16:creationId xmlns:a16="http://schemas.microsoft.com/office/drawing/2014/main" id="{1E687600-6969-443A-A9F9-9B9F48D05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7891" y="3089527"/>
                <a:ext cx="931534" cy="575577"/>
              </a:xfrm>
              <a:custGeom>
                <a:avLst/>
                <a:gdLst>
                  <a:gd name="T0" fmla="*/ 1547 w 1547"/>
                  <a:gd name="T1" fmla="*/ 183 h 690"/>
                  <a:gd name="T2" fmla="*/ 1547 w 1547"/>
                  <a:gd name="T3" fmla="*/ 690 h 690"/>
                  <a:gd name="T4" fmla="*/ 0 w 1547"/>
                  <a:gd name="T5" fmla="*/ 504 h 690"/>
                  <a:gd name="T6" fmla="*/ 0 w 1547"/>
                  <a:gd name="T7" fmla="*/ 0 h 690"/>
                  <a:gd name="T8" fmla="*/ 1547 w 1547"/>
                  <a:gd name="T9" fmla="*/ 183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7" h="690">
                    <a:moveTo>
                      <a:pt x="1547" y="183"/>
                    </a:moveTo>
                    <a:lnTo>
                      <a:pt x="1547" y="690"/>
                    </a:lnTo>
                    <a:lnTo>
                      <a:pt x="0" y="504"/>
                    </a:lnTo>
                    <a:lnTo>
                      <a:pt x="0" y="0"/>
                    </a:lnTo>
                    <a:lnTo>
                      <a:pt x="1547" y="18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ïšḻïďê-Freeform: Shape 35">
                <a:extLst>
                  <a:ext uri="{FF2B5EF4-FFF2-40B4-BE49-F238E27FC236}">
                    <a16:creationId xmlns:a16="http://schemas.microsoft.com/office/drawing/2014/main" id="{FDF50C38-6A38-4281-97F6-C452C98F7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9425" y="3056009"/>
                <a:ext cx="1345214" cy="607275"/>
              </a:xfrm>
              <a:custGeom>
                <a:avLst/>
                <a:gdLst>
                  <a:gd name="T0" fmla="*/ 2234 w 2234"/>
                  <a:gd name="T1" fmla="*/ 0 h 728"/>
                  <a:gd name="T2" fmla="*/ 2234 w 2234"/>
                  <a:gd name="T3" fmla="*/ 507 h 728"/>
                  <a:gd name="T4" fmla="*/ 0 w 2234"/>
                  <a:gd name="T5" fmla="*/ 728 h 728"/>
                  <a:gd name="T6" fmla="*/ 0 w 2234"/>
                  <a:gd name="T7" fmla="*/ 221 h 728"/>
                  <a:gd name="T8" fmla="*/ 2234 w 2234"/>
                  <a:gd name="T9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4" h="728">
                    <a:moveTo>
                      <a:pt x="2234" y="0"/>
                    </a:moveTo>
                    <a:lnTo>
                      <a:pt x="2234" y="507"/>
                    </a:lnTo>
                    <a:lnTo>
                      <a:pt x="0" y="728"/>
                    </a:lnTo>
                    <a:lnTo>
                      <a:pt x="0" y="221"/>
                    </a:lnTo>
                    <a:lnTo>
                      <a:pt x="2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ïšḻïďê-Freeform: Shape 36">
                <a:extLst>
                  <a:ext uri="{FF2B5EF4-FFF2-40B4-BE49-F238E27FC236}">
                    <a16:creationId xmlns:a16="http://schemas.microsoft.com/office/drawing/2014/main" id="{276D1208-F5C3-4FE4-9B08-1D7C43FD4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7175" y="2901032"/>
                <a:ext cx="2276749" cy="337839"/>
              </a:xfrm>
              <a:custGeom>
                <a:avLst/>
                <a:gdLst>
                  <a:gd name="T0" fmla="*/ 2236 w 3781"/>
                  <a:gd name="T1" fmla="*/ 0 h 405"/>
                  <a:gd name="T2" fmla="*/ 3781 w 3781"/>
                  <a:gd name="T3" fmla="*/ 184 h 405"/>
                  <a:gd name="T4" fmla="*/ 1547 w 3781"/>
                  <a:gd name="T5" fmla="*/ 405 h 405"/>
                  <a:gd name="T6" fmla="*/ 0 w 3781"/>
                  <a:gd name="T7" fmla="*/ 222 h 405"/>
                  <a:gd name="T8" fmla="*/ 2236 w 3781"/>
                  <a:gd name="T9" fmla="*/ 0 h 405"/>
                  <a:gd name="T10" fmla="*/ 797 w 3781"/>
                  <a:gd name="T11" fmla="*/ 222 h 405"/>
                  <a:gd name="T12" fmla="*/ 1550 w 3781"/>
                  <a:gd name="T13" fmla="*/ 312 h 405"/>
                  <a:gd name="T14" fmla="*/ 2986 w 3781"/>
                  <a:gd name="T15" fmla="*/ 181 h 405"/>
                  <a:gd name="T16" fmla="*/ 2234 w 3781"/>
                  <a:gd name="T17" fmla="*/ 93 h 405"/>
                  <a:gd name="T18" fmla="*/ 797 w 3781"/>
                  <a:gd name="T19" fmla="*/ 22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1" h="405">
                    <a:moveTo>
                      <a:pt x="2236" y="0"/>
                    </a:moveTo>
                    <a:lnTo>
                      <a:pt x="3781" y="184"/>
                    </a:lnTo>
                    <a:lnTo>
                      <a:pt x="1547" y="405"/>
                    </a:lnTo>
                    <a:lnTo>
                      <a:pt x="0" y="222"/>
                    </a:lnTo>
                    <a:lnTo>
                      <a:pt x="2236" y="0"/>
                    </a:lnTo>
                    <a:close/>
                    <a:moveTo>
                      <a:pt x="797" y="222"/>
                    </a:moveTo>
                    <a:lnTo>
                      <a:pt x="1550" y="312"/>
                    </a:lnTo>
                    <a:lnTo>
                      <a:pt x="2986" y="181"/>
                    </a:lnTo>
                    <a:lnTo>
                      <a:pt x="2234" y="93"/>
                    </a:lnTo>
                    <a:lnTo>
                      <a:pt x="797" y="22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ïšḻïďê-Freeform: Shape 37">
                <a:extLst>
                  <a:ext uri="{FF2B5EF4-FFF2-40B4-BE49-F238E27FC236}">
                    <a16:creationId xmlns:a16="http://schemas.microsoft.com/office/drawing/2014/main" id="{FF9AD2C1-3E17-4F9B-8753-252E2251C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7891" y="2906844"/>
                <a:ext cx="2276749" cy="337839"/>
              </a:xfrm>
              <a:custGeom>
                <a:avLst/>
                <a:gdLst>
                  <a:gd name="T0" fmla="*/ 2236 w 3781"/>
                  <a:gd name="T1" fmla="*/ 0 h 405"/>
                  <a:gd name="T2" fmla="*/ 3781 w 3781"/>
                  <a:gd name="T3" fmla="*/ 184 h 405"/>
                  <a:gd name="T4" fmla="*/ 1547 w 3781"/>
                  <a:gd name="T5" fmla="*/ 405 h 405"/>
                  <a:gd name="T6" fmla="*/ 0 w 3781"/>
                  <a:gd name="T7" fmla="*/ 222 h 405"/>
                  <a:gd name="T8" fmla="*/ 2236 w 3781"/>
                  <a:gd name="T9" fmla="*/ 0 h 405"/>
                  <a:gd name="T10" fmla="*/ 797 w 3781"/>
                  <a:gd name="T11" fmla="*/ 222 h 405"/>
                  <a:gd name="T12" fmla="*/ 1550 w 3781"/>
                  <a:gd name="T13" fmla="*/ 312 h 405"/>
                  <a:gd name="T14" fmla="*/ 2986 w 3781"/>
                  <a:gd name="T15" fmla="*/ 181 h 405"/>
                  <a:gd name="T16" fmla="*/ 2234 w 3781"/>
                  <a:gd name="T17" fmla="*/ 93 h 405"/>
                  <a:gd name="T18" fmla="*/ 797 w 3781"/>
                  <a:gd name="T19" fmla="*/ 22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1" h="405">
                    <a:moveTo>
                      <a:pt x="2236" y="0"/>
                    </a:moveTo>
                    <a:lnTo>
                      <a:pt x="3781" y="184"/>
                    </a:lnTo>
                    <a:lnTo>
                      <a:pt x="1547" y="405"/>
                    </a:lnTo>
                    <a:lnTo>
                      <a:pt x="0" y="222"/>
                    </a:lnTo>
                    <a:lnTo>
                      <a:pt x="2236" y="0"/>
                    </a:lnTo>
                    <a:moveTo>
                      <a:pt x="797" y="222"/>
                    </a:moveTo>
                    <a:lnTo>
                      <a:pt x="1550" y="312"/>
                    </a:lnTo>
                    <a:lnTo>
                      <a:pt x="2986" y="181"/>
                    </a:lnTo>
                    <a:lnTo>
                      <a:pt x="2234" y="93"/>
                    </a:lnTo>
                    <a:lnTo>
                      <a:pt x="797" y="22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99F51C8-5956-4972-B8B4-FD805FA1C5F0}"/>
              </a:ext>
            </a:extLst>
          </p:cNvPr>
          <p:cNvGrpSpPr/>
          <p:nvPr/>
        </p:nvGrpSpPr>
        <p:grpSpPr>
          <a:xfrm>
            <a:off x="2763951" y="1753608"/>
            <a:ext cx="2271071" cy="438591"/>
            <a:chOff x="2763951" y="1753608"/>
            <a:chExt cx="2271071" cy="438591"/>
          </a:xfrm>
        </p:grpSpPr>
        <p:grpSp>
          <p:nvGrpSpPr>
            <p:cNvPr id="5" name="Group 51">
              <a:extLst>
                <a:ext uri="{FF2B5EF4-FFF2-40B4-BE49-F238E27FC236}">
                  <a16:creationId xmlns:a16="http://schemas.microsoft.com/office/drawing/2014/main" id="{CEFF2628-B972-4F9C-9A86-133EA347AE5F}"/>
                </a:ext>
              </a:extLst>
            </p:cNvPr>
            <p:cNvGrpSpPr/>
            <p:nvPr/>
          </p:nvGrpSpPr>
          <p:grpSpPr>
            <a:xfrm>
              <a:off x="2763951" y="1870681"/>
              <a:ext cx="1012854" cy="229983"/>
              <a:chOff x="3557396" y="2678773"/>
              <a:chExt cx="1350472" cy="306644"/>
            </a:xfrm>
          </p:grpSpPr>
          <p:sp>
            <p:nvSpPr>
              <p:cNvPr id="49" name="îṥļîḑé-Freeform: Shape 13">
                <a:extLst>
                  <a:ext uri="{FF2B5EF4-FFF2-40B4-BE49-F238E27FC236}">
                    <a16:creationId xmlns:a16="http://schemas.microsoft.com/office/drawing/2014/main" id="{3CE85243-6BBB-41D7-8905-9E6CB283B15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141420" y="2213490"/>
                <a:ext cx="282760" cy="1250136"/>
              </a:xfrm>
              <a:custGeom>
                <a:avLst/>
                <a:gdLst>
                  <a:gd name="T0" fmla="*/ 0 w 630"/>
                  <a:gd name="T1" fmla="*/ 0 h 2415"/>
                  <a:gd name="T2" fmla="*/ 0 w 630"/>
                  <a:gd name="T3" fmla="*/ 2415 h 2415"/>
                  <a:gd name="T4" fmla="*/ 630 w 630"/>
                  <a:gd name="T5" fmla="*/ 2415 h 2415"/>
                  <a:gd name="T6" fmla="*/ 630 w 630"/>
                  <a:gd name="T7" fmla="*/ 257 h 2415"/>
                  <a:gd name="T8" fmla="*/ 0 w 630"/>
                  <a:gd name="T9" fmla="*/ 0 h 2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0" h="2415">
                    <a:moveTo>
                      <a:pt x="0" y="0"/>
                    </a:moveTo>
                    <a:lnTo>
                      <a:pt x="0" y="2415"/>
                    </a:lnTo>
                    <a:lnTo>
                      <a:pt x="630" y="2415"/>
                    </a:lnTo>
                    <a:lnTo>
                      <a:pt x="630" y="2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vert" wrap="none" lIns="68580" tIns="34290" rIns="68580" bIns="34290" anchor="ctr" anchorCtr="1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algn="ctr"/>
                <a:r>
                  <a:rPr lang="en-US" sz="135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1</a:t>
                </a:r>
              </a:p>
            </p:txBody>
          </p:sp>
          <p:sp>
            <p:nvSpPr>
              <p:cNvPr id="50" name="îṥļîḑé-Oval 14">
                <a:extLst>
                  <a:ext uri="{FF2B5EF4-FFF2-40B4-BE49-F238E27FC236}">
                    <a16:creationId xmlns:a16="http://schemas.microsoft.com/office/drawing/2014/main" id="{097EFBF2-7898-4831-8F00-9129E2569091}"/>
                  </a:ext>
                </a:extLst>
              </p:cNvPr>
              <p:cNvSpPr/>
              <p:nvPr/>
            </p:nvSpPr>
            <p:spPr>
              <a:xfrm>
                <a:off x="3557396" y="2678773"/>
                <a:ext cx="311413" cy="30664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7910682E-39F9-4466-A9E4-215BDCB7D749}"/>
                </a:ext>
              </a:extLst>
            </p:cNvPr>
            <p:cNvGrpSpPr/>
            <p:nvPr/>
          </p:nvGrpSpPr>
          <p:grpSpPr>
            <a:xfrm>
              <a:off x="3743978" y="1753608"/>
              <a:ext cx="1291044" cy="438591"/>
              <a:chOff x="4739502" y="2374703"/>
              <a:chExt cx="1908785" cy="648447"/>
            </a:xfrm>
          </p:grpSpPr>
          <p:sp>
            <p:nvSpPr>
              <p:cNvPr id="22" name="ïšḻïďê-Freeform: Shape 43">
                <a:extLst>
                  <a:ext uri="{FF2B5EF4-FFF2-40B4-BE49-F238E27FC236}">
                    <a16:creationId xmlns:a16="http://schemas.microsoft.com/office/drawing/2014/main" id="{C390D37E-4EEA-4ED8-9A88-C213679409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90806" y="2414700"/>
                <a:ext cx="1308486" cy="225686"/>
              </a:xfrm>
              <a:custGeom>
                <a:avLst/>
                <a:gdLst>
                  <a:gd name="connsiteX0" fmla="*/ 0 w 1902798"/>
                  <a:gd name="connsiteY0" fmla="*/ 121568 h 274849"/>
                  <a:gd name="connsiteX1" fmla="*/ 655409 w 1902798"/>
                  <a:gd name="connsiteY1" fmla="*/ 274849 h 274849"/>
                  <a:gd name="connsiteX2" fmla="*/ 1115251 w 1902798"/>
                  <a:gd name="connsiteY2" fmla="*/ 232564 h 274849"/>
                  <a:gd name="connsiteX3" fmla="*/ 1902798 w 1902798"/>
                  <a:gd name="connsiteY3" fmla="*/ 126853 h 274849"/>
                  <a:gd name="connsiteX4" fmla="*/ 1501096 w 1902798"/>
                  <a:gd name="connsiteY4" fmla="*/ 52856 h 274849"/>
                  <a:gd name="connsiteX5" fmla="*/ 1157536 w 1902798"/>
                  <a:gd name="connsiteY5" fmla="*/ 0 h 274849"/>
                  <a:gd name="connsiteX6" fmla="*/ 73998 w 1902798"/>
                  <a:gd name="connsiteY6" fmla="*/ 121568 h 274849"/>
                  <a:gd name="connsiteX7" fmla="*/ 0 w 1902798"/>
                  <a:gd name="connsiteY7" fmla="*/ 121568 h 274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2798" h="274849">
                    <a:moveTo>
                      <a:pt x="0" y="121568"/>
                    </a:moveTo>
                    <a:lnTo>
                      <a:pt x="655409" y="274849"/>
                    </a:lnTo>
                    <a:lnTo>
                      <a:pt x="1115251" y="232564"/>
                    </a:lnTo>
                    <a:lnTo>
                      <a:pt x="1902798" y="126853"/>
                    </a:lnTo>
                    <a:lnTo>
                      <a:pt x="1501096" y="52856"/>
                    </a:lnTo>
                    <a:lnTo>
                      <a:pt x="1157536" y="0"/>
                    </a:lnTo>
                    <a:lnTo>
                      <a:pt x="73998" y="121568"/>
                    </a:lnTo>
                    <a:lnTo>
                      <a:pt x="0" y="12156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3" name="ïšḻïďê-Freeform: Shape 38">
                <a:extLst>
                  <a:ext uri="{FF2B5EF4-FFF2-40B4-BE49-F238E27FC236}">
                    <a16:creationId xmlns:a16="http://schemas.microsoft.com/office/drawing/2014/main" id="{B1B366AD-FD7C-4E74-A5A9-309883EC1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9502" y="2376413"/>
                <a:ext cx="1862816" cy="276417"/>
              </a:xfrm>
              <a:custGeom>
                <a:avLst/>
                <a:gdLst>
                  <a:gd name="T0" fmla="*/ 2236 w 3781"/>
                  <a:gd name="T1" fmla="*/ 0 h 405"/>
                  <a:gd name="T2" fmla="*/ 3781 w 3781"/>
                  <a:gd name="T3" fmla="*/ 184 h 405"/>
                  <a:gd name="T4" fmla="*/ 1547 w 3781"/>
                  <a:gd name="T5" fmla="*/ 405 h 405"/>
                  <a:gd name="T6" fmla="*/ 0 w 3781"/>
                  <a:gd name="T7" fmla="*/ 222 h 405"/>
                  <a:gd name="T8" fmla="*/ 2236 w 3781"/>
                  <a:gd name="T9" fmla="*/ 0 h 405"/>
                  <a:gd name="T10" fmla="*/ 797 w 3781"/>
                  <a:gd name="T11" fmla="*/ 222 h 405"/>
                  <a:gd name="T12" fmla="*/ 1550 w 3781"/>
                  <a:gd name="T13" fmla="*/ 312 h 405"/>
                  <a:gd name="T14" fmla="*/ 2986 w 3781"/>
                  <a:gd name="T15" fmla="*/ 181 h 405"/>
                  <a:gd name="T16" fmla="*/ 2234 w 3781"/>
                  <a:gd name="T17" fmla="*/ 93 h 405"/>
                  <a:gd name="T18" fmla="*/ 797 w 3781"/>
                  <a:gd name="T19" fmla="*/ 22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1" h="405">
                    <a:moveTo>
                      <a:pt x="2236" y="0"/>
                    </a:moveTo>
                    <a:lnTo>
                      <a:pt x="3781" y="184"/>
                    </a:lnTo>
                    <a:lnTo>
                      <a:pt x="1547" y="405"/>
                    </a:lnTo>
                    <a:lnTo>
                      <a:pt x="0" y="222"/>
                    </a:lnTo>
                    <a:lnTo>
                      <a:pt x="2236" y="0"/>
                    </a:lnTo>
                    <a:moveTo>
                      <a:pt x="797" y="222"/>
                    </a:moveTo>
                    <a:lnTo>
                      <a:pt x="1550" y="312"/>
                    </a:lnTo>
                    <a:lnTo>
                      <a:pt x="2986" y="181"/>
                    </a:lnTo>
                    <a:lnTo>
                      <a:pt x="2234" y="93"/>
                    </a:lnTo>
                    <a:lnTo>
                      <a:pt x="797" y="22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ïšḻïďê-Freeform: Shape 40">
                <a:extLst>
                  <a:ext uri="{FF2B5EF4-FFF2-40B4-BE49-F238E27FC236}">
                    <a16:creationId xmlns:a16="http://schemas.microsoft.com/office/drawing/2014/main" id="{79105B31-0C8C-4E83-B2F1-C527993F8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5471" y="2550170"/>
                <a:ext cx="762173" cy="470933"/>
              </a:xfrm>
              <a:custGeom>
                <a:avLst/>
                <a:gdLst>
                  <a:gd name="T0" fmla="*/ 1547 w 1547"/>
                  <a:gd name="T1" fmla="*/ 183 h 690"/>
                  <a:gd name="T2" fmla="*/ 1547 w 1547"/>
                  <a:gd name="T3" fmla="*/ 690 h 690"/>
                  <a:gd name="T4" fmla="*/ 0 w 1547"/>
                  <a:gd name="T5" fmla="*/ 504 h 690"/>
                  <a:gd name="T6" fmla="*/ 0 w 1547"/>
                  <a:gd name="T7" fmla="*/ 0 h 690"/>
                  <a:gd name="T8" fmla="*/ 1547 w 1547"/>
                  <a:gd name="T9" fmla="*/ 183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7" h="690">
                    <a:moveTo>
                      <a:pt x="1547" y="183"/>
                    </a:moveTo>
                    <a:lnTo>
                      <a:pt x="1547" y="690"/>
                    </a:lnTo>
                    <a:lnTo>
                      <a:pt x="0" y="504"/>
                    </a:lnTo>
                    <a:lnTo>
                      <a:pt x="0" y="0"/>
                    </a:lnTo>
                    <a:lnTo>
                      <a:pt x="1547" y="18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ïšḻïďê-Freeform: Shape 41">
                <a:extLst>
                  <a:ext uri="{FF2B5EF4-FFF2-40B4-BE49-F238E27FC236}">
                    <a16:creationId xmlns:a16="http://schemas.microsoft.com/office/drawing/2014/main" id="{4B024778-804D-4F97-8A6E-DCA463C49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7644" y="2526281"/>
                <a:ext cx="1100643" cy="496869"/>
              </a:xfrm>
              <a:custGeom>
                <a:avLst/>
                <a:gdLst>
                  <a:gd name="T0" fmla="*/ 2234 w 2234"/>
                  <a:gd name="T1" fmla="*/ 0 h 728"/>
                  <a:gd name="T2" fmla="*/ 2234 w 2234"/>
                  <a:gd name="T3" fmla="*/ 507 h 728"/>
                  <a:gd name="T4" fmla="*/ 0 w 2234"/>
                  <a:gd name="T5" fmla="*/ 728 h 728"/>
                  <a:gd name="T6" fmla="*/ 0 w 2234"/>
                  <a:gd name="T7" fmla="*/ 221 h 728"/>
                  <a:gd name="T8" fmla="*/ 2234 w 2234"/>
                  <a:gd name="T9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4" h="728">
                    <a:moveTo>
                      <a:pt x="2234" y="0"/>
                    </a:moveTo>
                    <a:lnTo>
                      <a:pt x="2234" y="507"/>
                    </a:lnTo>
                    <a:lnTo>
                      <a:pt x="0" y="728"/>
                    </a:lnTo>
                    <a:lnTo>
                      <a:pt x="0" y="221"/>
                    </a:lnTo>
                    <a:lnTo>
                      <a:pt x="22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63500" dist="50800" dir="10800000">
                  <a:schemeClr val="bg2">
                    <a:lumMod val="10000"/>
                    <a:alpha val="22000"/>
                  </a:schemeClr>
                </a:innerShdw>
              </a:effec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ïšḻïďê-Freeform: Shape 42">
                <a:extLst>
                  <a:ext uri="{FF2B5EF4-FFF2-40B4-BE49-F238E27FC236}">
                    <a16:creationId xmlns:a16="http://schemas.microsoft.com/office/drawing/2014/main" id="{F3918954-FF32-4D4A-B16B-085DAAAA7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5471" y="2374703"/>
                <a:ext cx="1862816" cy="274046"/>
              </a:xfrm>
              <a:custGeom>
                <a:avLst/>
                <a:gdLst>
                  <a:gd name="T0" fmla="*/ 2236 w 3781"/>
                  <a:gd name="T1" fmla="*/ 0 h 405"/>
                  <a:gd name="T2" fmla="*/ 3781 w 3781"/>
                  <a:gd name="T3" fmla="*/ 184 h 405"/>
                  <a:gd name="T4" fmla="*/ 1547 w 3781"/>
                  <a:gd name="T5" fmla="*/ 405 h 405"/>
                  <a:gd name="T6" fmla="*/ 0 w 3781"/>
                  <a:gd name="T7" fmla="*/ 222 h 405"/>
                  <a:gd name="T8" fmla="*/ 2236 w 3781"/>
                  <a:gd name="T9" fmla="*/ 0 h 405"/>
                  <a:gd name="T10" fmla="*/ 797 w 3781"/>
                  <a:gd name="T11" fmla="*/ 222 h 405"/>
                  <a:gd name="T12" fmla="*/ 1550 w 3781"/>
                  <a:gd name="T13" fmla="*/ 312 h 405"/>
                  <a:gd name="T14" fmla="*/ 2986 w 3781"/>
                  <a:gd name="T15" fmla="*/ 181 h 405"/>
                  <a:gd name="T16" fmla="*/ 2234 w 3781"/>
                  <a:gd name="T17" fmla="*/ 93 h 405"/>
                  <a:gd name="T18" fmla="*/ 797 w 3781"/>
                  <a:gd name="T19" fmla="*/ 22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1" h="405">
                    <a:moveTo>
                      <a:pt x="2236" y="0"/>
                    </a:moveTo>
                    <a:lnTo>
                      <a:pt x="3781" y="184"/>
                    </a:lnTo>
                    <a:lnTo>
                      <a:pt x="1547" y="405"/>
                    </a:lnTo>
                    <a:lnTo>
                      <a:pt x="0" y="222"/>
                    </a:lnTo>
                    <a:lnTo>
                      <a:pt x="2236" y="0"/>
                    </a:lnTo>
                    <a:close/>
                    <a:moveTo>
                      <a:pt x="797" y="222"/>
                    </a:moveTo>
                    <a:lnTo>
                      <a:pt x="1550" y="312"/>
                    </a:lnTo>
                    <a:lnTo>
                      <a:pt x="2986" y="181"/>
                    </a:lnTo>
                    <a:lnTo>
                      <a:pt x="2234" y="93"/>
                    </a:lnTo>
                    <a:lnTo>
                      <a:pt x="797" y="2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Group 60">
            <a:extLst>
              <a:ext uri="{FF2B5EF4-FFF2-40B4-BE49-F238E27FC236}">
                <a16:creationId xmlns:a16="http://schemas.microsoft.com/office/drawing/2014/main" id="{3914F2A0-69EC-4B39-B56B-253FADBA16EC}"/>
              </a:ext>
            </a:extLst>
          </p:cNvPr>
          <p:cNvGrpSpPr/>
          <p:nvPr/>
        </p:nvGrpSpPr>
        <p:grpSpPr>
          <a:xfrm>
            <a:off x="683568" y="1870681"/>
            <a:ext cx="2080383" cy="649603"/>
            <a:chOff x="381726" y="1227225"/>
            <a:chExt cx="2711504" cy="866137"/>
          </a:xfrm>
        </p:grpSpPr>
        <p:sp>
          <p:nvSpPr>
            <p:cNvPr id="20" name="ïšḻïďê-TextBox 61">
              <a:extLst>
                <a:ext uri="{FF2B5EF4-FFF2-40B4-BE49-F238E27FC236}">
                  <a16:creationId xmlns:a16="http://schemas.microsoft.com/office/drawing/2014/main" id="{82611BC2-C8B5-4A2E-9525-3F913930E5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none" lIns="0" tIns="0" rIns="144000" bIns="0" anchor="ctr" anchorCtr="0">
              <a:normAutofit/>
            </a:bodyPr>
            <a:lstStyle/>
            <a:p>
              <a:pPr algn="r" latinLnBrk="0"/>
              <a:r>
                <a:rPr lang="en-US" altLang="zh-CN" sz="1400">
                  <a:solidFill>
                    <a:schemeClr val="accent1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400" dirty="0">
                <a:solidFill>
                  <a:schemeClr val="accent1">
                    <a:lumMod val="10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ïšḻïďê-TextBox 62">
              <a:extLst>
                <a:ext uri="{FF2B5EF4-FFF2-40B4-BE49-F238E27FC236}">
                  <a16:creationId xmlns:a16="http://schemas.microsoft.com/office/drawing/2014/main" id="{F26A2D80-9659-4B44-9FB0-FA58DBE774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726" y="1537184"/>
              <a:ext cx="2711504" cy="556178"/>
            </a:xfrm>
            <a:prstGeom prst="rect">
              <a:avLst/>
            </a:prstGeom>
            <a:noFill/>
          </p:spPr>
          <p:txBody>
            <a:bodyPr wrap="square" lIns="0" tIns="0" rIns="144000" bIns="0" anchor="ctr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1" name="Group 63">
            <a:extLst>
              <a:ext uri="{FF2B5EF4-FFF2-40B4-BE49-F238E27FC236}">
                <a16:creationId xmlns:a16="http://schemas.microsoft.com/office/drawing/2014/main" id="{14E7DFF4-BDE9-4D59-B1B3-A86DF7D94B35}"/>
              </a:ext>
            </a:extLst>
          </p:cNvPr>
          <p:cNvGrpSpPr/>
          <p:nvPr/>
        </p:nvGrpSpPr>
        <p:grpSpPr>
          <a:xfrm>
            <a:off x="6533820" y="2204162"/>
            <a:ext cx="2049200" cy="642478"/>
            <a:chOff x="1415480" y="1651350"/>
            <a:chExt cx="2913191" cy="856637"/>
          </a:xfrm>
        </p:grpSpPr>
        <p:sp>
          <p:nvSpPr>
            <p:cNvPr id="18" name="ïšḻïďê-TextBox 64">
              <a:extLst>
                <a:ext uri="{FF2B5EF4-FFF2-40B4-BE49-F238E27FC236}">
                  <a16:creationId xmlns:a16="http://schemas.microsoft.com/office/drawing/2014/main" id="{2DE39D36-42DA-43D9-8A3F-D06333644F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144000" tIns="0" rIns="0" bIns="0" anchor="ctr" anchorCtr="0">
              <a:normAutofit/>
            </a:bodyPr>
            <a:lstStyle/>
            <a:p>
              <a:r>
                <a:rPr lang="en-US" altLang="zh-CN" sz="1400">
                  <a:solidFill>
                    <a:schemeClr val="accent2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400" dirty="0">
                <a:solidFill>
                  <a:schemeClr val="accent2">
                    <a:lumMod val="10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ïšḻïďê-TextBox 65">
              <a:extLst>
                <a:ext uri="{FF2B5EF4-FFF2-40B4-BE49-F238E27FC236}">
                  <a16:creationId xmlns:a16="http://schemas.microsoft.com/office/drawing/2014/main" id="{5A06D48B-DC36-453E-9DCB-9C241BC350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</p:spPr>
          <p:txBody>
            <a:bodyPr wrap="square" lIns="144000" tIns="0" rIns="0" bIns="0" anchor="ctr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2" name="Group 70">
            <a:extLst>
              <a:ext uri="{FF2B5EF4-FFF2-40B4-BE49-F238E27FC236}">
                <a16:creationId xmlns:a16="http://schemas.microsoft.com/office/drawing/2014/main" id="{B3F44AE9-73B2-4367-B76B-31717BE3DBFF}"/>
              </a:ext>
            </a:extLst>
          </p:cNvPr>
          <p:cNvGrpSpPr/>
          <p:nvPr/>
        </p:nvGrpSpPr>
        <p:grpSpPr>
          <a:xfrm>
            <a:off x="179512" y="2698812"/>
            <a:ext cx="1943134" cy="649603"/>
            <a:chOff x="423007" y="1227225"/>
            <a:chExt cx="2670223" cy="866137"/>
          </a:xfrm>
        </p:grpSpPr>
        <p:sp>
          <p:nvSpPr>
            <p:cNvPr id="16" name="ïšḻïďê-TextBox 71">
              <a:extLst>
                <a:ext uri="{FF2B5EF4-FFF2-40B4-BE49-F238E27FC236}">
                  <a16:creationId xmlns:a16="http://schemas.microsoft.com/office/drawing/2014/main" id="{49E0FEEC-C699-43A9-9B32-E932495D11D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none" lIns="0" tIns="0" rIns="144000" bIns="0" anchor="ctr" anchorCtr="0">
              <a:normAutofit/>
            </a:bodyPr>
            <a:lstStyle/>
            <a:p>
              <a:pPr algn="r" latinLnBrk="0"/>
              <a:r>
                <a:rPr lang="en-US" altLang="zh-CN" sz="1400">
                  <a:solidFill>
                    <a:schemeClr val="accent3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400" dirty="0">
                <a:solidFill>
                  <a:schemeClr val="accent3">
                    <a:lumMod val="10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ïšḻïďê-TextBox 72">
              <a:extLst>
                <a:ext uri="{FF2B5EF4-FFF2-40B4-BE49-F238E27FC236}">
                  <a16:creationId xmlns:a16="http://schemas.microsoft.com/office/drawing/2014/main" id="{6C1A1CDE-0CEC-4C7B-8835-A462C9A07D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3007" y="1537184"/>
              <a:ext cx="2670223" cy="556178"/>
            </a:xfrm>
            <a:prstGeom prst="rect">
              <a:avLst/>
            </a:prstGeom>
            <a:noFill/>
          </p:spPr>
          <p:txBody>
            <a:bodyPr wrap="square" lIns="0" tIns="0" rIns="144000" bIns="0" anchor="ctr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3" name="Group 74">
            <a:extLst>
              <a:ext uri="{FF2B5EF4-FFF2-40B4-BE49-F238E27FC236}">
                <a16:creationId xmlns:a16="http://schemas.microsoft.com/office/drawing/2014/main" id="{FF5620C6-D839-4930-AFD2-40B6CA5F3CA2}"/>
              </a:ext>
            </a:extLst>
          </p:cNvPr>
          <p:cNvGrpSpPr/>
          <p:nvPr/>
        </p:nvGrpSpPr>
        <p:grpSpPr>
          <a:xfrm>
            <a:off x="7147162" y="3165816"/>
            <a:ext cx="2249374" cy="687165"/>
            <a:chOff x="1415480" y="1651350"/>
            <a:chExt cx="4230564" cy="916219"/>
          </a:xfrm>
        </p:grpSpPr>
        <p:sp>
          <p:nvSpPr>
            <p:cNvPr id="14" name="ïšḻïďê-TextBox 75">
              <a:extLst>
                <a:ext uri="{FF2B5EF4-FFF2-40B4-BE49-F238E27FC236}">
                  <a16:creationId xmlns:a16="http://schemas.microsoft.com/office/drawing/2014/main" id="{5CD6FE71-17E7-4870-9419-22F9CFDFB07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144000" tIns="0" rIns="0" bIns="0" anchor="ctr" anchorCtr="0">
              <a:normAutofit/>
            </a:bodyPr>
            <a:lstStyle/>
            <a:p>
              <a:r>
                <a:rPr lang="en-US" altLang="zh-CN" sz="1400">
                  <a:solidFill>
                    <a:schemeClr val="accent4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400" dirty="0">
                <a:solidFill>
                  <a:schemeClr val="accent4">
                    <a:lumMod val="10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ïšḻïďê-TextBox 76">
              <a:extLst>
                <a:ext uri="{FF2B5EF4-FFF2-40B4-BE49-F238E27FC236}">
                  <a16:creationId xmlns:a16="http://schemas.microsoft.com/office/drawing/2014/main" id="{BAD94EEB-2410-469C-BD21-5444CE1872A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47690" y="2011391"/>
              <a:ext cx="4198354" cy="556178"/>
            </a:xfrm>
            <a:prstGeom prst="rect">
              <a:avLst/>
            </a:prstGeom>
            <a:noFill/>
          </p:spPr>
          <p:txBody>
            <a:bodyPr wrap="square" lIns="144000" tIns="0" rIns="0" bIns="0" anchor="ctr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en-US" altLang="zh-CN" sz="1200" dirty="0"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59" name="íṡľíḍè-TextBox 81">
            <a:extLst>
              <a:ext uri="{FF2B5EF4-FFF2-40B4-BE49-F238E27FC236}">
                <a16:creationId xmlns:a16="http://schemas.microsoft.com/office/drawing/2014/main" id="{A546AE23-8EA4-4F01-8C54-EF45DA3D516E}"/>
              </a:ext>
            </a:extLst>
          </p:cNvPr>
          <p:cNvSpPr txBox="1"/>
          <p:nvPr/>
        </p:nvSpPr>
        <p:spPr>
          <a:xfrm>
            <a:off x="1742937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SMART CONTRACT IN REALITY PROCESS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182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E467411-5EE4-48AD-B78B-1E2072D2F2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A7D6A3-1B54-4453-821C-ED3E6C1F4D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F5D25CF5-0B9B-4349-85B7-1DAEC3750AF7}"/>
              </a:ext>
            </a:extLst>
          </p:cNvPr>
          <p:cNvGrpSpPr/>
          <p:nvPr/>
        </p:nvGrpSpPr>
        <p:grpSpPr>
          <a:xfrm>
            <a:off x="1595334" y="339502"/>
            <a:ext cx="2090238" cy="1595560"/>
            <a:chOff x="97624" y="1048198"/>
            <a:chExt cx="2090238" cy="159556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E5F2E1D-746A-4AA0-A7CF-E7435F3E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54B19FAC-AB95-4225-B963-32B370BB5F0B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BA8E15B-531E-4780-89F5-EE26FBFF506E}"/>
              </a:ext>
            </a:extLst>
          </p:cNvPr>
          <p:cNvGrpSpPr/>
          <p:nvPr/>
        </p:nvGrpSpPr>
        <p:grpSpPr>
          <a:xfrm>
            <a:off x="-28106" y="2079078"/>
            <a:ext cx="5337119" cy="1254130"/>
            <a:chOff x="1907704" y="2859782"/>
            <a:chExt cx="5337119" cy="1254130"/>
          </a:xfrm>
        </p:grpSpPr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8CAEA77D-C745-445A-96DE-4B0186C02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704" y="2859782"/>
              <a:ext cx="5337119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360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DISCUSSION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8352A89E-D7B4-429F-9ADD-C476AA72BA66}"/>
                </a:ext>
              </a:extLst>
            </p:cNvPr>
            <p:cNvSpPr txBox="1">
              <a:spLocks/>
            </p:cNvSpPr>
            <p:nvPr/>
          </p:nvSpPr>
          <p:spPr>
            <a:xfrm>
              <a:off x="2555776" y="3321824"/>
              <a:ext cx="3620003" cy="79208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Consider to choose one most suitable type of Smart Contract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26" name="Picture 2" descr="Image result for DISCUSSION">
            <a:extLst>
              <a:ext uri="{FF2B5EF4-FFF2-40B4-BE49-F238E27FC236}">
                <a16:creationId xmlns:a16="http://schemas.microsoft.com/office/drawing/2014/main" id="{0B37F01D-3DAD-426C-8B2B-AE26CED9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21191"/>
            <a:ext cx="4255959" cy="22240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165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E61312E9-B9F7-4E5E-B12C-41C6A3F527EF}"/>
              </a:ext>
            </a:extLst>
          </p:cNvPr>
          <p:cNvGrpSpPr/>
          <p:nvPr/>
        </p:nvGrpSpPr>
        <p:grpSpPr>
          <a:xfrm>
            <a:off x="2412405" y="1423108"/>
            <a:ext cx="1952874" cy="2571169"/>
            <a:chOff x="2251455" y="1453526"/>
            <a:chExt cx="2147724" cy="2827719"/>
          </a:xfrm>
        </p:grpSpPr>
        <p:sp>
          <p:nvSpPr>
            <p:cNvPr id="48" name="ïṧḷïḓê-Rectangle: Rounded Corners 4">
              <a:extLst>
                <a:ext uri="{FF2B5EF4-FFF2-40B4-BE49-F238E27FC236}">
                  <a16:creationId xmlns:a16="http://schemas.microsoft.com/office/drawing/2014/main" id="{7D7F3172-EA42-42F1-86B0-140FCA5EA709}"/>
                </a:ext>
              </a:extLst>
            </p:cNvPr>
            <p:cNvSpPr/>
            <p:nvPr/>
          </p:nvSpPr>
          <p:spPr>
            <a:xfrm>
              <a:off x="3263905" y="2286403"/>
              <a:ext cx="122825" cy="199484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49" name="ïṧḷïḓê-Rectangle: Rounded Corners 5">
              <a:extLst>
                <a:ext uri="{FF2B5EF4-FFF2-40B4-BE49-F238E27FC236}">
                  <a16:creationId xmlns:a16="http://schemas.microsoft.com/office/drawing/2014/main" id="{C3B9DB81-95E9-44F0-BAB3-6E626187AFE0}"/>
                </a:ext>
              </a:extLst>
            </p:cNvPr>
            <p:cNvSpPr/>
            <p:nvPr/>
          </p:nvSpPr>
          <p:spPr>
            <a:xfrm rot="18638012">
              <a:off x="3465912" y="3772852"/>
              <a:ext cx="122825" cy="55932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50" name="ïṧḷïḓê-Rectangle: Rounded Corners 6">
              <a:extLst>
                <a:ext uri="{FF2B5EF4-FFF2-40B4-BE49-F238E27FC236}">
                  <a16:creationId xmlns:a16="http://schemas.microsoft.com/office/drawing/2014/main" id="{9B182DDB-3311-44DB-8E71-CF8E9AD20403}"/>
                </a:ext>
              </a:extLst>
            </p:cNvPr>
            <p:cNvSpPr/>
            <p:nvPr/>
          </p:nvSpPr>
          <p:spPr>
            <a:xfrm rot="2961988" flipH="1">
              <a:off x="3073088" y="3772851"/>
              <a:ext cx="122825" cy="55932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51" name="ïṧḷïḓê-Rectangle: Top Corners Rounded 7">
              <a:extLst>
                <a:ext uri="{FF2B5EF4-FFF2-40B4-BE49-F238E27FC236}">
                  <a16:creationId xmlns:a16="http://schemas.microsoft.com/office/drawing/2014/main" id="{39714876-6F52-4A4C-AAD7-B52EA5C8D738}"/>
                </a:ext>
              </a:extLst>
            </p:cNvPr>
            <p:cNvSpPr/>
            <p:nvPr/>
          </p:nvSpPr>
          <p:spPr>
            <a:xfrm rot="10800000">
              <a:off x="2320243" y="1524367"/>
              <a:ext cx="2010148" cy="1281432"/>
            </a:xfrm>
            <a:prstGeom prst="round2SameRect">
              <a:avLst>
                <a:gd name="adj1" fmla="val 8651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52" name="ïṧḷïḓê-Rectangle 8">
              <a:extLst>
                <a:ext uri="{FF2B5EF4-FFF2-40B4-BE49-F238E27FC236}">
                  <a16:creationId xmlns:a16="http://schemas.microsoft.com/office/drawing/2014/main" id="{72502438-6AAC-4CC9-B805-DDEFF2F2381B}"/>
                </a:ext>
              </a:extLst>
            </p:cNvPr>
            <p:cNvSpPr/>
            <p:nvPr/>
          </p:nvSpPr>
          <p:spPr>
            <a:xfrm>
              <a:off x="2251455" y="1453526"/>
              <a:ext cx="2147724" cy="1416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53" name="ïṧḷïḓê-Rectangle: Top Corners Rounded 9">
              <a:extLst>
                <a:ext uri="{FF2B5EF4-FFF2-40B4-BE49-F238E27FC236}">
                  <a16:creationId xmlns:a16="http://schemas.microsoft.com/office/drawing/2014/main" id="{CA9431B6-6ADB-45A6-AA91-A65F2FE94BD2}"/>
                </a:ext>
              </a:extLst>
            </p:cNvPr>
            <p:cNvSpPr/>
            <p:nvPr/>
          </p:nvSpPr>
          <p:spPr>
            <a:xfrm rot="10800000">
              <a:off x="2388557" y="1624517"/>
              <a:ext cx="1873522" cy="1103192"/>
            </a:xfrm>
            <a:prstGeom prst="round2SameRect">
              <a:avLst>
                <a:gd name="adj1" fmla="val 8651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A9AFBCAF-8165-4065-9742-B883AF18DEBA}"/>
              </a:ext>
            </a:extLst>
          </p:cNvPr>
          <p:cNvGrpSpPr/>
          <p:nvPr/>
        </p:nvGrpSpPr>
        <p:grpSpPr>
          <a:xfrm>
            <a:off x="1059719" y="1644658"/>
            <a:ext cx="2108233" cy="2628515"/>
            <a:chOff x="763805" y="1583131"/>
            <a:chExt cx="2318591" cy="2890803"/>
          </a:xfrm>
          <a:solidFill>
            <a:schemeClr val="accent1"/>
          </a:solidFill>
        </p:grpSpPr>
        <p:sp>
          <p:nvSpPr>
            <p:cNvPr id="43" name="ïṧḷïḓê-Rectangle 11">
              <a:extLst>
                <a:ext uri="{FF2B5EF4-FFF2-40B4-BE49-F238E27FC236}">
                  <a16:creationId xmlns:a16="http://schemas.microsoft.com/office/drawing/2014/main" id="{7EE36D5B-683C-4F09-94F8-1E1DE99F1B80}"/>
                </a:ext>
              </a:extLst>
            </p:cNvPr>
            <p:cNvSpPr/>
            <p:nvPr/>
          </p:nvSpPr>
          <p:spPr>
            <a:xfrm rot="19738725" flipV="1">
              <a:off x="2188157" y="1976141"/>
              <a:ext cx="894239" cy="545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grpSp>
          <p:nvGrpSpPr>
            <p:cNvPr id="44" name="Group 12">
              <a:extLst>
                <a:ext uri="{FF2B5EF4-FFF2-40B4-BE49-F238E27FC236}">
                  <a16:creationId xmlns:a16="http://schemas.microsoft.com/office/drawing/2014/main" id="{E6ACFC00-FF9A-4A91-A270-B2ED36D1C825}"/>
                </a:ext>
              </a:extLst>
            </p:cNvPr>
            <p:cNvGrpSpPr/>
            <p:nvPr/>
          </p:nvGrpSpPr>
          <p:grpSpPr>
            <a:xfrm>
              <a:off x="763805" y="1583131"/>
              <a:ext cx="1541131" cy="2890803"/>
              <a:chOff x="1482726" y="1941513"/>
              <a:chExt cx="1290638" cy="2420937"/>
            </a:xfrm>
            <a:grpFill/>
          </p:grpSpPr>
          <p:sp>
            <p:nvSpPr>
              <p:cNvPr id="45" name="ïṧḷïḓê-Freeform: Shape 13">
                <a:extLst>
                  <a:ext uri="{FF2B5EF4-FFF2-40B4-BE49-F238E27FC236}">
                    <a16:creationId xmlns:a16="http://schemas.microsoft.com/office/drawing/2014/main" id="{B8A5AB8A-A20B-4BF5-9FA8-E10C31832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726" y="2428875"/>
                <a:ext cx="1290638" cy="1933575"/>
              </a:xfrm>
              <a:custGeom>
                <a:avLst/>
                <a:gdLst/>
                <a:ahLst/>
                <a:cxnLst>
                  <a:cxn ang="0">
                    <a:pos x="490" y="13"/>
                  </a:cxn>
                  <a:cxn ang="0">
                    <a:pos x="442" y="12"/>
                  </a:cxn>
                  <a:cxn ang="0">
                    <a:pos x="269" y="31"/>
                  </a:cxn>
                  <a:cxn ang="0">
                    <a:pos x="224" y="11"/>
                  </a:cxn>
                  <a:cxn ang="0">
                    <a:pos x="224" y="11"/>
                  </a:cxn>
                  <a:cxn ang="0">
                    <a:pos x="200" y="36"/>
                  </a:cxn>
                  <a:cxn ang="0">
                    <a:pos x="176" y="11"/>
                  </a:cxn>
                  <a:cxn ang="0">
                    <a:pos x="135" y="30"/>
                  </a:cxn>
                  <a:cxn ang="0">
                    <a:pos x="15" y="333"/>
                  </a:cxn>
                  <a:cxn ang="0">
                    <a:pos x="53" y="368"/>
                  </a:cxn>
                  <a:cxn ang="0">
                    <a:pos x="56" y="368"/>
                  </a:cxn>
                  <a:cxn ang="0">
                    <a:pos x="91" y="327"/>
                  </a:cxn>
                  <a:cxn ang="0">
                    <a:pos x="99" y="192"/>
                  </a:cxn>
                  <a:cxn ang="0">
                    <a:pos x="99" y="315"/>
                  </a:cxn>
                  <a:cxn ang="0">
                    <a:pos x="100" y="352"/>
                  </a:cxn>
                  <a:cxn ang="0">
                    <a:pos x="80" y="713"/>
                  </a:cxn>
                  <a:cxn ang="0">
                    <a:pos x="122" y="762"/>
                  </a:cxn>
                  <a:cxn ang="0">
                    <a:pos x="126" y="762"/>
                  </a:cxn>
                  <a:cxn ang="0">
                    <a:pos x="171" y="720"/>
                  </a:cxn>
                  <a:cxn ang="0">
                    <a:pos x="193" y="402"/>
                  </a:cxn>
                  <a:cxn ang="0">
                    <a:pos x="200" y="402"/>
                  </a:cxn>
                  <a:cxn ang="0">
                    <a:pos x="208" y="402"/>
                  </a:cxn>
                  <a:cxn ang="0">
                    <a:pos x="238" y="721"/>
                  </a:cxn>
                  <a:cxn ang="0">
                    <a:pos x="283" y="762"/>
                  </a:cxn>
                  <a:cxn ang="0">
                    <a:pos x="287" y="762"/>
                  </a:cxn>
                  <a:cxn ang="0">
                    <a:pos x="328" y="713"/>
                  </a:cxn>
                  <a:cxn ang="0">
                    <a:pos x="303" y="350"/>
                  </a:cxn>
                  <a:cxn ang="0">
                    <a:pos x="301" y="315"/>
                  </a:cxn>
                  <a:cxn ang="0">
                    <a:pos x="301" y="133"/>
                  </a:cxn>
                  <a:cxn ang="0">
                    <a:pos x="342" y="138"/>
                  </a:cxn>
                  <a:cxn ang="0">
                    <a:pos x="488" y="73"/>
                  </a:cxn>
                  <a:cxn ang="0">
                    <a:pos x="500" y="26"/>
                  </a:cxn>
                </a:cxnLst>
                <a:rect l="0" t="0" r="r" b="b"/>
                <a:pathLst>
                  <a:path w="507" h="762">
                    <a:moveTo>
                      <a:pt x="490" y="13"/>
                    </a:moveTo>
                    <a:cubicBezTo>
                      <a:pt x="477" y="1"/>
                      <a:pt x="456" y="0"/>
                      <a:pt x="442" y="12"/>
                    </a:cubicBezTo>
                    <a:cubicBezTo>
                      <a:pt x="369" y="67"/>
                      <a:pt x="343" y="79"/>
                      <a:pt x="269" y="31"/>
                    </a:cubicBezTo>
                    <a:cubicBezTo>
                      <a:pt x="263" y="27"/>
                      <a:pt x="237" y="14"/>
                      <a:pt x="224" y="11"/>
                    </a:cubicBezTo>
                    <a:cubicBezTo>
                      <a:pt x="224" y="11"/>
                      <a:pt x="224" y="11"/>
                      <a:pt x="224" y="11"/>
                    </a:cubicBezTo>
                    <a:cubicBezTo>
                      <a:pt x="200" y="36"/>
                      <a:pt x="200" y="36"/>
                      <a:pt x="200" y="36"/>
                    </a:cubicBezTo>
                    <a:cubicBezTo>
                      <a:pt x="176" y="11"/>
                      <a:pt x="176" y="11"/>
                      <a:pt x="176" y="11"/>
                    </a:cubicBezTo>
                    <a:cubicBezTo>
                      <a:pt x="164" y="14"/>
                      <a:pt x="137" y="28"/>
                      <a:pt x="135" y="30"/>
                    </a:cubicBezTo>
                    <a:cubicBezTo>
                      <a:pt x="64" y="73"/>
                      <a:pt x="0" y="140"/>
                      <a:pt x="15" y="333"/>
                    </a:cubicBezTo>
                    <a:cubicBezTo>
                      <a:pt x="17" y="353"/>
                      <a:pt x="33" y="368"/>
                      <a:pt x="53" y="368"/>
                    </a:cubicBezTo>
                    <a:cubicBezTo>
                      <a:pt x="54" y="368"/>
                      <a:pt x="55" y="368"/>
                      <a:pt x="56" y="368"/>
                    </a:cubicBezTo>
                    <a:cubicBezTo>
                      <a:pt x="77" y="367"/>
                      <a:pt x="93" y="348"/>
                      <a:pt x="91" y="327"/>
                    </a:cubicBezTo>
                    <a:cubicBezTo>
                      <a:pt x="87" y="267"/>
                      <a:pt x="90" y="224"/>
                      <a:pt x="99" y="192"/>
                    </a:cubicBezTo>
                    <a:cubicBezTo>
                      <a:pt x="99" y="315"/>
                      <a:pt x="99" y="315"/>
                      <a:pt x="99" y="315"/>
                    </a:cubicBezTo>
                    <a:cubicBezTo>
                      <a:pt x="99" y="328"/>
                      <a:pt x="99" y="319"/>
                      <a:pt x="100" y="352"/>
                    </a:cubicBezTo>
                    <a:cubicBezTo>
                      <a:pt x="80" y="713"/>
                      <a:pt x="80" y="713"/>
                      <a:pt x="80" y="713"/>
                    </a:cubicBezTo>
                    <a:cubicBezTo>
                      <a:pt x="79" y="738"/>
                      <a:pt x="97" y="760"/>
                      <a:pt x="122" y="762"/>
                    </a:cubicBezTo>
                    <a:cubicBezTo>
                      <a:pt x="123" y="762"/>
                      <a:pt x="125" y="762"/>
                      <a:pt x="126" y="762"/>
                    </a:cubicBezTo>
                    <a:cubicBezTo>
                      <a:pt x="149" y="762"/>
                      <a:pt x="169" y="744"/>
                      <a:pt x="171" y="720"/>
                    </a:cubicBezTo>
                    <a:cubicBezTo>
                      <a:pt x="193" y="402"/>
                      <a:pt x="193" y="402"/>
                      <a:pt x="193" y="402"/>
                    </a:cubicBezTo>
                    <a:cubicBezTo>
                      <a:pt x="195" y="402"/>
                      <a:pt x="199" y="402"/>
                      <a:pt x="200" y="402"/>
                    </a:cubicBezTo>
                    <a:cubicBezTo>
                      <a:pt x="204" y="402"/>
                      <a:pt x="205" y="402"/>
                      <a:pt x="208" y="402"/>
                    </a:cubicBezTo>
                    <a:cubicBezTo>
                      <a:pt x="238" y="721"/>
                      <a:pt x="238" y="721"/>
                      <a:pt x="238" y="721"/>
                    </a:cubicBezTo>
                    <a:cubicBezTo>
                      <a:pt x="240" y="744"/>
                      <a:pt x="259" y="762"/>
                      <a:pt x="283" y="762"/>
                    </a:cubicBezTo>
                    <a:cubicBezTo>
                      <a:pt x="284" y="762"/>
                      <a:pt x="285" y="762"/>
                      <a:pt x="287" y="762"/>
                    </a:cubicBezTo>
                    <a:cubicBezTo>
                      <a:pt x="312" y="760"/>
                      <a:pt x="330" y="738"/>
                      <a:pt x="328" y="713"/>
                    </a:cubicBezTo>
                    <a:cubicBezTo>
                      <a:pt x="328" y="713"/>
                      <a:pt x="303" y="351"/>
                      <a:pt x="303" y="350"/>
                    </a:cubicBezTo>
                    <a:cubicBezTo>
                      <a:pt x="301" y="315"/>
                      <a:pt x="301" y="325"/>
                      <a:pt x="301" y="315"/>
                    </a:cubicBezTo>
                    <a:cubicBezTo>
                      <a:pt x="301" y="133"/>
                      <a:pt x="301" y="133"/>
                      <a:pt x="301" y="133"/>
                    </a:cubicBezTo>
                    <a:cubicBezTo>
                      <a:pt x="315" y="136"/>
                      <a:pt x="329" y="138"/>
                      <a:pt x="342" y="138"/>
                    </a:cubicBezTo>
                    <a:cubicBezTo>
                      <a:pt x="395" y="138"/>
                      <a:pt x="441" y="108"/>
                      <a:pt x="488" y="73"/>
                    </a:cubicBezTo>
                    <a:cubicBezTo>
                      <a:pt x="503" y="62"/>
                      <a:pt x="507" y="42"/>
                      <a:pt x="500" y="2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ïṧḷïḓê-Freeform: Shape 14">
                <a:extLst>
                  <a:ext uri="{FF2B5EF4-FFF2-40B4-BE49-F238E27FC236}">
                    <a16:creationId xmlns:a16="http://schemas.microsoft.com/office/drawing/2014/main" id="{91B46DB1-FA0C-4455-8CD5-15A1C89BA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530475"/>
                <a:ext cx="122238" cy="484188"/>
              </a:xfrm>
              <a:custGeom>
                <a:avLst/>
                <a:gdLst/>
                <a:ahLst/>
                <a:cxnLst>
                  <a:cxn ang="0">
                    <a:pos x="40" y="305"/>
                  </a:cxn>
                  <a:cxn ang="0">
                    <a:pos x="38" y="305"/>
                  </a:cxn>
                  <a:cxn ang="0">
                    <a:pos x="0" y="254"/>
                  </a:cxn>
                  <a:cxn ang="0">
                    <a:pos x="38" y="0"/>
                  </a:cxn>
                  <a:cxn ang="0">
                    <a:pos x="40" y="0"/>
                  </a:cxn>
                  <a:cxn ang="0">
                    <a:pos x="77" y="254"/>
                  </a:cxn>
                  <a:cxn ang="0">
                    <a:pos x="40" y="305"/>
                  </a:cxn>
                </a:cxnLst>
                <a:rect l="0" t="0" r="r" b="b"/>
                <a:pathLst>
                  <a:path w="77" h="305">
                    <a:moveTo>
                      <a:pt x="40" y="305"/>
                    </a:moveTo>
                    <a:lnTo>
                      <a:pt x="38" y="305"/>
                    </a:lnTo>
                    <a:lnTo>
                      <a:pt x="0" y="254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77" y="254"/>
                    </a:lnTo>
                    <a:lnTo>
                      <a:pt x="40" y="3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ïṧḷïḓê-Freeform: Shape 15">
                <a:extLst>
                  <a:ext uri="{FF2B5EF4-FFF2-40B4-BE49-F238E27FC236}">
                    <a16:creationId xmlns:a16="http://schemas.microsoft.com/office/drawing/2014/main" id="{422A9545-413D-41B3-A545-E3C3086A5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076" y="1941513"/>
                <a:ext cx="501650" cy="501650"/>
              </a:xfrm>
              <a:custGeom>
                <a:avLst/>
                <a:gdLst/>
                <a:ahLst/>
                <a:cxnLst>
                  <a:cxn ang="0">
                    <a:pos x="197" y="99"/>
                  </a:cxn>
                  <a:cxn ang="0">
                    <a:pos x="98" y="198"/>
                  </a:cxn>
                  <a:cxn ang="0">
                    <a:pos x="0" y="99"/>
                  </a:cxn>
                  <a:cxn ang="0">
                    <a:pos x="98" y="0"/>
                  </a:cxn>
                  <a:cxn ang="0">
                    <a:pos x="197" y="99"/>
                  </a:cxn>
                  <a:cxn ang="0">
                    <a:pos x="197" y="99"/>
                  </a:cxn>
                  <a:cxn ang="0">
                    <a:pos x="197" y="99"/>
                  </a:cxn>
                </a:cxnLst>
                <a:rect l="0" t="0" r="r" b="b"/>
                <a:pathLst>
                  <a:path w="197" h="198">
                    <a:moveTo>
                      <a:pt x="197" y="99"/>
                    </a:moveTo>
                    <a:cubicBezTo>
                      <a:pt x="197" y="153"/>
                      <a:pt x="153" y="198"/>
                      <a:pt x="98" y="198"/>
                    </a:cubicBezTo>
                    <a:cubicBezTo>
                      <a:pt x="44" y="198"/>
                      <a:pt x="0" y="153"/>
                      <a:pt x="0" y="99"/>
                    </a:cubicBezTo>
                    <a:cubicBezTo>
                      <a:pt x="0" y="44"/>
                      <a:pt x="44" y="0"/>
                      <a:pt x="98" y="0"/>
                    </a:cubicBezTo>
                    <a:cubicBezTo>
                      <a:pt x="153" y="0"/>
                      <a:pt x="197" y="44"/>
                      <a:pt x="197" y="99"/>
                    </a:cubicBezTo>
                    <a:close/>
                    <a:moveTo>
                      <a:pt x="197" y="99"/>
                    </a:moveTo>
                    <a:cubicBezTo>
                      <a:pt x="197" y="99"/>
                      <a:pt x="197" y="99"/>
                      <a:pt x="197" y="9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3DBC9E7-6BA9-48BF-80DB-9EAAD75E1353}"/>
              </a:ext>
            </a:extLst>
          </p:cNvPr>
          <p:cNvGrpSpPr/>
          <p:nvPr/>
        </p:nvGrpSpPr>
        <p:grpSpPr>
          <a:xfrm>
            <a:off x="4941452" y="901787"/>
            <a:ext cx="3142828" cy="3685692"/>
            <a:chOff x="4941452" y="901787"/>
            <a:chExt cx="3142828" cy="3685692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B053997A-7AB6-4562-ACF8-36C7B428A032}"/>
                </a:ext>
              </a:extLst>
            </p:cNvPr>
            <p:cNvGrpSpPr/>
            <p:nvPr/>
          </p:nvGrpSpPr>
          <p:grpSpPr>
            <a:xfrm>
              <a:off x="5697053" y="1213587"/>
              <a:ext cx="1515086" cy="2824012"/>
              <a:chOff x="1543325" y="1073969"/>
              <a:chExt cx="1666260" cy="3105791"/>
            </a:xfrm>
          </p:grpSpPr>
          <p:sp>
            <p:nvSpPr>
              <p:cNvPr id="41" name="ïṧḷïḓê-Freeform: Shape 17">
                <a:extLst>
                  <a:ext uri="{FF2B5EF4-FFF2-40B4-BE49-F238E27FC236}">
                    <a16:creationId xmlns:a16="http://schemas.microsoft.com/office/drawing/2014/main" id="{D2B0ECEA-90C4-4866-BEDA-1FE228B37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3234" y="1073969"/>
                <a:ext cx="946351" cy="3105791"/>
              </a:xfrm>
              <a:custGeom>
                <a:avLst/>
                <a:gdLst/>
                <a:ahLst/>
                <a:cxnLst>
                  <a:cxn ang="0">
                    <a:pos x="0" y="1847"/>
                  </a:cxn>
                  <a:cxn ang="0">
                    <a:pos x="71" y="0"/>
                  </a:cxn>
                  <a:cxn ang="0">
                    <a:pos x="443" y="1695"/>
                  </a:cxn>
                  <a:cxn ang="0">
                    <a:pos x="0" y="1847"/>
                  </a:cxn>
                </a:cxnLst>
                <a:rect l="0" t="0" r="r" b="b"/>
                <a:pathLst>
                  <a:path w="443" h="1847">
                    <a:moveTo>
                      <a:pt x="0" y="1847"/>
                    </a:moveTo>
                    <a:lnTo>
                      <a:pt x="71" y="0"/>
                    </a:lnTo>
                    <a:lnTo>
                      <a:pt x="443" y="1695"/>
                    </a:lnTo>
                    <a:lnTo>
                      <a:pt x="0" y="184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ïṧḷïḓê-Freeform: Shape 18">
                <a:extLst>
                  <a:ext uri="{FF2B5EF4-FFF2-40B4-BE49-F238E27FC236}">
                    <a16:creationId xmlns:a16="http://schemas.microsoft.com/office/drawing/2014/main" id="{221DAC2C-DAE0-4CA9-8174-336232715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325" y="1073969"/>
                <a:ext cx="871582" cy="3105791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7" y="1847"/>
                  </a:cxn>
                  <a:cxn ang="0">
                    <a:pos x="0" y="1726"/>
                  </a:cxn>
                  <a:cxn ang="0">
                    <a:pos x="408" y="0"/>
                  </a:cxn>
                </a:cxnLst>
                <a:rect l="0" t="0" r="r" b="b"/>
                <a:pathLst>
                  <a:path w="408" h="1847">
                    <a:moveTo>
                      <a:pt x="408" y="0"/>
                    </a:moveTo>
                    <a:lnTo>
                      <a:pt x="337" y="1847"/>
                    </a:lnTo>
                    <a:lnTo>
                      <a:pt x="0" y="1726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95E11BA9-B5E0-44EF-8B0D-1B21F7017F97}"/>
                </a:ext>
              </a:extLst>
            </p:cNvPr>
            <p:cNvGrpSpPr/>
            <p:nvPr/>
          </p:nvGrpSpPr>
          <p:grpSpPr>
            <a:xfrm>
              <a:off x="6710993" y="2244114"/>
              <a:ext cx="1373287" cy="1772079"/>
              <a:chOff x="2658437" y="2207322"/>
              <a:chExt cx="1510314" cy="1948897"/>
            </a:xfrm>
          </p:grpSpPr>
          <p:sp>
            <p:nvSpPr>
              <p:cNvPr id="39" name="ïṧḷïḓê-Freeform: Shape 20">
                <a:extLst>
                  <a:ext uri="{FF2B5EF4-FFF2-40B4-BE49-F238E27FC236}">
                    <a16:creationId xmlns:a16="http://schemas.microsoft.com/office/drawing/2014/main" id="{D5256C48-39B2-4DAC-9B71-B4BBD25CD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8437" y="2207322"/>
                <a:ext cx="816040" cy="1948897"/>
              </a:xfrm>
              <a:custGeom>
                <a:avLst/>
                <a:gdLst/>
                <a:ahLst/>
                <a:cxnLst>
                  <a:cxn ang="0">
                    <a:pos x="382" y="0"/>
                  </a:cxn>
                  <a:cxn ang="0">
                    <a:pos x="315" y="1159"/>
                  </a:cxn>
                  <a:cxn ang="0">
                    <a:pos x="0" y="1083"/>
                  </a:cxn>
                  <a:cxn ang="0">
                    <a:pos x="382" y="0"/>
                  </a:cxn>
                </a:cxnLst>
                <a:rect l="0" t="0" r="r" b="b"/>
                <a:pathLst>
                  <a:path w="382" h="1159">
                    <a:moveTo>
                      <a:pt x="382" y="0"/>
                    </a:moveTo>
                    <a:lnTo>
                      <a:pt x="315" y="1159"/>
                    </a:lnTo>
                    <a:lnTo>
                      <a:pt x="0" y="1083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ïṧḷïḓê-Freeform: Shape 21">
                <a:extLst>
                  <a:ext uri="{FF2B5EF4-FFF2-40B4-BE49-F238E27FC236}">
                    <a16:creationId xmlns:a16="http://schemas.microsoft.com/office/drawing/2014/main" id="{B12EAB30-AF1C-4AD1-868A-D952127E1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1349" y="2207322"/>
                <a:ext cx="837402" cy="1948897"/>
              </a:xfrm>
              <a:custGeom>
                <a:avLst/>
                <a:gdLst/>
                <a:ahLst/>
                <a:cxnLst>
                  <a:cxn ang="0">
                    <a:pos x="0" y="1159"/>
                  </a:cxn>
                  <a:cxn ang="0">
                    <a:pos x="67" y="0"/>
                  </a:cxn>
                  <a:cxn ang="0">
                    <a:pos x="392" y="990"/>
                  </a:cxn>
                  <a:cxn ang="0">
                    <a:pos x="0" y="1159"/>
                  </a:cxn>
                </a:cxnLst>
                <a:rect l="0" t="0" r="r" b="b"/>
                <a:pathLst>
                  <a:path w="392" h="1159">
                    <a:moveTo>
                      <a:pt x="0" y="1159"/>
                    </a:moveTo>
                    <a:lnTo>
                      <a:pt x="67" y="0"/>
                    </a:lnTo>
                    <a:lnTo>
                      <a:pt x="392" y="990"/>
                    </a:lnTo>
                    <a:lnTo>
                      <a:pt x="0" y="11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22">
              <a:extLst>
                <a:ext uri="{FF2B5EF4-FFF2-40B4-BE49-F238E27FC236}">
                  <a16:creationId xmlns:a16="http://schemas.microsoft.com/office/drawing/2014/main" id="{358B8BEF-7DC4-403E-A3C8-A4DF93BFF200}"/>
                </a:ext>
              </a:extLst>
            </p:cNvPr>
            <p:cNvGrpSpPr/>
            <p:nvPr/>
          </p:nvGrpSpPr>
          <p:grpSpPr>
            <a:xfrm>
              <a:off x="4941452" y="1713561"/>
              <a:ext cx="1520912" cy="2324038"/>
              <a:chOff x="712331" y="1623831"/>
              <a:chExt cx="1672669" cy="2555930"/>
            </a:xfrm>
          </p:grpSpPr>
          <p:sp>
            <p:nvSpPr>
              <p:cNvPr id="37" name="ïṧḷïḓê-Freeform: Shape 23">
                <a:extLst>
                  <a:ext uri="{FF2B5EF4-FFF2-40B4-BE49-F238E27FC236}">
                    <a16:creationId xmlns:a16="http://schemas.microsoft.com/office/drawing/2014/main" id="{30CF12AA-E9F2-46CA-A95F-AD4E2D731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ïṧḷïḓê-Freeform: Shape 24">
                <a:extLst>
                  <a:ext uri="{FF2B5EF4-FFF2-40B4-BE49-F238E27FC236}">
                    <a16:creationId xmlns:a16="http://schemas.microsoft.com/office/drawing/2014/main" id="{D6015C71-83DB-429A-97E1-5CBC6F0C9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6514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25">
              <a:extLst>
                <a:ext uri="{FF2B5EF4-FFF2-40B4-BE49-F238E27FC236}">
                  <a16:creationId xmlns:a16="http://schemas.microsoft.com/office/drawing/2014/main" id="{0C16D2AE-6DB5-4C5A-BCB9-90EB7AB5037B}"/>
                </a:ext>
              </a:extLst>
            </p:cNvPr>
            <p:cNvGrpSpPr/>
            <p:nvPr/>
          </p:nvGrpSpPr>
          <p:grpSpPr>
            <a:xfrm>
              <a:off x="5596047" y="3225714"/>
              <a:ext cx="1726809" cy="1025941"/>
              <a:chOff x="1432241" y="3286866"/>
              <a:chExt cx="1899109" cy="1128309"/>
            </a:xfrm>
          </p:grpSpPr>
          <p:sp>
            <p:nvSpPr>
              <p:cNvPr id="35" name="ïṧḷïḓê-Freeform: Shape 26">
                <a:extLst>
                  <a:ext uri="{FF2B5EF4-FFF2-40B4-BE49-F238E27FC236}">
                    <a16:creationId xmlns:a16="http://schemas.microsoft.com/office/drawing/2014/main" id="{209740C5-3B7C-4776-9D29-DEB19040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241" y="3286866"/>
                <a:ext cx="957031" cy="1128309"/>
              </a:xfrm>
              <a:custGeom>
                <a:avLst/>
                <a:gdLst/>
                <a:ahLst/>
                <a:cxnLst>
                  <a:cxn ang="0">
                    <a:pos x="448" y="671"/>
                  </a:cxn>
                  <a:cxn ang="0">
                    <a:pos x="0" y="536"/>
                  </a:cxn>
                  <a:cxn ang="0">
                    <a:pos x="448" y="0"/>
                  </a:cxn>
                  <a:cxn ang="0">
                    <a:pos x="448" y="671"/>
                  </a:cxn>
                </a:cxnLst>
                <a:rect l="0" t="0" r="r" b="b"/>
                <a:pathLst>
                  <a:path w="448" h="671">
                    <a:moveTo>
                      <a:pt x="448" y="671"/>
                    </a:moveTo>
                    <a:lnTo>
                      <a:pt x="0" y="536"/>
                    </a:lnTo>
                    <a:lnTo>
                      <a:pt x="448" y="0"/>
                    </a:lnTo>
                    <a:lnTo>
                      <a:pt x="448" y="67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ïṧḷïḓê-Freeform: Shape 27">
                <a:extLst>
                  <a:ext uri="{FF2B5EF4-FFF2-40B4-BE49-F238E27FC236}">
                    <a16:creationId xmlns:a16="http://schemas.microsoft.com/office/drawing/2014/main" id="{43F7673D-4EF3-44BF-B7F2-2F88E6B30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272" y="3286866"/>
                <a:ext cx="942078" cy="11283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1" y="517"/>
                  </a:cxn>
                  <a:cxn ang="0">
                    <a:pos x="0" y="671"/>
                  </a:cxn>
                  <a:cxn ang="0">
                    <a:pos x="0" y="0"/>
                  </a:cxn>
                </a:cxnLst>
                <a:rect l="0" t="0" r="r" b="b"/>
                <a:pathLst>
                  <a:path w="441" h="671">
                    <a:moveTo>
                      <a:pt x="0" y="0"/>
                    </a:moveTo>
                    <a:lnTo>
                      <a:pt x="441" y="517"/>
                    </a:lnTo>
                    <a:lnTo>
                      <a:pt x="0" y="6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" name="ïṧḷïḓê-TextBox 28">
              <a:extLst>
                <a:ext uri="{FF2B5EF4-FFF2-40B4-BE49-F238E27FC236}">
                  <a16:creationId xmlns:a16="http://schemas.microsoft.com/office/drawing/2014/main" id="{E14187A9-0E17-4EAA-BB99-B0905698C51A}"/>
                </a:ext>
              </a:extLst>
            </p:cNvPr>
            <p:cNvSpPr txBox="1">
              <a:spLocks/>
            </p:cNvSpPr>
            <p:nvPr/>
          </p:nvSpPr>
          <p:spPr>
            <a:xfrm>
              <a:off x="5493644" y="1438782"/>
              <a:ext cx="462867" cy="276999"/>
            </a:xfrm>
            <a:prstGeom prst="rect">
              <a:avLst/>
            </a:prstGeom>
          </p:spPr>
          <p:txBody>
            <a:bodyPr wrap="none" lIns="0" tIns="0" rIns="0" bIns="0" anchor="b">
              <a:normAutofit fontScale="92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80%</a:t>
              </a:r>
            </a:p>
          </p:txBody>
        </p:sp>
        <p:sp>
          <p:nvSpPr>
            <p:cNvPr id="10" name="ïṧḷïḓê-TextBox 29">
              <a:extLst>
                <a:ext uri="{FF2B5EF4-FFF2-40B4-BE49-F238E27FC236}">
                  <a16:creationId xmlns:a16="http://schemas.microsoft.com/office/drawing/2014/main" id="{6C6A45DF-2483-4764-8F26-351037B5E211}"/>
                </a:ext>
              </a:extLst>
            </p:cNvPr>
            <p:cNvSpPr txBox="1">
              <a:spLocks/>
            </p:cNvSpPr>
            <p:nvPr/>
          </p:nvSpPr>
          <p:spPr>
            <a:xfrm>
              <a:off x="7240247" y="1969186"/>
              <a:ext cx="462867" cy="276999"/>
            </a:xfrm>
            <a:prstGeom prst="rect">
              <a:avLst/>
            </a:prstGeom>
          </p:spPr>
          <p:txBody>
            <a:bodyPr wrap="none" lIns="0" tIns="0" rIns="0" bIns="0" anchor="b">
              <a:normAutofit fontScale="92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11" name="ïṧḷïḓê-TextBox 30">
              <a:extLst>
                <a:ext uri="{FF2B5EF4-FFF2-40B4-BE49-F238E27FC236}">
                  <a16:creationId xmlns:a16="http://schemas.microsoft.com/office/drawing/2014/main" id="{6D31D6A0-8BC8-443C-89F8-20F522760F82}"/>
                </a:ext>
              </a:extLst>
            </p:cNvPr>
            <p:cNvSpPr txBox="1">
              <a:spLocks/>
            </p:cNvSpPr>
            <p:nvPr/>
          </p:nvSpPr>
          <p:spPr>
            <a:xfrm>
              <a:off x="6268425" y="901787"/>
              <a:ext cx="462867" cy="276999"/>
            </a:xfrm>
            <a:prstGeom prst="rect">
              <a:avLst/>
            </a:prstGeom>
          </p:spPr>
          <p:txBody>
            <a:bodyPr wrap="none" lIns="0" tIns="0" rIns="0" bIns="0" anchor="b">
              <a:normAutofit fontScale="92500" lnSpcReduction="20000"/>
            </a:bodyPr>
            <a:lstStyle/>
            <a:p>
              <a:pPr marL="0" marR="0" lvl="0" indent="0" defTabSz="914400" eaLnBrk="1" fontAlgn="auto" latinLnBrk="0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70%</a:t>
              </a:r>
            </a:p>
          </p:txBody>
        </p:sp>
        <p:sp>
          <p:nvSpPr>
            <p:cNvPr id="12" name="ïṧḷïḓê-TextBox 31">
              <a:extLst>
                <a:ext uri="{FF2B5EF4-FFF2-40B4-BE49-F238E27FC236}">
                  <a16:creationId xmlns:a16="http://schemas.microsoft.com/office/drawing/2014/main" id="{61E4C0A2-87E1-41B9-8740-CC55FDC9A8E2}"/>
                </a:ext>
              </a:extLst>
            </p:cNvPr>
            <p:cNvSpPr txBox="1">
              <a:spLocks/>
            </p:cNvSpPr>
            <p:nvPr/>
          </p:nvSpPr>
          <p:spPr>
            <a:xfrm>
              <a:off x="6258125" y="4310480"/>
              <a:ext cx="462867" cy="276999"/>
            </a:xfrm>
            <a:prstGeom prst="rect">
              <a:avLst/>
            </a:prstGeom>
          </p:spPr>
          <p:txBody>
            <a:bodyPr wrap="none" lIns="0" tIns="0" rIns="0" bIns="0" anchor="b">
              <a:normAutofit fontScale="92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30%</a:t>
              </a:r>
            </a:p>
          </p:txBody>
        </p:sp>
        <p:grpSp>
          <p:nvGrpSpPr>
            <p:cNvPr id="13" name="Group 32">
              <a:extLst>
                <a:ext uri="{FF2B5EF4-FFF2-40B4-BE49-F238E27FC236}">
                  <a16:creationId xmlns:a16="http://schemas.microsoft.com/office/drawing/2014/main" id="{755645C9-AEFE-47F2-8D1D-1F9C9F567122}"/>
                </a:ext>
              </a:extLst>
            </p:cNvPr>
            <p:cNvGrpSpPr/>
            <p:nvPr/>
          </p:nvGrpSpPr>
          <p:grpSpPr>
            <a:xfrm>
              <a:off x="5479413" y="2789950"/>
              <a:ext cx="448608" cy="435764"/>
              <a:chOff x="860271" y="1518068"/>
              <a:chExt cx="493370" cy="479245"/>
            </a:xfrm>
          </p:grpSpPr>
          <p:sp>
            <p:nvSpPr>
              <p:cNvPr id="33" name="ïṧḷïḓê-Rectangle: Rounded Corners 33">
                <a:extLst>
                  <a:ext uri="{FF2B5EF4-FFF2-40B4-BE49-F238E27FC236}">
                    <a16:creationId xmlns:a16="http://schemas.microsoft.com/office/drawing/2014/main" id="{A592A186-F8D2-4280-BC0D-C1449931702B}"/>
                  </a:ext>
                </a:extLst>
              </p:cNvPr>
              <p:cNvSpPr/>
              <p:nvPr/>
            </p:nvSpPr>
            <p:spPr>
              <a:xfrm>
                <a:off x="860271" y="1518068"/>
                <a:ext cx="493370" cy="47924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4" name="ïṧḷïḓê-Freeform: Shape 34">
                <a:extLst>
                  <a:ext uri="{FF2B5EF4-FFF2-40B4-BE49-F238E27FC236}">
                    <a16:creationId xmlns:a16="http://schemas.microsoft.com/office/drawing/2014/main" id="{E90FE0E4-FE60-4E73-89B4-D4FBA8317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419" y="1671965"/>
                <a:ext cx="219075" cy="171450"/>
              </a:xfrm>
              <a:custGeom>
                <a:avLst/>
                <a:gdLst/>
                <a:ahLst/>
                <a:cxnLst>
                  <a:cxn ang="0">
                    <a:pos x="64" y="48"/>
                  </a:cxn>
                  <a:cxn ang="0">
                    <a:pos x="61" y="50"/>
                  </a:cxn>
                  <a:cxn ang="0">
                    <a:pos x="2" y="50"/>
                  </a:cxn>
                  <a:cxn ang="0">
                    <a:pos x="0" y="48"/>
                  </a:cxn>
                  <a:cxn ang="0">
                    <a:pos x="0" y="43"/>
                  </a:cxn>
                  <a:cxn ang="0">
                    <a:pos x="2" y="41"/>
                  </a:cxn>
                  <a:cxn ang="0">
                    <a:pos x="61" y="41"/>
                  </a:cxn>
                  <a:cxn ang="0">
                    <a:pos x="64" y="43"/>
                  </a:cxn>
                  <a:cxn ang="0">
                    <a:pos x="64" y="48"/>
                  </a:cxn>
                  <a:cxn ang="0">
                    <a:pos x="59" y="20"/>
                  </a:cxn>
                  <a:cxn ang="0">
                    <a:pos x="57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4" y="16"/>
                  </a:cxn>
                  <a:cxn ang="0">
                    <a:pos x="7" y="13"/>
                  </a:cxn>
                  <a:cxn ang="0">
                    <a:pos x="57" y="13"/>
                  </a:cxn>
                  <a:cxn ang="0">
                    <a:pos x="59" y="16"/>
                  </a:cxn>
                  <a:cxn ang="0">
                    <a:pos x="59" y="20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3" y="29"/>
                  </a:cxn>
                  <a:cxn ang="0">
                    <a:pos x="16" y="27"/>
                  </a:cxn>
                  <a:cxn ang="0">
                    <a:pos x="48" y="27"/>
                  </a:cxn>
                  <a:cxn ang="0">
                    <a:pos x="50" y="29"/>
                  </a:cxn>
                  <a:cxn ang="0">
                    <a:pos x="50" y="34"/>
                  </a:cxn>
                  <a:cxn ang="0">
                    <a:pos x="45" y="7"/>
                  </a:cxn>
                  <a:cxn ang="0">
                    <a:pos x="43" y="9"/>
                  </a:cxn>
                  <a:cxn ang="0">
                    <a:pos x="20" y="9"/>
                  </a:cxn>
                  <a:cxn ang="0">
                    <a:pos x="18" y="7"/>
                  </a:cxn>
                  <a:cxn ang="0">
                    <a:pos x="18" y="2"/>
                  </a:cxn>
                  <a:cxn ang="0">
                    <a:pos x="20" y="0"/>
                  </a:cxn>
                  <a:cxn ang="0">
                    <a:pos x="43" y="0"/>
                  </a:cxn>
                  <a:cxn ang="0">
                    <a:pos x="45" y="2"/>
                  </a:cxn>
                  <a:cxn ang="0">
                    <a:pos x="45" y="7"/>
                  </a:cxn>
                </a:cxnLst>
                <a:rect l="0" t="0" r="r" b="b"/>
                <a:pathLst>
                  <a:path w="64" h="50">
                    <a:moveTo>
                      <a:pt x="64" y="48"/>
                    </a:moveTo>
                    <a:cubicBezTo>
                      <a:pt x="64" y="49"/>
                      <a:pt x="63" y="50"/>
                      <a:pt x="61" y="5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0"/>
                      <a:pt x="0" y="49"/>
                      <a:pt x="0" y="4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1" y="41"/>
                      <a:pt x="2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3" y="41"/>
                      <a:pt x="64" y="42"/>
                      <a:pt x="64" y="43"/>
                    </a:cubicBezTo>
                    <a:lnTo>
                      <a:pt x="64" y="48"/>
                    </a:lnTo>
                    <a:close/>
                    <a:moveTo>
                      <a:pt x="59" y="20"/>
                    </a:moveTo>
                    <a:cubicBezTo>
                      <a:pt x="59" y="22"/>
                      <a:pt x="58" y="23"/>
                      <a:pt x="5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5" y="23"/>
                      <a:pt x="4" y="22"/>
                      <a:pt x="4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4"/>
                      <a:pt x="5" y="13"/>
                      <a:pt x="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9" y="14"/>
                      <a:pt x="59" y="16"/>
                    </a:cubicBezTo>
                    <a:lnTo>
                      <a:pt x="59" y="20"/>
                    </a:lnTo>
                    <a:close/>
                    <a:moveTo>
                      <a:pt x="50" y="34"/>
                    </a:moveTo>
                    <a:cubicBezTo>
                      <a:pt x="50" y="35"/>
                      <a:pt x="49" y="36"/>
                      <a:pt x="48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3" y="35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8"/>
                      <a:pt x="15" y="27"/>
                      <a:pt x="16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9" y="27"/>
                      <a:pt x="50" y="28"/>
                      <a:pt x="50" y="29"/>
                    </a:cubicBezTo>
                    <a:lnTo>
                      <a:pt x="50" y="34"/>
                    </a:lnTo>
                    <a:close/>
                    <a:moveTo>
                      <a:pt x="45" y="7"/>
                    </a:moveTo>
                    <a:cubicBezTo>
                      <a:pt x="45" y="8"/>
                      <a:pt x="44" y="9"/>
                      <a:pt x="43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8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lnTo>
                      <a:pt x="45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35">
              <a:extLst>
                <a:ext uri="{FF2B5EF4-FFF2-40B4-BE49-F238E27FC236}">
                  <a16:creationId xmlns:a16="http://schemas.microsoft.com/office/drawing/2014/main" id="{5368DC40-BF7B-4F05-BD67-7D3884483CCC}"/>
                </a:ext>
              </a:extLst>
            </p:cNvPr>
            <p:cNvGrpSpPr/>
            <p:nvPr/>
          </p:nvGrpSpPr>
          <p:grpSpPr>
            <a:xfrm>
              <a:off x="6265255" y="2303651"/>
              <a:ext cx="448608" cy="435764"/>
              <a:chOff x="840159" y="2185414"/>
              <a:chExt cx="493370" cy="479245"/>
            </a:xfrm>
          </p:grpSpPr>
          <p:sp>
            <p:nvSpPr>
              <p:cNvPr id="31" name="ïṧḷïḓê-Rectangle: Rounded Corners 36">
                <a:extLst>
                  <a:ext uri="{FF2B5EF4-FFF2-40B4-BE49-F238E27FC236}">
                    <a16:creationId xmlns:a16="http://schemas.microsoft.com/office/drawing/2014/main" id="{F79C481F-E7D7-462F-948E-BCC4BCBB0106}"/>
                  </a:ext>
                </a:extLst>
              </p:cNvPr>
              <p:cNvSpPr/>
              <p:nvPr/>
            </p:nvSpPr>
            <p:spPr>
              <a:xfrm>
                <a:off x="840159" y="2185414"/>
                <a:ext cx="493370" cy="47924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2" name="ïṧḷïḓê-Freeform: Shape 37">
                <a:extLst>
                  <a:ext uri="{FF2B5EF4-FFF2-40B4-BE49-F238E27FC236}">
                    <a16:creationId xmlns:a16="http://schemas.microsoft.com/office/drawing/2014/main" id="{B190DF2F-083D-48F7-A6E7-3E2CC029E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750" y="2314705"/>
                <a:ext cx="230188" cy="220663"/>
              </a:xfrm>
              <a:custGeom>
                <a:avLst/>
                <a:gdLst/>
                <a:ahLst/>
                <a:cxnLst>
                  <a:cxn ang="0">
                    <a:pos x="63" y="49"/>
                  </a:cxn>
                  <a:cxn ang="0">
                    <a:pos x="58" y="44"/>
                  </a:cxn>
                  <a:cxn ang="0">
                    <a:pos x="54" y="48"/>
                  </a:cxn>
                  <a:cxn ang="0">
                    <a:pos x="63" y="57"/>
                  </a:cxn>
                  <a:cxn ang="0">
                    <a:pos x="64" y="60"/>
                  </a:cxn>
                  <a:cxn ang="0">
                    <a:pos x="59" y="64"/>
                  </a:cxn>
                  <a:cxn ang="0">
                    <a:pos x="56" y="63"/>
                  </a:cxn>
                  <a:cxn ang="0">
                    <a:pos x="29" y="36"/>
                  </a:cxn>
                  <a:cxn ang="0">
                    <a:pos x="15" y="42"/>
                  </a:cxn>
                  <a:cxn ang="0">
                    <a:pos x="0" y="27"/>
                  </a:cxn>
                  <a:cxn ang="0">
                    <a:pos x="26" y="0"/>
                  </a:cxn>
                  <a:cxn ang="0">
                    <a:pos x="41" y="15"/>
                  </a:cxn>
                  <a:cxn ang="0">
                    <a:pos x="36" y="30"/>
                  </a:cxn>
                  <a:cxn ang="0">
                    <a:pos x="50" y="44"/>
                  </a:cxn>
                  <a:cxn ang="0">
                    <a:pos x="54" y="40"/>
                  </a:cxn>
                  <a:cxn ang="0">
                    <a:pos x="49" y="35"/>
                  </a:cxn>
                  <a:cxn ang="0">
                    <a:pos x="54" y="31"/>
                  </a:cxn>
                  <a:cxn ang="0">
                    <a:pos x="55" y="31"/>
                  </a:cxn>
                  <a:cxn ang="0">
                    <a:pos x="67" y="44"/>
                  </a:cxn>
                  <a:cxn ang="0">
                    <a:pos x="63" y="49"/>
                  </a:cxn>
                  <a:cxn ang="0">
                    <a:pos x="25" y="8"/>
                  </a:cxn>
                  <a:cxn ang="0">
                    <a:pos x="18" y="16"/>
                  </a:cxn>
                  <a:cxn ang="0">
                    <a:pos x="19" y="19"/>
                  </a:cxn>
                  <a:cxn ang="0">
                    <a:pos x="15" y="18"/>
                  </a:cxn>
                  <a:cxn ang="0">
                    <a:pos x="7" y="26"/>
                  </a:cxn>
                  <a:cxn ang="0">
                    <a:pos x="15" y="34"/>
                  </a:cxn>
                  <a:cxn ang="0">
                    <a:pos x="23" y="26"/>
                  </a:cxn>
                  <a:cxn ang="0">
                    <a:pos x="22" y="23"/>
                  </a:cxn>
                  <a:cxn ang="0">
                    <a:pos x="25" y="24"/>
                  </a:cxn>
                  <a:cxn ang="0">
                    <a:pos x="33" y="16"/>
                  </a:cxn>
                  <a:cxn ang="0">
                    <a:pos x="25" y="8"/>
                  </a:cxn>
                </a:cxnLst>
                <a:rect l="0" t="0" r="r" b="b"/>
                <a:pathLst>
                  <a:path w="67" h="64">
                    <a:moveTo>
                      <a:pt x="63" y="49"/>
                    </a:moveTo>
                    <a:cubicBezTo>
                      <a:pt x="62" y="49"/>
                      <a:pt x="58" y="45"/>
                      <a:pt x="58" y="4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3" y="58"/>
                      <a:pt x="64" y="59"/>
                      <a:pt x="64" y="60"/>
                    </a:cubicBezTo>
                    <a:cubicBezTo>
                      <a:pt x="64" y="62"/>
                      <a:pt x="61" y="64"/>
                      <a:pt x="59" y="64"/>
                    </a:cubicBezTo>
                    <a:cubicBezTo>
                      <a:pt x="58" y="64"/>
                      <a:pt x="57" y="64"/>
                      <a:pt x="56" y="6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5" y="39"/>
                      <a:pt x="20" y="42"/>
                      <a:pt x="15" y="42"/>
                    </a:cubicBezTo>
                    <a:cubicBezTo>
                      <a:pt x="6" y="42"/>
                      <a:pt x="0" y="36"/>
                      <a:pt x="0" y="27"/>
                    </a:cubicBezTo>
                    <a:cubicBezTo>
                      <a:pt x="0" y="14"/>
                      <a:pt x="13" y="0"/>
                      <a:pt x="26" y="0"/>
                    </a:cubicBezTo>
                    <a:cubicBezTo>
                      <a:pt x="35" y="0"/>
                      <a:pt x="41" y="6"/>
                      <a:pt x="41" y="15"/>
                    </a:cubicBezTo>
                    <a:cubicBezTo>
                      <a:pt x="41" y="21"/>
                      <a:pt x="39" y="26"/>
                      <a:pt x="36" y="30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3" y="39"/>
                      <a:pt x="49" y="36"/>
                      <a:pt x="49" y="35"/>
                    </a:cubicBezTo>
                    <a:cubicBezTo>
                      <a:pt x="49" y="34"/>
                      <a:pt x="53" y="31"/>
                      <a:pt x="54" y="31"/>
                    </a:cubicBezTo>
                    <a:cubicBezTo>
                      <a:pt x="54" y="31"/>
                      <a:pt x="54" y="31"/>
                      <a:pt x="55" y="31"/>
                    </a:cubicBezTo>
                    <a:cubicBezTo>
                      <a:pt x="56" y="32"/>
                      <a:pt x="67" y="43"/>
                      <a:pt x="67" y="44"/>
                    </a:cubicBezTo>
                    <a:cubicBezTo>
                      <a:pt x="67" y="45"/>
                      <a:pt x="64" y="49"/>
                      <a:pt x="63" y="49"/>
                    </a:cubicBezTo>
                    <a:close/>
                    <a:moveTo>
                      <a:pt x="25" y="8"/>
                    </a:moveTo>
                    <a:cubicBezTo>
                      <a:pt x="21" y="8"/>
                      <a:pt x="18" y="12"/>
                      <a:pt x="18" y="16"/>
                    </a:cubicBezTo>
                    <a:cubicBezTo>
                      <a:pt x="18" y="17"/>
                      <a:pt x="18" y="18"/>
                      <a:pt x="19" y="19"/>
                    </a:cubicBezTo>
                    <a:cubicBezTo>
                      <a:pt x="17" y="19"/>
                      <a:pt x="16" y="18"/>
                      <a:pt x="15" y="18"/>
                    </a:cubicBezTo>
                    <a:cubicBezTo>
                      <a:pt x="11" y="18"/>
                      <a:pt x="7" y="22"/>
                      <a:pt x="7" y="26"/>
                    </a:cubicBezTo>
                    <a:cubicBezTo>
                      <a:pt x="7" y="30"/>
                      <a:pt x="11" y="34"/>
                      <a:pt x="15" y="34"/>
                    </a:cubicBezTo>
                    <a:cubicBezTo>
                      <a:pt x="19" y="34"/>
                      <a:pt x="23" y="30"/>
                      <a:pt x="23" y="26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3"/>
                      <a:pt x="24" y="24"/>
                      <a:pt x="25" y="24"/>
                    </a:cubicBezTo>
                    <a:cubicBezTo>
                      <a:pt x="30" y="24"/>
                      <a:pt x="33" y="20"/>
                      <a:pt x="33" y="16"/>
                    </a:cubicBezTo>
                    <a:cubicBezTo>
                      <a:pt x="33" y="12"/>
                      <a:pt x="30" y="8"/>
                      <a:pt x="25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CFCCB16C-32D3-4825-8A00-5F599A802E82}"/>
                </a:ext>
              </a:extLst>
            </p:cNvPr>
            <p:cNvGrpSpPr/>
            <p:nvPr/>
          </p:nvGrpSpPr>
          <p:grpSpPr>
            <a:xfrm>
              <a:off x="6236598" y="3627913"/>
              <a:ext cx="448608" cy="435764"/>
              <a:chOff x="840159" y="2852760"/>
              <a:chExt cx="493370" cy="479245"/>
            </a:xfrm>
          </p:grpSpPr>
          <p:sp>
            <p:nvSpPr>
              <p:cNvPr id="29" name="ïṧḷïḓê-Rectangle: Rounded Corners 39">
                <a:extLst>
                  <a:ext uri="{FF2B5EF4-FFF2-40B4-BE49-F238E27FC236}">
                    <a16:creationId xmlns:a16="http://schemas.microsoft.com/office/drawing/2014/main" id="{B3BC9AA6-B383-473F-B164-751235F58172}"/>
                  </a:ext>
                </a:extLst>
              </p:cNvPr>
              <p:cNvSpPr/>
              <p:nvPr/>
            </p:nvSpPr>
            <p:spPr>
              <a:xfrm>
                <a:off x="840159" y="2852760"/>
                <a:ext cx="493370" cy="479245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0" name="ïṧḷïḓê-Freeform: Shape 40">
                <a:extLst>
                  <a:ext uri="{FF2B5EF4-FFF2-40B4-BE49-F238E27FC236}">
                    <a16:creationId xmlns:a16="http://schemas.microsoft.com/office/drawing/2014/main" id="{75A585D0-6FBD-4929-AAA0-94E2C3B03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869" y="2990792"/>
                <a:ext cx="261950" cy="203180"/>
              </a:xfrm>
              <a:custGeom>
                <a:avLst/>
                <a:gdLst/>
                <a:ahLst/>
                <a:cxnLst>
                  <a:cxn ang="0">
                    <a:pos x="67" y="55"/>
                  </a:cxn>
                  <a:cxn ang="0">
                    <a:pos x="65" y="56"/>
                  </a:cxn>
                  <a:cxn ang="0">
                    <a:pos x="8" y="56"/>
                  </a:cxn>
                  <a:cxn ang="0">
                    <a:pos x="6" y="55"/>
                  </a:cxn>
                  <a:cxn ang="0">
                    <a:pos x="0" y="36"/>
                  </a:cxn>
                  <a:cxn ang="0">
                    <a:pos x="36" y="0"/>
                  </a:cxn>
                  <a:cxn ang="0">
                    <a:pos x="72" y="36"/>
                  </a:cxn>
                  <a:cxn ang="0">
                    <a:pos x="67" y="55"/>
                  </a:cxn>
                  <a:cxn ang="0">
                    <a:pos x="11" y="30"/>
                  </a:cxn>
                  <a:cxn ang="0">
                    <a:pos x="6" y="36"/>
                  </a:cxn>
                  <a:cxn ang="0">
                    <a:pos x="11" y="41"/>
                  </a:cxn>
                  <a:cxn ang="0">
                    <a:pos x="16" y="36"/>
                  </a:cxn>
                  <a:cxn ang="0">
                    <a:pos x="11" y="30"/>
                  </a:cxn>
                  <a:cxn ang="0">
                    <a:pos x="18" y="12"/>
                  </a:cxn>
                  <a:cxn ang="0">
                    <a:pos x="13" y="18"/>
                  </a:cxn>
                  <a:cxn ang="0">
                    <a:pos x="18" y="23"/>
                  </a:cxn>
                  <a:cxn ang="0">
                    <a:pos x="24" y="18"/>
                  </a:cxn>
                  <a:cxn ang="0">
                    <a:pos x="18" y="12"/>
                  </a:cxn>
                  <a:cxn ang="0">
                    <a:pos x="45" y="22"/>
                  </a:cxn>
                  <a:cxn ang="0">
                    <a:pos x="43" y="18"/>
                  </a:cxn>
                  <a:cxn ang="0">
                    <a:pos x="40" y="20"/>
                  </a:cxn>
                  <a:cxn ang="0">
                    <a:pos x="36" y="36"/>
                  </a:cxn>
                  <a:cxn ang="0">
                    <a:pos x="29" y="41"/>
                  </a:cxn>
                  <a:cxn ang="0">
                    <a:pos x="34" y="51"/>
                  </a:cxn>
                  <a:cxn ang="0">
                    <a:pos x="44" y="45"/>
                  </a:cxn>
                  <a:cxn ang="0">
                    <a:pos x="41" y="37"/>
                  </a:cxn>
                  <a:cxn ang="0">
                    <a:pos x="45" y="22"/>
                  </a:cxn>
                  <a:cxn ang="0">
                    <a:pos x="36" y="5"/>
                  </a:cxn>
                  <a:cxn ang="0">
                    <a:pos x="31" y="10"/>
                  </a:cxn>
                  <a:cxn ang="0">
                    <a:pos x="36" y="15"/>
                  </a:cxn>
                  <a:cxn ang="0">
                    <a:pos x="42" y="10"/>
                  </a:cxn>
                  <a:cxn ang="0">
                    <a:pos x="36" y="5"/>
                  </a:cxn>
                  <a:cxn ang="0">
                    <a:pos x="54" y="12"/>
                  </a:cxn>
                  <a:cxn ang="0">
                    <a:pos x="49" y="18"/>
                  </a:cxn>
                  <a:cxn ang="0">
                    <a:pos x="54" y="23"/>
                  </a:cxn>
                  <a:cxn ang="0">
                    <a:pos x="60" y="18"/>
                  </a:cxn>
                  <a:cxn ang="0">
                    <a:pos x="54" y="12"/>
                  </a:cxn>
                  <a:cxn ang="0">
                    <a:pos x="62" y="30"/>
                  </a:cxn>
                  <a:cxn ang="0">
                    <a:pos x="57" y="36"/>
                  </a:cxn>
                  <a:cxn ang="0">
                    <a:pos x="62" y="41"/>
                  </a:cxn>
                  <a:cxn ang="0">
                    <a:pos x="67" y="36"/>
                  </a:cxn>
                  <a:cxn ang="0">
                    <a:pos x="62" y="30"/>
                  </a:cxn>
                </a:cxnLst>
                <a:rect l="0" t="0" r="r" b="b"/>
                <a:pathLst>
                  <a:path w="72" h="56">
                    <a:moveTo>
                      <a:pt x="67" y="55"/>
                    </a:moveTo>
                    <a:cubicBezTo>
                      <a:pt x="66" y="56"/>
                      <a:pt x="66" y="56"/>
                      <a:pt x="65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7" y="56"/>
                      <a:pt x="7" y="56"/>
                      <a:pt x="6" y="55"/>
                    </a:cubicBezTo>
                    <a:cubicBezTo>
                      <a:pt x="2" y="49"/>
                      <a:pt x="0" y="42"/>
                      <a:pt x="0" y="36"/>
                    </a:cubicBezTo>
                    <a:cubicBezTo>
                      <a:pt x="0" y="16"/>
                      <a:pt x="17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42"/>
                      <a:pt x="70" y="49"/>
                      <a:pt x="67" y="55"/>
                    </a:cubicBezTo>
                    <a:close/>
                    <a:moveTo>
                      <a:pt x="11" y="30"/>
                    </a:moveTo>
                    <a:cubicBezTo>
                      <a:pt x="8" y="30"/>
                      <a:pt x="6" y="33"/>
                      <a:pt x="6" y="36"/>
                    </a:cubicBezTo>
                    <a:cubicBezTo>
                      <a:pt x="6" y="38"/>
                      <a:pt x="8" y="41"/>
                      <a:pt x="11" y="41"/>
                    </a:cubicBezTo>
                    <a:cubicBezTo>
                      <a:pt x="14" y="41"/>
                      <a:pt x="16" y="38"/>
                      <a:pt x="16" y="36"/>
                    </a:cubicBezTo>
                    <a:cubicBezTo>
                      <a:pt x="16" y="33"/>
                      <a:pt x="14" y="30"/>
                      <a:pt x="11" y="30"/>
                    </a:cubicBezTo>
                    <a:close/>
                    <a:moveTo>
                      <a:pt x="18" y="12"/>
                    </a:moveTo>
                    <a:cubicBezTo>
                      <a:pt x="16" y="12"/>
                      <a:pt x="13" y="15"/>
                      <a:pt x="13" y="18"/>
                    </a:cubicBezTo>
                    <a:cubicBezTo>
                      <a:pt x="13" y="20"/>
                      <a:pt x="16" y="23"/>
                      <a:pt x="18" y="23"/>
                    </a:cubicBezTo>
                    <a:cubicBezTo>
                      <a:pt x="21" y="23"/>
                      <a:pt x="24" y="20"/>
                      <a:pt x="24" y="18"/>
                    </a:cubicBezTo>
                    <a:cubicBezTo>
                      <a:pt x="24" y="15"/>
                      <a:pt x="21" y="12"/>
                      <a:pt x="18" y="12"/>
                    </a:cubicBezTo>
                    <a:close/>
                    <a:moveTo>
                      <a:pt x="45" y="22"/>
                    </a:moveTo>
                    <a:cubicBezTo>
                      <a:pt x="45" y="20"/>
                      <a:pt x="44" y="19"/>
                      <a:pt x="43" y="18"/>
                    </a:cubicBezTo>
                    <a:cubicBezTo>
                      <a:pt x="42" y="18"/>
                      <a:pt x="40" y="19"/>
                      <a:pt x="40" y="20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3" y="36"/>
                      <a:pt x="30" y="38"/>
                      <a:pt x="29" y="41"/>
                    </a:cubicBezTo>
                    <a:cubicBezTo>
                      <a:pt x="28" y="45"/>
                      <a:pt x="30" y="50"/>
                      <a:pt x="34" y="51"/>
                    </a:cubicBezTo>
                    <a:cubicBezTo>
                      <a:pt x="39" y="52"/>
                      <a:pt x="43" y="49"/>
                      <a:pt x="44" y="45"/>
                    </a:cubicBezTo>
                    <a:cubicBezTo>
                      <a:pt x="45" y="42"/>
                      <a:pt x="43" y="39"/>
                      <a:pt x="41" y="37"/>
                    </a:cubicBezTo>
                    <a:lnTo>
                      <a:pt x="45" y="22"/>
                    </a:lnTo>
                    <a:close/>
                    <a:moveTo>
                      <a:pt x="36" y="5"/>
                    </a:moveTo>
                    <a:cubicBezTo>
                      <a:pt x="34" y="5"/>
                      <a:pt x="31" y="7"/>
                      <a:pt x="31" y="10"/>
                    </a:cubicBezTo>
                    <a:cubicBezTo>
                      <a:pt x="31" y="13"/>
                      <a:pt x="34" y="15"/>
                      <a:pt x="36" y="15"/>
                    </a:cubicBezTo>
                    <a:cubicBezTo>
                      <a:pt x="39" y="15"/>
                      <a:pt x="42" y="13"/>
                      <a:pt x="42" y="10"/>
                    </a:cubicBezTo>
                    <a:cubicBezTo>
                      <a:pt x="42" y="7"/>
                      <a:pt x="39" y="5"/>
                      <a:pt x="36" y="5"/>
                    </a:cubicBezTo>
                    <a:close/>
                    <a:moveTo>
                      <a:pt x="54" y="12"/>
                    </a:moveTo>
                    <a:cubicBezTo>
                      <a:pt x="52" y="12"/>
                      <a:pt x="49" y="15"/>
                      <a:pt x="49" y="18"/>
                    </a:cubicBezTo>
                    <a:cubicBezTo>
                      <a:pt x="49" y="20"/>
                      <a:pt x="52" y="23"/>
                      <a:pt x="54" y="23"/>
                    </a:cubicBezTo>
                    <a:cubicBezTo>
                      <a:pt x="57" y="23"/>
                      <a:pt x="60" y="20"/>
                      <a:pt x="60" y="18"/>
                    </a:cubicBezTo>
                    <a:cubicBezTo>
                      <a:pt x="60" y="15"/>
                      <a:pt x="57" y="12"/>
                      <a:pt x="54" y="12"/>
                    </a:cubicBezTo>
                    <a:close/>
                    <a:moveTo>
                      <a:pt x="62" y="30"/>
                    </a:moveTo>
                    <a:cubicBezTo>
                      <a:pt x="59" y="30"/>
                      <a:pt x="57" y="33"/>
                      <a:pt x="57" y="36"/>
                    </a:cubicBezTo>
                    <a:cubicBezTo>
                      <a:pt x="57" y="38"/>
                      <a:pt x="59" y="41"/>
                      <a:pt x="62" y="41"/>
                    </a:cubicBezTo>
                    <a:cubicBezTo>
                      <a:pt x="65" y="41"/>
                      <a:pt x="67" y="38"/>
                      <a:pt x="67" y="36"/>
                    </a:cubicBezTo>
                    <a:cubicBezTo>
                      <a:pt x="67" y="33"/>
                      <a:pt x="65" y="30"/>
                      <a:pt x="62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Group 41">
              <a:extLst>
                <a:ext uri="{FF2B5EF4-FFF2-40B4-BE49-F238E27FC236}">
                  <a16:creationId xmlns:a16="http://schemas.microsoft.com/office/drawing/2014/main" id="{A9B04CDD-7312-4278-8B9A-B845750A867A}"/>
                </a:ext>
              </a:extLst>
            </p:cNvPr>
            <p:cNvGrpSpPr/>
            <p:nvPr/>
          </p:nvGrpSpPr>
          <p:grpSpPr>
            <a:xfrm>
              <a:off x="7191099" y="3034497"/>
              <a:ext cx="448608" cy="435764"/>
              <a:chOff x="840159" y="3520106"/>
              <a:chExt cx="493370" cy="479245"/>
            </a:xfrm>
          </p:grpSpPr>
          <p:sp>
            <p:nvSpPr>
              <p:cNvPr id="27" name="ïṧḷïḓê-Rectangle: Rounded Corners 42">
                <a:extLst>
                  <a:ext uri="{FF2B5EF4-FFF2-40B4-BE49-F238E27FC236}">
                    <a16:creationId xmlns:a16="http://schemas.microsoft.com/office/drawing/2014/main" id="{AC054711-05C8-44D9-BC17-0D943BADE62C}"/>
                  </a:ext>
                </a:extLst>
              </p:cNvPr>
              <p:cNvSpPr/>
              <p:nvPr/>
            </p:nvSpPr>
            <p:spPr>
              <a:xfrm>
                <a:off x="840159" y="3520106"/>
                <a:ext cx="493370" cy="47924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8" name="ïṧḷïḓê-Freeform: Shape 43">
                <a:extLst>
                  <a:ext uri="{FF2B5EF4-FFF2-40B4-BE49-F238E27FC236}">
                    <a16:creationId xmlns:a16="http://schemas.microsoft.com/office/drawing/2014/main" id="{C3282832-4B21-43C0-B29F-C704E25FC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869" y="3638690"/>
                <a:ext cx="261950" cy="24207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46" y="36"/>
                  </a:cxn>
                  <a:cxn ang="0">
                    <a:pos x="42" y="40"/>
                  </a:cxn>
                  <a:cxn ang="0">
                    <a:pos x="39" y="47"/>
                  </a:cxn>
                  <a:cxn ang="0">
                    <a:pos x="44" y="52"/>
                  </a:cxn>
                  <a:cxn ang="0">
                    <a:pos x="52" y="58"/>
                  </a:cxn>
                  <a:cxn ang="0">
                    <a:pos x="52" y="61"/>
                  </a:cxn>
                  <a:cxn ang="0">
                    <a:pos x="51" y="62"/>
                  </a:cxn>
                  <a:cxn ang="0">
                    <a:pos x="17" y="62"/>
                  </a:cxn>
                  <a:cxn ang="0">
                    <a:pos x="16" y="61"/>
                  </a:cxn>
                  <a:cxn ang="0">
                    <a:pos x="16" y="58"/>
                  </a:cxn>
                  <a:cxn ang="0">
                    <a:pos x="24" y="52"/>
                  </a:cxn>
                  <a:cxn ang="0">
                    <a:pos x="29" y="47"/>
                  </a:cxn>
                  <a:cxn ang="0">
                    <a:pos x="26" y="40"/>
                  </a:cxn>
                  <a:cxn ang="0">
                    <a:pos x="22" y="36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4" y="11"/>
                  </a:cxn>
                  <a:cxn ang="0">
                    <a:pos x="16" y="11"/>
                  </a:cxn>
                  <a:cxn ang="0">
                    <a:pos x="16" y="7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52" y="7"/>
                  </a:cxn>
                  <a:cxn ang="0">
                    <a:pos x="52" y="11"/>
                  </a:cxn>
                  <a:cxn ang="0">
                    <a:pos x="63" y="11"/>
                  </a:cxn>
                  <a:cxn ang="0">
                    <a:pos x="67" y="15"/>
                  </a:cxn>
                  <a:cxn ang="0">
                    <a:pos x="67" y="20"/>
                  </a:cxn>
                  <a:cxn ang="0">
                    <a:pos x="16" y="16"/>
                  </a:cxn>
                  <a:cxn ang="0">
                    <a:pos x="6" y="16"/>
                  </a:cxn>
                  <a:cxn ang="0">
                    <a:pos x="6" y="20"/>
                  </a:cxn>
                  <a:cxn ang="0">
                    <a:pos x="19" y="31"/>
                  </a:cxn>
                  <a:cxn ang="0">
                    <a:pos x="16" y="16"/>
                  </a:cxn>
                  <a:cxn ang="0">
                    <a:pos x="62" y="16"/>
                  </a:cxn>
                  <a:cxn ang="0">
                    <a:pos x="52" y="16"/>
                  </a:cxn>
                  <a:cxn ang="0">
                    <a:pos x="49" y="31"/>
                  </a:cxn>
                  <a:cxn ang="0">
                    <a:pos x="62" y="20"/>
                  </a:cxn>
                  <a:cxn ang="0">
                    <a:pos x="62" y="16"/>
                  </a:cxn>
                </a:cxnLst>
                <a:rect l="0" t="0" r="r" b="b"/>
                <a:pathLst>
                  <a:path w="67" h="62">
                    <a:moveTo>
                      <a:pt x="67" y="20"/>
                    </a:moveTo>
                    <a:cubicBezTo>
                      <a:pt x="67" y="27"/>
                      <a:pt x="58" y="36"/>
                      <a:pt x="46" y="36"/>
                    </a:cubicBezTo>
                    <a:cubicBezTo>
                      <a:pt x="44" y="38"/>
                      <a:pt x="42" y="40"/>
                      <a:pt x="42" y="40"/>
                    </a:cubicBezTo>
                    <a:cubicBezTo>
                      <a:pt x="40" y="42"/>
                      <a:pt x="39" y="44"/>
                      <a:pt x="39" y="47"/>
                    </a:cubicBezTo>
                    <a:cubicBezTo>
                      <a:pt x="39" y="49"/>
                      <a:pt x="40" y="52"/>
                      <a:pt x="44" y="52"/>
                    </a:cubicBezTo>
                    <a:cubicBezTo>
                      <a:pt x="48" y="52"/>
                      <a:pt x="52" y="54"/>
                      <a:pt x="52" y="58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2"/>
                      <a:pt x="51" y="62"/>
                      <a:pt x="51" y="62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16" y="62"/>
                      <a:pt x="16" y="62"/>
                      <a:pt x="16" y="61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4"/>
                      <a:pt x="20" y="52"/>
                      <a:pt x="24" y="52"/>
                    </a:cubicBezTo>
                    <a:cubicBezTo>
                      <a:pt x="27" y="52"/>
                      <a:pt x="29" y="49"/>
                      <a:pt x="29" y="47"/>
                    </a:cubicBezTo>
                    <a:cubicBezTo>
                      <a:pt x="29" y="44"/>
                      <a:pt x="28" y="42"/>
                      <a:pt x="26" y="40"/>
                    </a:cubicBezTo>
                    <a:cubicBezTo>
                      <a:pt x="25" y="40"/>
                      <a:pt x="24" y="38"/>
                      <a:pt x="22" y="36"/>
                    </a:cubicBezTo>
                    <a:cubicBezTo>
                      <a:pt x="10" y="36"/>
                      <a:pt x="0" y="27"/>
                      <a:pt x="0" y="2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2" y="11"/>
                      <a:pt x="4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9" y="0"/>
                      <a:pt x="2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3"/>
                      <a:pt x="52" y="7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6" y="11"/>
                      <a:pt x="67" y="12"/>
                      <a:pt x="67" y="15"/>
                    </a:cubicBezTo>
                    <a:lnTo>
                      <a:pt x="67" y="20"/>
                    </a:lnTo>
                    <a:close/>
                    <a:moveTo>
                      <a:pt x="16" y="16"/>
                    </a:moveTo>
                    <a:cubicBezTo>
                      <a:pt x="6" y="16"/>
                      <a:pt x="6" y="16"/>
                      <a:pt x="6" y="16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4"/>
                      <a:pt x="11" y="29"/>
                      <a:pt x="19" y="31"/>
                    </a:cubicBezTo>
                    <a:cubicBezTo>
                      <a:pt x="17" y="27"/>
                      <a:pt x="16" y="22"/>
                      <a:pt x="16" y="16"/>
                    </a:cubicBezTo>
                    <a:close/>
                    <a:moveTo>
                      <a:pt x="62" y="16"/>
                    </a:move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22"/>
                      <a:pt x="51" y="27"/>
                      <a:pt x="49" y="31"/>
                    </a:cubicBezTo>
                    <a:cubicBezTo>
                      <a:pt x="57" y="29"/>
                      <a:pt x="62" y="24"/>
                      <a:pt x="62" y="20"/>
                    </a:cubicBezTo>
                    <a:lnTo>
                      <a:pt x="62" y="1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58A2008C-DF41-4CB5-823E-44BBB534B58B}"/>
              </a:ext>
            </a:extLst>
          </p:cNvPr>
          <p:cNvGrpSpPr/>
          <p:nvPr/>
        </p:nvGrpSpPr>
        <p:grpSpPr>
          <a:xfrm>
            <a:off x="2715611" y="1735228"/>
            <a:ext cx="1348423" cy="674436"/>
            <a:chOff x="2680170" y="1809490"/>
            <a:chExt cx="1482967" cy="741731"/>
          </a:xfrm>
        </p:grpSpPr>
        <p:grpSp>
          <p:nvGrpSpPr>
            <p:cNvPr id="18" name="Group 45">
              <a:extLst>
                <a:ext uri="{FF2B5EF4-FFF2-40B4-BE49-F238E27FC236}">
                  <a16:creationId xmlns:a16="http://schemas.microsoft.com/office/drawing/2014/main" id="{DF126C54-042D-406E-98C5-DE5523203B36}"/>
                </a:ext>
              </a:extLst>
            </p:cNvPr>
            <p:cNvGrpSpPr/>
            <p:nvPr/>
          </p:nvGrpSpPr>
          <p:grpSpPr>
            <a:xfrm>
              <a:off x="2680170" y="1839066"/>
              <a:ext cx="1225539" cy="679566"/>
              <a:chOff x="2680170" y="1839066"/>
              <a:chExt cx="1225539" cy="679566"/>
            </a:xfrm>
          </p:grpSpPr>
          <p:sp>
            <p:nvSpPr>
              <p:cNvPr id="24" name="ïṧḷïḓê-Rectangle 51">
                <a:extLst>
                  <a:ext uri="{FF2B5EF4-FFF2-40B4-BE49-F238E27FC236}">
                    <a16:creationId xmlns:a16="http://schemas.microsoft.com/office/drawing/2014/main" id="{35FA4594-4DB3-4D25-8D36-8C027C4AEE24}"/>
                  </a:ext>
                </a:extLst>
              </p:cNvPr>
              <p:cNvSpPr/>
              <p:nvPr/>
            </p:nvSpPr>
            <p:spPr>
              <a:xfrm rot="19277956" flipV="1">
                <a:off x="2680170" y="2259060"/>
                <a:ext cx="679566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5" name="ïṧḷïḓê-Rectangle 52">
                <a:extLst>
                  <a:ext uri="{FF2B5EF4-FFF2-40B4-BE49-F238E27FC236}">
                    <a16:creationId xmlns:a16="http://schemas.microsoft.com/office/drawing/2014/main" id="{1748A0B7-C92A-4594-A113-1BA672D43B9C}"/>
                  </a:ext>
                </a:extLst>
              </p:cNvPr>
              <p:cNvSpPr/>
              <p:nvPr/>
            </p:nvSpPr>
            <p:spPr>
              <a:xfrm rot="18399238" flipV="1">
                <a:off x="3543067" y="2155989"/>
                <a:ext cx="679566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6" name="ïṧḷïḓê-Rectangle 53">
                <a:extLst>
                  <a:ext uri="{FF2B5EF4-FFF2-40B4-BE49-F238E27FC236}">
                    <a16:creationId xmlns:a16="http://schemas.microsoft.com/office/drawing/2014/main" id="{78098253-6547-4A45-9112-4B651EF0F494}"/>
                  </a:ext>
                </a:extLst>
              </p:cNvPr>
              <p:cNvSpPr/>
              <p:nvPr/>
            </p:nvSpPr>
            <p:spPr>
              <a:xfrm rot="2328024" flipV="1">
                <a:off x="3173758" y="2239766"/>
                <a:ext cx="627353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46">
              <a:extLst>
                <a:ext uri="{FF2B5EF4-FFF2-40B4-BE49-F238E27FC236}">
                  <a16:creationId xmlns:a16="http://schemas.microsoft.com/office/drawing/2014/main" id="{45A06AE8-7D82-4C83-A5A5-279DE3CC6BD9}"/>
                </a:ext>
              </a:extLst>
            </p:cNvPr>
            <p:cNvGrpSpPr/>
            <p:nvPr/>
          </p:nvGrpSpPr>
          <p:grpSpPr>
            <a:xfrm>
              <a:off x="2681807" y="1809490"/>
              <a:ext cx="1481330" cy="741731"/>
              <a:chOff x="2694507" y="1809490"/>
              <a:chExt cx="1481330" cy="741731"/>
            </a:xfrm>
          </p:grpSpPr>
          <p:sp>
            <p:nvSpPr>
              <p:cNvPr id="20" name="ïṧḷïḓê-Oval 47">
                <a:extLst>
                  <a:ext uri="{FF2B5EF4-FFF2-40B4-BE49-F238E27FC236}">
                    <a16:creationId xmlns:a16="http://schemas.microsoft.com/office/drawing/2014/main" id="{284B574C-6B11-4433-9D5B-3F8E9F068EEE}"/>
                  </a:ext>
                </a:extLst>
              </p:cNvPr>
              <p:cNvSpPr/>
              <p:nvPr/>
            </p:nvSpPr>
            <p:spPr>
              <a:xfrm>
                <a:off x="2694507" y="2371314"/>
                <a:ext cx="179907" cy="1799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1" name="ïṧḷïḓê-Oval 48">
                <a:extLst>
                  <a:ext uri="{FF2B5EF4-FFF2-40B4-BE49-F238E27FC236}">
                    <a16:creationId xmlns:a16="http://schemas.microsoft.com/office/drawing/2014/main" id="{4F7B2343-B077-448D-8DD1-7A9330B60851}"/>
                  </a:ext>
                </a:extLst>
              </p:cNvPr>
              <p:cNvSpPr/>
              <p:nvPr/>
            </p:nvSpPr>
            <p:spPr>
              <a:xfrm>
                <a:off x="3173951" y="1989397"/>
                <a:ext cx="179907" cy="17990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2" name="ïṧḷïḓê-Oval 49">
                <a:extLst>
                  <a:ext uri="{FF2B5EF4-FFF2-40B4-BE49-F238E27FC236}">
                    <a16:creationId xmlns:a16="http://schemas.microsoft.com/office/drawing/2014/main" id="{18A93FB0-B1C5-422E-B350-594A84B086F4}"/>
                  </a:ext>
                </a:extLst>
              </p:cNvPr>
              <p:cNvSpPr/>
              <p:nvPr/>
            </p:nvSpPr>
            <p:spPr>
              <a:xfrm>
                <a:off x="3599645" y="2356452"/>
                <a:ext cx="179907" cy="17990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3" name="ïṧḷïḓê-Oval 50">
                <a:extLst>
                  <a:ext uri="{FF2B5EF4-FFF2-40B4-BE49-F238E27FC236}">
                    <a16:creationId xmlns:a16="http://schemas.microsoft.com/office/drawing/2014/main" id="{88408075-3E56-442A-980A-C348D37FA0A6}"/>
                  </a:ext>
                </a:extLst>
              </p:cNvPr>
              <p:cNvSpPr/>
              <p:nvPr/>
            </p:nvSpPr>
            <p:spPr>
              <a:xfrm>
                <a:off x="3995930" y="1809490"/>
                <a:ext cx="179907" cy="17990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íṡľíḍè-TextBox 81">
            <a:extLst>
              <a:ext uri="{FF2B5EF4-FFF2-40B4-BE49-F238E27FC236}">
                <a16:creationId xmlns:a16="http://schemas.microsoft.com/office/drawing/2014/main" id="{4E7BB7B6-A504-4E91-A79B-99469A7E419D}"/>
              </a:ext>
            </a:extLst>
          </p:cNvPr>
          <p:cNvSpPr txBox="1"/>
          <p:nvPr/>
        </p:nvSpPr>
        <p:spPr>
          <a:xfrm>
            <a:off x="251520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Discussion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037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7800A00-B957-4004-ACAB-845E06911D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968" r="-2338" b="-1"/>
          <a:stretch/>
        </p:blipFill>
        <p:spPr>
          <a:xfrm rot="1704170">
            <a:off x="2142506" y="-630285"/>
            <a:ext cx="9243519" cy="478871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C4DD83F-BE72-47D7-882D-A5D0FD9C4C97}"/>
              </a:ext>
            </a:extLst>
          </p:cNvPr>
          <p:cNvGrpSpPr/>
          <p:nvPr/>
        </p:nvGrpSpPr>
        <p:grpSpPr>
          <a:xfrm>
            <a:off x="395536" y="1275606"/>
            <a:ext cx="1622155" cy="1140744"/>
            <a:chOff x="395536" y="1275606"/>
            <a:chExt cx="1622155" cy="114074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EF272BB-EF43-4B10-B781-DA3B794D3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36" y="1275606"/>
              <a:ext cx="1494414" cy="1140744"/>
            </a:xfrm>
            <a:prstGeom prst="rect">
              <a:avLst/>
            </a:prstGeom>
          </p:spPr>
        </p:pic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A67E89B6-D691-406B-A764-4CB287726FFC}"/>
                </a:ext>
              </a:extLst>
            </p:cNvPr>
            <p:cNvSpPr txBox="1"/>
            <p:nvPr/>
          </p:nvSpPr>
          <p:spPr>
            <a:xfrm>
              <a:off x="467544" y="1563638"/>
              <a:ext cx="1550147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CONTENTS</a:t>
              </a:r>
            </a:p>
            <a:p>
              <a:endParaRPr lang="en-US" altLang="zh-CN" sz="1100" b="1" dirty="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9A4C1E0C-D62B-4B8B-9235-B3FF7FE8D08E}"/>
              </a:ext>
            </a:extLst>
          </p:cNvPr>
          <p:cNvSpPr txBox="1"/>
          <p:nvPr/>
        </p:nvSpPr>
        <p:spPr>
          <a:xfrm>
            <a:off x="1442384" y="2300268"/>
            <a:ext cx="285174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783F4CF-9EE8-426F-9DFD-711D3FADE900}"/>
              </a:ext>
            </a:extLst>
          </p:cNvPr>
          <p:cNvSpPr txBox="1"/>
          <p:nvPr/>
        </p:nvSpPr>
        <p:spPr>
          <a:xfrm>
            <a:off x="1418940" y="2832923"/>
            <a:ext cx="332063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31C41185-C874-41CF-9454-D9D42C1FD368}"/>
              </a:ext>
            </a:extLst>
          </p:cNvPr>
          <p:cNvSpPr txBox="1"/>
          <p:nvPr/>
        </p:nvSpPr>
        <p:spPr>
          <a:xfrm>
            <a:off x="1413530" y="3408987"/>
            <a:ext cx="342882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4AA17821-1BE3-4C80-833A-10AB2BDF1CD1}"/>
              </a:ext>
            </a:extLst>
          </p:cNvPr>
          <p:cNvSpPr txBox="1"/>
          <p:nvPr/>
        </p:nvSpPr>
        <p:spPr>
          <a:xfrm>
            <a:off x="1419541" y="3985051"/>
            <a:ext cx="330860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04</a:t>
            </a:r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28367282-3117-4B70-85D3-E401413405EA}"/>
              </a:ext>
            </a:extLst>
          </p:cNvPr>
          <p:cNvGrpSpPr/>
          <p:nvPr/>
        </p:nvGrpSpPr>
        <p:grpSpPr>
          <a:xfrm>
            <a:off x="1528061" y="2354514"/>
            <a:ext cx="2971931" cy="422424"/>
            <a:chOff x="3943834" y="704409"/>
            <a:chExt cx="3962574" cy="563232"/>
          </a:xfrm>
        </p:grpSpPr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4077D3F3-AF39-48D1-B37D-BF3F654DD25C}"/>
                </a:ext>
              </a:extLst>
            </p:cNvPr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SMART CONTRACT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0E7E9E5-DD11-4F41-98C0-178EEE3FAFC2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92500"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Something about Smart Contract in Ethereum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914CFC46-E1FF-4948-B708-517CE78024F8}"/>
              </a:ext>
            </a:extLst>
          </p:cNvPr>
          <p:cNvGrpSpPr/>
          <p:nvPr/>
        </p:nvGrpSpPr>
        <p:grpSpPr>
          <a:xfrm>
            <a:off x="1528061" y="2887168"/>
            <a:ext cx="2971931" cy="422424"/>
            <a:chOff x="3943834" y="704409"/>
            <a:chExt cx="3962574" cy="563232"/>
          </a:xfrm>
        </p:grpSpPr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3D4B0B6D-EB27-4722-A3B7-178B8511CCDC}"/>
                </a:ext>
              </a:extLst>
            </p:cNvPr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DESCRIBE A BASIC SMART CONTRACT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2EEBC28C-8B54-4200-B365-1570DC74B1F6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The process of transact in JVM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329E2F32-DB5E-447C-A1CA-281BF4F043C5}"/>
              </a:ext>
            </a:extLst>
          </p:cNvPr>
          <p:cNvGrpSpPr/>
          <p:nvPr/>
        </p:nvGrpSpPr>
        <p:grpSpPr>
          <a:xfrm>
            <a:off x="1528061" y="3463232"/>
            <a:ext cx="3692011" cy="422424"/>
            <a:chOff x="3943834" y="704409"/>
            <a:chExt cx="4922681" cy="563232"/>
          </a:xfrm>
        </p:grpSpPr>
        <p:sp>
          <p:nvSpPr>
            <p:cNvPr id="19" name="TextBox 17">
              <a:extLst>
                <a:ext uri="{FF2B5EF4-FFF2-40B4-BE49-F238E27FC236}">
                  <a16:creationId xmlns:a16="http://schemas.microsoft.com/office/drawing/2014/main" id="{7F9ACF9A-2189-437C-B5DA-F8FC5703E9F8}"/>
                </a:ext>
              </a:extLst>
            </p:cNvPr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SMART CONTRACT IN REALITY PROCESS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E39BD656-168A-47B9-83B5-338CF8E504B9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1005153"/>
              <a:ext cx="4922681" cy="26248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lnSpcReduction="10000"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What happens when make a transact in Smart Contract?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FB66C704-0C54-4728-A486-4D32F438A942}"/>
              </a:ext>
            </a:extLst>
          </p:cNvPr>
          <p:cNvGrpSpPr/>
          <p:nvPr/>
        </p:nvGrpSpPr>
        <p:grpSpPr>
          <a:xfrm>
            <a:off x="1528061" y="4039296"/>
            <a:ext cx="3908035" cy="630310"/>
            <a:chOff x="3943834" y="704409"/>
            <a:chExt cx="5210712" cy="840413"/>
          </a:xfrm>
        </p:grpSpPr>
        <p:sp>
          <p:nvSpPr>
            <p:cNvPr id="22" name="TextBox 20">
              <a:extLst>
                <a:ext uri="{FF2B5EF4-FFF2-40B4-BE49-F238E27FC236}">
                  <a16:creationId xmlns:a16="http://schemas.microsoft.com/office/drawing/2014/main" id="{FE6B8807-D717-4601-94FE-D9BA2FEA48E9}"/>
                </a:ext>
              </a:extLst>
            </p:cNvPr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DISCUSSION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D0793255-FD92-430B-BFF1-405CD2841B75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5210712" cy="597549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Consider to choose one most suitable type of Smart Contract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1807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延时符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B724695-15C6-45A2-A66B-31F38981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2678312"/>
            <a:ext cx="46805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>
                <a:solidFill>
                  <a:srgbClr val="205DA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FOR YOUR LISTENING</a:t>
            </a:r>
            <a:endParaRPr lang="zh-CN" altLang="en-US" sz="3200" b="1" dirty="0">
              <a:solidFill>
                <a:srgbClr val="205DA1"/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EC0617-8FBF-4F1A-9057-F0FFBD0EEEBB}"/>
              </a:ext>
            </a:extLst>
          </p:cNvPr>
          <p:cNvSpPr/>
          <p:nvPr/>
        </p:nvSpPr>
        <p:spPr>
          <a:xfrm>
            <a:off x="1515949" y="1493548"/>
            <a:ext cx="5123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>
                <a:solidFill>
                  <a:srgbClr val="0796A5"/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5400" b="1" spc="300" dirty="0">
              <a:solidFill>
                <a:srgbClr val="0796A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7FB7281-8CF5-490E-8058-C97DD68135E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6" r="13763"/>
          <a:stretch/>
        </p:blipFill>
        <p:spPr>
          <a:xfrm>
            <a:off x="3163621" y="-1"/>
            <a:ext cx="5980379" cy="192795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51D6B19-A9CA-4187-BDF5-7CCE42068BB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2858949"/>
            <a:ext cx="5652120" cy="228455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BC6299-D539-491A-B616-1B4E2D38D4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A207E-8830-4539-A28F-6EC6F05D63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74768C-B136-41CA-AE42-28D2130FFEAC}"/>
              </a:ext>
            </a:extLst>
          </p:cNvPr>
          <p:cNvGrpSpPr/>
          <p:nvPr/>
        </p:nvGrpSpPr>
        <p:grpSpPr>
          <a:xfrm>
            <a:off x="2123728" y="305742"/>
            <a:ext cx="2090238" cy="1595560"/>
            <a:chOff x="97624" y="1048198"/>
            <a:chExt cx="2090238" cy="15955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B80B359-BF49-4827-A4FB-4063EA7F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F044F43-439E-4EDE-8077-0D10A68BF27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F847B12-6E9D-4121-8B9B-97FBA62B21D9}"/>
              </a:ext>
            </a:extLst>
          </p:cNvPr>
          <p:cNvGrpSpPr/>
          <p:nvPr/>
        </p:nvGrpSpPr>
        <p:grpSpPr>
          <a:xfrm>
            <a:off x="500288" y="2045318"/>
            <a:ext cx="5337119" cy="832840"/>
            <a:chOff x="1907704" y="2859782"/>
            <a:chExt cx="5337119" cy="8328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7A2238-1FD2-4CD6-BB78-E66DDA5E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704" y="2859782"/>
              <a:ext cx="5337119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360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SMART CONTRACT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ED6FD2C9-EA1E-43DF-B48B-8910C8093557}"/>
                </a:ext>
              </a:extLst>
            </p:cNvPr>
            <p:cNvSpPr txBox="1">
              <a:spLocks/>
            </p:cNvSpPr>
            <p:nvPr/>
          </p:nvSpPr>
          <p:spPr>
            <a:xfrm>
              <a:off x="2433699" y="3332582"/>
              <a:ext cx="4276602" cy="360040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Something about Smart Contract in Ethereum</a:t>
              </a:r>
            </a:p>
          </p:txBody>
        </p:sp>
      </p:grpSp>
      <p:pic>
        <p:nvPicPr>
          <p:cNvPr id="2050" name="Picture 2" descr="Image result for smart contract png">
            <a:extLst>
              <a:ext uri="{FF2B5EF4-FFF2-40B4-BE49-F238E27FC236}">
                <a16:creationId xmlns:a16="http://schemas.microsoft.com/office/drawing/2014/main" id="{583295E9-4F6A-4168-876B-3A57C39FF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50531"/>
            <a:ext cx="3810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69E68BC0-B827-4831-B7D8-406535947F8B}"/>
              </a:ext>
            </a:extLst>
          </p:cNvPr>
          <p:cNvGrpSpPr/>
          <p:nvPr/>
        </p:nvGrpSpPr>
        <p:grpSpPr>
          <a:xfrm>
            <a:off x="4321344" y="2793472"/>
            <a:ext cx="1276618" cy="1332592"/>
            <a:chOff x="4591526" y="2804896"/>
            <a:chExt cx="891883" cy="930988"/>
          </a:xfrm>
        </p:grpSpPr>
        <p:grpSp>
          <p:nvGrpSpPr>
            <p:cNvPr id="5" name="Group 26">
              <a:extLst>
                <a:ext uri="{FF2B5EF4-FFF2-40B4-BE49-F238E27FC236}">
                  <a16:creationId xmlns:a16="http://schemas.microsoft.com/office/drawing/2014/main" id="{AAA0603B-916F-4FC7-9B5A-F20361818158}"/>
                </a:ext>
              </a:extLst>
            </p:cNvPr>
            <p:cNvGrpSpPr/>
            <p:nvPr/>
          </p:nvGrpSpPr>
          <p:grpSpPr>
            <a:xfrm>
              <a:off x="4591526" y="2804896"/>
              <a:ext cx="891883" cy="930988"/>
              <a:chOff x="4319588" y="2771775"/>
              <a:chExt cx="1122363" cy="1171570"/>
            </a:xfrm>
          </p:grpSpPr>
          <p:sp>
            <p:nvSpPr>
              <p:cNvPr id="26" name="ïṧḷïḓê-Freeform: Shape 14">
                <a:extLst>
                  <a:ext uri="{FF2B5EF4-FFF2-40B4-BE49-F238E27FC236}">
                    <a16:creationId xmlns:a16="http://schemas.microsoft.com/office/drawing/2014/main" id="{B8731D00-9FA3-4B93-8806-DC88C00DD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75" y="3100388"/>
                <a:ext cx="361950" cy="190500"/>
              </a:xfrm>
              <a:custGeom>
                <a:avLst/>
                <a:gdLst>
                  <a:gd name="T0" fmla="*/ 228 w 228"/>
                  <a:gd name="T1" fmla="*/ 6 h 120"/>
                  <a:gd name="T2" fmla="*/ 149 w 228"/>
                  <a:gd name="T3" fmla="*/ 120 h 120"/>
                  <a:gd name="T4" fmla="*/ 0 w 228"/>
                  <a:gd name="T5" fmla="*/ 120 h 120"/>
                  <a:gd name="T6" fmla="*/ 59 w 228"/>
                  <a:gd name="T7" fmla="*/ 0 h 120"/>
                  <a:gd name="T8" fmla="*/ 228 w 228"/>
                  <a:gd name="T9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20">
                    <a:moveTo>
                      <a:pt x="228" y="6"/>
                    </a:moveTo>
                    <a:lnTo>
                      <a:pt x="149" y="120"/>
                    </a:lnTo>
                    <a:lnTo>
                      <a:pt x="0" y="120"/>
                    </a:lnTo>
                    <a:lnTo>
                      <a:pt x="59" y="0"/>
                    </a:lnTo>
                    <a:lnTo>
                      <a:pt x="228" y="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ïṧḷïḓê-Freeform: Shape 15">
                <a:extLst>
                  <a:ext uri="{FF2B5EF4-FFF2-40B4-BE49-F238E27FC236}">
                    <a16:creationId xmlns:a16="http://schemas.microsoft.com/office/drawing/2014/main" id="{705FD6C2-09F7-4E15-A7F0-C26A224AD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1525" y="2771775"/>
                <a:ext cx="860425" cy="1166813"/>
              </a:xfrm>
              <a:custGeom>
                <a:avLst/>
                <a:gdLst>
                  <a:gd name="T0" fmla="*/ 0 w 542"/>
                  <a:gd name="T1" fmla="*/ 195 h 735"/>
                  <a:gd name="T2" fmla="*/ 150 w 542"/>
                  <a:gd name="T3" fmla="*/ 0 h 735"/>
                  <a:gd name="T4" fmla="*/ 393 w 542"/>
                  <a:gd name="T5" fmla="*/ 327 h 735"/>
                  <a:gd name="T6" fmla="*/ 472 w 542"/>
                  <a:gd name="T7" fmla="*/ 213 h 735"/>
                  <a:gd name="T8" fmla="*/ 542 w 542"/>
                  <a:gd name="T9" fmla="*/ 735 h 735"/>
                  <a:gd name="T10" fmla="*/ 158 w 542"/>
                  <a:gd name="T11" fmla="*/ 667 h 735"/>
                  <a:gd name="T12" fmla="*/ 256 w 542"/>
                  <a:gd name="T13" fmla="*/ 533 h 735"/>
                  <a:gd name="T14" fmla="*/ 0 w 542"/>
                  <a:gd name="T15" fmla="*/ 19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2" h="735">
                    <a:moveTo>
                      <a:pt x="0" y="195"/>
                    </a:moveTo>
                    <a:lnTo>
                      <a:pt x="150" y="0"/>
                    </a:lnTo>
                    <a:lnTo>
                      <a:pt x="393" y="327"/>
                    </a:lnTo>
                    <a:lnTo>
                      <a:pt x="472" y="213"/>
                    </a:lnTo>
                    <a:lnTo>
                      <a:pt x="542" y="735"/>
                    </a:lnTo>
                    <a:lnTo>
                      <a:pt x="158" y="667"/>
                    </a:lnTo>
                    <a:lnTo>
                      <a:pt x="256" y="533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ïṧḷïḓê-Freeform: Shape 16">
                <a:extLst>
                  <a:ext uri="{FF2B5EF4-FFF2-40B4-BE49-F238E27FC236}">
                    <a16:creationId xmlns:a16="http://schemas.microsoft.com/office/drawing/2014/main" id="{2E6C6613-B5D8-4CA3-A48A-0841B244D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771775"/>
                <a:ext cx="500063" cy="309563"/>
              </a:xfrm>
              <a:custGeom>
                <a:avLst/>
                <a:gdLst>
                  <a:gd name="T0" fmla="*/ 315 w 315"/>
                  <a:gd name="T1" fmla="*/ 0 h 195"/>
                  <a:gd name="T2" fmla="*/ 165 w 315"/>
                  <a:gd name="T3" fmla="*/ 195 h 195"/>
                  <a:gd name="T4" fmla="*/ 0 w 315"/>
                  <a:gd name="T5" fmla="*/ 195 h 195"/>
                  <a:gd name="T6" fmla="*/ 147 w 315"/>
                  <a:gd name="T7" fmla="*/ 12 h 195"/>
                  <a:gd name="T8" fmla="*/ 315 w 315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95">
                    <a:moveTo>
                      <a:pt x="315" y="0"/>
                    </a:moveTo>
                    <a:lnTo>
                      <a:pt x="165" y="195"/>
                    </a:lnTo>
                    <a:lnTo>
                      <a:pt x="0" y="195"/>
                    </a:lnTo>
                    <a:lnTo>
                      <a:pt x="147" y="12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ïṧḷïḓê-Freeform: Shape 17">
                <a:extLst>
                  <a:ext uri="{FF2B5EF4-FFF2-40B4-BE49-F238E27FC236}">
                    <a16:creationId xmlns:a16="http://schemas.microsoft.com/office/drawing/2014/main" id="{7B76229C-E1C1-4D2F-822A-71B549450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3081338"/>
                <a:ext cx="668338" cy="536575"/>
              </a:xfrm>
              <a:custGeom>
                <a:avLst/>
                <a:gdLst>
                  <a:gd name="T0" fmla="*/ 0 w 421"/>
                  <a:gd name="T1" fmla="*/ 0 h 338"/>
                  <a:gd name="T2" fmla="*/ 165 w 421"/>
                  <a:gd name="T3" fmla="*/ 0 h 338"/>
                  <a:gd name="T4" fmla="*/ 421 w 421"/>
                  <a:gd name="T5" fmla="*/ 338 h 338"/>
                  <a:gd name="T6" fmla="*/ 230 w 421"/>
                  <a:gd name="T7" fmla="*/ 328 h 338"/>
                  <a:gd name="T8" fmla="*/ 0 w 421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338">
                    <a:moveTo>
                      <a:pt x="0" y="0"/>
                    </a:moveTo>
                    <a:lnTo>
                      <a:pt x="165" y="0"/>
                    </a:lnTo>
                    <a:lnTo>
                      <a:pt x="421" y="338"/>
                    </a:lnTo>
                    <a:lnTo>
                      <a:pt x="230" y="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ïṧḷïḓê-Freeform: Shape 18">
                <a:extLst>
                  <a:ext uri="{FF2B5EF4-FFF2-40B4-BE49-F238E27FC236}">
                    <a16:creationId xmlns:a16="http://schemas.microsoft.com/office/drawing/2014/main" id="{E165ABEB-E719-4001-B917-04CE46BB3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013" y="3602038"/>
                <a:ext cx="442913" cy="228600"/>
              </a:xfrm>
              <a:custGeom>
                <a:avLst/>
                <a:gdLst>
                  <a:gd name="T0" fmla="*/ 88 w 279"/>
                  <a:gd name="T1" fmla="*/ 0 h 144"/>
                  <a:gd name="T2" fmla="*/ 0 w 279"/>
                  <a:gd name="T3" fmla="*/ 131 h 144"/>
                  <a:gd name="T4" fmla="*/ 181 w 279"/>
                  <a:gd name="T5" fmla="*/ 144 h 144"/>
                  <a:gd name="T6" fmla="*/ 279 w 279"/>
                  <a:gd name="T7" fmla="*/ 10 h 144"/>
                  <a:gd name="T8" fmla="*/ 88 w 27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144">
                    <a:moveTo>
                      <a:pt x="88" y="0"/>
                    </a:moveTo>
                    <a:lnTo>
                      <a:pt x="0" y="131"/>
                    </a:lnTo>
                    <a:lnTo>
                      <a:pt x="181" y="144"/>
                    </a:lnTo>
                    <a:lnTo>
                      <a:pt x="279" y="1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ïṧḷïḓê-Freeform: Shape 19">
                <a:extLst>
                  <a:ext uri="{FF2B5EF4-FFF2-40B4-BE49-F238E27FC236}">
                    <a16:creationId xmlns:a16="http://schemas.microsoft.com/office/drawing/2014/main" id="{751DC3A4-4D31-401B-8AA9-0FC2DBF7C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013" y="3810000"/>
                <a:ext cx="896938" cy="133345"/>
              </a:xfrm>
              <a:custGeom>
                <a:avLst/>
                <a:gdLst>
                  <a:gd name="T0" fmla="*/ 0 w 565"/>
                  <a:gd name="T1" fmla="*/ 0 h 90"/>
                  <a:gd name="T2" fmla="*/ 181 w 565"/>
                  <a:gd name="T3" fmla="*/ 13 h 90"/>
                  <a:gd name="T4" fmla="*/ 565 w 565"/>
                  <a:gd name="T5" fmla="*/ 81 h 90"/>
                  <a:gd name="T6" fmla="*/ 433 w 565"/>
                  <a:gd name="T7" fmla="*/ 90 h 90"/>
                  <a:gd name="T8" fmla="*/ 0 w 565"/>
                  <a:gd name="T9" fmla="*/ 0 h 90"/>
                  <a:gd name="connsiteX0" fmla="*/ 0 w 10000"/>
                  <a:gd name="connsiteY0" fmla="*/ 0 h 9333"/>
                  <a:gd name="connsiteX1" fmla="*/ 3204 w 10000"/>
                  <a:gd name="connsiteY1" fmla="*/ 1444 h 9333"/>
                  <a:gd name="connsiteX2" fmla="*/ 10000 w 10000"/>
                  <a:gd name="connsiteY2" fmla="*/ 9000 h 9333"/>
                  <a:gd name="connsiteX3" fmla="*/ 7744 w 10000"/>
                  <a:gd name="connsiteY3" fmla="*/ 9333 h 9333"/>
                  <a:gd name="connsiteX4" fmla="*/ 0 w 10000"/>
                  <a:gd name="connsiteY4" fmla="*/ 0 h 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9333">
                    <a:moveTo>
                      <a:pt x="0" y="0"/>
                    </a:moveTo>
                    <a:lnTo>
                      <a:pt x="3204" y="1444"/>
                    </a:lnTo>
                    <a:lnTo>
                      <a:pt x="10000" y="9000"/>
                    </a:lnTo>
                    <a:lnTo>
                      <a:pt x="7744" y="93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" name="ïṧḷïḓê-Freeform: Shape 37">
              <a:extLst>
                <a:ext uri="{FF2B5EF4-FFF2-40B4-BE49-F238E27FC236}">
                  <a16:creationId xmlns:a16="http://schemas.microsoft.com/office/drawing/2014/main" id="{C5C157EF-2A78-46C8-974A-426839059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969" y="3348963"/>
              <a:ext cx="299069" cy="299069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7E2BC48-ADA7-4152-8B69-C1A3F3FF2010}"/>
              </a:ext>
            </a:extLst>
          </p:cNvPr>
          <p:cNvGrpSpPr/>
          <p:nvPr/>
        </p:nvGrpSpPr>
        <p:grpSpPr>
          <a:xfrm>
            <a:off x="4469410" y="1844908"/>
            <a:ext cx="1224253" cy="1226061"/>
            <a:chOff x="4587739" y="1914268"/>
            <a:chExt cx="855299" cy="856562"/>
          </a:xfrm>
        </p:grpSpPr>
        <p:grpSp>
          <p:nvGrpSpPr>
            <p:cNvPr id="3" name="Group 23">
              <a:extLst>
                <a:ext uri="{FF2B5EF4-FFF2-40B4-BE49-F238E27FC236}">
                  <a16:creationId xmlns:a16="http://schemas.microsoft.com/office/drawing/2014/main" id="{C696E16B-8A47-4CB3-9E07-E2D443821A82}"/>
                </a:ext>
              </a:extLst>
            </p:cNvPr>
            <p:cNvGrpSpPr/>
            <p:nvPr/>
          </p:nvGrpSpPr>
          <p:grpSpPr>
            <a:xfrm>
              <a:off x="4587739" y="1914268"/>
              <a:ext cx="855299" cy="856562"/>
              <a:chOff x="4314825" y="1651000"/>
              <a:chExt cx="1076325" cy="1077913"/>
            </a:xfrm>
          </p:grpSpPr>
          <p:sp>
            <p:nvSpPr>
              <p:cNvPr id="35" name="ïṧḷïḓê-Freeform: Shape 9">
                <a:extLst>
                  <a:ext uri="{FF2B5EF4-FFF2-40B4-BE49-F238E27FC236}">
                    <a16:creationId xmlns:a16="http://schemas.microsoft.com/office/drawing/2014/main" id="{21B4F0AF-629B-45E2-8D4F-CCA4F530B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0" y="1676400"/>
                <a:ext cx="406400" cy="263525"/>
              </a:xfrm>
              <a:custGeom>
                <a:avLst/>
                <a:gdLst>
                  <a:gd name="T0" fmla="*/ 0 w 256"/>
                  <a:gd name="T1" fmla="*/ 35 h 166"/>
                  <a:gd name="T2" fmla="*/ 170 w 256"/>
                  <a:gd name="T3" fmla="*/ 0 h 166"/>
                  <a:gd name="T4" fmla="*/ 256 w 256"/>
                  <a:gd name="T5" fmla="*/ 135 h 166"/>
                  <a:gd name="T6" fmla="*/ 91 w 256"/>
                  <a:gd name="T7" fmla="*/ 166 h 166"/>
                  <a:gd name="T8" fmla="*/ 0 w 256"/>
                  <a:gd name="T9" fmla="*/ 3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166">
                    <a:moveTo>
                      <a:pt x="0" y="35"/>
                    </a:moveTo>
                    <a:lnTo>
                      <a:pt x="170" y="0"/>
                    </a:lnTo>
                    <a:lnTo>
                      <a:pt x="256" y="135"/>
                    </a:lnTo>
                    <a:lnTo>
                      <a:pt x="91" y="166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ïṧḷïḓê-Freeform: Shape 10">
                <a:extLst>
                  <a:ext uri="{FF2B5EF4-FFF2-40B4-BE49-F238E27FC236}">
                    <a16:creationId xmlns:a16="http://schemas.microsoft.com/office/drawing/2014/main" id="{7DEF2E7C-CECE-4D38-9592-DF1F0799E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2225675"/>
                <a:ext cx="377825" cy="260350"/>
              </a:xfrm>
              <a:custGeom>
                <a:avLst/>
                <a:gdLst>
                  <a:gd name="T0" fmla="*/ 85 w 238"/>
                  <a:gd name="T1" fmla="*/ 164 h 164"/>
                  <a:gd name="T2" fmla="*/ 238 w 238"/>
                  <a:gd name="T3" fmla="*/ 123 h 164"/>
                  <a:gd name="T4" fmla="*/ 157 w 238"/>
                  <a:gd name="T5" fmla="*/ 0 h 164"/>
                  <a:gd name="T6" fmla="*/ 0 w 238"/>
                  <a:gd name="T7" fmla="*/ 54 h 164"/>
                  <a:gd name="T8" fmla="*/ 85 w 238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164">
                    <a:moveTo>
                      <a:pt x="85" y="164"/>
                    </a:moveTo>
                    <a:lnTo>
                      <a:pt x="238" y="123"/>
                    </a:lnTo>
                    <a:lnTo>
                      <a:pt x="157" y="0"/>
                    </a:lnTo>
                    <a:lnTo>
                      <a:pt x="0" y="54"/>
                    </a:lnTo>
                    <a:lnTo>
                      <a:pt x="85" y="1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ïṧḷïḓê-Freeform: Shape 11">
                <a:extLst>
                  <a:ext uri="{FF2B5EF4-FFF2-40B4-BE49-F238E27FC236}">
                    <a16:creationId xmlns:a16="http://schemas.microsoft.com/office/drawing/2014/main" id="{77AB9A6A-6FA6-4296-9BF1-3470FCE6D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4700" y="1651000"/>
                <a:ext cx="806450" cy="1038225"/>
              </a:xfrm>
              <a:custGeom>
                <a:avLst/>
                <a:gdLst>
                  <a:gd name="T0" fmla="*/ 150 w 508"/>
                  <a:gd name="T1" fmla="*/ 16 h 654"/>
                  <a:gd name="T2" fmla="*/ 508 w 508"/>
                  <a:gd name="T3" fmla="*/ 0 h 654"/>
                  <a:gd name="T4" fmla="*/ 461 w 508"/>
                  <a:gd name="T5" fmla="*/ 485 h 654"/>
                  <a:gd name="T6" fmla="*/ 380 w 508"/>
                  <a:gd name="T7" fmla="*/ 362 h 654"/>
                  <a:gd name="T8" fmla="*/ 150 w 508"/>
                  <a:gd name="T9" fmla="*/ 654 h 654"/>
                  <a:gd name="T10" fmla="*/ 0 w 508"/>
                  <a:gd name="T11" fmla="*/ 441 h 654"/>
                  <a:gd name="T12" fmla="*/ 236 w 508"/>
                  <a:gd name="T13" fmla="*/ 154 h 654"/>
                  <a:gd name="T14" fmla="*/ 150 w 508"/>
                  <a:gd name="T15" fmla="*/ 16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8" h="654">
                    <a:moveTo>
                      <a:pt x="150" y="16"/>
                    </a:moveTo>
                    <a:lnTo>
                      <a:pt x="508" y="0"/>
                    </a:lnTo>
                    <a:lnTo>
                      <a:pt x="461" y="485"/>
                    </a:lnTo>
                    <a:lnTo>
                      <a:pt x="380" y="362"/>
                    </a:lnTo>
                    <a:lnTo>
                      <a:pt x="150" y="654"/>
                    </a:lnTo>
                    <a:lnTo>
                      <a:pt x="0" y="441"/>
                    </a:lnTo>
                    <a:lnTo>
                      <a:pt x="236" y="154"/>
                    </a:lnTo>
                    <a:lnTo>
                      <a:pt x="150" y="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ïṧḷïḓê-Freeform: Shape 12">
                <a:extLst>
                  <a:ext uri="{FF2B5EF4-FFF2-40B4-BE49-F238E27FC236}">
                    <a16:creationId xmlns:a16="http://schemas.microsoft.com/office/drawing/2014/main" id="{798A9941-72E4-4B26-86BE-44F62F3F2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1895475"/>
                <a:ext cx="644525" cy="481013"/>
              </a:xfrm>
              <a:custGeom>
                <a:avLst/>
                <a:gdLst>
                  <a:gd name="T0" fmla="*/ 241 w 406"/>
                  <a:gd name="T1" fmla="*/ 28 h 303"/>
                  <a:gd name="T2" fmla="*/ 406 w 406"/>
                  <a:gd name="T3" fmla="*/ 0 h 303"/>
                  <a:gd name="T4" fmla="*/ 170 w 406"/>
                  <a:gd name="T5" fmla="*/ 287 h 303"/>
                  <a:gd name="T6" fmla="*/ 0 w 406"/>
                  <a:gd name="T7" fmla="*/ 303 h 303"/>
                  <a:gd name="T8" fmla="*/ 241 w 406"/>
                  <a:gd name="T9" fmla="*/ 2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303">
                    <a:moveTo>
                      <a:pt x="241" y="28"/>
                    </a:moveTo>
                    <a:lnTo>
                      <a:pt x="406" y="0"/>
                    </a:lnTo>
                    <a:lnTo>
                      <a:pt x="170" y="287"/>
                    </a:lnTo>
                    <a:lnTo>
                      <a:pt x="0" y="303"/>
                    </a:lnTo>
                    <a:lnTo>
                      <a:pt x="241" y="28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ïṧḷïḓê-Freeform: Shape 13">
                <a:extLst>
                  <a:ext uri="{FF2B5EF4-FFF2-40B4-BE49-F238E27FC236}">
                    <a16:creationId xmlns:a16="http://schemas.microsoft.com/office/drawing/2014/main" id="{C291B6D6-2B0B-46B0-B989-8724E2E51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2351088"/>
                <a:ext cx="508000" cy="377825"/>
              </a:xfrm>
              <a:custGeom>
                <a:avLst/>
                <a:gdLst>
                  <a:gd name="T0" fmla="*/ 320 w 320"/>
                  <a:gd name="T1" fmla="*/ 213 h 238"/>
                  <a:gd name="T2" fmla="*/ 158 w 320"/>
                  <a:gd name="T3" fmla="*/ 238 h 238"/>
                  <a:gd name="T4" fmla="*/ 0 w 320"/>
                  <a:gd name="T5" fmla="*/ 16 h 238"/>
                  <a:gd name="T6" fmla="*/ 170 w 320"/>
                  <a:gd name="T7" fmla="*/ 0 h 238"/>
                  <a:gd name="T8" fmla="*/ 320 w 320"/>
                  <a:gd name="T9" fmla="*/ 213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238">
                    <a:moveTo>
                      <a:pt x="320" y="213"/>
                    </a:moveTo>
                    <a:lnTo>
                      <a:pt x="158" y="238"/>
                    </a:lnTo>
                    <a:lnTo>
                      <a:pt x="0" y="16"/>
                    </a:lnTo>
                    <a:lnTo>
                      <a:pt x="170" y="0"/>
                    </a:lnTo>
                    <a:lnTo>
                      <a:pt x="320" y="21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" name="ïṧḷïḓê-Freeform: Shape 38">
              <a:extLst>
                <a:ext uri="{FF2B5EF4-FFF2-40B4-BE49-F238E27FC236}">
                  <a16:creationId xmlns:a16="http://schemas.microsoft.com/office/drawing/2014/main" id="{4B1985D0-13CB-40C8-BDA8-51510EF88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479" y="1981331"/>
              <a:ext cx="299069" cy="299069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E5F632C-A54B-483C-84EF-002C70F90BE3}"/>
              </a:ext>
            </a:extLst>
          </p:cNvPr>
          <p:cNvGrpSpPr/>
          <p:nvPr/>
        </p:nvGrpSpPr>
        <p:grpSpPr>
          <a:xfrm>
            <a:off x="3228830" y="2707134"/>
            <a:ext cx="1484272" cy="1514968"/>
            <a:chOff x="3722349" y="2770831"/>
            <a:chExt cx="1036956" cy="1058401"/>
          </a:xfrm>
        </p:grpSpPr>
        <p:grpSp>
          <p:nvGrpSpPr>
            <p:cNvPr id="6" name="Group 25">
              <a:extLst>
                <a:ext uri="{FF2B5EF4-FFF2-40B4-BE49-F238E27FC236}">
                  <a16:creationId xmlns:a16="http://schemas.microsoft.com/office/drawing/2014/main" id="{C8512CE3-8404-4653-B337-29CBE19BDB09}"/>
                </a:ext>
              </a:extLst>
            </p:cNvPr>
            <p:cNvGrpSpPr/>
            <p:nvPr/>
          </p:nvGrpSpPr>
          <p:grpSpPr>
            <a:xfrm>
              <a:off x="3722349" y="2770831"/>
              <a:ext cx="1036956" cy="1058401"/>
              <a:chOff x="3225800" y="2738438"/>
              <a:chExt cx="1304925" cy="1331913"/>
            </a:xfrm>
          </p:grpSpPr>
          <p:sp>
            <p:nvSpPr>
              <p:cNvPr id="23" name="ïṧḷïḓê-Freeform: Shape 20">
                <a:extLst>
                  <a:ext uri="{FF2B5EF4-FFF2-40B4-BE49-F238E27FC236}">
                    <a16:creationId xmlns:a16="http://schemas.microsoft.com/office/drawing/2014/main" id="{05F1C6A6-FB08-4C7A-8F47-DEA5A5890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275" y="2738438"/>
                <a:ext cx="663575" cy="542925"/>
              </a:xfrm>
              <a:custGeom>
                <a:avLst/>
                <a:gdLst>
                  <a:gd name="T0" fmla="*/ 418 w 418"/>
                  <a:gd name="T1" fmla="*/ 0 h 342"/>
                  <a:gd name="T2" fmla="*/ 144 w 418"/>
                  <a:gd name="T3" fmla="*/ 342 h 342"/>
                  <a:gd name="T4" fmla="*/ 0 w 418"/>
                  <a:gd name="T5" fmla="*/ 312 h 342"/>
                  <a:gd name="T6" fmla="*/ 259 w 418"/>
                  <a:gd name="T7" fmla="*/ 10 h 342"/>
                  <a:gd name="T8" fmla="*/ 418 w 418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342">
                    <a:moveTo>
                      <a:pt x="418" y="0"/>
                    </a:moveTo>
                    <a:lnTo>
                      <a:pt x="144" y="342"/>
                    </a:lnTo>
                    <a:lnTo>
                      <a:pt x="0" y="312"/>
                    </a:lnTo>
                    <a:lnTo>
                      <a:pt x="259" y="10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ïṧḷïḓê-Freeform: Shape 21">
                <a:extLst>
                  <a:ext uri="{FF2B5EF4-FFF2-40B4-BE49-F238E27FC236}">
                    <a16:creationId xmlns:a16="http://schemas.microsoft.com/office/drawing/2014/main" id="{8579E59B-A6BC-4860-B384-83DF72F8C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150" y="2738438"/>
                <a:ext cx="1044575" cy="1331913"/>
              </a:xfrm>
              <a:custGeom>
                <a:avLst/>
                <a:gdLst>
                  <a:gd name="T0" fmla="*/ 488 w 658"/>
                  <a:gd name="T1" fmla="*/ 0 h 839"/>
                  <a:gd name="T2" fmla="*/ 658 w 658"/>
                  <a:gd name="T3" fmla="*/ 224 h 839"/>
                  <a:gd name="T4" fmla="*/ 382 w 658"/>
                  <a:gd name="T5" fmla="*/ 565 h 839"/>
                  <a:gd name="T6" fmla="*/ 482 w 658"/>
                  <a:gd name="T7" fmla="*/ 691 h 839"/>
                  <a:gd name="T8" fmla="*/ 0 w 658"/>
                  <a:gd name="T9" fmla="*/ 839 h 839"/>
                  <a:gd name="T10" fmla="*/ 94 w 658"/>
                  <a:gd name="T11" fmla="*/ 203 h 839"/>
                  <a:gd name="T12" fmla="*/ 214 w 658"/>
                  <a:gd name="T13" fmla="*/ 342 h 839"/>
                  <a:gd name="T14" fmla="*/ 488 w 658"/>
                  <a:gd name="T15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8" h="839">
                    <a:moveTo>
                      <a:pt x="488" y="0"/>
                    </a:moveTo>
                    <a:lnTo>
                      <a:pt x="658" y="224"/>
                    </a:lnTo>
                    <a:lnTo>
                      <a:pt x="382" y="565"/>
                    </a:lnTo>
                    <a:lnTo>
                      <a:pt x="482" y="691"/>
                    </a:lnTo>
                    <a:lnTo>
                      <a:pt x="0" y="839"/>
                    </a:lnTo>
                    <a:lnTo>
                      <a:pt x="94" y="203"/>
                    </a:lnTo>
                    <a:lnTo>
                      <a:pt x="214" y="342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ïṧḷïḓê-Freeform: Shape 22">
                <a:extLst>
                  <a:ext uri="{FF2B5EF4-FFF2-40B4-BE49-F238E27FC236}">
                    <a16:creationId xmlns:a16="http://schemas.microsoft.com/office/drawing/2014/main" id="{25FF1BE4-0488-4543-96F8-FA5EF04ED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5800" y="3060700"/>
                <a:ext cx="409575" cy="1009650"/>
              </a:xfrm>
              <a:custGeom>
                <a:avLst/>
                <a:gdLst>
                  <a:gd name="T0" fmla="*/ 258 w 258"/>
                  <a:gd name="T1" fmla="*/ 0 h 636"/>
                  <a:gd name="T2" fmla="*/ 164 w 258"/>
                  <a:gd name="T3" fmla="*/ 636 h 636"/>
                  <a:gd name="T4" fmla="*/ 0 w 258"/>
                  <a:gd name="T5" fmla="*/ 624 h 636"/>
                  <a:gd name="T6" fmla="*/ 101 w 258"/>
                  <a:gd name="T7" fmla="*/ 0 h 636"/>
                  <a:gd name="T8" fmla="*/ 258 w 258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636">
                    <a:moveTo>
                      <a:pt x="258" y="0"/>
                    </a:moveTo>
                    <a:lnTo>
                      <a:pt x="164" y="636"/>
                    </a:lnTo>
                    <a:lnTo>
                      <a:pt x="0" y="624"/>
                    </a:lnTo>
                    <a:lnTo>
                      <a:pt x="101" y="0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" name="ïṧḷïḓê-Freeform: Shape 39">
              <a:extLst>
                <a:ext uri="{FF2B5EF4-FFF2-40B4-BE49-F238E27FC236}">
                  <a16:creationId xmlns:a16="http://schemas.microsoft.com/office/drawing/2014/main" id="{59FD02F5-8AF6-4699-A037-DD280817B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680" y="3377822"/>
              <a:ext cx="299069" cy="299069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CE3C5E4-82C8-4C44-B438-925C1E2FE1AE}"/>
              </a:ext>
            </a:extLst>
          </p:cNvPr>
          <p:cNvGrpSpPr/>
          <p:nvPr/>
        </p:nvGrpSpPr>
        <p:grpSpPr>
          <a:xfrm>
            <a:off x="3343199" y="1376648"/>
            <a:ext cx="1433711" cy="1579973"/>
            <a:chOff x="3753887" y="1626645"/>
            <a:chExt cx="1001633" cy="1103816"/>
          </a:xfrm>
        </p:grpSpPr>
        <p:grpSp>
          <p:nvGrpSpPr>
            <p:cNvPr id="4" name="Group 24">
              <a:extLst>
                <a:ext uri="{FF2B5EF4-FFF2-40B4-BE49-F238E27FC236}">
                  <a16:creationId xmlns:a16="http://schemas.microsoft.com/office/drawing/2014/main" id="{A2993886-EF3C-4A61-9646-28C619669D5D}"/>
                </a:ext>
              </a:extLst>
            </p:cNvPr>
            <p:cNvGrpSpPr/>
            <p:nvPr/>
          </p:nvGrpSpPr>
          <p:grpSpPr>
            <a:xfrm>
              <a:off x="3753887" y="1626645"/>
              <a:ext cx="1001633" cy="1103816"/>
              <a:chOff x="3265488" y="1289050"/>
              <a:chExt cx="1260475" cy="1389063"/>
            </a:xfrm>
          </p:grpSpPr>
          <p:sp>
            <p:nvSpPr>
              <p:cNvPr id="32" name="ïṧḷïḓê-Freeform: Shape 6">
                <a:extLst>
                  <a:ext uri="{FF2B5EF4-FFF2-40B4-BE49-F238E27FC236}">
                    <a16:creationId xmlns:a16="http://schemas.microsoft.com/office/drawing/2014/main" id="{F88C7FD0-0810-407A-B34C-729C3DA42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488" y="1289050"/>
                <a:ext cx="374650" cy="1022350"/>
              </a:xfrm>
              <a:custGeom>
                <a:avLst/>
                <a:gdLst>
                  <a:gd name="T0" fmla="*/ 0 w 236"/>
                  <a:gd name="T1" fmla="*/ 52 h 644"/>
                  <a:gd name="T2" fmla="*/ 162 w 236"/>
                  <a:gd name="T3" fmla="*/ 0 h 644"/>
                  <a:gd name="T4" fmla="*/ 236 w 236"/>
                  <a:gd name="T5" fmla="*/ 608 h 644"/>
                  <a:gd name="T6" fmla="*/ 76 w 236"/>
                  <a:gd name="T7" fmla="*/ 644 h 644"/>
                  <a:gd name="T8" fmla="*/ 0 w 236"/>
                  <a:gd name="T9" fmla="*/ 52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644">
                    <a:moveTo>
                      <a:pt x="0" y="52"/>
                    </a:moveTo>
                    <a:lnTo>
                      <a:pt x="162" y="0"/>
                    </a:lnTo>
                    <a:lnTo>
                      <a:pt x="236" y="608"/>
                    </a:lnTo>
                    <a:lnTo>
                      <a:pt x="76" y="644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ïṧḷïḓê-Freeform: Shape 7">
                <a:extLst>
                  <a:ext uri="{FF2B5EF4-FFF2-40B4-BE49-F238E27FC236}">
                    <a16:creationId xmlns:a16="http://schemas.microsoft.com/office/drawing/2014/main" id="{9EE255C6-5AD2-4368-9A7A-1F5DE708B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138" y="2068513"/>
                <a:ext cx="627063" cy="609600"/>
              </a:xfrm>
              <a:custGeom>
                <a:avLst/>
                <a:gdLst>
                  <a:gd name="T0" fmla="*/ 395 w 395"/>
                  <a:gd name="T1" fmla="*/ 367 h 384"/>
                  <a:gd name="T2" fmla="*/ 125 w 395"/>
                  <a:gd name="T3" fmla="*/ 0 h 384"/>
                  <a:gd name="T4" fmla="*/ 0 w 395"/>
                  <a:gd name="T5" fmla="*/ 85 h 384"/>
                  <a:gd name="T6" fmla="*/ 223 w 395"/>
                  <a:gd name="T7" fmla="*/ 384 h 384"/>
                  <a:gd name="T8" fmla="*/ 395 w 395"/>
                  <a:gd name="T9" fmla="*/ 367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384">
                    <a:moveTo>
                      <a:pt x="395" y="367"/>
                    </a:moveTo>
                    <a:lnTo>
                      <a:pt x="125" y="0"/>
                    </a:lnTo>
                    <a:lnTo>
                      <a:pt x="0" y="85"/>
                    </a:lnTo>
                    <a:lnTo>
                      <a:pt x="223" y="384"/>
                    </a:lnTo>
                    <a:lnTo>
                      <a:pt x="395" y="3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ïṧḷïḓê-Freeform: Shape 8">
                <a:extLst>
                  <a:ext uri="{FF2B5EF4-FFF2-40B4-BE49-F238E27FC236}">
                    <a16:creationId xmlns:a16="http://schemas.microsoft.com/office/drawing/2014/main" id="{46B26EB6-048F-464B-8D27-30C7747D1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1289050"/>
                <a:ext cx="1003300" cy="1362075"/>
              </a:xfrm>
              <a:custGeom>
                <a:avLst/>
                <a:gdLst>
                  <a:gd name="T0" fmla="*/ 0 w 632"/>
                  <a:gd name="T1" fmla="*/ 0 h 858"/>
                  <a:gd name="T2" fmla="*/ 469 w 632"/>
                  <a:gd name="T3" fmla="*/ 188 h 858"/>
                  <a:gd name="T4" fmla="*/ 370 w 632"/>
                  <a:gd name="T5" fmla="*/ 297 h 858"/>
                  <a:gd name="T6" fmla="*/ 632 w 632"/>
                  <a:gd name="T7" fmla="*/ 667 h 858"/>
                  <a:gd name="T8" fmla="*/ 469 w 632"/>
                  <a:gd name="T9" fmla="*/ 858 h 858"/>
                  <a:gd name="T10" fmla="*/ 199 w 632"/>
                  <a:gd name="T11" fmla="*/ 491 h 858"/>
                  <a:gd name="T12" fmla="*/ 74 w 632"/>
                  <a:gd name="T13" fmla="*/ 608 h 858"/>
                  <a:gd name="T14" fmla="*/ 0 w 632"/>
                  <a:gd name="T15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2" h="858">
                    <a:moveTo>
                      <a:pt x="0" y="0"/>
                    </a:moveTo>
                    <a:lnTo>
                      <a:pt x="469" y="188"/>
                    </a:lnTo>
                    <a:lnTo>
                      <a:pt x="370" y="297"/>
                    </a:lnTo>
                    <a:lnTo>
                      <a:pt x="632" y="667"/>
                    </a:lnTo>
                    <a:lnTo>
                      <a:pt x="469" y="858"/>
                    </a:lnTo>
                    <a:lnTo>
                      <a:pt x="199" y="491"/>
                    </a:lnTo>
                    <a:lnTo>
                      <a:pt x="74" y="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" name="ïṧḷïḓê-Freeform: Shape 40">
              <a:extLst>
                <a:ext uri="{FF2B5EF4-FFF2-40B4-BE49-F238E27FC236}">
                  <a16:creationId xmlns:a16="http://schemas.microsoft.com/office/drawing/2014/main" id="{71EB42CA-4DA1-4053-92CE-1FD060E5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815" y="1842878"/>
              <a:ext cx="299069" cy="299069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2">
            <a:extLst>
              <a:ext uri="{FF2B5EF4-FFF2-40B4-BE49-F238E27FC236}">
                <a16:creationId xmlns:a16="http://schemas.microsoft.com/office/drawing/2014/main" id="{89955122-381A-44AC-BBAB-319B82FCBA14}"/>
              </a:ext>
            </a:extLst>
          </p:cNvPr>
          <p:cNvGrpSpPr/>
          <p:nvPr/>
        </p:nvGrpSpPr>
        <p:grpSpPr>
          <a:xfrm>
            <a:off x="99675" y="474792"/>
            <a:ext cx="3370453" cy="1885062"/>
            <a:chOff x="872197" y="1753935"/>
            <a:chExt cx="4493939" cy="2513415"/>
          </a:xfrm>
        </p:grpSpPr>
        <p:sp>
          <p:nvSpPr>
            <p:cNvPr id="21" name="ïṧḷïḓê-TextBox 41">
              <a:extLst>
                <a:ext uri="{FF2B5EF4-FFF2-40B4-BE49-F238E27FC236}">
                  <a16:creationId xmlns:a16="http://schemas.microsoft.com/office/drawing/2014/main" id="{82A3FE1B-1C38-47AD-8282-9039DE7DC1A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2197" y="1753935"/>
              <a:ext cx="3885753" cy="748192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en-US" altLang="zh-CN" sz="1400" b="1">
                  <a:solidFill>
                    <a:schemeClr val="accent2"/>
                  </a:solidFill>
                  <a:effectLst/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DISTRIBUTED LEDGER</a:t>
              </a:r>
              <a:endParaRPr lang="zh-CN" altLang="en-US" sz="1400" b="1" dirty="0">
                <a:solidFill>
                  <a:schemeClr val="accent2"/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i$liḋe-TextBox 42">
              <a:extLst>
                <a:ext uri="{FF2B5EF4-FFF2-40B4-BE49-F238E27FC236}">
                  <a16:creationId xmlns:a16="http://schemas.microsoft.com/office/drawing/2014/main" id="{C23BFD2E-10B3-40E8-A086-482C5817DEA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57345" y="3711172"/>
              <a:ext cx="3508791" cy="55617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marL="171450" indent="-171450" latinLnBrk="0">
                <a:lnSpc>
                  <a:spcPct val="120000"/>
                </a:lnSpc>
                <a:buFontTx/>
                <a:buChar char="-"/>
              </a:pPr>
              <a:r>
                <a:rPr lang="en-US" altLang="zh-CN" sz="1400" b="0">
                  <a:solidFill>
                    <a:schemeClr val="tx1"/>
                  </a:solidFill>
                  <a:effectLst/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1994</a:t>
              </a:r>
            </a:p>
            <a:p>
              <a:pPr marL="171450" indent="-171450" latinLnBrk="0">
                <a:lnSpc>
                  <a:spcPct val="120000"/>
                </a:lnSpc>
                <a:buFontTx/>
                <a:buChar char="-"/>
              </a:pPr>
              <a:r>
                <a:rPr lang="en-US" altLang="zh-CN" sz="1400"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Nick Szabo</a:t>
              </a:r>
            </a:p>
            <a:p>
              <a:pPr marL="171450" indent="-171450" latinLnBrk="0">
                <a:lnSpc>
                  <a:spcPct val="120000"/>
                </a:lnSpc>
                <a:buFontTx/>
                <a:buChar char="-"/>
              </a:pPr>
              <a:r>
                <a:rPr lang="en-US" altLang="zh-CN" sz="1400"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Aa computer scientist, legal scholar and cryptographer  </a:t>
              </a:r>
              <a:endParaRPr lang="zh-CN" altLang="en-US" sz="1400" b="0" dirty="0">
                <a:solidFill>
                  <a:schemeClr val="tx1"/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FD5E30E3-3114-4967-AF1D-0FDF354529F9}"/>
              </a:ext>
            </a:extLst>
          </p:cNvPr>
          <p:cNvGrpSpPr/>
          <p:nvPr/>
        </p:nvGrpSpPr>
        <p:grpSpPr>
          <a:xfrm>
            <a:off x="625107" y="3145580"/>
            <a:ext cx="2235288" cy="610326"/>
            <a:chOff x="1735868" y="4288679"/>
            <a:chExt cx="2980384" cy="813767"/>
          </a:xfrm>
        </p:grpSpPr>
        <p:sp>
          <p:nvSpPr>
            <p:cNvPr id="19" name="i$liḋe-TextBox 43">
              <a:extLst>
                <a:ext uri="{FF2B5EF4-FFF2-40B4-BE49-F238E27FC236}">
                  <a16:creationId xmlns:a16="http://schemas.microsoft.com/office/drawing/2014/main" id="{C81A5BD6-5FD5-40F2-BD44-439575D6B11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3869" y="4288679"/>
              <a:ext cx="2422383" cy="388459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lnSpcReduction="10000"/>
            </a:bodyPr>
            <a:lstStyle/>
            <a:p>
              <a:pPr algn="r" latinLnBrk="0"/>
              <a:r>
                <a:rPr lang="en-US" altLang="zh-CN" sz="1400" b="1">
                  <a:solidFill>
                    <a:schemeClr val="accent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LANGUAGE AND IDE</a:t>
              </a:r>
            </a:p>
          </p:txBody>
        </p:sp>
        <p:sp>
          <p:nvSpPr>
            <p:cNvPr id="20" name="i$liḋe-TextBox 44">
              <a:extLst>
                <a:ext uri="{FF2B5EF4-FFF2-40B4-BE49-F238E27FC236}">
                  <a16:creationId xmlns:a16="http://schemas.microsoft.com/office/drawing/2014/main" id="{6507E13C-209A-41BB-9FCC-2AC15ACF7B6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5868" y="4546267"/>
              <a:ext cx="2980383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marL="171450" lvl="0" indent="-171450">
                <a:lnSpc>
                  <a:spcPct val="120000"/>
                </a:lnSpc>
                <a:buFontTx/>
                <a:buChar char="-"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30204" pitchFamily="34" charset="0"/>
                  <a:ea typeface="微软雅黑"/>
                  <a:cs typeface="+mn-ea"/>
                  <a:sym typeface="+mn-lt"/>
                </a:rPr>
                <a:t>Solidity</a:t>
              </a:r>
            </a:p>
            <a:p>
              <a:pPr marL="171450" lvl="0" indent="-171450">
                <a:lnSpc>
                  <a:spcPct val="120000"/>
                </a:lnSpc>
                <a:buFontTx/>
                <a:buChar char="-"/>
              </a:pPr>
              <a:r>
                <a:rPr lang="en-US" altLang="zh-CN" sz="1400" i="1" u="sng">
                  <a:solidFill>
                    <a:srgbClr val="1474AC">
                      <a:lumMod val="75000"/>
                    </a:srgbClr>
                  </a:solidFill>
                  <a:latin typeface="Helvetica" panose="020B0604020202030204" pitchFamily="34" charset="0"/>
                  <a:ea typeface="微软雅黑"/>
                  <a:cs typeface="+mn-ea"/>
                  <a:sym typeface="+mn-lt"/>
                </a:rPr>
                <a:t>remix.ethereum.org</a:t>
              </a:r>
              <a:endParaRPr lang="zh-CN" altLang="en-US" sz="1400" i="1" u="sng" dirty="0">
                <a:solidFill>
                  <a:srgbClr val="1474AC">
                    <a:lumMod val="75000"/>
                  </a:srgbClr>
                </a:solidFill>
                <a:latin typeface="Helvetica" panose="020B0604020202030204" pitchFamily="34" charset="0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75C1116B-F463-433C-9BE8-B9CF978C7482}"/>
              </a:ext>
            </a:extLst>
          </p:cNvPr>
          <p:cNvGrpSpPr/>
          <p:nvPr/>
        </p:nvGrpSpPr>
        <p:grpSpPr>
          <a:xfrm>
            <a:off x="5831631" y="464663"/>
            <a:ext cx="2698272" cy="866080"/>
            <a:chOff x="7534964" y="2521551"/>
            <a:chExt cx="3597697" cy="1154773"/>
          </a:xfrm>
        </p:grpSpPr>
        <p:sp>
          <p:nvSpPr>
            <p:cNvPr id="17" name="i$liḋe-TextBox 45">
              <a:extLst>
                <a:ext uri="{FF2B5EF4-FFF2-40B4-BE49-F238E27FC236}">
                  <a16:creationId xmlns:a16="http://schemas.microsoft.com/office/drawing/2014/main" id="{B3AB35DE-2B6D-4105-B0F6-678DD2C499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34964" y="2521551"/>
              <a:ext cx="2787271" cy="42384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r>
                <a:rPr lang="en-US" altLang="zh-CN" sz="1400" b="1">
                  <a:solidFill>
                    <a:schemeClr val="accent3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TYPE OF CONTRACT</a:t>
              </a:r>
            </a:p>
          </p:txBody>
        </p:sp>
        <p:sp>
          <p:nvSpPr>
            <p:cNvPr id="18" name="i$liḋe-TextBox 46">
              <a:extLst>
                <a:ext uri="{FF2B5EF4-FFF2-40B4-BE49-F238E27FC236}">
                  <a16:creationId xmlns:a16="http://schemas.microsoft.com/office/drawing/2014/main" id="{C6311E8B-CAAB-47BB-97D6-716687FA027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79657" y="2743350"/>
              <a:ext cx="3553004" cy="93297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A computer protocol intended to digitally facilitate, verify, or enforce the negotiation or performance of a contract. </a:t>
              </a:r>
            </a:p>
          </p:txBody>
        </p:sp>
      </p:grpSp>
      <p:grpSp>
        <p:nvGrpSpPr>
          <p:cNvPr id="14" name="Group 5">
            <a:extLst>
              <a:ext uri="{FF2B5EF4-FFF2-40B4-BE49-F238E27FC236}">
                <a16:creationId xmlns:a16="http://schemas.microsoft.com/office/drawing/2014/main" id="{E0CBAA16-0AA0-4720-8170-BCBD2FFB42A5}"/>
              </a:ext>
            </a:extLst>
          </p:cNvPr>
          <p:cNvGrpSpPr/>
          <p:nvPr/>
        </p:nvGrpSpPr>
        <p:grpSpPr>
          <a:xfrm>
            <a:off x="5901811" y="2998291"/>
            <a:ext cx="1962522" cy="649603"/>
            <a:chOff x="7654224" y="4103849"/>
            <a:chExt cx="2616696" cy="866137"/>
          </a:xfrm>
        </p:grpSpPr>
        <p:sp>
          <p:nvSpPr>
            <p:cNvPr id="15" name="i$liḋe-TextBox 47">
              <a:extLst>
                <a:ext uri="{FF2B5EF4-FFF2-40B4-BE49-F238E27FC236}">
                  <a16:creationId xmlns:a16="http://schemas.microsoft.com/office/drawing/2014/main" id="{465170F4-BF3A-4417-A16B-3BC38DC376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54224" y="4103849"/>
              <a:ext cx="2294115" cy="495549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r>
                <a:rPr lang="en-US" altLang="zh-CN" sz="1400" b="1">
                  <a:solidFill>
                    <a:schemeClr val="accent4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STORED</a:t>
              </a:r>
              <a:endParaRPr lang="zh-CN" altLang="en-US" sz="1400" b="1" dirty="0">
                <a:solidFill>
                  <a:schemeClr val="accent4"/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i$liḋe-TextBox 48">
              <a:extLst>
                <a:ext uri="{FF2B5EF4-FFF2-40B4-BE49-F238E27FC236}">
                  <a16:creationId xmlns:a16="http://schemas.microsoft.com/office/drawing/2014/main" id="{DD89B9AD-AA3B-4AAD-A89D-55D36C76C63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54224" y="4413807"/>
              <a:ext cx="2616696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en-US" altLang="zh-CN" sz="1200"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Smart Contract is stored on Ethereum Blockchain</a:t>
              </a:r>
              <a:endParaRPr lang="zh-CN" altLang="en-US" sz="1200" b="0" dirty="0">
                <a:solidFill>
                  <a:schemeClr val="tx1"/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3" name="íṡľíḍè-TextBox 81">
            <a:extLst>
              <a:ext uri="{FF2B5EF4-FFF2-40B4-BE49-F238E27FC236}">
                <a16:creationId xmlns:a16="http://schemas.microsoft.com/office/drawing/2014/main" id="{1100DF89-08C9-4276-9C13-A9FD26F6D667}"/>
              </a:ext>
            </a:extLst>
          </p:cNvPr>
          <p:cNvSpPr txBox="1"/>
          <p:nvPr/>
        </p:nvSpPr>
        <p:spPr>
          <a:xfrm>
            <a:off x="716504" y="-19229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What is Smart Contract?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pic>
        <p:nvPicPr>
          <p:cNvPr id="3076" name="Picture 4" descr="Image result for smart contract png">
            <a:extLst>
              <a:ext uri="{FF2B5EF4-FFF2-40B4-BE49-F238E27FC236}">
                <a16:creationId xmlns:a16="http://schemas.microsoft.com/office/drawing/2014/main" id="{463743BF-AC35-47BE-943D-537A73DB3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837" y="2182317"/>
            <a:ext cx="1406326" cy="126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olidity">
            <a:extLst>
              <a:ext uri="{FF2B5EF4-FFF2-40B4-BE49-F238E27FC236}">
                <a16:creationId xmlns:a16="http://schemas.microsoft.com/office/drawing/2014/main" id="{D821ADF8-C9B8-4A72-872D-548CED59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7" y="3867856"/>
            <a:ext cx="2018445" cy="13311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distributed ledger">
            <a:extLst>
              <a:ext uri="{FF2B5EF4-FFF2-40B4-BE49-F238E27FC236}">
                <a16:creationId xmlns:a16="http://schemas.microsoft.com/office/drawing/2014/main" id="{CD5A7C83-A338-4A9E-AD5D-3A020393A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35" y="739314"/>
            <a:ext cx="2346448" cy="12294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ethereum blockchain">
            <a:extLst>
              <a:ext uri="{FF2B5EF4-FFF2-40B4-BE49-F238E27FC236}">
                <a16:creationId xmlns:a16="http://schemas.microsoft.com/office/drawing/2014/main" id="{D2E1764A-BA8B-43BA-A345-3DDF926C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86" y="3705543"/>
            <a:ext cx="2588791" cy="15683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smart contract png">
            <a:extLst>
              <a:ext uri="{FF2B5EF4-FFF2-40B4-BE49-F238E27FC236}">
                <a16:creationId xmlns:a16="http://schemas.microsoft.com/office/drawing/2014/main" id="{69B83C5B-8CDA-49CB-ABD9-79E25FEFE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39" y="1688726"/>
            <a:ext cx="1297433" cy="12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">
            <a:extLst>
              <a:ext uri="{FF2B5EF4-FFF2-40B4-BE49-F238E27FC236}">
                <a16:creationId xmlns:a16="http://schemas.microsoft.com/office/drawing/2014/main" id="{B09F76C5-90C6-4388-B6E5-0BA5DE1687E3}"/>
              </a:ext>
            </a:extLst>
          </p:cNvPr>
          <p:cNvGrpSpPr/>
          <p:nvPr/>
        </p:nvGrpSpPr>
        <p:grpSpPr>
          <a:xfrm>
            <a:off x="3578277" y="271910"/>
            <a:ext cx="2090453" cy="866080"/>
            <a:chOff x="7534964" y="2521551"/>
            <a:chExt cx="2787271" cy="1154773"/>
          </a:xfrm>
        </p:grpSpPr>
        <p:sp>
          <p:nvSpPr>
            <p:cNvPr id="51" name="i$liḋe-TextBox 45">
              <a:extLst>
                <a:ext uri="{FF2B5EF4-FFF2-40B4-BE49-F238E27FC236}">
                  <a16:creationId xmlns:a16="http://schemas.microsoft.com/office/drawing/2014/main" id="{6434E662-1769-41C5-9941-CD78A4CD790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34964" y="2521551"/>
              <a:ext cx="2787271" cy="42384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endParaRPr lang="zh-CN" altLang="en-US" sz="1400" b="1" dirty="0">
                <a:solidFill>
                  <a:schemeClr val="accent3"/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i$liḋe-TextBox 46">
              <a:extLst>
                <a:ext uri="{FF2B5EF4-FFF2-40B4-BE49-F238E27FC236}">
                  <a16:creationId xmlns:a16="http://schemas.microsoft.com/office/drawing/2014/main" id="{8AB8F6C7-6239-47B5-B2CD-565B65B5BAB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79659" y="2743350"/>
              <a:ext cx="2616696" cy="93297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marL="171450" indent="-171450" algn="l" latinLnBrk="0">
                <a:lnSpc>
                  <a:spcPct val="120000"/>
                </a:lnSpc>
                <a:buFontTx/>
                <a:buChar char="-"/>
              </a:pPr>
              <a:endParaRPr lang="zh-CN" altLang="en-US" sz="1400" b="0" i="1" u="sng" dirty="0">
                <a:solidFill>
                  <a:schemeClr val="accent2">
                    <a:lumMod val="75000"/>
                  </a:schemeClr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3" name="Group 3">
            <a:extLst>
              <a:ext uri="{FF2B5EF4-FFF2-40B4-BE49-F238E27FC236}">
                <a16:creationId xmlns:a16="http://schemas.microsoft.com/office/drawing/2014/main" id="{7B2D0AD3-7EE3-477D-9CF9-9554FC1C43C7}"/>
              </a:ext>
            </a:extLst>
          </p:cNvPr>
          <p:cNvGrpSpPr/>
          <p:nvPr/>
        </p:nvGrpSpPr>
        <p:grpSpPr>
          <a:xfrm>
            <a:off x="8529906" y="1289871"/>
            <a:ext cx="2235288" cy="610326"/>
            <a:chOff x="1735868" y="4288679"/>
            <a:chExt cx="2980384" cy="813767"/>
          </a:xfrm>
        </p:grpSpPr>
        <p:sp>
          <p:nvSpPr>
            <p:cNvPr id="54" name="i$liḋe-TextBox 43">
              <a:extLst>
                <a:ext uri="{FF2B5EF4-FFF2-40B4-BE49-F238E27FC236}">
                  <a16:creationId xmlns:a16="http://schemas.microsoft.com/office/drawing/2014/main" id="{8B8FC2D8-AFCE-4EC4-9F6C-ED69E2AAA07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3869" y="4288679"/>
              <a:ext cx="2422383" cy="388459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lnSpcReduction="10000"/>
            </a:bodyPr>
            <a:lstStyle/>
            <a:p>
              <a:pPr algn="r" latinLnBrk="0"/>
              <a:endParaRPr lang="zh-CN" altLang="en-US" sz="1400" b="1" dirty="0">
                <a:solidFill>
                  <a:schemeClr val="accent1"/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i$liḋe-TextBox 44">
              <a:extLst>
                <a:ext uri="{FF2B5EF4-FFF2-40B4-BE49-F238E27FC236}">
                  <a16:creationId xmlns:a16="http://schemas.microsoft.com/office/drawing/2014/main" id="{9BE40F3F-F90A-4E2A-9D19-5C219CF430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5868" y="4546267"/>
              <a:ext cx="2980383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algn="just" latinLnBrk="0">
                <a:lnSpc>
                  <a:spcPct val="120000"/>
                </a:lnSpc>
              </a:pPr>
              <a:endParaRPr lang="zh-CN" altLang="en-US" sz="1200" b="0" dirty="0">
                <a:solidFill>
                  <a:schemeClr val="tx1"/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4829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C4ACAC74-E268-4231-8B3E-6E321C18760A}"/>
              </a:ext>
            </a:extLst>
          </p:cNvPr>
          <p:cNvGrpSpPr/>
          <p:nvPr/>
        </p:nvGrpSpPr>
        <p:grpSpPr>
          <a:xfrm>
            <a:off x="885388" y="2667171"/>
            <a:ext cx="7389474" cy="524367"/>
            <a:chOff x="885388" y="2667171"/>
            <a:chExt cx="7389474" cy="524367"/>
          </a:xfrm>
        </p:grpSpPr>
        <p:sp>
          <p:nvSpPr>
            <p:cNvPr id="3" name="ïšḻïďê-Oval 34">
              <a:extLst>
                <a:ext uri="{FF2B5EF4-FFF2-40B4-BE49-F238E27FC236}">
                  <a16:creationId xmlns:a16="http://schemas.microsoft.com/office/drawing/2014/main" id="{5D89CF2F-122D-47B1-8AEA-6CD8B04E1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775" y="2667171"/>
              <a:ext cx="1088700" cy="365299"/>
            </a:xfrm>
            <a:prstGeom prst="ellipse">
              <a:avLst/>
            </a:prstGeom>
            <a:solidFill>
              <a:schemeClr val="accent3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4" name="ïšḻïďê-Freeform: Shape 35">
              <a:extLst>
                <a:ext uri="{FF2B5EF4-FFF2-40B4-BE49-F238E27FC236}">
                  <a16:creationId xmlns:a16="http://schemas.microsoft.com/office/drawing/2014/main" id="{DA9358F0-78B9-42C9-9130-55151C847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775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ïšḻïďê-Oval 26">
              <a:extLst>
                <a:ext uri="{FF2B5EF4-FFF2-40B4-BE49-F238E27FC236}">
                  <a16:creationId xmlns:a16="http://schemas.microsoft.com/office/drawing/2014/main" id="{61DAC985-61AF-4527-B3B2-40A3B48F2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582" y="2667171"/>
              <a:ext cx="1088700" cy="365299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8" name="ïšḻïďê-Freeform: Shape 27">
              <a:extLst>
                <a:ext uri="{FF2B5EF4-FFF2-40B4-BE49-F238E27FC236}">
                  <a16:creationId xmlns:a16="http://schemas.microsoft.com/office/drawing/2014/main" id="{C1DF07BE-1831-41E9-975B-05E56458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582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ïšḻïďê-Oval 62">
              <a:extLst>
                <a:ext uri="{FF2B5EF4-FFF2-40B4-BE49-F238E27FC236}">
                  <a16:creationId xmlns:a16="http://schemas.microsoft.com/office/drawing/2014/main" id="{3C07DC05-BE3B-454D-AED9-7BE680D88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162" y="2667171"/>
              <a:ext cx="1088700" cy="365299"/>
            </a:xfrm>
            <a:prstGeom prst="ellipse">
              <a:avLst/>
            </a:prstGeom>
            <a:solidFill>
              <a:schemeClr val="accent5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2" name="ïšḻïďê-Freeform: Shape 64">
              <a:extLst>
                <a:ext uri="{FF2B5EF4-FFF2-40B4-BE49-F238E27FC236}">
                  <a16:creationId xmlns:a16="http://schemas.microsoft.com/office/drawing/2014/main" id="{50255442-3CA5-4855-A943-2D1ACD819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162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ïšḻïďê-Oval 42">
              <a:extLst>
                <a:ext uri="{FF2B5EF4-FFF2-40B4-BE49-F238E27FC236}">
                  <a16:creationId xmlns:a16="http://schemas.microsoft.com/office/drawing/2014/main" id="{EB71B0B9-5E4E-4023-B37A-76F32439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970" y="2667171"/>
              <a:ext cx="1088700" cy="365299"/>
            </a:xfrm>
            <a:prstGeom prst="ellipse">
              <a:avLst/>
            </a:prstGeom>
            <a:solidFill>
              <a:schemeClr val="accent4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5" name="ïšḻïďê-Freeform: Shape 43">
              <a:extLst>
                <a:ext uri="{FF2B5EF4-FFF2-40B4-BE49-F238E27FC236}">
                  <a16:creationId xmlns:a16="http://schemas.microsoft.com/office/drawing/2014/main" id="{772254A7-442F-414A-B282-632473FAC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970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ïšḻïďê-Oval 18">
              <a:extLst>
                <a:ext uri="{FF2B5EF4-FFF2-40B4-BE49-F238E27FC236}">
                  <a16:creationId xmlns:a16="http://schemas.microsoft.com/office/drawing/2014/main" id="{6478D5AF-4F20-4F7C-87BC-85F8083F4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388" y="2667171"/>
              <a:ext cx="1088700" cy="365299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9" name="ïšḻïďê-Freeform: Shape 19">
              <a:extLst>
                <a:ext uri="{FF2B5EF4-FFF2-40B4-BE49-F238E27FC236}">
                  <a16:creationId xmlns:a16="http://schemas.microsoft.com/office/drawing/2014/main" id="{2881DC3D-8FD7-40F0-912A-F82AE6F28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388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5" name="ïšḻïďê-Straight Connector 38">
            <a:extLst>
              <a:ext uri="{FF2B5EF4-FFF2-40B4-BE49-F238E27FC236}">
                <a16:creationId xmlns:a16="http://schemas.microsoft.com/office/drawing/2014/main" id="{44043A8D-529D-4818-9C3F-BA9D3AA1E325}"/>
              </a:ext>
            </a:extLst>
          </p:cNvPr>
          <p:cNvCxnSpPr/>
          <p:nvPr/>
        </p:nvCxnSpPr>
        <p:spPr>
          <a:xfrm>
            <a:off x="4579795" y="2533836"/>
            <a:ext cx="0" cy="257927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1">
            <a:extLst>
              <a:ext uri="{FF2B5EF4-FFF2-40B4-BE49-F238E27FC236}">
                <a16:creationId xmlns:a16="http://schemas.microsoft.com/office/drawing/2014/main" id="{90E0C825-7576-41D2-A65E-8FA5EEAA9219}"/>
              </a:ext>
            </a:extLst>
          </p:cNvPr>
          <p:cNvGrpSpPr/>
          <p:nvPr/>
        </p:nvGrpSpPr>
        <p:grpSpPr>
          <a:xfrm>
            <a:off x="4214249" y="1715045"/>
            <a:ext cx="731092" cy="824167"/>
            <a:chOff x="5618999" y="2286726"/>
            <a:chExt cx="974789" cy="1098889"/>
          </a:xfrm>
        </p:grpSpPr>
        <p:grpSp>
          <p:nvGrpSpPr>
            <p:cNvPr id="61" name="Group 37">
              <a:extLst>
                <a:ext uri="{FF2B5EF4-FFF2-40B4-BE49-F238E27FC236}">
                  <a16:creationId xmlns:a16="http://schemas.microsoft.com/office/drawing/2014/main" id="{E4BD9DE6-F53F-48D2-B183-2850990D27DE}"/>
                </a:ext>
              </a:extLst>
            </p:cNvPr>
            <p:cNvGrpSpPr/>
            <p:nvPr/>
          </p:nvGrpSpPr>
          <p:grpSpPr>
            <a:xfrm>
              <a:off x="5618999" y="2286726"/>
              <a:ext cx="974789" cy="1098889"/>
              <a:chOff x="2865318" y="1820082"/>
              <a:chExt cx="773113" cy="871538"/>
            </a:xfrm>
          </p:grpSpPr>
          <p:sp>
            <p:nvSpPr>
              <p:cNvPr id="65" name="ïšḻïďê-Freeform: Shape 39">
                <a:extLst>
                  <a:ext uri="{FF2B5EF4-FFF2-40B4-BE49-F238E27FC236}">
                    <a16:creationId xmlns:a16="http://schemas.microsoft.com/office/drawing/2014/main" id="{FD8E9F6F-0229-4537-B784-05816D303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ïšḻïďê-Oval 40">
                <a:extLst>
                  <a:ext uri="{FF2B5EF4-FFF2-40B4-BE49-F238E27FC236}">
                    <a16:creationId xmlns:a16="http://schemas.microsoft.com/office/drawing/2014/main" id="{0FCA0139-6149-4FF3-BD7D-DD3DAE0F5EA7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62" name="Group 7">
              <a:extLst>
                <a:ext uri="{FF2B5EF4-FFF2-40B4-BE49-F238E27FC236}">
                  <a16:creationId xmlns:a16="http://schemas.microsoft.com/office/drawing/2014/main" id="{0EFCC0DF-FDDC-40F4-8088-318312F6087D}"/>
                </a:ext>
              </a:extLst>
            </p:cNvPr>
            <p:cNvGrpSpPr/>
            <p:nvPr/>
          </p:nvGrpSpPr>
          <p:grpSpPr>
            <a:xfrm>
              <a:off x="5935298" y="2547025"/>
              <a:ext cx="342188" cy="342188"/>
              <a:chOff x="5935298" y="2547025"/>
              <a:chExt cx="342188" cy="342188"/>
            </a:xfrm>
            <a:solidFill>
              <a:srgbClr val="5EA3E7"/>
            </a:solidFill>
          </p:grpSpPr>
          <p:sp>
            <p:nvSpPr>
              <p:cNvPr id="63" name="ïšḻïďê-Freeform: Shape 76">
                <a:extLst>
                  <a:ext uri="{FF2B5EF4-FFF2-40B4-BE49-F238E27FC236}">
                    <a16:creationId xmlns:a16="http://schemas.microsoft.com/office/drawing/2014/main" id="{E011F42E-BBE1-4565-8B6C-56CF4E9EC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298" y="2632721"/>
                <a:ext cx="256492" cy="2564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w 21600"/>
                  <a:gd name="T111" fmla="*/ 0 h 21600"/>
                  <a:gd name="T112" fmla="*/ 0 w 21600"/>
                  <a:gd name="T113" fmla="*/ 0 h 21600"/>
                  <a:gd name="T114" fmla="*/ 0 w 21600"/>
                  <a:gd name="T115" fmla="*/ 0 h 21600"/>
                  <a:gd name="T116" fmla="*/ 0 w 21600"/>
                  <a:gd name="T117" fmla="*/ 0 h 21600"/>
                  <a:gd name="T118" fmla="*/ 0 w 21600"/>
                  <a:gd name="T119" fmla="*/ 0 h 21600"/>
                  <a:gd name="T120" fmla="*/ 0 w 21600"/>
                  <a:gd name="T121" fmla="*/ 0 h 21600"/>
                  <a:gd name="T122" fmla="*/ 0 w 21600"/>
                  <a:gd name="T123" fmla="*/ 0 h 21600"/>
                  <a:gd name="T124" fmla="*/ 0 w 21600"/>
                  <a:gd name="T125" fmla="*/ 0 h 216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1600" h="21600">
                    <a:moveTo>
                      <a:pt x="21526" y="8371"/>
                    </a:moveTo>
                    <a:cubicBezTo>
                      <a:pt x="21485" y="8371"/>
                      <a:pt x="20374" y="8371"/>
                      <a:pt x="19057" y="8371"/>
                    </a:cubicBezTo>
                    <a:cubicBezTo>
                      <a:pt x="17740" y="8371"/>
                      <a:pt x="17425" y="7609"/>
                      <a:pt x="18356" y="6678"/>
                    </a:cubicBezTo>
                    <a:cubicBezTo>
                      <a:pt x="19287" y="5747"/>
                      <a:pt x="20073" y="4962"/>
                      <a:pt x="20101" y="4934"/>
                    </a:cubicBezTo>
                    <a:cubicBezTo>
                      <a:pt x="20130" y="4904"/>
                      <a:pt x="20130" y="4858"/>
                      <a:pt x="20101" y="4829"/>
                    </a:cubicBezTo>
                    <a:cubicBezTo>
                      <a:pt x="20073" y="4799"/>
                      <a:pt x="19323" y="4050"/>
                      <a:pt x="18436" y="3163"/>
                    </a:cubicBezTo>
                    <a:cubicBezTo>
                      <a:pt x="17549" y="2276"/>
                      <a:pt x="16800" y="1527"/>
                      <a:pt x="16771" y="1498"/>
                    </a:cubicBezTo>
                    <a:cubicBezTo>
                      <a:pt x="16743" y="1470"/>
                      <a:pt x="16696" y="1470"/>
                      <a:pt x="16667" y="1498"/>
                    </a:cubicBezTo>
                    <a:cubicBezTo>
                      <a:pt x="16638" y="1527"/>
                      <a:pt x="15853" y="2312"/>
                      <a:pt x="14922" y="3243"/>
                    </a:cubicBezTo>
                    <a:cubicBezTo>
                      <a:pt x="13991" y="4174"/>
                      <a:pt x="13229" y="3859"/>
                      <a:pt x="13229" y="2542"/>
                    </a:cubicBezTo>
                    <a:cubicBezTo>
                      <a:pt x="13229" y="1226"/>
                      <a:pt x="13229" y="115"/>
                      <a:pt x="13229" y="74"/>
                    </a:cubicBezTo>
                    <a:cubicBezTo>
                      <a:pt x="13229" y="34"/>
                      <a:pt x="13195" y="0"/>
                      <a:pt x="13155" y="0"/>
                    </a:cubicBezTo>
                    <a:cubicBezTo>
                      <a:pt x="13114" y="0"/>
                      <a:pt x="12054" y="0"/>
                      <a:pt x="10800" y="0"/>
                    </a:cubicBezTo>
                    <a:cubicBezTo>
                      <a:pt x="9546" y="0"/>
                      <a:pt x="8486" y="0"/>
                      <a:pt x="8445" y="0"/>
                    </a:cubicBezTo>
                    <a:cubicBezTo>
                      <a:pt x="8405" y="0"/>
                      <a:pt x="8371" y="34"/>
                      <a:pt x="8371" y="74"/>
                    </a:cubicBezTo>
                    <a:cubicBezTo>
                      <a:pt x="8371" y="115"/>
                      <a:pt x="8371" y="1226"/>
                      <a:pt x="8371" y="2542"/>
                    </a:cubicBezTo>
                    <a:cubicBezTo>
                      <a:pt x="8371" y="3859"/>
                      <a:pt x="7609" y="4174"/>
                      <a:pt x="6678" y="3243"/>
                    </a:cubicBezTo>
                    <a:cubicBezTo>
                      <a:pt x="5747" y="2312"/>
                      <a:pt x="4962" y="1527"/>
                      <a:pt x="4934" y="1498"/>
                    </a:cubicBezTo>
                    <a:cubicBezTo>
                      <a:pt x="4905" y="1470"/>
                      <a:pt x="4858" y="1470"/>
                      <a:pt x="4829" y="1498"/>
                    </a:cubicBezTo>
                    <a:cubicBezTo>
                      <a:pt x="4801" y="1527"/>
                      <a:pt x="4051" y="2276"/>
                      <a:pt x="3164" y="3163"/>
                    </a:cubicBezTo>
                    <a:cubicBezTo>
                      <a:pt x="2277" y="4050"/>
                      <a:pt x="1528" y="4800"/>
                      <a:pt x="1499" y="4829"/>
                    </a:cubicBezTo>
                    <a:cubicBezTo>
                      <a:pt x="1470" y="4857"/>
                      <a:pt x="1470" y="4904"/>
                      <a:pt x="1499" y="4934"/>
                    </a:cubicBezTo>
                    <a:cubicBezTo>
                      <a:pt x="1528" y="4962"/>
                      <a:pt x="2313" y="5747"/>
                      <a:pt x="3244" y="6678"/>
                    </a:cubicBezTo>
                    <a:cubicBezTo>
                      <a:pt x="4175" y="7609"/>
                      <a:pt x="3860" y="8371"/>
                      <a:pt x="2543" y="8371"/>
                    </a:cubicBezTo>
                    <a:cubicBezTo>
                      <a:pt x="1226" y="8371"/>
                      <a:pt x="115" y="8371"/>
                      <a:pt x="74" y="8371"/>
                    </a:cubicBezTo>
                    <a:cubicBezTo>
                      <a:pt x="33" y="8371"/>
                      <a:pt x="0" y="8405"/>
                      <a:pt x="0" y="8445"/>
                    </a:cubicBezTo>
                    <a:cubicBezTo>
                      <a:pt x="0" y="8486"/>
                      <a:pt x="0" y="9546"/>
                      <a:pt x="0" y="10800"/>
                    </a:cubicBezTo>
                    <a:cubicBezTo>
                      <a:pt x="0" y="12055"/>
                      <a:pt x="0" y="13114"/>
                      <a:pt x="0" y="13155"/>
                    </a:cubicBezTo>
                    <a:cubicBezTo>
                      <a:pt x="0" y="13196"/>
                      <a:pt x="33" y="13229"/>
                      <a:pt x="74" y="13229"/>
                    </a:cubicBezTo>
                    <a:cubicBezTo>
                      <a:pt x="115" y="13229"/>
                      <a:pt x="1226" y="13229"/>
                      <a:pt x="2542" y="13229"/>
                    </a:cubicBezTo>
                    <a:cubicBezTo>
                      <a:pt x="3859" y="13229"/>
                      <a:pt x="4175" y="13991"/>
                      <a:pt x="3243" y="14922"/>
                    </a:cubicBezTo>
                    <a:cubicBezTo>
                      <a:pt x="2312" y="15853"/>
                      <a:pt x="1528" y="16638"/>
                      <a:pt x="1499" y="16666"/>
                    </a:cubicBezTo>
                    <a:cubicBezTo>
                      <a:pt x="1470" y="16696"/>
                      <a:pt x="1470" y="16742"/>
                      <a:pt x="1499" y="16771"/>
                    </a:cubicBezTo>
                    <a:cubicBezTo>
                      <a:pt x="1528" y="16800"/>
                      <a:pt x="2277" y="17550"/>
                      <a:pt x="3164" y="18436"/>
                    </a:cubicBezTo>
                    <a:cubicBezTo>
                      <a:pt x="4051" y="19324"/>
                      <a:pt x="4800" y="20072"/>
                      <a:pt x="4829" y="20102"/>
                    </a:cubicBezTo>
                    <a:cubicBezTo>
                      <a:pt x="4857" y="20130"/>
                      <a:pt x="4904" y="20130"/>
                      <a:pt x="4933" y="20102"/>
                    </a:cubicBezTo>
                    <a:cubicBezTo>
                      <a:pt x="4962" y="20072"/>
                      <a:pt x="5747" y="19288"/>
                      <a:pt x="6678" y="18357"/>
                    </a:cubicBezTo>
                    <a:cubicBezTo>
                      <a:pt x="7609" y="17426"/>
                      <a:pt x="8371" y="17741"/>
                      <a:pt x="8371" y="19058"/>
                    </a:cubicBezTo>
                    <a:cubicBezTo>
                      <a:pt x="8371" y="20375"/>
                      <a:pt x="8371" y="21486"/>
                      <a:pt x="8371" y="21526"/>
                    </a:cubicBezTo>
                    <a:cubicBezTo>
                      <a:pt x="8371" y="21567"/>
                      <a:pt x="8405" y="21600"/>
                      <a:pt x="8445" y="21600"/>
                    </a:cubicBezTo>
                    <a:cubicBezTo>
                      <a:pt x="8486" y="21600"/>
                      <a:pt x="9546" y="21600"/>
                      <a:pt x="10800" y="21600"/>
                    </a:cubicBezTo>
                    <a:cubicBezTo>
                      <a:pt x="12054" y="21600"/>
                      <a:pt x="13114" y="21600"/>
                      <a:pt x="13155" y="21600"/>
                    </a:cubicBezTo>
                    <a:cubicBezTo>
                      <a:pt x="13195" y="21600"/>
                      <a:pt x="13229" y="21567"/>
                      <a:pt x="13229" y="21526"/>
                    </a:cubicBezTo>
                    <a:cubicBezTo>
                      <a:pt x="13229" y="21486"/>
                      <a:pt x="13229" y="20375"/>
                      <a:pt x="13229" y="19058"/>
                    </a:cubicBezTo>
                    <a:cubicBezTo>
                      <a:pt x="13229" y="17741"/>
                      <a:pt x="13991" y="17426"/>
                      <a:pt x="14922" y="18356"/>
                    </a:cubicBezTo>
                    <a:cubicBezTo>
                      <a:pt x="15853" y="19288"/>
                      <a:pt x="16639" y="20072"/>
                      <a:pt x="16667" y="20101"/>
                    </a:cubicBezTo>
                    <a:cubicBezTo>
                      <a:pt x="16696" y="20130"/>
                      <a:pt x="16743" y="20130"/>
                      <a:pt x="16771" y="20101"/>
                    </a:cubicBezTo>
                    <a:cubicBezTo>
                      <a:pt x="16800" y="20072"/>
                      <a:pt x="17549" y="19324"/>
                      <a:pt x="18437" y="18436"/>
                    </a:cubicBezTo>
                    <a:cubicBezTo>
                      <a:pt x="19324" y="17550"/>
                      <a:pt x="20073" y="16800"/>
                      <a:pt x="20102" y="16771"/>
                    </a:cubicBezTo>
                    <a:cubicBezTo>
                      <a:pt x="20130" y="16743"/>
                      <a:pt x="20130" y="16696"/>
                      <a:pt x="20102" y="16666"/>
                    </a:cubicBezTo>
                    <a:cubicBezTo>
                      <a:pt x="20073" y="16638"/>
                      <a:pt x="19288" y="15853"/>
                      <a:pt x="18357" y="14922"/>
                    </a:cubicBezTo>
                    <a:cubicBezTo>
                      <a:pt x="17426" y="13991"/>
                      <a:pt x="17741" y="13229"/>
                      <a:pt x="19058" y="13229"/>
                    </a:cubicBezTo>
                    <a:cubicBezTo>
                      <a:pt x="20374" y="13229"/>
                      <a:pt x="21485" y="13229"/>
                      <a:pt x="21526" y="13229"/>
                    </a:cubicBezTo>
                    <a:cubicBezTo>
                      <a:pt x="21567" y="13229"/>
                      <a:pt x="21600" y="13196"/>
                      <a:pt x="21600" y="13155"/>
                    </a:cubicBezTo>
                    <a:cubicBezTo>
                      <a:pt x="21600" y="13114"/>
                      <a:pt x="21600" y="12055"/>
                      <a:pt x="21600" y="10800"/>
                    </a:cubicBezTo>
                    <a:cubicBezTo>
                      <a:pt x="21600" y="9546"/>
                      <a:pt x="21600" y="8486"/>
                      <a:pt x="21600" y="8445"/>
                    </a:cubicBezTo>
                    <a:cubicBezTo>
                      <a:pt x="21600" y="8405"/>
                      <a:pt x="21567" y="8371"/>
                      <a:pt x="21526" y="8371"/>
                    </a:cubicBezTo>
                    <a:close/>
                    <a:moveTo>
                      <a:pt x="10962" y="14352"/>
                    </a:moveTo>
                    <a:cubicBezTo>
                      <a:pt x="8960" y="14352"/>
                      <a:pt x="7336" y="12728"/>
                      <a:pt x="7336" y="10725"/>
                    </a:cubicBezTo>
                    <a:cubicBezTo>
                      <a:pt x="7336" y="8722"/>
                      <a:pt x="8960" y="7098"/>
                      <a:pt x="10962" y="7098"/>
                    </a:cubicBezTo>
                    <a:cubicBezTo>
                      <a:pt x="12965" y="7098"/>
                      <a:pt x="14589" y="8722"/>
                      <a:pt x="14589" y="10725"/>
                    </a:cubicBezTo>
                    <a:cubicBezTo>
                      <a:pt x="14589" y="12728"/>
                      <a:pt x="12965" y="14352"/>
                      <a:pt x="10962" y="14352"/>
                    </a:cubicBezTo>
                    <a:close/>
                    <a:moveTo>
                      <a:pt x="10962" y="14352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ïšḻïďê-Freeform: Shape 77">
                <a:extLst>
                  <a:ext uri="{FF2B5EF4-FFF2-40B4-BE49-F238E27FC236}">
                    <a16:creationId xmlns:a16="http://schemas.microsoft.com/office/drawing/2014/main" id="{D122C9DF-6B8A-4399-8DF4-C3BE19B50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537" y="2547025"/>
                <a:ext cx="127949" cy="1279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w 21600"/>
                  <a:gd name="T111" fmla="*/ 0 h 21600"/>
                  <a:gd name="T112" fmla="*/ 0 w 21600"/>
                  <a:gd name="T113" fmla="*/ 0 h 21600"/>
                  <a:gd name="T114" fmla="*/ 0 w 21600"/>
                  <a:gd name="T115" fmla="*/ 0 h 21600"/>
                  <a:gd name="T116" fmla="*/ 0 w 21600"/>
                  <a:gd name="T117" fmla="*/ 0 h 21600"/>
                  <a:gd name="T118" fmla="*/ 0 w 21600"/>
                  <a:gd name="T119" fmla="*/ 0 h 21600"/>
                  <a:gd name="T120" fmla="*/ 0 w 21600"/>
                  <a:gd name="T121" fmla="*/ 0 h 21600"/>
                  <a:gd name="T122" fmla="*/ 0 w 21600"/>
                  <a:gd name="T123" fmla="*/ 0 h 21600"/>
                  <a:gd name="T124" fmla="*/ 0 w 21600"/>
                  <a:gd name="T125" fmla="*/ 0 h 216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1600" h="21600">
                    <a:moveTo>
                      <a:pt x="21525" y="8370"/>
                    </a:moveTo>
                    <a:cubicBezTo>
                      <a:pt x="21484" y="8370"/>
                      <a:pt x="20373" y="8370"/>
                      <a:pt x="19056" y="8370"/>
                    </a:cubicBezTo>
                    <a:cubicBezTo>
                      <a:pt x="17740" y="8370"/>
                      <a:pt x="17424" y="7610"/>
                      <a:pt x="18356" y="6677"/>
                    </a:cubicBezTo>
                    <a:cubicBezTo>
                      <a:pt x="19287" y="5746"/>
                      <a:pt x="20073" y="4962"/>
                      <a:pt x="20101" y="4932"/>
                    </a:cubicBezTo>
                    <a:cubicBezTo>
                      <a:pt x="20129" y="4904"/>
                      <a:pt x="20129" y="4857"/>
                      <a:pt x="20101" y="4827"/>
                    </a:cubicBezTo>
                    <a:cubicBezTo>
                      <a:pt x="20073" y="4799"/>
                      <a:pt x="19323" y="4049"/>
                      <a:pt x="18436" y="3164"/>
                    </a:cubicBezTo>
                    <a:cubicBezTo>
                      <a:pt x="17549" y="2275"/>
                      <a:pt x="16799" y="1527"/>
                      <a:pt x="16771" y="1497"/>
                    </a:cubicBezTo>
                    <a:cubicBezTo>
                      <a:pt x="16742" y="1469"/>
                      <a:pt x="16694" y="1469"/>
                      <a:pt x="16666" y="1497"/>
                    </a:cubicBezTo>
                    <a:cubicBezTo>
                      <a:pt x="16637" y="1526"/>
                      <a:pt x="15851" y="2312"/>
                      <a:pt x="14921" y="3243"/>
                    </a:cubicBezTo>
                    <a:cubicBezTo>
                      <a:pt x="13990" y="4174"/>
                      <a:pt x="13228" y="3859"/>
                      <a:pt x="13228" y="2543"/>
                    </a:cubicBezTo>
                    <a:cubicBezTo>
                      <a:pt x="13228" y="1225"/>
                      <a:pt x="13228" y="115"/>
                      <a:pt x="13229" y="74"/>
                    </a:cubicBezTo>
                    <a:cubicBezTo>
                      <a:pt x="13228" y="33"/>
                      <a:pt x="13195" y="0"/>
                      <a:pt x="13155" y="0"/>
                    </a:cubicBezTo>
                    <a:cubicBezTo>
                      <a:pt x="13113" y="0"/>
                      <a:pt x="12053" y="0"/>
                      <a:pt x="10800" y="0"/>
                    </a:cubicBezTo>
                    <a:cubicBezTo>
                      <a:pt x="9546" y="0"/>
                      <a:pt x="8486" y="0"/>
                      <a:pt x="8445" y="0"/>
                    </a:cubicBezTo>
                    <a:cubicBezTo>
                      <a:pt x="8404" y="0"/>
                      <a:pt x="8372" y="33"/>
                      <a:pt x="8372" y="74"/>
                    </a:cubicBezTo>
                    <a:cubicBezTo>
                      <a:pt x="8372" y="115"/>
                      <a:pt x="8372" y="1226"/>
                      <a:pt x="8372" y="2543"/>
                    </a:cubicBezTo>
                    <a:cubicBezTo>
                      <a:pt x="8372" y="3859"/>
                      <a:pt x="7610" y="4175"/>
                      <a:pt x="6679" y="3244"/>
                    </a:cubicBezTo>
                    <a:cubicBezTo>
                      <a:pt x="5747" y="2312"/>
                      <a:pt x="4962" y="1527"/>
                      <a:pt x="4933" y="1497"/>
                    </a:cubicBezTo>
                    <a:cubicBezTo>
                      <a:pt x="4903" y="1469"/>
                      <a:pt x="4856" y="1469"/>
                      <a:pt x="4828" y="1497"/>
                    </a:cubicBezTo>
                    <a:cubicBezTo>
                      <a:pt x="4799" y="1526"/>
                      <a:pt x="4049" y="2275"/>
                      <a:pt x="3162" y="3162"/>
                    </a:cubicBezTo>
                    <a:cubicBezTo>
                      <a:pt x="2276" y="4049"/>
                      <a:pt x="1526" y="4799"/>
                      <a:pt x="1498" y="4827"/>
                    </a:cubicBezTo>
                    <a:cubicBezTo>
                      <a:pt x="1469" y="4855"/>
                      <a:pt x="1469" y="4904"/>
                      <a:pt x="1498" y="4932"/>
                    </a:cubicBezTo>
                    <a:cubicBezTo>
                      <a:pt x="1527" y="4962"/>
                      <a:pt x="2312" y="5746"/>
                      <a:pt x="3244" y="6677"/>
                    </a:cubicBezTo>
                    <a:cubicBezTo>
                      <a:pt x="4174" y="7608"/>
                      <a:pt x="3859" y="8370"/>
                      <a:pt x="2542" y="8370"/>
                    </a:cubicBezTo>
                    <a:cubicBezTo>
                      <a:pt x="1225" y="8370"/>
                      <a:pt x="116" y="8370"/>
                      <a:pt x="75" y="8370"/>
                    </a:cubicBezTo>
                    <a:cubicBezTo>
                      <a:pt x="34" y="8372"/>
                      <a:pt x="1" y="8405"/>
                      <a:pt x="0" y="8446"/>
                    </a:cubicBezTo>
                    <a:cubicBezTo>
                      <a:pt x="1" y="8486"/>
                      <a:pt x="0" y="9546"/>
                      <a:pt x="0" y="10800"/>
                    </a:cubicBezTo>
                    <a:cubicBezTo>
                      <a:pt x="0" y="12054"/>
                      <a:pt x="0" y="13114"/>
                      <a:pt x="0" y="13154"/>
                    </a:cubicBezTo>
                    <a:cubicBezTo>
                      <a:pt x="0" y="13195"/>
                      <a:pt x="34" y="13228"/>
                      <a:pt x="75" y="13228"/>
                    </a:cubicBezTo>
                    <a:cubicBezTo>
                      <a:pt x="115" y="13228"/>
                      <a:pt x="1227" y="13230"/>
                      <a:pt x="2542" y="13230"/>
                    </a:cubicBezTo>
                    <a:cubicBezTo>
                      <a:pt x="3860" y="13228"/>
                      <a:pt x="4174" y="13990"/>
                      <a:pt x="3244" y="14921"/>
                    </a:cubicBezTo>
                    <a:cubicBezTo>
                      <a:pt x="2312" y="15852"/>
                      <a:pt x="1526" y="16638"/>
                      <a:pt x="1498" y="16666"/>
                    </a:cubicBezTo>
                    <a:cubicBezTo>
                      <a:pt x="1469" y="16696"/>
                      <a:pt x="1469" y="16743"/>
                      <a:pt x="1498" y="16771"/>
                    </a:cubicBezTo>
                    <a:cubicBezTo>
                      <a:pt x="1527" y="16801"/>
                      <a:pt x="2277" y="17551"/>
                      <a:pt x="3163" y="18438"/>
                    </a:cubicBezTo>
                    <a:cubicBezTo>
                      <a:pt x="4050" y="19323"/>
                      <a:pt x="4799" y="20073"/>
                      <a:pt x="4828" y="20103"/>
                    </a:cubicBezTo>
                    <a:cubicBezTo>
                      <a:pt x="4857" y="20131"/>
                      <a:pt x="4904" y="20131"/>
                      <a:pt x="4934" y="20103"/>
                    </a:cubicBezTo>
                    <a:cubicBezTo>
                      <a:pt x="4962" y="20073"/>
                      <a:pt x="5747" y="19288"/>
                      <a:pt x="6679" y="18356"/>
                    </a:cubicBezTo>
                    <a:cubicBezTo>
                      <a:pt x="7610" y="17426"/>
                      <a:pt x="8372" y="17741"/>
                      <a:pt x="8372" y="19057"/>
                    </a:cubicBezTo>
                    <a:cubicBezTo>
                      <a:pt x="8372" y="20375"/>
                      <a:pt x="8372" y="21485"/>
                      <a:pt x="8372" y="21526"/>
                    </a:cubicBezTo>
                    <a:cubicBezTo>
                      <a:pt x="8372" y="21567"/>
                      <a:pt x="8404" y="21600"/>
                      <a:pt x="8445" y="21600"/>
                    </a:cubicBezTo>
                    <a:cubicBezTo>
                      <a:pt x="8487" y="21600"/>
                      <a:pt x="9546" y="21600"/>
                      <a:pt x="10799" y="21600"/>
                    </a:cubicBezTo>
                    <a:cubicBezTo>
                      <a:pt x="12054" y="21600"/>
                      <a:pt x="13114" y="21600"/>
                      <a:pt x="13154" y="21600"/>
                    </a:cubicBezTo>
                    <a:cubicBezTo>
                      <a:pt x="13194" y="21600"/>
                      <a:pt x="13228" y="21567"/>
                      <a:pt x="13228" y="21525"/>
                    </a:cubicBezTo>
                    <a:cubicBezTo>
                      <a:pt x="13229" y="21485"/>
                      <a:pt x="13228" y="20374"/>
                      <a:pt x="13228" y="19059"/>
                    </a:cubicBezTo>
                    <a:cubicBezTo>
                      <a:pt x="13228" y="17741"/>
                      <a:pt x="13990" y="17425"/>
                      <a:pt x="14921" y="18356"/>
                    </a:cubicBezTo>
                    <a:cubicBezTo>
                      <a:pt x="15851" y="19287"/>
                      <a:pt x="16637" y="20073"/>
                      <a:pt x="16666" y="20103"/>
                    </a:cubicBezTo>
                    <a:cubicBezTo>
                      <a:pt x="16695" y="20131"/>
                      <a:pt x="16742" y="20131"/>
                      <a:pt x="16771" y="20103"/>
                    </a:cubicBezTo>
                    <a:cubicBezTo>
                      <a:pt x="16799" y="20073"/>
                      <a:pt x="17549" y="19323"/>
                      <a:pt x="18436" y="18438"/>
                    </a:cubicBezTo>
                    <a:cubicBezTo>
                      <a:pt x="19323" y="17551"/>
                      <a:pt x="20073" y="16801"/>
                      <a:pt x="20101" y="16773"/>
                    </a:cubicBezTo>
                    <a:cubicBezTo>
                      <a:pt x="20129" y="16743"/>
                      <a:pt x="20129" y="16696"/>
                      <a:pt x="20101" y="16666"/>
                    </a:cubicBezTo>
                    <a:cubicBezTo>
                      <a:pt x="20073" y="16638"/>
                      <a:pt x="19287" y="15852"/>
                      <a:pt x="18355" y="14921"/>
                    </a:cubicBezTo>
                    <a:cubicBezTo>
                      <a:pt x="17423" y="13990"/>
                      <a:pt x="17739" y="13228"/>
                      <a:pt x="19056" y="13228"/>
                    </a:cubicBezTo>
                    <a:cubicBezTo>
                      <a:pt x="20374" y="13228"/>
                      <a:pt x="21485" y="13228"/>
                      <a:pt x="21525" y="13228"/>
                    </a:cubicBezTo>
                    <a:cubicBezTo>
                      <a:pt x="21566" y="13228"/>
                      <a:pt x="21599" y="13195"/>
                      <a:pt x="21599" y="13154"/>
                    </a:cubicBezTo>
                    <a:cubicBezTo>
                      <a:pt x="21599" y="13114"/>
                      <a:pt x="21599" y="12054"/>
                      <a:pt x="21599" y="10800"/>
                    </a:cubicBezTo>
                    <a:cubicBezTo>
                      <a:pt x="21599" y="9546"/>
                      <a:pt x="21599" y="8486"/>
                      <a:pt x="21600" y="8445"/>
                    </a:cubicBezTo>
                    <a:cubicBezTo>
                      <a:pt x="21598" y="8405"/>
                      <a:pt x="21565" y="8370"/>
                      <a:pt x="21525" y="8370"/>
                    </a:cubicBezTo>
                    <a:close/>
                    <a:moveTo>
                      <a:pt x="13530" y="13426"/>
                    </a:moveTo>
                    <a:cubicBezTo>
                      <a:pt x="12114" y="14843"/>
                      <a:pt x="9818" y="14843"/>
                      <a:pt x="8402" y="13426"/>
                    </a:cubicBezTo>
                    <a:cubicBezTo>
                      <a:pt x="6986" y="12009"/>
                      <a:pt x="6986" y="9712"/>
                      <a:pt x="8402" y="8297"/>
                    </a:cubicBezTo>
                    <a:cubicBezTo>
                      <a:pt x="9819" y="6881"/>
                      <a:pt x="12115" y="6880"/>
                      <a:pt x="13530" y="8297"/>
                    </a:cubicBezTo>
                    <a:cubicBezTo>
                      <a:pt x="14948" y="9712"/>
                      <a:pt x="14947" y="12010"/>
                      <a:pt x="13530" y="13426"/>
                    </a:cubicBezTo>
                    <a:close/>
                    <a:moveTo>
                      <a:pt x="13530" y="13426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9" name="ïšḻïďê-Straight Connector 30">
            <a:extLst>
              <a:ext uri="{FF2B5EF4-FFF2-40B4-BE49-F238E27FC236}">
                <a16:creationId xmlns:a16="http://schemas.microsoft.com/office/drawing/2014/main" id="{956CA01F-0A60-4485-A248-C961155746EB}"/>
              </a:ext>
            </a:extLst>
          </p:cNvPr>
          <p:cNvCxnSpPr/>
          <p:nvPr/>
        </p:nvCxnSpPr>
        <p:spPr>
          <a:xfrm>
            <a:off x="3004600" y="2533836"/>
            <a:ext cx="0" cy="257927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6024A7F-B675-45A6-A1DA-EA0473820806}"/>
              </a:ext>
            </a:extLst>
          </p:cNvPr>
          <p:cNvGrpSpPr/>
          <p:nvPr/>
        </p:nvGrpSpPr>
        <p:grpSpPr>
          <a:xfrm>
            <a:off x="2639055" y="1715045"/>
            <a:ext cx="731092" cy="824167"/>
            <a:chOff x="3518740" y="2286726"/>
            <a:chExt cx="974789" cy="1098889"/>
          </a:xfrm>
        </p:grpSpPr>
        <p:grpSp>
          <p:nvGrpSpPr>
            <p:cNvPr id="55" name="Group 29">
              <a:extLst>
                <a:ext uri="{FF2B5EF4-FFF2-40B4-BE49-F238E27FC236}">
                  <a16:creationId xmlns:a16="http://schemas.microsoft.com/office/drawing/2014/main" id="{0D7E1664-7623-4263-8053-7B5CDAAFEB82}"/>
                </a:ext>
              </a:extLst>
            </p:cNvPr>
            <p:cNvGrpSpPr/>
            <p:nvPr/>
          </p:nvGrpSpPr>
          <p:grpSpPr>
            <a:xfrm>
              <a:off x="3518740" y="2286726"/>
              <a:ext cx="974789" cy="1098889"/>
              <a:chOff x="2865318" y="1820082"/>
              <a:chExt cx="773113" cy="871538"/>
            </a:xfrm>
          </p:grpSpPr>
          <p:sp>
            <p:nvSpPr>
              <p:cNvPr id="59" name="ïšḻïďê-Freeform: Shape 31">
                <a:extLst>
                  <a:ext uri="{FF2B5EF4-FFF2-40B4-BE49-F238E27FC236}">
                    <a16:creationId xmlns:a16="http://schemas.microsoft.com/office/drawing/2014/main" id="{32113B5B-F24F-4D0B-BC65-E84C9B51F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ïšḻïďê-Oval 32">
                <a:extLst>
                  <a:ext uri="{FF2B5EF4-FFF2-40B4-BE49-F238E27FC236}">
                    <a16:creationId xmlns:a16="http://schemas.microsoft.com/office/drawing/2014/main" id="{72A617C0-271D-42BF-8C3F-F6FFC78E757E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56" name="Group 6">
              <a:extLst>
                <a:ext uri="{FF2B5EF4-FFF2-40B4-BE49-F238E27FC236}">
                  <a16:creationId xmlns:a16="http://schemas.microsoft.com/office/drawing/2014/main" id="{A6566688-E2AA-4222-8AB0-3DBCC1251DEA}"/>
                </a:ext>
              </a:extLst>
            </p:cNvPr>
            <p:cNvGrpSpPr/>
            <p:nvPr/>
          </p:nvGrpSpPr>
          <p:grpSpPr>
            <a:xfrm>
              <a:off x="3833865" y="2579776"/>
              <a:ext cx="344532" cy="342188"/>
              <a:chOff x="3833865" y="2579776"/>
              <a:chExt cx="344532" cy="342188"/>
            </a:xfrm>
            <a:solidFill>
              <a:srgbClr val="ABCE5A"/>
            </a:solidFill>
          </p:grpSpPr>
          <p:sp>
            <p:nvSpPr>
              <p:cNvPr id="57" name="ïšḻïďê-Freeform: Shape 79">
                <a:extLst>
                  <a:ext uri="{FF2B5EF4-FFF2-40B4-BE49-F238E27FC236}">
                    <a16:creationId xmlns:a16="http://schemas.microsoft.com/office/drawing/2014/main" id="{B18AD107-4A74-4EAF-8C4A-C74146D07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865" y="2579776"/>
                <a:ext cx="258697" cy="2566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2691" y="15798"/>
                    </a:moveTo>
                    <a:lnTo>
                      <a:pt x="2691" y="2701"/>
                    </a:lnTo>
                    <a:lnTo>
                      <a:pt x="18909" y="2701"/>
                    </a:lnTo>
                    <a:lnTo>
                      <a:pt x="18909" y="4655"/>
                    </a:lnTo>
                    <a:lnTo>
                      <a:pt x="21600" y="4655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4638" y="21600"/>
                    </a:lnTo>
                    <a:lnTo>
                      <a:pt x="4638" y="15798"/>
                    </a:lnTo>
                    <a:lnTo>
                      <a:pt x="2691" y="15798"/>
                    </a:lnTo>
                    <a:close/>
                    <a:moveTo>
                      <a:pt x="2691" y="1579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ïšḻïďê-Freeform: Shape 80">
                <a:extLst>
                  <a:ext uri="{FF2B5EF4-FFF2-40B4-BE49-F238E27FC236}">
                    <a16:creationId xmlns:a16="http://schemas.microsoft.com/office/drawing/2014/main" id="{4D465790-08D6-4990-BF19-A123D1F4D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104" y="2665323"/>
                <a:ext cx="259293" cy="2566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  <a:moveTo>
                      <a:pt x="18909" y="15798"/>
                    </a:moveTo>
                    <a:lnTo>
                      <a:pt x="2691" y="15798"/>
                    </a:lnTo>
                    <a:lnTo>
                      <a:pt x="2691" y="2701"/>
                    </a:lnTo>
                    <a:lnTo>
                      <a:pt x="18909" y="2701"/>
                    </a:lnTo>
                    <a:lnTo>
                      <a:pt x="18909" y="15798"/>
                    </a:lnTo>
                    <a:close/>
                    <a:moveTo>
                      <a:pt x="18909" y="1579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51" name="ïšḻïďê-Straight Connector 67">
            <a:extLst>
              <a:ext uri="{FF2B5EF4-FFF2-40B4-BE49-F238E27FC236}">
                <a16:creationId xmlns:a16="http://schemas.microsoft.com/office/drawing/2014/main" id="{3B1C2B90-94EE-4748-A580-116A909B607D}"/>
              </a:ext>
            </a:extLst>
          </p:cNvPr>
          <p:cNvCxnSpPr/>
          <p:nvPr/>
        </p:nvCxnSpPr>
        <p:spPr>
          <a:xfrm>
            <a:off x="7730181" y="2533836"/>
            <a:ext cx="0" cy="257926"/>
          </a:xfrm>
          <a:prstGeom prst="line">
            <a:avLst/>
          </a:prstGeom>
          <a:ln w="3175">
            <a:solidFill>
              <a:schemeClr val="accent5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65BF148-9F67-476D-B7B5-8594DB8F5B14}"/>
              </a:ext>
            </a:extLst>
          </p:cNvPr>
          <p:cNvGrpSpPr/>
          <p:nvPr/>
        </p:nvGrpSpPr>
        <p:grpSpPr>
          <a:xfrm>
            <a:off x="7364635" y="1715045"/>
            <a:ext cx="731092" cy="824167"/>
            <a:chOff x="7364635" y="1715045"/>
            <a:chExt cx="731092" cy="824167"/>
          </a:xfrm>
        </p:grpSpPr>
        <p:grpSp>
          <p:nvGrpSpPr>
            <p:cNvPr id="50" name="Group 66">
              <a:extLst>
                <a:ext uri="{FF2B5EF4-FFF2-40B4-BE49-F238E27FC236}">
                  <a16:creationId xmlns:a16="http://schemas.microsoft.com/office/drawing/2014/main" id="{0438C6B3-77AA-4FE4-A81E-13F634C47CD4}"/>
                </a:ext>
              </a:extLst>
            </p:cNvPr>
            <p:cNvGrpSpPr/>
            <p:nvPr/>
          </p:nvGrpSpPr>
          <p:grpSpPr>
            <a:xfrm>
              <a:off x="7364635" y="1715045"/>
              <a:ext cx="731092" cy="824167"/>
              <a:chOff x="2865318" y="1820082"/>
              <a:chExt cx="773113" cy="871538"/>
            </a:xfrm>
          </p:grpSpPr>
          <p:sp>
            <p:nvSpPr>
              <p:cNvPr id="53" name="ïšḻïďê-Freeform: Shape 68">
                <a:extLst>
                  <a:ext uri="{FF2B5EF4-FFF2-40B4-BE49-F238E27FC236}">
                    <a16:creationId xmlns:a16="http://schemas.microsoft.com/office/drawing/2014/main" id="{13E4552A-DD71-461E-AB13-BEF6D6E23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ïšḻïďê-Oval 69">
                <a:extLst>
                  <a:ext uri="{FF2B5EF4-FFF2-40B4-BE49-F238E27FC236}">
                    <a16:creationId xmlns:a16="http://schemas.microsoft.com/office/drawing/2014/main" id="{E8E880B7-E7BA-42F7-A3E2-757871FF2F79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52" name="ïšḻïďê-Freeform: Shape 81">
              <a:extLst>
                <a:ext uri="{FF2B5EF4-FFF2-40B4-BE49-F238E27FC236}">
                  <a16:creationId xmlns:a16="http://schemas.microsoft.com/office/drawing/2014/main" id="{09DD656D-8D67-45F4-B943-3FDB87525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59" y="1910051"/>
              <a:ext cx="256641" cy="258398"/>
            </a:xfrm>
            <a:custGeom>
              <a:avLst/>
              <a:gdLst>
                <a:gd name="T0" fmla="*/ 84371008 w 21582"/>
                <a:gd name="T1" fmla="*/ 294811013 h 21587"/>
                <a:gd name="T2" fmla="*/ 84371008 w 21582"/>
                <a:gd name="T3" fmla="*/ 294811013 h 21587"/>
                <a:gd name="T4" fmla="*/ 84305262 w 21582"/>
                <a:gd name="T5" fmla="*/ 294811013 h 21587"/>
                <a:gd name="T6" fmla="*/ 38787421 w 21582"/>
                <a:gd name="T7" fmla="*/ 279624603 h 21587"/>
                <a:gd name="T8" fmla="*/ 25285619 w 21582"/>
                <a:gd name="T9" fmla="*/ 267879555 h 21587"/>
                <a:gd name="T10" fmla="*/ 0 w 21582"/>
                <a:gd name="T11" fmla="*/ 207884495 h 21587"/>
                <a:gd name="T12" fmla="*/ 25658487 w 21582"/>
                <a:gd name="T13" fmla="*/ 147630356 h 21587"/>
                <a:gd name="T14" fmla="*/ 96169700 w 21582"/>
                <a:gd name="T15" fmla="*/ 120167052 h 21587"/>
                <a:gd name="T16" fmla="*/ 118995510 w 21582"/>
                <a:gd name="T17" fmla="*/ 121955865 h 21587"/>
                <a:gd name="T18" fmla="*/ 162304981 w 21582"/>
                <a:gd name="T19" fmla="*/ 127895997 h 21587"/>
                <a:gd name="T20" fmla="*/ 185462732 w 21582"/>
                <a:gd name="T21" fmla="*/ 130464395 h 21587"/>
                <a:gd name="T22" fmla="*/ 228798267 w 21582"/>
                <a:gd name="T23" fmla="*/ 115605202 h 21587"/>
                <a:gd name="T24" fmla="*/ 239945450 w 21582"/>
                <a:gd name="T25" fmla="*/ 88386957 h 21587"/>
                <a:gd name="T26" fmla="*/ 230661101 w 21582"/>
                <a:gd name="T27" fmla="*/ 63558903 h 21587"/>
                <a:gd name="T28" fmla="*/ 227947340 w 21582"/>
                <a:gd name="T29" fmla="*/ 60540807 h 21587"/>
                <a:gd name="T30" fmla="*/ 218888366 w 21582"/>
                <a:gd name="T31" fmla="*/ 53466297 h 21587"/>
                <a:gd name="T32" fmla="*/ 201065188 w 21582"/>
                <a:gd name="T33" fmla="*/ 48713612 h 21587"/>
                <a:gd name="T34" fmla="*/ 200958623 w 21582"/>
                <a:gd name="T35" fmla="*/ 48700986 h 21587"/>
                <a:gd name="T36" fmla="*/ 174275867 w 21582"/>
                <a:gd name="T37" fmla="*/ 59981147 h 21587"/>
                <a:gd name="T38" fmla="*/ 159990045 w 21582"/>
                <a:gd name="T39" fmla="*/ 104338943 h 21587"/>
                <a:gd name="T40" fmla="*/ 121628780 w 21582"/>
                <a:gd name="T41" fmla="*/ 99080941 h 21587"/>
                <a:gd name="T42" fmla="*/ 121681939 w 21582"/>
                <a:gd name="T43" fmla="*/ 99094843 h 21587"/>
                <a:gd name="T44" fmla="*/ 121601438 w 21582"/>
                <a:gd name="T45" fmla="*/ 99080941 h 21587"/>
                <a:gd name="T46" fmla="*/ 121455319 w 21582"/>
                <a:gd name="T47" fmla="*/ 99053126 h 21587"/>
                <a:gd name="T48" fmla="*/ 121535821 w 21582"/>
                <a:gd name="T49" fmla="*/ 99067028 h 21587"/>
                <a:gd name="T50" fmla="*/ 117079388 w 21582"/>
                <a:gd name="T51" fmla="*/ 98561722 h 21587"/>
                <a:gd name="T52" fmla="*/ 143829028 w 21582"/>
                <a:gd name="T53" fmla="*/ 26343994 h 21587"/>
                <a:gd name="T54" fmla="*/ 202235694 w 21582"/>
                <a:gd name="T55" fmla="*/ 13902 h 21587"/>
                <a:gd name="T56" fmla="*/ 202541549 w 21582"/>
                <a:gd name="T57" fmla="*/ 0 h 21587"/>
                <a:gd name="T58" fmla="*/ 202687678 w 21582"/>
                <a:gd name="T59" fmla="*/ 0 h 21587"/>
                <a:gd name="T60" fmla="*/ 261307358 w 21582"/>
                <a:gd name="T61" fmla="*/ 26616867 h 21587"/>
                <a:gd name="T62" fmla="*/ 272533883 w 21582"/>
                <a:gd name="T63" fmla="*/ 40246908 h 21587"/>
                <a:gd name="T64" fmla="*/ 287072292 w 21582"/>
                <a:gd name="T65" fmla="*/ 86762331 h 21587"/>
                <a:gd name="T66" fmla="*/ 273052761 w 21582"/>
                <a:gd name="T67" fmla="*/ 132935457 h 21587"/>
                <a:gd name="T68" fmla="*/ 261893121 w 21582"/>
                <a:gd name="T69" fmla="*/ 146524948 h 21587"/>
                <a:gd name="T70" fmla="*/ 191780732 w 21582"/>
                <a:gd name="T71" fmla="*/ 174603530 h 21587"/>
                <a:gd name="T72" fmla="*/ 167638287 w 21582"/>
                <a:gd name="T73" fmla="*/ 172458410 h 21587"/>
                <a:gd name="T74" fmla="*/ 124488659 w 21582"/>
                <a:gd name="T75" fmla="*/ 166696378 h 21587"/>
                <a:gd name="T76" fmla="*/ 101623167 w 21582"/>
                <a:gd name="T77" fmla="*/ 164114175 h 21587"/>
                <a:gd name="T78" fmla="*/ 57940829 w 21582"/>
                <a:gd name="T79" fmla="*/ 179370009 h 21587"/>
                <a:gd name="T80" fmla="*/ 51131174 w 21582"/>
                <a:gd name="T81" fmla="*/ 188628925 h 21587"/>
                <a:gd name="T82" fmla="*/ 47126842 w 21582"/>
                <a:gd name="T83" fmla="*/ 206600880 h 21587"/>
                <a:gd name="T84" fmla="*/ 53857274 w 21582"/>
                <a:gd name="T85" fmla="*/ 228083621 h 21587"/>
                <a:gd name="T86" fmla="*/ 58805362 w 21582"/>
                <a:gd name="T87" fmla="*/ 234133715 h 21587"/>
                <a:gd name="T88" fmla="*/ 85022398 w 21582"/>
                <a:gd name="T89" fmla="*/ 246260312 h 21587"/>
                <a:gd name="T90" fmla="*/ 85768026 w 21582"/>
                <a:gd name="T91" fmla="*/ 246288127 h 21587"/>
                <a:gd name="T92" fmla="*/ 112622965 w 21582"/>
                <a:gd name="T93" fmla="*/ 234857562 h 21587"/>
                <a:gd name="T94" fmla="*/ 126922393 w 21582"/>
                <a:gd name="T95" fmla="*/ 190267453 h 21587"/>
                <a:gd name="T96" fmla="*/ 164924634 w 21582"/>
                <a:gd name="T97" fmla="*/ 195334621 h 21587"/>
                <a:gd name="T98" fmla="*/ 169195267 w 21582"/>
                <a:gd name="T99" fmla="*/ 195976428 h 21587"/>
                <a:gd name="T100" fmla="*/ 143071071 w 21582"/>
                <a:gd name="T101" fmla="*/ 268152429 h 21587"/>
                <a:gd name="T102" fmla="*/ 84371008 w 21582"/>
                <a:gd name="T103" fmla="*/ 294811013 h 215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582" h="21587">
                  <a:moveTo>
                    <a:pt x="6343" y="21587"/>
                  </a:moveTo>
                  <a:lnTo>
                    <a:pt x="6343" y="21587"/>
                  </a:lnTo>
                  <a:cubicBezTo>
                    <a:pt x="6342" y="21587"/>
                    <a:pt x="6340" y="21587"/>
                    <a:pt x="6338" y="21587"/>
                  </a:cubicBezTo>
                  <a:cubicBezTo>
                    <a:pt x="5102" y="21582"/>
                    <a:pt x="3960" y="21211"/>
                    <a:pt x="2916" y="20475"/>
                  </a:cubicBezTo>
                  <a:cubicBezTo>
                    <a:pt x="2567" y="20229"/>
                    <a:pt x="2229" y="19943"/>
                    <a:pt x="1901" y="19615"/>
                  </a:cubicBezTo>
                  <a:cubicBezTo>
                    <a:pt x="631" y="18345"/>
                    <a:pt x="-3" y="16881"/>
                    <a:pt x="0" y="15222"/>
                  </a:cubicBezTo>
                  <a:cubicBezTo>
                    <a:pt x="3" y="13563"/>
                    <a:pt x="646" y="12092"/>
                    <a:pt x="1929" y="10810"/>
                  </a:cubicBezTo>
                  <a:cubicBezTo>
                    <a:pt x="3246" y="9493"/>
                    <a:pt x="5036" y="8799"/>
                    <a:pt x="7230" y="8799"/>
                  </a:cubicBezTo>
                  <a:cubicBezTo>
                    <a:pt x="7777" y="8799"/>
                    <a:pt x="8350" y="8843"/>
                    <a:pt x="8946" y="8930"/>
                  </a:cubicBezTo>
                  <a:lnTo>
                    <a:pt x="12202" y="9365"/>
                  </a:lnTo>
                  <a:cubicBezTo>
                    <a:pt x="12818" y="9494"/>
                    <a:pt x="13401" y="9553"/>
                    <a:pt x="13943" y="9553"/>
                  </a:cubicBezTo>
                  <a:cubicBezTo>
                    <a:pt x="15390" y="9553"/>
                    <a:pt x="16538" y="9129"/>
                    <a:pt x="17201" y="8465"/>
                  </a:cubicBezTo>
                  <a:cubicBezTo>
                    <a:pt x="17766" y="7901"/>
                    <a:pt x="18045" y="7236"/>
                    <a:pt x="18039" y="6472"/>
                  </a:cubicBezTo>
                  <a:cubicBezTo>
                    <a:pt x="18019" y="5789"/>
                    <a:pt x="17787" y="5182"/>
                    <a:pt x="17341" y="4654"/>
                  </a:cubicBezTo>
                  <a:cubicBezTo>
                    <a:pt x="17277" y="4579"/>
                    <a:pt x="17210" y="4505"/>
                    <a:pt x="17137" y="4433"/>
                  </a:cubicBezTo>
                  <a:cubicBezTo>
                    <a:pt x="16926" y="4221"/>
                    <a:pt x="16699" y="4049"/>
                    <a:pt x="16456" y="3915"/>
                  </a:cubicBezTo>
                  <a:cubicBezTo>
                    <a:pt x="16053" y="3693"/>
                    <a:pt x="15607" y="3577"/>
                    <a:pt x="15116" y="3567"/>
                  </a:cubicBezTo>
                  <a:cubicBezTo>
                    <a:pt x="15113" y="3567"/>
                    <a:pt x="15111" y="3566"/>
                    <a:pt x="15108" y="3566"/>
                  </a:cubicBezTo>
                  <a:cubicBezTo>
                    <a:pt x="14343" y="3544"/>
                    <a:pt x="13675" y="3819"/>
                    <a:pt x="13102" y="4392"/>
                  </a:cubicBezTo>
                  <a:cubicBezTo>
                    <a:pt x="12398" y="5096"/>
                    <a:pt x="11967" y="6055"/>
                    <a:pt x="12028" y="7640"/>
                  </a:cubicBezTo>
                  <a:lnTo>
                    <a:pt x="9144" y="7255"/>
                  </a:lnTo>
                  <a:cubicBezTo>
                    <a:pt x="9145" y="7256"/>
                    <a:pt x="9147" y="7256"/>
                    <a:pt x="9148" y="7256"/>
                  </a:cubicBezTo>
                  <a:cubicBezTo>
                    <a:pt x="9146" y="7256"/>
                    <a:pt x="9144" y="7255"/>
                    <a:pt x="9142" y="7255"/>
                  </a:cubicBezTo>
                  <a:lnTo>
                    <a:pt x="9131" y="7253"/>
                  </a:lnTo>
                  <a:cubicBezTo>
                    <a:pt x="9133" y="7254"/>
                    <a:pt x="9135" y="7254"/>
                    <a:pt x="9137" y="7254"/>
                  </a:cubicBezTo>
                  <a:cubicBezTo>
                    <a:pt x="9024" y="7238"/>
                    <a:pt x="8915" y="7231"/>
                    <a:pt x="8802" y="7217"/>
                  </a:cubicBezTo>
                  <a:cubicBezTo>
                    <a:pt x="8704" y="4934"/>
                    <a:pt x="9346" y="3396"/>
                    <a:pt x="10813" y="1929"/>
                  </a:cubicBezTo>
                  <a:cubicBezTo>
                    <a:pt x="12115" y="628"/>
                    <a:pt x="13578" y="-13"/>
                    <a:pt x="15204" y="1"/>
                  </a:cubicBezTo>
                  <a:lnTo>
                    <a:pt x="15227" y="0"/>
                  </a:lnTo>
                  <a:cubicBezTo>
                    <a:pt x="15231" y="0"/>
                    <a:pt x="15234" y="0"/>
                    <a:pt x="15238" y="0"/>
                  </a:cubicBezTo>
                  <a:cubicBezTo>
                    <a:pt x="16877" y="0"/>
                    <a:pt x="18346" y="650"/>
                    <a:pt x="19645" y="1949"/>
                  </a:cubicBezTo>
                  <a:cubicBezTo>
                    <a:pt x="19966" y="2270"/>
                    <a:pt x="20248" y="2603"/>
                    <a:pt x="20489" y="2947"/>
                  </a:cubicBezTo>
                  <a:cubicBezTo>
                    <a:pt x="21214" y="3980"/>
                    <a:pt x="21578" y="5116"/>
                    <a:pt x="21582" y="6353"/>
                  </a:cubicBezTo>
                  <a:cubicBezTo>
                    <a:pt x="21597" y="7580"/>
                    <a:pt x="21246" y="8706"/>
                    <a:pt x="20528" y="9734"/>
                  </a:cubicBezTo>
                  <a:cubicBezTo>
                    <a:pt x="20289" y="10077"/>
                    <a:pt x="20010" y="10409"/>
                    <a:pt x="19689" y="10729"/>
                  </a:cubicBezTo>
                  <a:cubicBezTo>
                    <a:pt x="18342" y="12076"/>
                    <a:pt x="16560" y="12785"/>
                    <a:pt x="14418" y="12785"/>
                  </a:cubicBezTo>
                  <a:cubicBezTo>
                    <a:pt x="13838" y="12785"/>
                    <a:pt x="13234" y="12734"/>
                    <a:pt x="12603" y="12628"/>
                  </a:cubicBezTo>
                  <a:lnTo>
                    <a:pt x="9359" y="12206"/>
                  </a:lnTo>
                  <a:cubicBezTo>
                    <a:pt x="8753" y="12077"/>
                    <a:pt x="8177" y="12017"/>
                    <a:pt x="7640" y="12017"/>
                  </a:cubicBezTo>
                  <a:cubicBezTo>
                    <a:pt x="6196" y="12017"/>
                    <a:pt x="5038" y="12452"/>
                    <a:pt x="4356" y="13134"/>
                  </a:cubicBezTo>
                  <a:cubicBezTo>
                    <a:pt x="4144" y="13346"/>
                    <a:pt x="3973" y="13572"/>
                    <a:pt x="3844" y="13812"/>
                  </a:cubicBezTo>
                  <a:cubicBezTo>
                    <a:pt x="3629" y="14211"/>
                    <a:pt x="3528" y="14650"/>
                    <a:pt x="3543" y="15128"/>
                  </a:cubicBezTo>
                  <a:cubicBezTo>
                    <a:pt x="3560" y="15714"/>
                    <a:pt x="3728" y="16238"/>
                    <a:pt x="4049" y="16701"/>
                  </a:cubicBezTo>
                  <a:cubicBezTo>
                    <a:pt x="4156" y="16856"/>
                    <a:pt x="4280" y="17003"/>
                    <a:pt x="4421" y="17144"/>
                  </a:cubicBezTo>
                  <a:cubicBezTo>
                    <a:pt x="4978" y="17701"/>
                    <a:pt x="5635" y="17997"/>
                    <a:pt x="6392" y="18032"/>
                  </a:cubicBezTo>
                  <a:lnTo>
                    <a:pt x="6448" y="18034"/>
                  </a:lnTo>
                  <a:cubicBezTo>
                    <a:pt x="7230" y="18040"/>
                    <a:pt x="7902" y="17761"/>
                    <a:pt x="8467" y="17197"/>
                  </a:cubicBezTo>
                  <a:cubicBezTo>
                    <a:pt x="9177" y="16486"/>
                    <a:pt x="9610" y="15521"/>
                    <a:pt x="9542" y="13932"/>
                  </a:cubicBezTo>
                  <a:lnTo>
                    <a:pt x="12399" y="14303"/>
                  </a:lnTo>
                  <a:cubicBezTo>
                    <a:pt x="12506" y="14321"/>
                    <a:pt x="12613" y="14335"/>
                    <a:pt x="12720" y="14350"/>
                  </a:cubicBezTo>
                  <a:cubicBezTo>
                    <a:pt x="12790" y="16689"/>
                    <a:pt x="12167" y="18224"/>
                    <a:pt x="10756" y="19635"/>
                  </a:cubicBezTo>
                  <a:cubicBezTo>
                    <a:pt x="9457" y="20934"/>
                    <a:pt x="7986" y="21584"/>
                    <a:pt x="6343" y="2158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6" name="ïšḻïďê-Straight Connector 46">
            <a:extLst>
              <a:ext uri="{FF2B5EF4-FFF2-40B4-BE49-F238E27FC236}">
                <a16:creationId xmlns:a16="http://schemas.microsoft.com/office/drawing/2014/main" id="{891A4C89-CE6F-4400-AFCD-CD7031F2EE57}"/>
              </a:ext>
            </a:extLst>
          </p:cNvPr>
          <p:cNvCxnSpPr/>
          <p:nvPr/>
        </p:nvCxnSpPr>
        <p:spPr>
          <a:xfrm>
            <a:off x="6154988" y="2533836"/>
            <a:ext cx="0" cy="257927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>
            <a:extLst>
              <a:ext uri="{FF2B5EF4-FFF2-40B4-BE49-F238E27FC236}">
                <a16:creationId xmlns:a16="http://schemas.microsoft.com/office/drawing/2014/main" id="{581C748F-BFCF-4A89-9C98-E9515A0E4269}"/>
              </a:ext>
            </a:extLst>
          </p:cNvPr>
          <p:cNvGrpSpPr/>
          <p:nvPr/>
        </p:nvGrpSpPr>
        <p:grpSpPr>
          <a:xfrm>
            <a:off x="5789443" y="1715045"/>
            <a:ext cx="731092" cy="824167"/>
            <a:chOff x="7719257" y="2286726"/>
            <a:chExt cx="974789" cy="1098889"/>
          </a:xfrm>
        </p:grpSpPr>
        <p:grpSp>
          <p:nvGrpSpPr>
            <p:cNvPr id="43" name="Group 45">
              <a:extLst>
                <a:ext uri="{FF2B5EF4-FFF2-40B4-BE49-F238E27FC236}">
                  <a16:creationId xmlns:a16="http://schemas.microsoft.com/office/drawing/2014/main" id="{A50A25D2-F8C3-4381-A853-9E7C3D6B9306}"/>
                </a:ext>
              </a:extLst>
            </p:cNvPr>
            <p:cNvGrpSpPr/>
            <p:nvPr/>
          </p:nvGrpSpPr>
          <p:grpSpPr>
            <a:xfrm>
              <a:off x="7719257" y="2286726"/>
              <a:ext cx="974789" cy="1098889"/>
              <a:chOff x="2865318" y="1820082"/>
              <a:chExt cx="773113" cy="871538"/>
            </a:xfrm>
          </p:grpSpPr>
          <p:sp>
            <p:nvSpPr>
              <p:cNvPr id="48" name="ïšḻïďê-Freeform: Shape 54">
                <a:extLst>
                  <a:ext uri="{FF2B5EF4-FFF2-40B4-BE49-F238E27FC236}">
                    <a16:creationId xmlns:a16="http://schemas.microsoft.com/office/drawing/2014/main" id="{235B1077-B058-421F-B7FB-81E6E6310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ïšḻïďê-Oval 57">
                <a:extLst>
                  <a:ext uri="{FF2B5EF4-FFF2-40B4-BE49-F238E27FC236}">
                    <a16:creationId xmlns:a16="http://schemas.microsoft.com/office/drawing/2014/main" id="{56F59F61-A097-4AFC-86EF-B26755DC7D6E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Group 8">
              <a:extLst>
                <a:ext uri="{FF2B5EF4-FFF2-40B4-BE49-F238E27FC236}">
                  <a16:creationId xmlns:a16="http://schemas.microsoft.com/office/drawing/2014/main" id="{2B5EB960-6FC4-4EBE-A64F-F643B9FA1CB8}"/>
                </a:ext>
              </a:extLst>
            </p:cNvPr>
            <p:cNvGrpSpPr/>
            <p:nvPr/>
          </p:nvGrpSpPr>
          <p:grpSpPr>
            <a:xfrm>
              <a:off x="8035555" y="2590267"/>
              <a:ext cx="342188" cy="257813"/>
              <a:chOff x="8035555" y="2590267"/>
              <a:chExt cx="342188" cy="257813"/>
            </a:xfrm>
            <a:solidFill>
              <a:srgbClr val="886EBA"/>
            </a:solidFill>
          </p:grpSpPr>
          <p:sp>
            <p:nvSpPr>
              <p:cNvPr id="45" name="ïšḻïďê-Freeform: Shape 83">
                <a:extLst>
                  <a:ext uri="{FF2B5EF4-FFF2-40B4-BE49-F238E27FC236}">
                    <a16:creationId xmlns:a16="http://schemas.microsoft.com/office/drawing/2014/main" id="{4146B990-B389-4DC2-AB58-61E6FA96F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555" y="2590267"/>
                <a:ext cx="342188" cy="2578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  <a:moveTo>
                      <a:pt x="19798" y="19200"/>
                    </a:moveTo>
                    <a:lnTo>
                      <a:pt x="1802" y="19200"/>
                    </a:lnTo>
                    <a:lnTo>
                      <a:pt x="1802" y="2400"/>
                    </a:lnTo>
                    <a:lnTo>
                      <a:pt x="19798" y="2400"/>
                    </a:lnTo>
                    <a:lnTo>
                      <a:pt x="19798" y="19200"/>
                    </a:lnTo>
                    <a:close/>
                    <a:moveTo>
                      <a:pt x="19798" y="19200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ïšḻïďê-Freeform: Shape 84">
                <a:extLst>
                  <a:ext uri="{FF2B5EF4-FFF2-40B4-BE49-F238E27FC236}">
                    <a16:creationId xmlns:a16="http://schemas.microsoft.com/office/drawing/2014/main" id="{65938D46-532F-41E9-8F4C-DF2949F1F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7446" y="2666833"/>
                <a:ext cx="224951" cy="1292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8676" y="4992"/>
                    </a:lnTo>
                    <a:lnTo>
                      <a:pt x="16483" y="6269"/>
                    </a:lnTo>
                    <a:lnTo>
                      <a:pt x="14583" y="0"/>
                    </a:lnTo>
                    <a:lnTo>
                      <a:pt x="8443" y="15509"/>
                    </a:lnTo>
                    <a:lnTo>
                      <a:pt x="5154" y="11801"/>
                    </a:ln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ïšḻïďê-Freeform: Shape 85">
                <a:extLst>
                  <a:ext uri="{FF2B5EF4-FFF2-40B4-BE49-F238E27FC236}">
                    <a16:creationId xmlns:a16="http://schemas.microsoft.com/office/drawing/2014/main" id="{C4C6A600-94BA-4EC0-9BBB-EF05420FA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2207" y="2652477"/>
                <a:ext cx="53560" cy="53836"/>
              </a:xfrm>
              <a:custGeom>
                <a:avLst/>
                <a:gdLst>
                  <a:gd name="T0" fmla="*/ 0 w 21598"/>
                  <a:gd name="T1" fmla="*/ 0 h 21598"/>
                  <a:gd name="T2" fmla="*/ 0 w 21598"/>
                  <a:gd name="T3" fmla="*/ 0 h 21598"/>
                  <a:gd name="T4" fmla="*/ 0 w 21598"/>
                  <a:gd name="T5" fmla="*/ 0 h 21598"/>
                  <a:gd name="T6" fmla="*/ 0 w 21598"/>
                  <a:gd name="T7" fmla="*/ 0 h 21598"/>
                  <a:gd name="T8" fmla="*/ 0 w 21598"/>
                  <a:gd name="T9" fmla="*/ 0 h 21598"/>
                  <a:gd name="T10" fmla="*/ 0 w 21598"/>
                  <a:gd name="T11" fmla="*/ 0 h 21598"/>
                  <a:gd name="T12" fmla="*/ 0 w 21598"/>
                  <a:gd name="T13" fmla="*/ 0 h 21598"/>
                  <a:gd name="T14" fmla="*/ 0 w 21598"/>
                  <a:gd name="T15" fmla="*/ 0 h 21598"/>
                  <a:gd name="T16" fmla="*/ 0 w 21598"/>
                  <a:gd name="T17" fmla="*/ 0 h 21598"/>
                  <a:gd name="T18" fmla="*/ 0 w 21598"/>
                  <a:gd name="T19" fmla="*/ 0 h 21598"/>
                  <a:gd name="T20" fmla="*/ 0 w 21598"/>
                  <a:gd name="T21" fmla="*/ 0 h 21598"/>
                  <a:gd name="T22" fmla="*/ 0 w 21598"/>
                  <a:gd name="T23" fmla="*/ 0 h 21598"/>
                  <a:gd name="T24" fmla="*/ 0 w 21598"/>
                  <a:gd name="T25" fmla="*/ 0 h 21598"/>
                  <a:gd name="T26" fmla="*/ 0 w 21598"/>
                  <a:gd name="T27" fmla="*/ 0 h 21598"/>
                  <a:gd name="T28" fmla="*/ 0 w 21598"/>
                  <a:gd name="T29" fmla="*/ 0 h 21598"/>
                  <a:gd name="T30" fmla="*/ 0 w 21598"/>
                  <a:gd name="T31" fmla="*/ 0 h 21598"/>
                  <a:gd name="T32" fmla="*/ 0 w 21598"/>
                  <a:gd name="T33" fmla="*/ 0 h 21598"/>
                  <a:gd name="T34" fmla="*/ 0 w 21598"/>
                  <a:gd name="T35" fmla="*/ 0 h 215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20" name="ïšḻïďê-Straight Connector 22">
            <a:extLst>
              <a:ext uri="{FF2B5EF4-FFF2-40B4-BE49-F238E27FC236}">
                <a16:creationId xmlns:a16="http://schemas.microsoft.com/office/drawing/2014/main" id="{6ADAFC78-0D25-4E79-9D0B-2B85FD470DEB}"/>
              </a:ext>
            </a:extLst>
          </p:cNvPr>
          <p:cNvCxnSpPr/>
          <p:nvPr/>
        </p:nvCxnSpPr>
        <p:spPr>
          <a:xfrm>
            <a:off x="1429406" y="2533836"/>
            <a:ext cx="0" cy="25792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9">
            <a:extLst>
              <a:ext uri="{FF2B5EF4-FFF2-40B4-BE49-F238E27FC236}">
                <a16:creationId xmlns:a16="http://schemas.microsoft.com/office/drawing/2014/main" id="{B091F080-A35D-47A2-BB65-64681A35F53C}"/>
              </a:ext>
            </a:extLst>
          </p:cNvPr>
          <p:cNvGrpSpPr/>
          <p:nvPr/>
        </p:nvGrpSpPr>
        <p:grpSpPr>
          <a:xfrm>
            <a:off x="1063861" y="1715045"/>
            <a:ext cx="731092" cy="824167"/>
            <a:chOff x="1418481" y="2286726"/>
            <a:chExt cx="974789" cy="1098889"/>
          </a:xfrm>
        </p:grpSpPr>
        <p:grpSp>
          <p:nvGrpSpPr>
            <p:cNvPr id="37" name="Group 21">
              <a:extLst>
                <a:ext uri="{FF2B5EF4-FFF2-40B4-BE49-F238E27FC236}">
                  <a16:creationId xmlns:a16="http://schemas.microsoft.com/office/drawing/2014/main" id="{75C1AA8B-2B7D-4F55-98DC-E2E2F334B57C}"/>
                </a:ext>
              </a:extLst>
            </p:cNvPr>
            <p:cNvGrpSpPr/>
            <p:nvPr/>
          </p:nvGrpSpPr>
          <p:grpSpPr>
            <a:xfrm>
              <a:off x="1418481" y="2286726"/>
              <a:ext cx="974789" cy="1098889"/>
              <a:chOff x="2865318" y="1820082"/>
              <a:chExt cx="773113" cy="871538"/>
            </a:xfrm>
          </p:grpSpPr>
          <p:sp>
            <p:nvSpPr>
              <p:cNvPr id="41" name="ïšḻïďê-Freeform: Shape 23">
                <a:extLst>
                  <a:ext uri="{FF2B5EF4-FFF2-40B4-BE49-F238E27FC236}">
                    <a16:creationId xmlns:a16="http://schemas.microsoft.com/office/drawing/2014/main" id="{88099B77-7E35-43D5-BE82-752355DD3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ïšḻïďê-Oval 24">
                <a:extLst>
                  <a:ext uri="{FF2B5EF4-FFF2-40B4-BE49-F238E27FC236}">
                    <a16:creationId xmlns:a16="http://schemas.microsoft.com/office/drawing/2014/main" id="{898B0D61-EA32-4558-9488-C22A8E20A302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1B71C711-7B33-4317-BBC0-C65627BB6E51}"/>
                </a:ext>
              </a:extLst>
            </p:cNvPr>
            <p:cNvGrpSpPr/>
            <p:nvPr/>
          </p:nvGrpSpPr>
          <p:grpSpPr>
            <a:xfrm>
              <a:off x="1718092" y="2567302"/>
              <a:ext cx="344532" cy="344532"/>
              <a:chOff x="1718092" y="2567302"/>
              <a:chExt cx="344532" cy="344532"/>
            </a:xfrm>
          </p:grpSpPr>
          <p:sp>
            <p:nvSpPr>
              <p:cNvPr id="39" name="ïšḻïďê-Freeform: Shape 87">
                <a:extLst>
                  <a:ext uri="{FF2B5EF4-FFF2-40B4-BE49-F238E27FC236}">
                    <a16:creationId xmlns:a16="http://schemas.microsoft.com/office/drawing/2014/main" id="{7D08691A-2DCD-498D-B0EB-1FFAD1AC5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092" y="2567302"/>
                <a:ext cx="344532" cy="3445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19200"/>
                    </a:moveTo>
                    <a:cubicBezTo>
                      <a:pt x="6168" y="19200"/>
                      <a:pt x="2400" y="15432"/>
                      <a:pt x="2400" y="10800"/>
                    </a:cubicBezTo>
                    <a:cubicBezTo>
                      <a:pt x="2400" y="6168"/>
                      <a:pt x="6168" y="2400"/>
                      <a:pt x="10800" y="2400"/>
                    </a:cubicBezTo>
                    <a:cubicBezTo>
                      <a:pt x="15432" y="2400"/>
                      <a:pt x="19200" y="6168"/>
                      <a:pt x="19200" y="10800"/>
                    </a:cubicBezTo>
                    <a:cubicBezTo>
                      <a:pt x="19200" y="15432"/>
                      <a:pt x="15432" y="19200"/>
                      <a:pt x="10800" y="19200"/>
                    </a:cubicBezTo>
                    <a:close/>
                    <a:moveTo>
                      <a:pt x="10800" y="192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ïšḻïďê-Freeform: Shape 88">
                <a:extLst>
                  <a:ext uri="{FF2B5EF4-FFF2-40B4-BE49-F238E27FC236}">
                    <a16:creationId xmlns:a16="http://schemas.microsoft.com/office/drawing/2014/main" id="{C425925B-AB9B-480A-B8A4-017456BE2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569" y="2658220"/>
                <a:ext cx="167772" cy="1668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7323" y="7316"/>
                    </a:moveTo>
                    <a:lnTo>
                      <a:pt x="7322" y="7318"/>
                    </a:lnTo>
                    <a:lnTo>
                      <a:pt x="7319" y="7319"/>
                    </a:lnTo>
                    <a:lnTo>
                      <a:pt x="7320" y="7321"/>
                    </a:lnTo>
                    <a:lnTo>
                      <a:pt x="0" y="21600"/>
                    </a:lnTo>
                    <a:lnTo>
                      <a:pt x="14275" y="14284"/>
                    </a:lnTo>
                    <a:lnTo>
                      <a:pt x="14277" y="14285"/>
                    </a:lnTo>
                    <a:lnTo>
                      <a:pt x="14278" y="14281"/>
                    </a:lnTo>
                    <a:lnTo>
                      <a:pt x="14281" y="14281"/>
                    </a:lnTo>
                    <a:lnTo>
                      <a:pt x="14402" y="14068"/>
                    </a:lnTo>
                    <a:lnTo>
                      <a:pt x="21600" y="0"/>
                    </a:lnTo>
                    <a:lnTo>
                      <a:pt x="7537" y="7194"/>
                    </a:lnTo>
                    <a:lnTo>
                      <a:pt x="7323" y="7316"/>
                    </a:lnTo>
                    <a:close/>
                    <a:moveTo>
                      <a:pt x="8634" y="8635"/>
                    </a:moveTo>
                    <a:lnTo>
                      <a:pt x="12961" y="12967"/>
                    </a:lnTo>
                    <a:lnTo>
                      <a:pt x="4342" y="17259"/>
                    </a:lnTo>
                    <a:lnTo>
                      <a:pt x="8632" y="8636"/>
                    </a:lnTo>
                    <a:lnTo>
                      <a:pt x="8634" y="8635"/>
                    </a:lnTo>
                    <a:close/>
                    <a:moveTo>
                      <a:pt x="8634" y="8635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Group 61">
            <a:extLst>
              <a:ext uri="{FF2B5EF4-FFF2-40B4-BE49-F238E27FC236}">
                <a16:creationId xmlns:a16="http://schemas.microsoft.com/office/drawing/2014/main" id="{9524181B-6055-42AF-BD8A-777C0BC62502}"/>
              </a:ext>
            </a:extLst>
          </p:cNvPr>
          <p:cNvGrpSpPr/>
          <p:nvPr/>
        </p:nvGrpSpPr>
        <p:grpSpPr>
          <a:xfrm>
            <a:off x="848490" y="3373787"/>
            <a:ext cx="1161830" cy="445218"/>
            <a:chOff x="5391685" y="5488955"/>
            <a:chExt cx="1549107" cy="593624"/>
          </a:xfrm>
        </p:grpSpPr>
        <p:sp>
          <p:nvSpPr>
            <p:cNvPr id="35" name="ïšḻïďê-Rectangle 63">
              <a:extLst>
                <a:ext uri="{FF2B5EF4-FFF2-40B4-BE49-F238E27FC236}">
                  <a16:creationId xmlns:a16="http://schemas.microsoft.com/office/drawing/2014/main" id="{52B75286-16E8-4117-8396-CAD367F94975}"/>
                </a:ext>
              </a:extLst>
            </p:cNvPr>
            <p:cNvSpPr/>
            <p:nvPr/>
          </p:nvSpPr>
          <p:spPr>
            <a:xfrm>
              <a:off x="5391685" y="5488955"/>
              <a:ext cx="1549107" cy="246221"/>
            </a:xfrm>
            <a:prstGeom prst="rect">
              <a:avLst/>
            </a:prstGeom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altLang="zh-CN" sz="1600" b="1">
                  <a:solidFill>
                    <a:schemeClr val="accent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zh-CN" altLang="en-US" sz="1600" b="1" dirty="0">
                <a:solidFill>
                  <a:schemeClr val="accent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ïšḻïďê-Rectangle 65">
              <a:extLst>
                <a:ext uri="{FF2B5EF4-FFF2-40B4-BE49-F238E27FC236}">
                  <a16:creationId xmlns:a16="http://schemas.microsoft.com/office/drawing/2014/main" id="{F5EB5E88-FF15-40C6-B218-632CC6FCF862}"/>
                </a:ext>
              </a:extLst>
            </p:cNvPr>
            <p:cNvSpPr/>
            <p:nvPr/>
          </p:nvSpPr>
          <p:spPr>
            <a:xfrm>
              <a:off x="5391685" y="5735176"/>
              <a:ext cx="1549107" cy="34740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>
                  <a:solidFill>
                    <a:schemeClr val="dk1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Thêm vào nội dung</a:t>
              </a: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Group 75">
            <a:extLst>
              <a:ext uri="{FF2B5EF4-FFF2-40B4-BE49-F238E27FC236}">
                <a16:creationId xmlns:a16="http://schemas.microsoft.com/office/drawing/2014/main" id="{A85EB2EB-7D61-4028-9F61-C9E8ED597998}"/>
              </a:ext>
            </a:extLst>
          </p:cNvPr>
          <p:cNvGrpSpPr/>
          <p:nvPr/>
        </p:nvGrpSpPr>
        <p:grpSpPr>
          <a:xfrm>
            <a:off x="2423684" y="3373787"/>
            <a:ext cx="1161830" cy="445218"/>
            <a:chOff x="5391685" y="5488955"/>
            <a:chExt cx="1549107" cy="593624"/>
          </a:xfrm>
        </p:grpSpPr>
        <p:sp>
          <p:nvSpPr>
            <p:cNvPr id="33" name="ïšḻïďê-Rectangle 78">
              <a:extLst>
                <a:ext uri="{FF2B5EF4-FFF2-40B4-BE49-F238E27FC236}">
                  <a16:creationId xmlns:a16="http://schemas.microsoft.com/office/drawing/2014/main" id="{6676C3B4-0592-4FAF-A81D-888A8BC985D3}"/>
                </a:ext>
              </a:extLst>
            </p:cNvPr>
            <p:cNvSpPr/>
            <p:nvPr/>
          </p:nvSpPr>
          <p:spPr>
            <a:xfrm>
              <a:off x="5391685" y="5488955"/>
              <a:ext cx="1549107" cy="246221"/>
            </a:xfrm>
            <a:prstGeom prst="rect">
              <a:avLst/>
            </a:prstGeom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altLang="zh-CN" sz="1600" b="1">
                  <a:solidFill>
                    <a:schemeClr val="accent2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</a:p>
          </p:txBody>
        </p:sp>
        <p:sp>
          <p:nvSpPr>
            <p:cNvPr id="34" name="ïšḻïďê-Rectangle 82">
              <a:extLst>
                <a:ext uri="{FF2B5EF4-FFF2-40B4-BE49-F238E27FC236}">
                  <a16:creationId xmlns:a16="http://schemas.microsoft.com/office/drawing/2014/main" id="{83EFD2F3-2D80-43AB-971E-B93A60407DC6}"/>
                </a:ext>
              </a:extLst>
            </p:cNvPr>
            <p:cNvSpPr/>
            <p:nvPr/>
          </p:nvSpPr>
          <p:spPr>
            <a:xfrm>
              <a:off x="5391685" y="5735176"/>
              <a:ext cx="1549107" cy="34740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>
                  <a:solidFill>
                    <a:schemeClr val="dk1">
                      <a:lumMod val="10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4" name="Group 86">
            <a:extLst>
              <a:ext uri="{FF2B5EF4-FFF2-40B4-BE49-F238E27FC236}">
                <a16:creationId xmlns:a16="http://schemas.microsoft.com/office/drawing/2014/main" id="{CD328972-5A7F-4718-91D2-DD943E0953BC}"/>
              </a:ext>
            </a:extLst>
          </p:cNvPr>
          <p:cNvGrpSpPr/>
          <p:nvPr/>
        </p:nvGrpSpPr>
        <p:grpSpPr>
          <a:xfrm>
            <a:off x="3998878" y="3373787"/>
            <a:ext cx="1161830" cy="445218"/>
            <a:chOff x="5391685" y="5488955"/>
            <a:chExt cx="1549107" cy="593624"/>
          </a:xfrm>
        </p:grpSpPr>
        <p:sp>
          <p:nvSpPr>
            <p:cNvPr id="31" name="ïšḻïďê-Rectangle 89">
              <a:extLst>
                <a:ext uri="{FF2B5EF4-FFF2-40B4-BE49-F238E27FC236}">
                  <a16:creationId xmlns:a16="http://schemas.microsoft.com/office/drawing/2014/main" id="{B1DC34DD-E587-4E10-917B-6D8971DF6FB9}"/>
                </a:ext>
              </a:extLst>
            </p:cNvPr>
            <p:cNvSpPr/>
            <p:nvPr/>
          </p:nvSpPr>
          <p:spPr>
            <a:xfrm>
              <a:off x="5391685" y="5488955"/>
              <a:ext cx="1549107" cy="246221"/>
            </a:xfrm>
            <a:prstGeom prst="rect">
              <a:avLst/>
            </a:prstGeom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altLang="zh-CN" sz="1600" b="1">
                  <a:solidFill>
                    <a:schemeClr val="accent3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</a:p>
          </p:txBody>
        </p:sp>
        <p:sp>
          <p:nvSpPr>
            <p:cNvPr id="32" name="ïšḻïďê-Rectangle 90">
              <a:extLst>
                <a:ext uri="{FF2B5EF4-FFF2-40B4-BE49-F238E27FC236}">
                  <a16:creationId xmlns:a16="http://schemas.microsoft.com/office/drawing/2014/main" id="{A8711A43-E29B-4432-95DD-EE225F2CC677}"/>
                </a:ext>
              </a:extLst>
            </p:cNvPr>
            <p:cNvSpPr/>
            <p:nvPr/>
          </p:nvSpPr>
          <p:spPr>
            <a:xfrm>
              <a:off x="5391685" y="5735176"/>
              <a:ext cx="1549107" cy="34740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>
                  <a:solidFill>
                    <a:schemeClr val="dk1">
                      <a:lumMod val="10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5" name="Group 91">
            <a:extLst>
              <a:ext uri="{FF2B5EF4-FFF2-40B4-BE49-F238E27FC236}">
                <a16:creationId xmlns:a16="http://schemas.microsoft.com/office/drawing/2014/main" id="{7B09F454-5242-4911-BDB1-EF80D776FCE8}"/>
              </a:ext>
            </a:extLst>
          </p:cNvPr>
          <p:cNvGrpSpPr/>
          <p:nvPr/>
        </p:nvGrpSpPr>
        <p:grpSpPr>
          <a:xfrm>
            <a:off x="5574073" y="3373787"/>
            <a:ext cx="1161830" cy="445218"/>
            <a:chOff x="5391685" y="5488955"/>
            <a:chExt cx="1549107" cy="593624"/>
          </a:xfrm>
        </p:grpSpPr>
        <p:sp>
          <p:nvSpPr>
            <p:cNvPr id="29" name="ïšḻïďê-Rectangle 92">
              <a:extLst>
                <a:ext uri="{FF2B5EF4-FFF2-40B4-BE49-F238E27FC236}">
                  <a16:creationId xmlns:a16="http://schemas.microsoft.com/office/drawing/2014/main" id="{6ADEC792-E2FD-46AB-922B-4669F7725BA9}"/>
                </a:ext>
              </a:extLst>
            </p:cNvPr>
            <p:cNvSpPr/>
            <p:nvPr/>
          </p:nvSpPr>
          <p:spPr>
            <a:xfrm>
              <a:off x="5391685" y="5488955"/>
              <a:ext cx="1549107" cy="246221"/>
            </a:xfrm>
            <a:prstGeom prst="rect">
              <a:avLst/>
            </a:prstGeom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altLang="zh-CN" sz="1600" b="1">
                  <a:solidFill>
                    <a:schemeClr val="accent4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600" b="1" dirty="0">
                <a:solidFill>
                  <a:schemeClr val="accent4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ïšḻïďê-Rectangle 93">
              <a:extLst>
                <a:ext uri="{FF2B5EF4-FFF2-40B4-BE49-F238E27FC236}">
                  <a16:creationId xmlns:a16="http://schemas.microsoft.com/office/drawing/2014/main" id="{C9E0E8E2-C524-4A7A-823F-A11C3ED021E7}"/>
                </a:ext>
              </a:extLst>
            </p:cNvPr>
            <p:cNvSpPr/>
            <p:nvPr/>
          </p:nvSpPr>
          <p:spPr>
            <a:xfrm>
              <a:off x="5391685" y="5735176"/>
              <a:ext cx="1549107" cy="34740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>
                  <a:solidFill>
                    <a:schemeClr val="dk1">
                      <a:lumMod val="10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6" name="Group 94">
            <a:extLst>
              <a:ext uri="{FF2B5EF4-FFF2-40B4-BE49-F238E27FC236}">
                <a16:creationId xmlns:a16="http://schemas.microsoft.com/office/drawing/2014/main" id="{97A027E1-EBB6-4F5D-8158-04536B2A749F}"/>
              </a:ext>
            </a:extLst>
          </p:cNvPr>
          <p:cNvGrpSpPr/>
          <p:nvPr/>
        </p:nvGrpSpPr>
        <p:grpSpPr>
          <a:xfrm>
            <a:off x="7149267" y="3373787"/>
            <a:ext cx="1161830" cy="445218"/>
            <a:chOff x="5391685" y="5488955"/>
            <a:chExt cx="1549107" cy="593624"/>
          </a:xfrm>
        </p:grpSpPr>
        <p:sp>
          <p:nvSpPr>
            <p:cNvPr id="27" name="ïšḻïďê-Rectangle 95">
              <a:extLst>
                <a:ext uri="{FF2B5EF4-FFF2-40B4-BE49-F238E27FC236}">
                  <a16:creationId xmlns:a16="http://schemas.microsoft.com/office/drawing/2014/main" id="{733DB1A7-43D8-41B5-8DED-5E6B75CFEB05}"/>
                </a:ext>
              </a:extLst>
            </p:cNvPr>
            <p:cNvSpPr/>
            <p:nvPr/>
          </p:nvSpPr>
          <p:spPr>
            <a:xfrm>
              <a:off x="5391685" y="5488955"/>
              <a:ext cx="1549107" cy="246221"/>
            </a:xfrm>
            <a:prstGeom prst="rect">
              <a:avLst/>
            </a:prstGeom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altLang="zh-CN" sz="1600" b="1">
                  <a:solidFill>
                    <a:schemeClr val="accent5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sz="1600" b="1" dirty="0">
                <a:solidFill>
                  <a:schemeClr val="accent5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ïšḻïďê-Rectangle 96">
              <a:extLst>
                <a:ext uri="{FF2B5EF4-FFF2-40B4-BE49-F238E27FC236}">
                  <a16:creationId xmlns:a16="http://schemas.microsoft.com/office/drawing/2014/main" id="{B4E0400E-D382-44A0-9928-C32AEB1924AC}"/>
                </a:ext>
              </a:extLst>
            </p:cNvPr>
            <p:cNvSpPr/>
            <p:nvPr/>
          </p:nvSpPr>
          <p:spPr>
            <a:xfrm>
              <a:off x="5391685" y="5735176"/>
              <a:ext cx="1549107" cy="34740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>
                  <a:solidFill>
                    <a:schemeClr val="dk1">
                      <a:lumMod val="10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Thêm vào nội dung</a:t>
              </a: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69" name="íṡľíḍè-TextBox 81">
            <a:extLst>
              <a:ext uri="{FF2B5EF4-FFF2-40B4-BE49-F238E27FC236}">
                <a16:creationId xmlns:a16="http://schemas.microsoft.com/office/drawing/2014/main" id="{660DECB0-500B-461E-9123-4EFC0E0A7EE1}"/>
              </a:ext>
            </a:extLst>
          </p:cNvPr>
          <p:cNvSpPr txBox="1"/>
          <p:nvPr/>
        </p:nvSpPr>
        <p:spPr>
          <a:xfrm>
            <a:off x="782435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Smart Contract in Ethereum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409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EF4903-13A1-461F-A304-A1D3BBEDDB68}"/>
              </a:ext>
            </a:extLst>
          </p:cNvPr>
          <p:cNvGrpSpPr/>
          <p:nvPr/>
        </p:nvGrpSpPr>
        <p:grpSpPr>
          <a:xfrm>
            <a:off x="3063957" y="1022362"/>
            <a:ext cx="3164315" cy="3331585"/>
            <a:chOff x="3063957" y="1022362"/>
            <a:chExt cx="3164315" cy="3331585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26ADF154-9F97-40C7-A26C-83EFAC37233D}"/>
                </a:ext>
              </a:extLst>
            </p:cNvPr>
            <p:cNvGrpSpPr/>
            <p:nvPr/>
          </p:nvGrpSpPr>
          <p:grpSpPr>
            <a:xfrm flipV="1">
              <a:off x="3070480" y="2574084"/>
              <a:ext cx="1268891" cy="1776954"/>
              <a:chOff x="1812176" y="2086694"/>
              <a:chExt cx="1742470" cy="2440156"/>
            </a:xfrm>
          </p:grpSpPr>
          <p:sp>
            <p:nvSpPr>
              <p:cNvPr id="39" name="ïşḻïďê-Freeform: Shape 5">
                <a:extLst>
                  <a:ext uri="{FF2B5EF4-FFF2-40B4-BE49-F238E27FC236}">
                    <a16:creationId xmlns:a16="http://schemas.microsoft.com/office/drawing/2014/main" id="{AAB419AF-CFB3-4BB1-B369-8F043852F867}"/>
                  </a:ext>
                </a:extLst>
              </p:cNvPr>
              <p:cNvSpPr/>
              <p:nvPr/>
            </p:nvSpPr>
            <p:spPr>
              <a:xfrm rot="2968393">
                <a:off x="2108992" y="2867056"/>
                <a:ext cx="2226015" cy="665292"/>
              </a:xfrm>
              <a:custGeom>
                <a:avLst/>
                <a:gdLst>
                  <a:gd name="connsiteX0" fmla="*/ 0 w 2226015"/>
                  <a:gd name="connsiteY0" fmla="*/ 0 h 665292"/>
                  <a:gd name="connsiteX1" fmla="*/ 2226015 w 2226015"/>
                  <a:gd name="connsiteY1" fmla="*/ 387631 h 665292"/>
                  <a:gd name="connsiteX2" fmla="*/ 1988646 w 2226015"/>
                  <a:gd name="connsiteY2" fmla="*/ 665292 h 665292"/>
                  <a:gd name="connsiteX3" fmla="*/ 0 w 2226015"/>
                  <a:gd name="connsiteY3" fmla="*/ 584712 h 6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015" h="665292">
                    <a:moveTo>
                      <a:pt x="0" y="0"/>
                    </a:moveTo>
                    <a:lnTo>
                      <a:pt x="2226015" y="387631"/>
                    </a:lnTo>
                    <a:lnTo>
                      <a:pt x="1988646" y="665292"/>
                    </a:lnTo>
                    <a:lnTo>
                      <a:pt x="0" y="584712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0" name="ïşḻïďê-Freeform: Shape 6">
                <a:extLst>
                  <a:ext uri="{FF2B5EF4-FFF2-40B4-BE49-F238E27FC236}">
                    <a16:creationId xmlns:a16="http://schemas.microsoft.com/office/drawing/2014/main" id="{14CF5EEC-25BB-4F57-A31D-DF7C8340E583}"/>
                  </a:ext>
                </a:extLst>
              </p:cNvPr>
              <p:cNvSpPr/>
              <p:nvPr/>
            </p:nvSpPr>
            <p:spPr>
              <a:xfrm rot="3107614">
                <a:off x="1586306" y="3132978"/>
                <a:ext cx="2061358" cy="726385"/>
              </a:xfrm>
              <a:custGeom>
                <a:avLst/>
                <a:gdLst>
                  <a:gd name="connsiteX0" fmla="*/ 0 w 2061358"/>
                  <a:gd name="connsiteY0" fmla="*/ 0 h 726385"/>
                  <a:gd name="connsiteX1" fmla="*/ 2061358 w 2061358"/>
                  <a:gd name="connsiteY1" fmla="*/ 0 h 726385"/>
                  <a:gd name="connsiteX2" fmla="*/ 1804470 w 2061358"/>
                  <a:gd name="connsiteY2" fmla="*/ 326370 h 726385"/>
                  <a:gd name="connsiteX3" fmla="*/ 211404 w 2061358"/>
                  <a:gd name="connsiteY3" fmla="*/ 726385 h 72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1358" h="726385">
                    <a:moveTo>
                      <a:pt x="0" y="0"/>
                    </a:moveTo>
                    <a:lnTo>
                      <a:pt x="2061358" y="0"/>
                    </a:lnTo>
                    <a:lnTo>
                      <a:pt x="1804470" y="326370"/>
                    </a:lnTo>
                    <a:lnTo>
                      <a:pt x="211404" y="72638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1" name="ïşḻïďê-Rectangle 7">
                <a:extLst>
                  <a:ext uri="{FF2B5EF4-FFF2-40B4-BE49-F238E27FC236}">
                    <a16:creationId xmlns:a16="http://schemas.microsoft.com/office/drawing/2014/main" id="{8EFB0BBB-A4EF-40A3-B445-6FBC07019EB3}"/>
                  </a:ext>
                </a:extLst>
              </p:cNvPr>
              <p:cNvSpPr/>
              <p:nvPr/>
            </p:nvSpPr>
            <p:spPr>
              <a:xfrm>
                <a:off x="1812176" y="2139259"/>
                <a:ext cx="936050" cy="93605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Group 8">
              <a:extLst>
                <a:ext uri="{FF2B5EF4-FFF2-40B4-BE49-F238E27FC236}">
                  <a16:creationId xmlns:a16="http://schemas.microsoft.com/office/drawing/2014/main" id="{86B576DD-C308-4093-A6F8-C068044183E5}"/>
                </a:ext>
              </a:extLst>
            </p:cNvPr>
            <p:cNvGrpSpPr/>
            <p:nvPr/>
          </p:nvGrpSpPr>
          <p:grpSpPr>
            <a:xfrm flipH="1" flipV="1">
              <a:off x="4939512" y="2576993"/>
              <a:ext cx="1268891" cy="1776954"/>
              <a:chOff x="1812176" y="2086694"/>
              <a:chExt cx="1742470" cy="2440156"/>
            </a:xfrm>
          </p:grpSpPr>
          <p:sp>
            <p:nvSpPr>
              <p:cNvPr id="36" name="ïşḻïďê-Freeform: Shape 9">
                <a:extLst>
                  <a:ext uri="{FF2B5EF4-FFF2-40B4-BE49-F238E27FC236}">
                    <a16:creationId xmlns:a16="http://schemas.microsoft.com/office/drawing/2014/main" id="{8395F5DA-4215-4D94-BA26-C77792FD80AF}"/>
                  </a:ext>
                </a:extLst>
              </p:cNvPr>
              <p:cNvSpPr/>
              <p:nvPr/>
            </p:nvSpPr>
            <p:spPr>
              <a:xfrm rot="2968393">
                <a:off x="2108992" y="2867056"/>
                <a:ext cx="2226015" cy="665292"/>
              </a:xfrm>
              <a:custGeom>
                <a:avLst/>
                <a:gdLst>
                  <a:gd name="connsiteX0" fmla="*/ 0 w 2226015"/>
                  <a:gd name="connsiteY0" fmla="*/ 0 h 665292"/>
                  <a:gd name="connsiteX1" fmla="*/ 2226015 w 2226015"/>
                  <a:gd name="connsiteY1" fmla="*/ 387631 h 665292"/>
                  <a:gd name="connsiteX2" fmla="*/ 1988646 w 2226015"/>
                  <a:gd name="connsiteY2" fmla="*/ 665292 h 665292"/>
                  <a:gd name="connsiteX3" fmla="*/ 0 w 2226015"/>
                  <a:gd name="connsiteY3" fmla="*/ 584712 h 6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015" h="665292">
                    <a:moveTo>
                      <a:pt x="0" y="0"/>
                    </a:moveTo>
                    <a:lnTo>
                      <a:pt x="2226015" y="387631"/>
                    </a:lnTo>
                    <a:lnTo>
                      <a:pt x="1988646" y="665292"/>
                    </a:lnTo>
                    <a:lnTo>
                      <a:pt x="0" y="584712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7" name="ïşḻïďê-Freeform: Shape 10">
                <a:extLst>
                  <a:ext uri="{FF2B5EF4-FFF2-40B4-BE49-F238E27FC236}">
                    <a16:creationId xmlns:a16="http://schemas.microsoft.com/office/drawing/2014/main" id="{BDC628CC-8886-4C0D-8330-BFB9DBB5C79D}"/>
                  </a:ext>
                </a:extLst>
              </p:cNvPr>
              <p:cNvSpPr/>
              <p:nvPr/>
            </p:nvSpPr>
            <p:spPr>
              <a:xfrm rot="3107614">
                <a:off x="1586306" y="3132978"/>
                <a:ext cx="2061358" cy="726385"/>
              </a:xfrm>
              <a:custGeom>
                <a:avLst/>
                <a:gdLst>
                  <a:gd name="connsiteX0" fmla="*/ 0 w 2061358"/>
                  <a:gd name="connsiteY0" fmla="*/ 0 h 726385"/>
                  <a:gd name="connsiteX1" fmla="*/ 2061358 w 2061358"/>
                  <a:gd name="connsiteY1" fmla="*/ 0 h 726385"/>
                  <a:gd name="connsiteX2" fmla="*/ 1804470 w 2061358"/>
                  <a:gd name="connsiteY2" fmla="*/ 326370 h 726385"/>
                  <a:gd name="connsiteX3" fmla="*/ 211404 w 2061358"/>
                  <a:gd name="connsiteY3" fmla="*/ 726385 h 72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1358" h="726385">
                    <a:moveTo>
                      <a:pt x="0" y="0"/>
                    </a:moveTo>
                    <a:lnTo>
                      <a:pt x="2061358" y="0"/>
                    </a:lnTo>
                    <a:lnTo>
                      <a:pt x="1804470" y="326370"/>
                    </a:lnTo>
                    <a:lnTo>
                      <a:pt x="211404" y="72638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8" name="ïşḻïďê-Rectangle 11">
                <a:extLst>
                  <a:ext uri="{FF2B5EF4-FFF2-40B4-BE49-F238E27FC236}">
                    <a16:creationId xmlns:a16="http://schemas.microsoft.com/office/drawing/2014/main" id="{21AA58B9-D10D-476B-A06D-AD4E6A0566D9}"/>
                  </a:ext>
                </a:extLst>
              </p:cNvPr>
              <p:cNvSpPr/>
              <p:nvPr/>
            </p:nvSpPr>
            <p:spPr>
              <a:xfrm>
                <a:off x="1812176" y="2139259"/>
                <a:ext cx="936050" cy="9360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12">
              <a:extLst>
                <a:ext uri="{FF2B5EF4-FFF2-40B4-BE49-F238E27FC236}">
                  <a16:creationId xmlns:a16="http://schemas.microsoft.com/office/drawing/2014/main" id="{2CB17C74-DC91-452C-BE86-5A582743A005}"/>
                </a:ext>
              </a:extLst>
            </p:cNvPr>
            <p:cNvGrpSpPr/>
            <p:nvPr/>
          </p:nvGrpSpPr>
          <p:grpSpPr>
            <a:xfrm>
              <a:off x="3063957" y="1022362"/>
              <a:ext cx="1268891" cy="1776954"/>
              <a:chOff x="1812176" y="2086694"/>
              <a:chExt cx="1742470" cy="2440156"/>
            </a:xfrm>
          </p:grpSpPr>
          <p:sp>
            <p:nvSpPr>
              <p:cNvPr id="33" name="ïşḻïďê-Freeform: Shape 13">
                <a:extLst>
                  <a:ext uri="{FF2B5EF4-FFF2-40B4-BE49-F238E27FC236}">
                    <a16:creationId xmlns:a16="http://schemas.microsoft.com/office/drawing/2014/main" id="{E8BD787E-9BE4-4C22-AD1A-89BE1A98A6AB}"/>
                  </a:ext>
                </a:extLst>
              </p:cNvPr>
              <p:cNvSpPr/>
              <p:nvPr/>
            </p:nvSpPr>
            <p:spPr>
              <a:xfrm rot="2968393">
                <a:off x="2108992" y="2867056"/>
                <a:ext cx="2226015" cy="665292"/>
              </a:xfrm>
              <a:custGeom>
                <a:avLst/>
                <a:gdLst>
                  <a:gd name="connsiteX0" fmla="*/ 0 w 2226015"/>
                  <a:gd name="connsiteY0" fmla="*/ 0 h 665292"/>
                  <a:gd name="connsiteX1" fmla="*/ 2226015 w 2226015"/>
                  <a:gd name="connsiteY1" fmla="*/ 387631 h 665292"/>
                  <a:gd name="connsiteX2" fmla="*/ 1988646 w 2226015"/>
                  <a:gd name="connsiteY2" fmla="*/ 665292 h 665292"/>
                  <a:gd name="connsiteX3" fmla="*/ 0 w 2226015"/>
                  <a:gd name="connsiteY3" fmla="*/ 584712 h 6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015" h="665292">
                    <a:moveTo>
                      <a:pt x="0" y="0"/>
                    </a:moveTo>
                    <a:lnTo>
                      <a:pt x="2226015" y="387631"/>
                    </a:lnTo>
                    <a:lnTo>
                      <a:pt x="1988646" y="665292"/>
                    </a:lnTo>
                    <a:lnTo>
                      <a:pt x="0" y="584712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4" name="ïşḻïďê-Freeform: Shape 14">
                <a:extLst>
                  <a:ext uri="{FF2B5EF4-FFF2-40B4-BE49-F238E27FC236}">
                    <a16:creationId xmlns:a16="http://schemas.microsoft.com/office/drawing/2014/main" id="{00A43F40-196B-47F6-87E5-7E6534C7E87C}"/>
                  </a:ext>
                </a:extLst>
              </p:cNvPr>
              <p:cNvSpPr/>
              <p:nvPr/>
            </p:nvSpPr>
            <p:spPr>
              <a:xfrm rot="3107614">
                <a:off x="1586306" y="3132978"/>
                <a:ext cx="2061358" cy="726385"/>
              </a:xfrm>
              <a:custGeom>
                <a:avLst/>
                <a:gdLst>
                  <a:gd name="connsiteX0" fmla="*/ 0 w 2061358"/>
                  <a:gd name="connsiteY0" fmla="*/ 0 h 726385"/>
                  <a:gd name="connsiteX1" fmla="*/ 2061358 w 2061358"/>
                  <a:gd name="connsiteY1" fmla="*/ 0 h 726385"/>
                  <a:gd name="connsiteX2" fmla="*/ 1804470 w 2061358"/>
                  <a:gd name="connsiteY2" fmla="*/ 326370 h 726385"/>
                  <a:gd name="connsiteX3" fmla="*/ 211404 w 2061358"/>
                  <a:gd name="connsiteY3" fmla="*/ 726385 h 72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1358" h="726385">
                    <a:moveTo>
                      <a:pt x="0" y="0"/>
                    </a:moveTo>
                    <a:lnTo>
                      <a:pt x="2061358" y="0"/>
                    </a:lnTo>
                    <a:lnTo>
                      <a:pt x="1804470" y="326370"/>
                    </a:lnTo>
                    <a:lnTo>
                      <a:pt x="211404" y="72638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5" name="ïşḻïďê-Rectangle 15">
                <a:extLst>
                  <a:ext uri="{FF2B5EF4-FFF2-40B4-BE49-F238E27FC236}">
                    <a16:creationId xmlns:a16="http://schemas.microsoft.com/office/drawing/2014/main" id="{0855682C-E702-4626-86E0-A769282C9109}"/>
                  </a:ext>
                </a:extLst>
              </p:cNvPr>
              <p:cNvSpPr/>
              <p:nvPr/>
            </p:nvSpPr>
            <p:spPr>
              <a:xfrm>
                <a:off x="1812176" y="2139259"/>
                <a:ext cx="936050" cy="9360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5C4CBB5B-65F2-4873-BCFF-FBD7B5C32D0E}"/>
                </a:ext>
              </a:extLst>
            </p:cNvPr>
            <p:cNvGrpSpPr/>
            <p:nvPr/>
          </p:nvGrpSpPr>
          <p:grpSpPr>
            <a:xfrm flipH="1">
              <a:off x="4959381" y="1027690"/>
              <a:ext cx="1268891" cy="1776954"/>
              <a:chOff x="1812176" y="2086694"/>
              <a:chExt cx="1742470" cy="2440156"/>
            </a:xfrm>
          </p:grpSpPr>
          <p:sp>
            <p:nvSpPr>
              <p:cNvPr id="30" name="ïşḻïďê-Freeform: Shape 17">
                <a:extLst>
                  <a:ext uri="{FF2B5EF4-FFF2-40B4-BE49-F238E27FC236}">
                    <a16:creationId xmlns:a16="http://schemas.microsoft.com/office/drawing/2014/main" id="{F0F5F783-1F5D-4616-93A0-8D261663193D}"/>
                  </a:ext>
                </a:extLst>
              </p:cNvPr>
              <p:cNvSpPr/>
              <p:nvPr/>
            </p:nvSpPr>
            <p:spPr>
              <a:xfrm rot="2968393">
                <a:off x="2108992" y="2867056"/>
                <a:ext cx="2226015" cy="665292"/>
              </a:xfrm>
              <a:custGeom>
                <a:avLst/>
                <a:gdLst>
                  <a:gd name="connsiteX0" fmla="*/ 0 w 2226015"/>
                  <a:gd name="connsiteY0" fmla="*/ 0 h 665292"/>
                  <a:gd name="connsiteX1" fmla="*/ 2226015 w 2226015"/>
                  <a:gd name="connsiteY1" fmla="*/ 387631 h 665292"/>
                  <a:gd name="connsiteX2" fmla="*/ 1988646 w 2226015"/>
                  <a:gd name="connsiteY2" fmla="*/ 665292 h 665292"/>
                  <a:gd name="connsiteX3" fmla="*/ 0 w 2226015"/>
                  <a:gd name="connsiteY3" fmla="*/ 584712 h 6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015" h="665292">
                    <a:moveTo>
                      <a:pt x="0" y="0"/>
                    </a:moveTo>
                    <a:lnTo>
                      <a:pt x="2226015" y="387631"/>
                    </a:lnTo>
                    <a:lnTo>
                      <a:pt x="1988646" y="665292"/>
                    </a:lnTo>
                    <a:lnTo>
                      <a:pt x="0" y="584712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1" name="ïşḻïďê-Freeform: Shape 18">
                <a:extLst>
                  <a:ext uri="{FF2B5EF4-FFF2-40B4-BE49-F238E27FC236}">
                    <a16:creationId xmlns:a16="http://schemas.microsoft.com/office/drawing/2014/main" id="{3CE726DD-E8FD-46B7-85CC-9DD712F816C4}"/>
                  </a:ext>
                </a:extLst>
              </p:cNvPr>
              <p:cNvSpPr/>
              <p:nvPr/>
            </p:nvSpPr>
            <p:spPr>
              <a:xfrm rot="3107614">
                <a:off x="1586306" y="3132978"/>
                <a:ext cx="2061358" cy="726385"/>
              </a:xfrm>
              <a:custGeom>
                <a:avLst/>
                <a:gdLst>
                  <a:gd name="connsiteX0" fmla="*/ 0 w 2061358"/>
                  <a:gd name="connsiteY0" fmla="*/ 0 h 726385"/>
                  <a:gd name="connsiteX1" fmla="*/ 2061358 w 2061358"/>
                  <a:gd name="connsiteY1" fmla="*/ 0 h 726385"/>
                  <a:gd name="connsiteX2" fmla="*/ 1804470 w 2061358"/>
                  <a:gd name="connsiteY2" fmla="*/ 326370 h 726385"/>
                  <a:gd name="connsiteX3" fmla="*/ 211404 w 2061358"/>
                  <a:gd name="connsiteY3" fmla="*/ 726385 h 72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1358" h="726385">
                    <a:moveTo>
                      <a:pt x="0" y="0"/>
                    </a:moveTo>
                    <a:lnTo>
                      <a:pt x="2061358" y="0"/>
                    </a:lnTo>
                    <a:lnTo>
                      <a:pt x="1804470" y="326370"/>
                    </a:lnTo>
                    <a:lnTo>
                      <a:pt x="211404" y="72638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2" name="ïşḻïďê-Rectangle 19">
                <a:extLst>
                  <a:ext uri="{FF2B5EF4-FFF2-40B4-BE49-F238E27FC236}">
                    <a16:creationId xmlns:a16="http://schemas.microsoft.com/office/drawing/2014/main" id="{4446C61F-FB62-4D09-9597-610938B8D44A}"/>
                  </a:ext>
                </a:extLst>
              </p:cNvPr>
              <p:cNvSpPr/>
              <p:nvPr/>
            </p:nvSpPr>
            <p:spPr>
              <a:xfrm>
                <a:off x="1812176" y="2139259"/>
                <a:ext cx="936050" cy="9360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25" name="ïşḻïďê-TextBox 21">
              <a:extLst>
                <a:ext uri="{FF2B5EF4-FFF2-40B4-BE49-F238E27FC236}">
                  <a16:creationId xmlns:a16="http://schemas.microsoft.com/office/drawing/2014/main" id="{A3D63426-A910-4570-A028-7C0457DA9F3D}"/>
                </a:ext>
              </a:extLst>
            </p:cNvPr>
            <p:cNvSpPr txBox="1"/>
            <p:nvPr/>
          </p:nvSpPr>
          <p:spPr>
            <a:xfrm flipH="1">
              <a:off x="5741417" y="1143716"/>
              <a:ext cx="352500" cy="530914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26" name="ïşḻïďê-TextBox 22">
              <a:extLst>
                <a:ext uri="{FF2B5EF4-FFF2-40B4-BE49-F238E27FC236}">
                  <a16:creationId xmlns:a16="http://schemas.microsoft.com/office/drawing/2014/main" id="{5E130ABD-2B31-47E8-A1FD-6E67FC28E032}"/>
                </a:ext>
              </a:extLst>
            </p:cNvPr>
            <p:cNvSpPr txBox="1"/>
            <p:nvPr/>
          </p:nvSpPr>
          <p:spPr>
            <a:xfrm flipH="1">
              <a:off x="3238161" y="3714191"/>
              <a:ext cx="352500" cy="530914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4000" b="1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27" name="ïşḻïďê-TextBox 23">
              <a:extLst>
                <a:ext uri="{FF2B5EF4-FFF2-40B4-BE49-F238E27FC236}">
                  <a16:creationId xmlns:a16="http://schemas.microsoft.com/office/drawing/2014/main" id="{2D10D591-C43E-47C3-B6BD-648448AE9DE0}"/>
                </a:ext>
              </a:extLst>
            </p:cNvPr>
            <p:cNvSpPr txBox="1"/>
            <p:nvPr/>
          </p:nvSpPr>
          <p:spPr>
            <a:xfrm flipH="1">
              <a:off x="3230146" y="1149045"/>
              <a:ext cx="352500" cy="530914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4000" b="1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28" name="ïşḻïďê-TextBox 24">
              <a:extLst>
                <a:ext uri="{FF2B5EF4-FFF2-40B4-BE49-F238E27FC236}">
                  <a16:creationId xmlns:a16="http://schemas.microsoft.com/office/drawing/2014/main" id="{BDF7BF9A-37FB-4A77-8362-EE630301562A}"/>
                </a:ext>
              </a:extLst>
            </p:cNvPr>
            <p:cNvSpPr txBox="1"/>
            <p:nvPr/>
          </p:nvSpPr>
          <p:spPr>
            <a:xfrm flipH="1">
              <a:off x="5655362" y="3723703"/>
              <a:ext cx="352500" cy="530914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4000" b="1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6DF8F3F-4D60-4D7F-8D2B-24D844E275E0}"/>
              </a:ext>
            </a:extLst>
          </p:cNvPr>
          <p:cNvGrpSpPr/>
          <p:nvPr/>
        </p:nvGrpSpPr>
        <p:grpSpPr>
          <a:xfrm>
            <a:off x="3948890" y="2000449"/>
            <a:ext cx="1390828" cy="1390828"/>
            <a:chOff x="3948890" y="2000449"/>
            <a:chExt cx="1390828" cy="1390828"/>
          </a:xfrm>
        </p:grpSpPr>
        <p:sp>
          <p:nvSpPr>
            <p:cNvPr id="24" name="ïşḻïďê-Rectangle 20">
              <a:extLst>
                <a:ext uri="{FF2B5EF4-FFF2-40B4-BE49-F238E27FC236}">
                  <a16:creationId xmlns:a16="http://schemas.microsoft.com/office/drawing/2014/main" id="{2A65D526-73AA-4C5C-B99F-FC22B2AC3C57}"/>
                </a:ext>
              </a:extLst>
            </p:cNvPr>
            <p:cNvSpPr/>
            <p:nvPr/>
          </p:nvSpPr>
          <p:spPr>
            <a:xfrm>
              <a:off x="3948890" y="2000449"/>
              <a:ext cx="1390828" cy="1390828"/>
            </a:xfrm>
            <a:prstGeom prst="rect">
              <a:avLst/>
            </a:prstGeom>
            <a:solidFill>
              <a:srgbClr val="0796A5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29" name="ïşḻïďê-TextBox 49">
              <a:extLst>
                <a:ext uri="{FF2B5EF4-FFF2-40B4-BE49-F238E27FC236}">
                  <a16:creationId xmlns:a16="http://schemas.microsoft.com/office/drawing/2014/main" id="{3D5422EA-8FB4-4C20-89E5-1B4C273CDB3A}"/>
                </a:ext>
              </a:extLst>
            </p:cNvPr>
            <p:cNvSpPr txBox="1">
              <a:spLocks/>
            </p:cNvSpPr>
            <p:nvPr/>
          </p:nvSpPr>
          <p:spPr>
            <a:xfrm>
              <a:off x="4129840" y="2365850"/>
              <a:ext cx="1026863" cy="579845"/>
            </a:xfrm>
            <a:prstGeom prst="rect">
              <a:avLst/>
            </a:prstGeom>
          </p:spPr>
          <p:txBody>
            <a:bodyPr vert="horz" lIns="91440" tIns="45720" rIns="91440" bIns="45720" anchor="ctr">
              <a:normAutofit fontScale="92500" lnSpcReduction="20000"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Thêm hình </a:t>
              </a:r>
              <a:endParaRPr lang="id-ID" sz="2000" b="1" dirty="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3AB81CF-6B66-4C26-813F-5401953E8094}"/>
              </a:ext>
            </a:extLst>
          </p:cNvPr>
          <p:cNvGrpSpPr/>
          <p:nvPr/>
        </p:nvGrpSpPr>
        <p:grpSpPr>
          <a:xfrm>
            <a:off x="448122" y="1101734"/>
            <a:ext cx="8300342" cy="3414231"/>
            <a:chOff x="448122" y="1101734"/>
            <a:chExt cx="8300342" cy="3414231"/>
          </a:xfrm>
        </p:grpSpPr>
        <p:grpSp>
          <p:nvGrpSpPr>
            <p:cNvPr id="3" name="Group 25">
              <a:extLst>
                <a:ext uri="{FF2B5EF4-FFF2-40B4-BE49-F238E27FC236}">
                  <a16:creationId xmlns:a16="http://schemas.microsoft.com/office/drawing/2014/main" id="{23C89206-AA5D-4BDB-83BD-0AF41228A71A}"/>
                </a:ext>
              </a:extLst>
            </p:cNvPr>
            <p:cNvGrpSpPr/>
            <p:nvPr/>
          </p:nvGrpSpPr>
          <p:grpSpPr>
            <a:xfrm flipH="1">
              <a:off x="2377906" y="1116035"/>
              <a:ext cx="562942" cy="570855"/>
              <a:chOff x="7379423" y="1799778"/>
              <a:chExt cx="750590" cy="783911"/>
            </a:xfrm>
          </p:grpSpPr>
          <p:sp>
            <p:nvSpPr>
              <p:cNvPr id="51" name="îṣļîḑé-Straight Connector 26">
                <a:extLst>
                  <a:ext uri="{FF2B5EF4-FFF2-40B4-BE49-F238E27FC236}">
                    <a16:creationId xmlns:a16="http://schemas.microsoft.com/office/drawing/2014/main" id="{920186A2-76CE-4D4E-8845-B717A51BE8EF}"/>
                  </a:ext>
                </a:extLst>
              </p:cNvPr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52" name="îṣļîḑé-Straight Connector 27">
                <a:extLst>
                  <a:ext uri="{FF2B5EF4-FFF2-40B4-BE49-F238E27FC236}">
                    <a16:creationId xmlns:a16="http://schemas.microsoft.com/office/drawing/2014/main" id="{862F1F4C-F6BD-4E0A-9EDD-45740B8A33F5}"/>
                  </a:ext>
                </a:extLst>
              </p:cNvPr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îṣļîḑé-Oval 28">
                <a:extLst>
                  <a:ext uri="{FF2B5EF4-FFF2-40B4-BE49-F238E27FC236}">
                    <a16:creationId xmlns:a16="http://schemas.microsoft.com/office/drawing/2014/main" id="{1614B5CB-AC8B-4759-BDAC-57C8FCE9E6F9}"/>
                  </a:ext>
                </a:extLst>
              </p:cNvPr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Group 31">
              <a:extLst>
                <a:ext uri="{FF2B5EF4-FFF2-40B4-BE49-F238E27FC236}">
                  <a16:creationId xmlns:a16="http://schemas.microsoft.com/office/drawing/2014/main" id="{D4C0D7F1-61D7-471F-B58A-752F7448B538}"/>
                </a:ext>
              </a:extLst>
            </p:cNvPr>
            <p:cNvGrpSpPr/>
            <p:nvPr/>
          </p:nvGrpSpPr>
          <p:grpSpPr>
            <a:xfrm>
              <a:off x="6345220" y="1116035"/>
              <a:ext cx="562942" cy="570855"/>
              <a:chOff x="7379423" y="1799778"/>
              <a:chExt cx="750590" cy="783911"/>
            </a:xfrm>
          </p:grpSpPr>
          <p:sp>
            <p:nvSpPr>
              <p:cNvPr id="48" name="îṣļîḑé-Straight Connector 32">
                <a:extLst>
                  <a:ext uri="{FF2B5EF4-FFF2-40B4-BE49-F238E27FC236}">
                    <a16:creationId xmlns:a16="http://schemas.microsoft.com/office/drawing/2014/main" id="{6CA11B49-D95E-41BF-A23F-27DF0DDEDADE}"/>
                  </a:ext>
                </a:extLst>
              </p:cNvPr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49" name="îṣļîḑé-Straight Connector 33">
                <a:extLst>
                  <a:ext uri="{FF2B5EF4-FFF2-40B4-BE49-F238E27FC236}">
                    <a16:creationId xmlns:a16="http://schemas.microsoft.com/office/drawing/2014/main" id="{DD4461C4-E42C-4E1B-BB99-DC2BCCA6A8A5}"/>
                  </a:ext>
                </a:extLst>
              </p:cNvPr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îṣļîḑé-Oval 34">
                <a:extLst>
                  <a:ext uri="{FF2B5EF4-FFF2-40B4-BE49-F238E27FC236}">
                    <a16:creationId xmlns:a16="http://schemas.microsoft.com/office/drawing/2014/main" id="{C21D379F-0121-4F5D-96C9-5B3B9801B8C3}"/>
                  </a:ext>
                </a:extLst>
              </p:cNvPr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35">
              <a:extLst>
                <a:ext uri="{FF2B5EF4-FFF2-40B4-BE49-F238E27FC236}">
                  <a16:creationId xmlns:a16="http://schemas.microsoft.com/office/drawing/2014/main" id="{8709A31E-B4FE-434D-A059-2803B27D32CF}"/>
                </a:ext>
              </a:extLst>
            </p:cNvPr>
            <p:cNvGrpSpPr/>
            <p:nvPr/>
          </p:nvGrpSpPr>
          <p:grpSpPr>
            <a:xfrm>
              <a:off x="6330731" y="3696021"/>
              <a:ext cx="562942" cy="570855"/>
              <a:chOff x="7379423" y="1799778"/>
              <a:chExt cx="750590" cy="783911"/>
            </a:xfrm>
          </p:grpSpPr>
          <p:sp>
            <p:nvSpPr>
              <p:cNvPr id="45" name="îṣļîḑé-Straight Connector 36">
                <a:extLst>
                  <a:ext uri="{FF2B5EF4-FFF2-40B4-BE49-F238E27FC236}">
                    <a16:creationId xmlns:a16="http://schemas.microsoft.com/office/drawing/2014/main" id="{E3B9F02F-DB6A-4C26-B9FB-437CE08ADF67}"/>
                  </a:ext>
                </a:extLst>
              </p:cNvPr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46" name="îṣļîḑé-Straight Connector 37">
                <a:extLst>
                  <a:ext uri="{FF2B5EF4-FFF2-40B4-BE49-F238E27FC236}">
                    <a16:creationId xmlns:a16="http://schemas.microsoft.com/office/drawing/2014/main" id="{8CD9F6A2-84AD-4FA5-8462-D6221F932FDB}"/>
                  </a:ext>
                </a:extLst>
              </p:cNvPr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îṣļîḑé-Oval 38">
                <a:extLst>
                  <a:ext uri="{FF2B5EF4-FFF2-40B4-BE49-F238E27FC236}">
                    <a16:creationId xmlns:a16="http://schemas.microsoft.com/office/drawing/2014/main" id="{BDD70EDB-0C87-48D5-BC4C-DAA6A562FA26}"/>
                  </a:ext>
                </a:extLst>
              </p:cNvPr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39">
              <a:extLst>
                <a:ext uri="{FF2B5EF4-FFF2-40B4-BE49-F238E27FC236}">
                  <a16:creationId xmlns:a16="http://schemas.microsoft.com/office/drawing/2014/main" id="{0A040752-8580-4275-B4F0-161A83C75B2C}"/>
                </a:ext>
              </a:extLst>
            </p:cNvPr>
            <p:cNvGrpSpPr/>
            <p:nvPr/>
          </p:nvGrpSpPr>
          <p:grpSpPr>
            <a:xfrm flipH="1">
              <a:off x="2377906" y="3689419"/>
              <a:ext cx="562942" cy="570855"/>
              <a:chOff x="7379423" y="1799778"/>
              <a:chExt cx="750590" cy="783911"/>
            </a:xfrm>
          </p:grpSpPr>
          <p:sp>
            <p:nvSpPr>
              <p:cNvPr id="42" name="îṣļîḑé-Straight Connector 40">
                <a:extLst>
                  <a:ext uri="{FF2B5EF4-FFF2-40B4-BE49-F238E27FC236}">
                    <a16:creationId xmlns:a16="http://schemas.microsoft.com/office/drawing/2014/main" id="{9E508868-BA37-48BE-A7D9-66D42455E04F}"/>
                  </a:ext>
                </a:extLst>
              </p:cNvPr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43" name="îṣļîḑé-Straight Connector 41">
                <a:extLst>
                  <a:ext uri="{FF2B5EF4-FFF2-40B4-BE49-F238E27FC236}">
                    <a16:creationId xmlns:a16="http://schemas.microsoft.com/office/drawing/2014/main" id="{03824056-3050-4277-B12F-3A4A24831235}"/>
                  </a:ext>
                </a:extLst>
              </p:cNvPr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ïşḻïďê-Oval 42">
                <a:extLst>
                  <a:ext uri="{FF2B5EF4-FFF2-40B4-BE49-F238E27FC236}">
                    <a16:creationId xmlns:a16="http://schemas.microsoft.com/office/drawing/2014/main" id="{3B966867-00D0-4554-A82B-8A51BEA97E56}"/>
                  </a:ext>
                </a:extLst>
              </p:cNvPr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50">
              <a:extLst>
                <a:ext uri="{FF2B5EF4-FFF2-40B4-BE49-F238E27FC236}">
                  <a16:creationId xmlns:a16="http://schemas.microsoft.com/office/drawing/2014/main" id="{12135B28-2ECC-47B2-B1E1-D8A25DAD1D5F}"/>
                </a:ext>
              </a:extLst>
            </p:cNvPr>
            <p:cNvGrpSpPr/>
            <p:nvPr/>
          </p:nvGrpSpPr>
          <p:grpSpPr>
            <a:xfrm>
              <a:off x="454241" y="3675119"/>
              <a:ext cx="1869270" cy="840846"/>
              <a:chOff x="719667" y="4256007"/>
              <a:chExt cx="2448144" cy="1121128"/>
            </a:xfrm>
          </p:grpSpPr>
          <p:sp>
            <p:nvSpPr>
              <p:cNvPr id="18" name="ïşḻïďê-TextBox 51">
                <a:extLst>
                  <a:ext uri="{FF2B5EF4-FFF2-40B4-BE49-F238E27FC236}">
                    <a16:creationId xmlns:a16="http://schemas.microsoft.com/office/drawing/2014/main" id="{16DB70C8-2EEC-46B2-BC5A-1A4834961D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9704" y="4256007"/>
                <a:ext cx="1058107" cy="215444"/>
              </a:xfrm>
              <a:prstGeom prst="rect">
                <a:avLst/>
              </a:prstGeom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r"/>
                <a:r>
                  <a:rPr lang="en-US" altLang="zh-CN" sz="1400" b="1">
                    <a:solidFill>
                      <a:schemeClr val="accent3">
                        <a:lumMod val="100000"/>
                      </a:schemeClr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sz="1400" b="1" dirty="0">
                  <a:solidFill>
                    <a:schemeClr val="accent3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ïşḻïďê-TextBox 52">
                <a:extLst>
                  <a:ext uri="{FF2B5EF4-FFF2-40B4-BE49-F238E27FC236}">
                    <a16:creationId xmlns:a16="http://schemas.microsoft.com/office/drawing/2014/main" id="{D12A796F-D6E6-4021-A495-1EAD9048E4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667" y="4471451"/>
                <a:ext cx="2448144" cy="905684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200"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62">
              <a:extLst>
                <a:ext uri="{FF2B5EF4-FFF2-40B4-BE49-F238E27FC236}">
                  <a16:creationId xmlns:a16="http://schemas.microsoft.com/office/drawing/2014/main" id="{E5AAA860-71AF-4A13-BBA8-F375BD2A7EDA}"/>
                </a:ext>
              </a:extLst>
            </p:cNvPr>
            <p:cNvGrpSpPr/>
            <p:nvPr/>
          </p:nvGrpSpPr>
          <p:grpSpPr>
            <a:xfrm>
              <a:off x="7027048" y="1101734"/>
              <a:ext cx="1721413" cy="672885"/>
              <a:chOff x="9228347" y="1475739"/>
              <a:chExt cx="2172938" cy="897181"/>
            </a:xfrm>
          </p:grpSpPr>
          <p:sp>
            <p:nvSpPr>
              <p:cNvPr id="16" name="ïşḻïďê-TextBox 54">
                <a:extLst>
                  <a:ext uri="{FF2B5EF4-FFF2-40B4-BE49-F238E27FC236}">
                    <a16:creationId xmlns:a16="http://schemas.microsoft.com/office/drawing/2014/main" id="{437BB22B-741E-4DCA-A854-3DE8CDEAE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28347" y="1475739"/>
                <a:ext cx="1019828" cy="215444"/>
              </a:xfrm>
              <a:prstGeom prst="rect">
                <a:avLst/>
              </a:prstGeom>
            </p:spPr>
            <p:txBody>
              <a:bodyPr wrap="none" lIns="0" tIns="0" rIns="0" bIns="0" anchor="b" anchorCtr="0">
                <a:normAutofit fontScale="92500" lnSpcReduction="20000"/>
              </a:bodyPr>
              <a:lstStyle/>
              <a:p>
                <a:r>
                  <a:rPr lang="en-US" altLang="zh-CN" sz="1400" b="1">
                    <a:solidFill>
                      <a:schemeClr val="accent2">
                        <a:lumMod val="100000"/>
                      </a:schemeClr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sz="1400" b="1" dirty="0">
                  <a:solidFill>
                    <a:schemeClr val="accent2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ïşḻïďê-TextBox 55">
                <a:extLst>
                  <a:ext uri="{FF2B5EF4-FFF2-40B4-BE49-F238E27FC236}">
                    <a16:creationId xmlns:a16="http://schemas.microsoft.com/office/drawing/2014/main" id="{D4CCDD84-8288-43C4-B49D-80FB39E4F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28347" y="1691183"/>
                <a:ext cx="2172938" cy="681737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63">
              <a:extLst>
                <a:ext uri="{FF2B5EF4-FFF2-40B4-BE49-F238E27FC236}">
                  <a16:creationId xmlns:a16="http://schemas.microsoft.com/office/drawing/2014/main" id="{2ED44078-8B98-403D-AC35-D471EAAC567E}"/>
                </a:ext>
              </a:extLst>
            </p:cNvPr>
            <p:cNvGrpSpPr/>
            <p:nvPr/>
          </p:nvGrpSpPr>
          <p:grpSpPr>
            <a:xfrm>
              <a:off x="7065316" y="3688385"/>
              <a:ext cx="1683148" cy="827580"/>
              <a:chOff x="9279368" y="4917847"/>
              <a:chExt cx="2121917" cy="1103441"/>
            </a:xfrm>
          </p:grpSpPr>
          <p:sp>
            <p:nvSpPr>
              <p:cNvPr id="14" name="ïşḻïďê-TextBox 57">
                <a:extLst>
                  <a:ext uri="{FF2B5EF4-FFF2-40B4-BE49-F238E27FC236}">
                    <a16:creationId xmlns:a16="http://schemas.microsoft.com/office/drawing/2014/main" id="{965F4F23-3823-49E0-A73F-4CE1B47225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9368" y="4917847"/>
                <a:ext cx="1018523" cy="193899"/>
              </a:xfrm>
              <a:prstGeom prst="rect">
                <a:avLst/>
              </a:prstGeom>
            </p:spPr>
            <p:txBody>
              <a:bodyPr wrap="none" lIns="0" tIns="0" rIns="0" bIns="0" anchor="b" anchorCtr="0">
                <a:normAutofit fontScale="92500" lnSpcReduction="20000"/>
              </a:bodyPr>
              <a:lstStyle/>
              <a:p>
                <a:r>
                  <a:rPr lang="en-US" altLang="zh-CN" sz="1200" b="1">
                    <a:solidFill>
                      <a:schemeClr val="accent4">
                        <a:lumMod val="100000"/>
                      </a:schemeClr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sz="1200" b="1" dirty="0">
                  <a:solidFill>
                    <a:schemeClr val="accent4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ïşḻïďê-TextBox 58">
                <a:extLst>
                  <a:ext uri="{FF2B5EF4-FFF2-40B4-BE49-F238E27FC236}">
                    <a16:creationId xmlns:a16="http://schemas.microsoft.com/office/drawing/2014/main" id="{52EC0892-1ACA-4FA3-9FCF-4D7FB9E941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9368" y="5111746"/>
                <a:ext cx="2121917" cy="90954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59">
              <a:extLst>
                <a:ext uri="{FF2B5EF4-FFF2-40B4-BE49-F238E27FC236}">
                  <a16:creationId xmlns:a16="http://schemas.microsoft.com/office/drawing/2014/main" id="{F828EE42-CEBD-42EC-A27D-DBECCCD31FAA}"/>
                </a:ext>
              </a:extLst>
            </p:cNvPr>
            <p:cNvGrpSpPr/>
            <p:nvPr/>
          </p:nvGrpSpPr>
          <p:grpSpPr>
            <a:xfrm>
              <a:off x="448122" y="1101734"/>
              <a:ext cx="1891630" cy="672885"/>
              <a:chOff x="719667" y="4256007"/>
              <a:chExt cx="2448144" cy="897181"/>
            </a:xfrm>
          </p:grpSpPr>
          <p:sp>
            <p:nvSpPr>
              <p:cNvPr id="12" name="ïşḻïďê-TextBox 60">
                <a:extLst>
                  <a:ext uri="{FF2B5EF4-FFF2-40B4-BE49-F238E27FC236}">
                    <a16:creationId xmlns:a16="http://schemas.microsoft.com/office/drawing/2014/main" id="{9DED54E6-D976-4DF7-9646-6FA9A058D6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2211" y="4256007"/>
                <a:ext cx="1045600" cy="215444"/>
              </a:xfrm>
              <a:prstGeom prst="rect">
                <a:avLst/>
              </a:prstGeom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r"/>
                <a:r>
                  <a:rPr lang="en-US" altLang="zh-CN" sz="1400" b="1">
                    <a:solidFill>
                      <a:schemeClr val="accent1">
                        <a:lumMod val="100000"/>
                      </a:schemeClr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sz="1400" b="1" dirty="0">
                  <a:solidFill>
                    <a:schemeClr val="accent1">
                      <a:lumMod val="10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ïşḻïďê-TextBox 61">
                <a:extLst>
                  <a:ext uri="{FF2B5EF4-FFF2-40B4-BE49-F238E27FC236}">
                    <a16:creationId xmlns:a16="http://schemas.microsoft.com/office/drawing/2014/main" id="{A884686D-3EFD-43B9-B1FB-E54C06C0AB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667" y="4471451"/>
                <a:ext cx="2448144" cy="681737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200"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8" name="íṡľíḍè-TextBox 81">
            <a:extLst>
              <a:ext uri="{FF2B5EF4-FFF2-40B4-BE49-F238E27FC236}">
                <a16:creationId xmlns:a16="http://schemas.microsoft.com/office/drawing/2014/main" id="{8753F2BA-2EA4-4F52-BE0E-A6A7D2709652}"/>
              </a:ext>
            </a:extLst>
          </p:cNvPr>
          <p:cNvSpPr txBox="1"/>
          <p:nvPr/>
        </p:nvSpPr>
        <p:spPr>
          <a:xfrm>
            <a:off x="782435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Smart Contract in Ethereum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9263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ṥļîḑé-Hexagon 13">
            <a:extLst>
              <a:ext uri="{FF2B5EF4-FFF2-40B4-BE49-F238E27FC236}">
                <a16:creationId xmlns:a16="http://schemas.microsoft.com/office/drawing/2014/main" id="{5A123E47-95EA-4A2B-96DD-BDE9D82268BA}"/>
              </a:ext>
            </a:extLst>
          </p:cNvPr>
          <p:cNvSpPr>
            <a:spLocks noChangeAspect="1"/>
          </p:cNvSpPr>
          <p:nvPr/>
        </p:nvSpPr>
        <p:spPr>
          <a:xfrm>
            <a:off x="2559023" y="2302690"/>
            <a:ext cx="1452609" cy="84667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Helvetica" panose="020B0604020202030204" pitchFamily="34" charset="0"/>
              <a:cs typeface="+mn-ea"/>
              <a:sym typeface="+mn-lt"/>
            </a:endParaRPr>
          </a:p>
        </p:txBody>
      </p:sp>
      <p:sp>
        <p:nvSpPr>
          <p:cNvPr id="6" name="îṥļîḑé-Hexagon 14">
            <a:extLst>
              <a:ext uri="{FF2B5EF4-FFF2-40B4-BE49-F238E27FC236}">
                <a16:creationId xmlns:a16="http://schemas.microsoft.com/office/drawing/2014/main" id="{113F6177-5FC8-4E91-8A2A-6BE6844EBDDF}"/>
              </a:ext>
            </a:extLst>
          </p:cNvPr>
          <p:cNvSpPr>
            <a:spLocks noChangeAspect="1"/>
          </p:cNvSpPr>
          <p:nvPr/>
        </p:nvSpPr>
        <p:spPr>
          <a:xfrm>
            <a:off x="3848447" y="2742924"/>
            <a:ext cx="1452609" cy="84667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Helvetica" panose="020B0604020202030204" pitchFamily="34" charset="0"/>
              <a:cs typeface="+mn-ea"/>
              <a:sym typeface="+mn-lt"/>
            </a:endParaRPr>
          </a:p>
        </p:txBody>
      </p:sp>
      <p:sp>
        <p:nvSpPr>
          <p:cNvPr id="7" name="îṥļîḑé-Hexagon 15">
            <a:extLst>
              <a:ext uri="{FF2B5EF4-FFF2-40B4-BE49-F238E27FC236}">
                <a16:creationId xmlns:a16="http://schemas.microsoft.com/office/drawing/2014/main" id="{1F311165-6C69-437F-B30A-4F9B9F840831}"/>
              </a:ext>
            </a:extLst>
          </p:cNvPr>
          <p:cNvSpPr>
            <a:spLocks noChangeAspect="1"/>
          </p:cNvSpPr>
          <p:nvPr/>
        </p:nvSpPr>
        <p:spPr>
          <a:xfrm>
            <a:off x="5137870" y="2307562"/>
            <a:ext cx="1452609" cy="84667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Helvetica" panose="020B0604020202030204" pitchFamily="34" charset="0"/>
              <a:cs typeface="+mn-ea"/>
              <a:sym typeface="+mn-lt"/>
            </a:endParaRPr>
          </a:p>
        </p:txBody>
      </p:sp>
      <p:sp>
        <p:nvSpPr>
          <p:cNvPr id="8" name="îṥļîḑé-Hexagon 16">
            <a:extLst>
              <a:ext uri="{FF2B5EF4-FFF2-40B4-BE49-F238E27FC236}">
                <a16:creationId xmlns:a16="http://schemas.microsoft.com/office/drawing/2014/main" id="{C71E7880-2C26-4CF6-8DD7-E76B3F9F7BAE}"/>
              </a:ext>
            </a:extLst>
          </p:cNvPr>
          <p:cNvSpPr>
            <a:spLocks noChangeAspect="1"/>
          </p:cNvSpPr>
          <p:nvPr/>
        </p:nvSpPr>
        <p:spPr>
          <a:xfrm>
            <a:off x="2559023" y="3200304"/>
            <a:ext cx="1452609" cy="84667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Helvetica" panose="020B0604020202030204" pitchFamily="34" charset="0"/>
              <a:cs typeface="+mn-ea"/>
              <a:sym typeface="+mn-lt"/>
            </a:endParaRPr>
          </a:p>
        </p:txBody>
      </p:sp>
      <p:sp>
        <p:nvSpPr>
          <p:cNvPr id="9" name="îṥļîḑé-Hexagon 17">
            <a:extLst>
              <a:ext uri="{FF2B5EF4-FFF2-40B4-BE49-F238E27FC236}">
                <a16:creationId xmlns:a16="http://schemas.microsoft.com/office/drawing/2014/main" id="{00138722-D11E-4BD3-816C-0ECBE5821301}"/>
              </a:ext>
            </a:extLst>
          </p:cNvPr>
          <p:cNvSpPr>
            <a:spLocks noChangeAspect="1"/>
          </p:cNvSpPr>
          <p:nvPr/>
        </p:nvSpPr>
        <p:spPr>
          <a:xfrm>
            <a:off x="5156413" y="1406908"/>
            <a:ext cx="1452609" cy="84667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Helvetica" panose="020B0604020202030204" pitchFamily="34" charset="0"/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C12B933-7FA4-4054-B9D1-3F2618D13842}"/>
              </a:ext>
            </a:extLst>
          </p:cNvPr>
          <p:cNvGrpSpPr/>
          <p:nvPr/>
        </p:nvGrpSpPr>
        <p:grpSpPr>
          <a:xfrm>
            <a:off x="1" y="1873342"/>
            <a:ext cx="2719731" cy="846670"/>
            <a:chOff x="1" y="1873342"/>
            <a:chExt cx="2719731" cy="846670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E7D061B0-D9B7-4E4E-856C-9E1C4347FC1D}"/>
                </a:ext>
              </a:extLst>
            </p:cNvPr>
            <p:cNvGrpSpPr/>
            <p:nvPr/>
          </p:nvGrpSpPr>
          <p:grpSpPr>
            <a:xfrm>
              <a:off x="1" y="1873342"/>
              <a:ext cx="2719731" cy="846670"/>
              <a:chOff x="-29028" y="2778280"/>
              <a:chExt cx="3626308" cy="1128894"/>
            </a:xfrm>
          </p:grpSpPr>
          <p:sp>
            <p:nvSpPr>
              <p:cNvPr id="20" name="îṥļîḑé-Hexagon 10">
                <a:extLst>
                  <a:ext uri="{FF2B5EF4-FFF2-40B4-BE49-F238E27FC236}">
                    <a16:creationId xmlns:a16="http://schemas.microsoft.com/office/drawing/2014/main" id="{DE55623B-6042-4584-9BF7-387B49BA33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0468" y="2778280"/>
                <a:ext cx="1936812" cy="1128894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1" name="îṥļîḑé-Freeform: Shape 11">
                <a:extLst>
                  <a:ext uri="{FF2B5EF4-FFF2-40B4-BE49-F238E27FC236}">
                    <a16:creationId xmlns:a16="http://schemas.microsoft.com/office/drawing/2014/main" id="{B0314FD7-7ABA-471B-9D24-10D0403EE5AD}"/>
                  </a:ext>
                </a:extLst>
              </p:cNvPr>
              <p:cNvSpPr/>
              <p:nvPr/>
            </p:nvSpPr>
            <p:spPr>
              <a:xfrm rot="16200000">
                <a:off x="964520" y="2935482"/>
                <a:ext cx="1123905" cy="819478"/>
              </a:xfrm>
              <a:custGeom>
                <a:avLst/>
                <a:gdLst>
                  <a:gd name="connsiteX0" fmla="*/ 0 w 1094260"/>
                  <a:gd name="connsiteY0" fmla="*/ 819478 h 819478"/>
                  <a:gd name="connsiteX1" fmla="*/ 204870 w 1094260"/>
                  <a:gd name="connsiteY1" fmla="*/ 0 h 819478"/>
                  <a:gd name="connsiteX2" fmla="*/ 889391 w 1094260"/>
                  <a:gd name="connsiteY2" fmla="*/ 0 h 819478"/>
                  <a:gd name="connsiteX3" fmla="*/ 1094260 w 1094260"/>
                  <a:gd name="connsiteY3" fmla="*/ 819478 h 819478"/>
                  <a:gd name="connsiteX4" fmla="*/ 0 w 1094260"/>
                  <a:gd name="connsiteY4" fmla="*/ 819478 h 819478"/>
                  <a:gd name="connsiteX0" fmla="*/ 0 w 1094260"/>
                  <a:gd name="connsiteY0" fmla="*/ 819478 h 819478"/>
                  <a:gd name="connsiteX1" fmla="*/ 204870 w 1094260"/>
                  <a:gd name="connsiteY1" fmla="*/ 0 h 819478"/>
                  <a:gd name="connsiteX2" fmla="*/ 816820 w 1094260"/>
                  <a:gd name="connsiteY2" fmla="*/ 0 h 819478"/>
                  <a:gd name="connsiteX3" fmla="*/ 1094260 w 1094260"/>
                  <a:gd name="connsiteY3" fmla="*/ 819478 h 819478"/>
                  <a:gd name="connsiteX4" fmla="*/ 0 w 1094260"/>
                  <a:gd name="connsiteY4" fmla="*/ 819478 h 819478"/>
                  <a:gd name="connsiteX0" fmla="*/ 0 w 1094260"/>
                  <a:gd name="connsiteY0" fmla="*/ 819478 h 819478"/>
                  <a:gd name="connsiteX1" fmla="*/ 262927 w 1094260"/>
                  <a:gd name="connsiteY1" fmla="*/ 0 h 819478"/>
                  <a:gd name="connsiteX2" fmla="*/ 816820 w 1094260"/>
                  <a:gd name="connsiteY2" fmla="*/ 0 h 819478"/>
                  <a:gd name="connsiteX3" fmla="*/ 1094260 w 1094260"/>
                  <a:gd name="connsiteY3" fmla="*/ 819478 h 819478"/>
                  <a:gd name="connsiteX4" fmla="*/ 0 w 1094260"/>
                  <a:gd name="connsiteY4" fmla="*/ 819478 h 81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260" h="819478">
                    <a:moveTo>
                      <a:pt x="0" y="819478"/>
                    </a:moveTo>
                    <a:lnTo>
                      <a:pt x="262927" y="0"/>
                    </a:lnTo>
                    <a:lnTo>
                      <a:pt x="816820" y="0"/>
                    </a:lnTo>
                    <a:lnTo>
                      <a:pt x="1094260" y="819478"/>
                    </a:lnTo>
                    <a:lnTo>
                      <a:pt x="0" y="81947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2" name="îṥļîḑé-Rectangle 12">
                <a:extLst>
                  <a:ext uri="{FF2B5EF4-FFF2-40B4-BE49-F238E27FC236}">
                    <a16:creationId xmlns:a16="http://schemas.microsoft.com/office/drawing/2014/main" id="{4D49EF88-83B0-4149-8810-830033AB4069}"/>
                  </a:ext>
                </a:extLst>
              </p:cNvPr>
              <p:cNvSpPr/>
              <p:nvPr/>
            </p:nvSpPr>
            <p:spPr>
              <a:xfrm>
                <a:off x="-29028" y="3066019"/>
                <a:ext cx="1144303" cy="5665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10" name="îṥļîḑé-TextBox 18">
              <a:extLst>
                <a:ext uri="{FF2B5EF4-FFF2-40B4-BE49-F238E27FC236}">
                  <a16:creationId xmlns:a16="http://schemas.microsoft.com/office/drawing/2014/main" id="{32FB154F-1228-4D55-8FCF-45C441E14053}"/>
                </a:ext>
              </a:extLst>
            </p:cNvPr>
            <p:cNvSpPr txBox="1"/>
            <p:nvPr/>
          </p:nvSpPr>
          <p:spPr>
            <a:xfrm>
              <a:off x="1704455" y="2205795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r"/>
              <a:r>
                <a:rPr lang="en-US" altLang="zh-CN" sz="160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Thêm vào nội dung</a:t>
              </a:r>
              <a:endParaRPr lang="en-US" altLang="zh-CN" sz="1600" dirty="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îṥļîḑé-TextBox 19">
            <a:extLst>
              <a:ext uri="{FF2B5EF4-FFF2-40B4-BE49-F238E27FC236}">
                <a16:creationId xmlns:a16="http://schemas.microsoft.com/office/drawing/2014/main" id="{0C42BA7D-9567-4FA9-BACC-E1813242F76A}"/>
              </a:ext>
            </a:extLst>
          </p:cNvPr>
          <p:cNvSpPr txBox="1"/>
          <p:nvPr/>
        </p:nvSpPr>
        <p:spPr>
          <a:xfrm>
            <a:off x="2928591" y="2632139"/>
            <a:ext cx="923329" cy="184666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20000"/>
          </a:bodyPr>
          <a:lstStyle/>
          <a:p>
            <a:pPr algn="r"/>
            <a:r>
              <a:rPr lang="en-US" altLang="zh-CN" sz="160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Thêm vào nội dung</a:t>
            </a:r>
            <a:endParaRPr lang="en-US" altLang="zh-CN" sz="1600" dirty="0">
              <a:solidFill>
                <a:schemeClr val="bg1"/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2" name="îṥļîḑé-TextBox 20">
            <a:extLst>
              <a:ext uri="{FF2B5EF4-FFF2-40B4-BE49-F238E27FC236}">
                <a16:creationId xmlns:a16="http://schemas.microsoft.com/office/drawing/2014/main" id="{D074D76E-67F8-4F03-A842-22A042E7C2CF}"/>
              </a:ext>
            </a:extLst>
          </p:cNvPr>
          <p:cNvSpPr txBox="1"/>
          <p:nvPr/>
        </p:nvSpPr>
        <p:spPr>
          <a:xfrm>
            <a:off x="4224735" y="3073926"/>
            <a:ext cx="923329" cy="184666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20000"/>
          </a:bodyPr>
          <a:lstStyle/>
          <a:p>
            <a:pPr algn="r"/>
            <a:r>
              <a:rPr lang="en-US" altLang="zh-CN" sz="160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Thêm vào nội dung</a:t>
            </a:r>
            <a:endParaRPr lang="en-US" altLang="zh-CN" sz="1600" dirty="0">
              <a:solidFill>
                <a:schemeClr val="bg1"/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3" name="îṥļîḑé-TextBox 21">
            <a:extLst>
              <a:ext uri="{FF2B5EF4-FFF2-40B4-BE49-F238E27FC236}">
                <a16:creationId xmlns:a16="http://schemas.microsoft.com/office/drawing/2014/main" id="{E7188C08-E5C7-422E-A8BE-F373D0458263}"/>
              </a:ext>
            </a:extLst>
          </p:cNvPr>
          <p:cNvSpPr txBox="1"/>
          <p:nvPr/>
        </p:nvSpPr>
        <p:spPr>
          <a:xfrm>
            <a:off x="2928591" y="3531306"/>
            <a:ext cx="923329" cy="184666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20000"/>
          </a:bodyPr>
          <a:lstStyle/>
          <a:p>
            <a:pPr algn="r"/>
            <a:r>
              <a:rPr lang="en-US" altLang="zh-CN" sz="160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Thêm vào nội dung</a:t>
            </a:r>
            <a:endParaRPr lang="en-US" altLang="zh-CN" sz="1600" dirty="0">
              <a:solidFill>
                <a:schemeClr val="bg1"/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4" name="îṥļîḑé-TextBox 22">
            <a:extLst>
              <a:ext uri="{FF2B5EF4-FFF2-40B4-BE49-F238E27FC236}">
                <a16:creationId xmlns:a16="http://schemas.microsoft.com/office/drawing/2014/main" id="{F0D80E7E-27E9-4B60-A9EC-2479CB6B9D93}"/>
              </a:ext>
            </a:extLst>
          </p:cNvPr>
          <p:cNvSpPr txBox="1"/>
          <p:nvPr/>
        </p:nvSpPr>
        <p:spPr>
          <a:xfrm>
            <a:off x="5520879" y="2626677"/>
            <a:ext cx="923329" cy="184666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20000"/>
          </a:bodyPr>
          <a:lstStyle/>
          <a:p>
            <a:pPr algn="r"/>
            <a:r>
              <a:rPr lang="en-US" altLang="zh-CN" sz="160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Thêm vào nội dung</a:t>
            </a:r>
            <a:endParaRPr lang="en-US" altLang="zh-CN" sz="1600" dirty="0">
              <a:solidFill>
                <a:schemeClr val="bg1"/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5" name="îṥļîḑé-TextBox 23">
            <a:extLst>
              <a:ext uri="{FF2B5EF4-FFF2-40B4-BE49-F238E27FC236}">
                <a16:creationId xmlns:a16="http://schemas.microsoft.com/office/drawing/2014/main" id="{B04B6C9D-7B9B-4B87-93EF-CAE3F10157A6}"/>
              </a:ext>
            </a:extLst>
          </p:cNvPr>
          <p:cNvSpPr txBox="1"/>
          <p:nvPr/>
        </p:nvSpPr>
        <p:spPr>
          <a:xfrm>
            <a:off x="5520879" y="1737910"/>
            <a:ext cx="923329" cy="184666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20000"/>
          </a:bodyPr>
          <a:lstStyle/>
          <a:p>
            <a:pPr algn="r"/>
            <a:r>
              <a:rPr lang="en-US" altLang="zh-CN" sz="160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Thêm vào nội dung</a:t>
            </a:r>
            <a:endParaRPr lang="en-US" altLang="zh-CN" sz="1600" dirty="0">
              <a:solidFill>
                <a:schemeClr val="bg1"/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AFC38E3-F671-4425-8DAA-5B931752BB13}"/>
              </a:ext>
            </a:extLst>
          </p:cNvPr>
          <p:cNvGrpSpPr/>
          <p:nvPr/>
        </p:nvGrpSpPr>
        <p:grpSpPr>
          <a:xfrm>
            <a:off x="6430175" y="1876082"/>
            <a:ext cx="2713825" cy="848390"/>
            <a:chOff x="6430175" y="1876082"/>
            <a:chExt cx="2713825" cy="848390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522D47C6-6E7E-463A-BB7A-65CD41070D90}"/>
                </a:ext>
              </a:extLst>
            </p:cNvPr>
            <p:cNvGrpSpPr/>
            <p:nvPr/>
          </p:nvGrpSpPr>
          <p:grpSpPr>
            <a:xfrm>
              <a:off x="6430175" y="1876082"/>
              <a:ext cx="2713825" cy="848390"/>
              <a:chOff x="8544537" y="2781934"/>
              <a:chExt cx="3618434" cy="1131187"/>
            </a:xfrm>
          </p:grpSpPr>
          <p:sp>
            <p:nvSpPr>
              <p:cNvPr id="23" name="îṥļîḑé-Hexagon 5">
                <a:extLst>
                  <a:ext uri="{FF2B5EF4-FFF2-40B4-BE49-F238E27FC236}">
                    <a16:creationId xmlns:a16="http://schemas.microsoft.com/office/drawing/2014/main" id="{22198163-4C9F-4627-9335-EDD40BBC44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4537" y="2784227"/>
                <a:ext cx="1936812" cy="1128894"/>
              </a:xfrm>
              <a:prstGeom prst="hexag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grpSp>
            <p:nvGrpSpPr>
              <p:cNvPr id="24" name="Group 6">
                <a:extLst>
                  <a:ext uri="{FF2B5EF4-FFF2-40B4-BE49-F238E27FC236}">
                    <a16:creationId xmlns:a16="http://schemas.microsoft.com/office/drawing/2014/main" id="{E1EFDAAE-09C6-4CA1-B198-D1A5CD6BB8E1}"/>
                  </a:ext>
                </a:extLst>
              </p:cNvPr>
              <p:cNvGrpSpPr/>
              <p:nvPr/>
            </p:nvGrpSpPr>
            <p:grpSpPr>
              <a:xfrm rot="10800000">
                <a:off x="10196247" y="2781934"/>
                <a:ext cx="1966724" cy="1123905"/>
                <a:chOff x="121888" y="2935668"/>
                <a:chExt cx="1966724" cy="1123905"/>
              </a:xfrm>
            </p:grpSpPr>
            <p:sp>
              <p:nvSpPr>
                <p:cNvPr id="25" name="îṥļîḑé-Freeform: Shape 7">
                  <a:extLst>
                    <a:ext uri="{FF2B5EF4-FFF2-40B4-BE49-F238E27FC236}">
                      <a16:creationId xmlns:a16="http://schemas.microsoft.com/office/drawing/2014/main" id="{0A51F122-215B-4966-AE35-986C43AD8FE3}"/>
                    </a:ext>
                  </a:extLst>
                </p:cNvPr>
                <p:cNvSpPr/>
                <p:nvPr/>
              </p:nvSpPr>
              <p:spPr>
                <a:xfrm rot="16200000">
                  <a:off x="1116920" y="3087882"/>
                  <a:ext cx="1123905" cy="819478"/>
                </a:xfrm>
                <a:custGeom>
                  <a:avLst/>
                  <a:gdLst>
                    <a:gd name="connsiteX0" fmla="*/ 0 w 1094260"/>
                    <a:gd name="connsiteY0" fmla="*/ 819478 h 819478"/>
                    <a:gd name="connsiteX1" fmla="*/ 204870 w 1094260"/>
                    <a:gd name="connsiteY1" fmla="*/ 0 h 819478"/>
                    <a:gd name="connsiteX2" fmla="*/ 889391 w 1094260"/>
                    <a:gd name="connsiteY2" fmla="*/ 0 h 819478"/>
                    <a:gd name="connsiteX3" fmla="*/ 1094260 w 1094260"/>
                    <a:gd name="connsiteY3" fmla="*/ 819478 h 819478"/>
                    <a:gd name="connsiteX4" fmla="*/ 0 w 1094260"/>
                    <a:gd name="connsiteY4" fmla="*/ 819478 h 819478"/>
                    <a:gd name="connsiteX0" fmla="*/ 0 w 1094260"/>
                    <a:gd name="connsiteY0" fmla="*/ 819478 h 819478"/>
                    <a:gd name="connsiteX1" fmla="*/ 204870 w 1094260"/>
                    <a:gd name="connsiteY1" fmla="*/ 0 h 819478"/>
                    <a:gd name="connsiteX2" fmla="*/ 816820 w 1094260"/>
                    <a:gd name="connsiteY2" fmla="*/ 0 h 819478"/>
                    <a:gd name="connsiteX3" fmla="*/ 1094260 w 1094260"/>
                    <a:gd name="connsiteY3" fmla="*/ 819478 h 819478"/>
                    <a:gd name="connsiteX4" fmla="*/ 0 w 1094260"/>
                    <a:gd name="connsiteY4" fmla="*/ 819478 h 819478"/>
                    <a:gd name="connsiteX0" fmla="*/ 0 w 1094260"/>
                    <a:gd name="connsiteY0" fmla="*/ 819478 h 819478"/>
                    <a:gd name="connsiteX1" fmla="*/ 262927 w 1094260"/>
                    <a:gd name="connsiteY1" fmla="*/ 0 h 819478"/>
                    <a:gd name="connsiteX2" fmla="*/ 816820 w 1094260"/>
                    <a:gd name="connsiteY2" fmla="*/ 0 h 819478"/>
                    <a:gd name="connsiteX3" fmla="*/ 1094260 w 1094260"/>
                    <a:gd name="connsiteY3" fmla="*/ 819478 h 819478"/>
                    <a:gd name="connsiteX4" fmla="*/ 0 w 1094260"/>
                    <a:gd name="connsiteY4" fmla="*/ 819478 h 819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260" h="819478">
                      <a:moveTo>
                        <a:pt x="0" y="819478"/>
                      </a:moveTo>
                      <a:lnTo>
                        <a:pt x="262927" y="0"/>
                      </a:lnTo>
                      <a:lnTo>
                        <a:pt x="816820" y="0"/>
                      </a:lnTo>
                      <a:lnTo>
                        <a:pt x="1094260" y="819478"/>
                      </a:lnTo>
                      <a:lnTo>
                        <a:pt x="0" y="819478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îṥļîḑé-Rectangle 8">
                  <a:extLst>
                    <a:ext uri="{FF2B5EF4-FFF2-40B4-BE49-F238E27FC236}">
                      <a16:creationId xmlns:a16="http://schemas.microsoft.com/office/drawing/2014/main" id="{A848F9E2-26B8-4B8C-A4DC-7BA5D030E243}"/>
                    </a:ext>
                  </a:extLst>
                </p:cNvPr>
                <p:cNvSpPr/>
                <p:nvPr/>
              </p:nvSpPr>
              <p:spPr>
                <a:xfrm>
                  <a:off x="121888" y="3218421"/>
                  <a:ext cx="1145791" cy="57612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îṥļîḑé-TextBox 24">
              <a:extLst>
                <a:ext uri="{FF2B5EF4-FFF2-40B4-BE49-F238E27FC236}">
                  <a16:creationId xmlns:a16="http://schemas.microsoft.com/office/drawing/2014/main" id="{EB8C84A2-28B7-454E-BA3A-18F6E9C64B38}"/>
                </a:ext>
              </a:extLst>
            </p:cNvPr>
            <p:cNvSpPr txBox="1"/>
            <p:nvPr/>
          </p:nvSpPr>
          <p:spPr>
            <a:xfrm>
              <a:off x="6745015" y="2212027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r"/>
              <a:r>
                <a:rPr lang="en-US" altLang="zh-CN" sz="160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Thêm vào nội dung</a:t>
              </a:r>
              <a:endParaRPr lang="en-US" altLang="zh-CN" sz="1600" dirty="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Group 30">
            <a:extLst>
              <a:ext uri="{FF2B5EF4-FFF2-40B4-BE49-F238E27FC236}">
                <a16:creationId xmlns:a16="http://schemas.microsoft.com/office/drawing/2014/main" id="{7E0C927D-92BB-4275-8800-9D4788874E76}"/>
              </a:ext>
            </a:extLst>
          </p:cNvPr>
          <p:cNvGrpSpPr/>
          <p:nvPr/>
        </p:nvGrpSpPr>
        <p:grpSpPr>
          <a:xfrm>
            <a:off x="1921668" y="1039723"/>
            <a:ext cx="3267181" cy="563897"/>
            <a:chOff x="717408" y="1808820"/>
            <a:chExt cx="4356242" cy="751863"/>
          </a:xfrm>
        </p:grpSpPr>
        <p:sp>
          <p:nvSpPr>
            <p:cNvPr id="18" name="îṥļîḑé-TextBox 25">
              <a:extLst>
                <a:ext uri="{FF2B5EF4-FFF2-40B4-BE49-F238E27FC236}">
                  <a16:creationId xmlns:a16="http://schemas.microsoft.com/office/drawing/2014/main" id="{6135BC40-13E4-4F4C-B71C-D9D94A371A9E}"/>
                </a:ext>
              </a:extLst>
            </p:cNvPr>
            <p:cNvSpPr txBox="1">
              <a:spLocks/>
            </p:cNvSpPr>
            <p:nvPr/>
          </p:nvSpPr>
          <p:spPr>
            <a:xfrm>
              <a:off x="717408" y="1808820"/>
              <a:ext cx="1231106" cy="246221"/>
            </a:xfrm>
            <a:prstGeom prst="rect">
              <a:avLst/>
            </a:prstGeom>
          </p:spPr>
          <p:txBody>
            <a:bodyPr wrap="none" lIns="0" tIns="0" rIns="0" bIns="0">
              <a:normAutofit fontScale="85000" lnSpcReduction="20000"/>
            </a:bodyPr>
            <a:lstStyle/>
            <a:p>
              <a:r>
                <a:rPr lang="en-US" altLang="zh-CN" b="1"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  <a:endParaRPr lang="en-US" altLang="zh-CN" b="1" dirty="0"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îṥļîḑé-TextBox 26">
              <a:extLst>
                <a:ext uri="{FF2B5EF4-FFF2-40B4-BE49-F238E27FC236}">
                  <a16:creationId xmlns:a16="http://schemas.microsoft.com/office/drawing/2014/main" id="{E9BB69C5-1293-42D3-B495-632B8310AEE7}"/>
                </a:ext>
              </a:extLst>
            </p:cNvPr>
            <p:cNvSpPr txBox="1">
              <a:spLocks/>
            </p:cNvSpPr>
            <p:nvPr/>
          </p:nvSpPr>
          <p:spPr>
            <a:xfrm>
              <a:off x="717408" y="2055041"/>
              <a:ext cx="4356242" cy="505642"/>
            </a:xfrm>
            <a:prstGeom prst="rect">
              <a:avLst/>
            </a:prstGeom>
          </p:spPr>
          <p:txBody>
            <a:bodyPr wrap="square" lIns="0" tIns="72000" rIns="0" bIns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Slide này để list một số tính chất của Smart Contract cũng đ</a:t>
              </a:r>
              <a:r>
                <a:rPr lang="vi-VN" altLang="zh-CN" sz="1200"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ư</a:t>
              </a:r>
              <a:r>
                <a:rPr lang="en-US" altLang="zh-CN" sz="1200"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ợc.</a:t>
              </a:r>
              <a:endParaRPr lang="en-US" altLang="zh-CN" sz="1200" dirty="0"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íṡľíḍè-TextBox 81">
            <a:extLst>
              <a:ext uri="{FF2B5EF4-FFF2-40B4-BE49-F238E27FC236}">
                <a16:creationId xmlns:a16="http://schemas.microsoft.com/office/drawing/2014/main" id="{A5BDCB3C-168C-49DF-8B28-501702832BA4}"/>
              </a:ext>
            </a:extLst>
          </p:cNvPr>
          <p:cNvSpPr txBox="1"/>
          <p:nvPr/>
        </p:nvSpPr>
        <p:spPr>
          <a:xfrm>
            <a:off x="782435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Smart Contract in Ethereum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108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27E48EB-375B-46A9-9BDC-BEB47E9DE9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9BA7EA-226F-4C2B-8B85-50D75C864B8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CC5594E-CA2F-4643-ACB7-EF3C2B7EDFFD}"/>
              </a:ext>
            </a:extLst>
          </p:cNvPr>
          <p:cNvGrpSpPr/>
          <p:nvPr/>
        </p:nvGrpSpPr>
        <p:grpSpPr>
          <a:xfrm>
            <a:off x="2607506" y="339502"/>
            <a:ext cx="2090238" cy="1595560"/>
            <a:chOff x="97624" y="1048198"/>
            <a:chExt cx="2090238" cy="159556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E39F83F-2ED7-4474-9AD1-D344117A9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3C63997D-3CAD-4ED1-A4BC-A41552950E2A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02</a:t>
              </a:r>
              <a:endParaRPr lang="en-US" altLang="zh-CN" sz="3200" b="1" dirty="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CB1D7D7-B306-49BD-93A7-0FF506861BAC}"/>
              </a:ext>
            </a:extLst>
          </p:cNvPr>
          <p:cNvGrpSpPr/>
          <p:nvPr/>
        </p:nvGrpSpPr>
        <p:grpSpPr>
          <a:xfrm>
            <a:off x="439982" y="2015801"/>
            <a:ext cx="6808016" cy="751902"/>
            <a:chOff x="1363620" y="2796505"/>
            <a:chExt cx="6808016" cy="751902"/>
          </a:xfrm>
        </p:grpSpPr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364ABC34-DD94-4019-913D-22495CA4D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20" y="2796505"/>
              <a:ext cx="6808016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DESCRIBE A BASIC SMART CONTRACT</a:t>
              </a:r>
              <a:endPara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64FDA59D-D6ED-4500-BFE0-62CBC018749A}"/>
                </a:ext>
              </a:extLst>
            </p:cNvPr>
            <p:cNvSpPr txBox="1">
              <a:spLocks/>
            </p:cNvSpPr>
            <p:nvPr/>
          </p:nvSpPr>
          <p:spPr>
            <a:xfrm>
              <a:off x="2811064" y="3308131"/>
              <a:ext cx="2971931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The process of transact in JVM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4098" name="Picture 2" descr="Image result for solidity">
            <a:extLst>
              <a:ext uri="{FF2B5EF4-FFF2-40B4-BE49-F238E27FC236}">
                <a16:creationId xmlns:a16="http://schemas.microsoft.com/office/drawing/2014/main" id="{40049790-0748-4C09-8DB4-78492EF8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59" y="3035253"/>
            <a:ext cx="5059793" cy="21082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B3E6E3F0-C343-4F67-8343-14C581DEA516}"/>
              </a:ext>
            </a:extLst>
          </p:cNvPr>
          <p:cNvSpPr/>
          <p:nvPr/>
        </p:nvSpPr>
        <p:spPr>
          <a:xfrm>
            <a:off x="3373391" y="563982"/>
            <a:ext cx="582884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 này tui nghĩ chủ yếu</a:t>
            </a:r>
            <a:b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phần code mẫu logistics </a:t>
            </a:r>
            <a:b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 cái file .sol trên remix cho ảnh xem</a:t>
            </a:r>
            <a:endParaRPr lang="vi-VN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8671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15A9BD0E-D3FF-4C2D-B34A-909D07705845}"/>
              </a:ext>
            </a:extLst>
          </p:cNvPr>
          <p:cNvGrpSpPr/>
          <p:nvPr/>
        </p:nvGrpSpPr>
        <p:grpSpPr>
          <a:xfrm>
            <a:off x="720100" y="951017"/>
            <a:ext cx="7956355" cy="3520634"/>
            <a:chOff x="720100" y="951017"/>
            <a:chExt cx="7956355" cy="3520634"/>
          </a:xfrm>
        </p:grpSpPr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id="{76CF0957-8438-4AD9-8EB5-0B9284A77BDA}"/>
                </a:ext>
              </a:extLst>
            </p:cNvPr>
            <p:cNvGrpSpPr/>
            <p:nvPr/>
          </p:nvGrpSpPr>
          <p:grpSpPr>
            <a:xfrm>
              <a:off x="720100" y="2466562"/>
              <a:ext cx="2036543" cy="626833"/>
              <a:chOff x="609599" y="3139323"/>
              <a:chExt cx="2715391" cy="835777"/>
            </a:xfrm>
          </p:grpSpPr>
          <p:sp>
            <p:nvSpPr>
              <p:cNvPr id="31" name="íṩľíḍè-TextBox 20">
                <a:extLst>
                  <a:ext uri="{FF2B5EF4-FFF2-40B4-BE49-F238E27FC236}">
                    <a16:creationId xmlns:a16="http://schemas.microsoft.com/office/drawing/2014/main" id="{61B6DFE2-0A46-4605-9D6C-16C4FDEBB989}"/>
                  </a:ext>
                </a:extLst>
              </p:cNvPr>
              <p:cNvSpPr txBox="1"/>
              <p:nvPr/>
            </p:nvSpPr>
            <p:spPr>
              <a:xfrm>
                <a:off x="609599" y="3385544"/>
                <a:ext cx="2715391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en-US" altLang="zh-CN" sz="1200"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íṩľíḍè-Rectangle 21">
                <a:extLst>
                  <a:ext uri="{FF2B5EF4-FFF2-40B4-BE49-F238E27FC236}">
                    <a16:creationId xmlns:a16="http://schemas.microsoft.com/office/drawing/2014/main" id="{8319F9EB-2F19-413B-970C-20B55A793756}"/>
                  </a:ext>
                </a:extLst>
              </p:cNvPr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algn="r" defTabSz="914378">
                  <a:defRPr/>
                </a:pPr>
                <a:r>
                  <a:rPr lang="en-US" altLang="zh-CN" sz="1600" b="1">
                    <a:solidFill>
                      <a:schemeClr val="accent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sz="1600" b="1" dirty="0">
                  <a:solidFill>
                    <a:schemeClr val="accent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22">
              <a:extLst>
                <a:ext uri="{FF2B5EF4-FFF2-40B4-BE49-F238E27FC236}">
                  <a16:creationId xmlns:a16="http://schemas.microsoft.com/office/drawing/2014/main" id="{F5F590BC-A943-48AC-A195-4DE11DB6AF54}"/>
                </a:ext>
              </a:extLst>
            </p:cNvPr>
            <p:cNvGrpSpPr/>
            <p:nvPr/>
          </p:nvGrpSpPr>
          <p:grpSpPr>
            <a:xfrm>
              <a:off x="6597860" y="2466562"/>
              <a:ext cx="2078595" cy="626833"/>
              <a:chOff x="9029821" y="3139323"/>
              <a:chExt cx="2771460" cy="835777"/>
            </a:xfrm>
          </p:grpSpPr>
          <p:sp>
            <p:nvSpPr>
              <p:cNvPr id="29" name="íṩľíḍè-TextBox 23">
                <a:extLst>
                  <a:ext uri="{FF2B5EF4-FFF2-40B4-BE49-F238E27FC236}">
                    <a16:creationId xmlns:a16="http://schemas.microsoft.com/office/drawing/2014/main" id="{63CDF082-1630-419E-B28D-579204369C83}"/>
                  </a:ext>
                </a:extLst>
              </p:cNvPr>
              <p:cNvSpPr txBox="1"/>
              <p:nvPr/>
            </p:nvSpPr>
            <p:spPr>
              <a:xfrm>
                <a:off x="9029821" y="3385544"/>
                <a:ext cx="2771460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en-US" altLang="zh-CN" sz="1200">
                    <a:latin typeface="Helvetica" panose="020B0604020202030204" pitchFamily="34" charset="0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0" name="íṩľíḍè-Rectangle 24">
                <a:extLst>
                  <a:ext uri="{FF2B5EF4-FFF2-40B4-BE49-F238E27FC236}">
                    <a16:creationId xmlns:a16="http://schemas.microsoft.com/office/drawing/2014/main" id="{2DB8CC0E-50AB-450E-B372-525220A96FFF}"/>
                  </a:ext>
                </a:extLst>
              </p:cNvPr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defTabSz="914378">
                  <a:defRPr/>
                </a:pPr>
                <a:r>
                  <a:rPr lang="en-US" altLang="zh-CN" sz="1600" b="1">
                    <a:solidFill>
                      <a:schemeClr val="accent6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sz="1600" b="1" dirty="0">
                  <a:solidFill>
                    <a:schemeClr val="accent6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25">
              <a:extLst>
                <a:ext uri="{FF2B5EF4-FFF2-40B4-BE49-F238E27FC236}">
                  <a16:creationId xmlns:a16="http://schemas.microsoft.com/office/drawing/2014/main" id="{BC09C4B8-E635-43AA-A6F5-51AA1F3C060D}"/>
                </a:ext>
              </a:extLst>
            </p:cNvPr>
            <p:cNvGrpSpPr/>
            <p:nvPr/>
          </p:nvGrpSpPr>
          <p:grpSpPr>
            <a:xfrm>
              <a:off x="3419872" y="951017"/>
              <a:ext cx="2270032" cy="722567"/>
              <a:chOff x="4596341" y="525814"/>
              <a:chExt cx="3026709" cy="963422"/>
            </a:xfrm>
          </p:grpSpPr>
          <p:sp>
            <p:nvSpPr>
              <p:cNvPr id="27" name="íṩľíḍè-TextBox 26">
                <a:extLst>
                  <a:ext uri="{FF2B5EF4-FFF2-40B4-BE49-F238E27FC236}">
                    <a16:creationId xmlns:a16="http://schemas.microsoft.com/office/drawing/2014/main" id="{461137CF-47EC-44BA-8B4E-51D7529CC20B}"/>
                  </a:ext>
                </a:extLst>
              </p:cNvPr>
              <p:cNvSpPr txBox="1"/>
              <p:nvPr/>
            </p:nvSpPr>
            <p:spPr>
              <a:xfrm>
                <a:off x="4596341" y="862588"/>
                <a:ext cx="3026709" cy="62664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en-US" altLang="zh-CN" sz="1200">
                    <a:latin typeface="Helvetica" panose="020B0604020202030204" pitchFamily="34" charset="0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8" name="íṩľíḍè-Rectangle 27">
                <a:extLst>
                  <a:ext uri="{FF2B5EF4-FFF2-40B4-BE49-F238E27FC236}">
                    <a16:creationId xmlns:a16="http://schemas.microsoft.com/office/drawing/2014/main" id="{4BF96C38-06C2-41C2-8ADE-5B9B5F2D55EC}"/>
                  </a:ext>
                </a:extLst>
              </p:cNvPr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92500" lnSpcReduction="10000"/>
              </a:bodyPr>
              <a:lstStyle/>
              <a:p>
                <a:pPr lvl="0" algn="ctr" defTabSz="914378">
                  <a:defRPr/>
                </a:pPr>
                <a:r>
                  <a:rPr lang="en-US" altLang="zh-CN" b="1">
                    <a:solidFill>
                      <a:schemeClr val="accent3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b="1" dirty="0">
                  <a:solidFill>
                    <a:schemeClr val="accent3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26A3F302-AA79-493C-8A19-E36CAFAA6204}"/>
                </a:ext>
              </a:extLst>
            </p:cNvPr>
            <p:cNvGrpSpPr/>
            <p:nvPr/>
          </p:nvGrpSpPr>
          <p:grpSpPr>
            <a:xfrm>
              <a:off x="4991099" y="3844818"/>
              <a:ext cx="2078595" cy="626833"/>
              <a:chOff x="9029821" y="3139323"/>
              <a:chExt cx="2771460" cy="835777"/>
            </a:xfrm>
          </p:grpSpPr>
          <p:sp>
            <p:nvSpPr>
              <p:cNvPr id="25" name="íṩľíḍè-TextBox 29">
                <a:extLst>
                  <a:ext uri="{FF2B5EF4-FFF2-40B4-BE49-F238E27FC236}">
                    <a16:creationId xmlns:a16="http://schemas.microsoft.com/office/drawing/2014/main" id="{8ABD848D-1C03-47EC-BFD5-61745A2A5E41}"/>
                  </a:ext>
                </a:extLst>
              </p:cNvPr>
              <p:cNvSpPr txBox="1"/>
              <p:nvPr/>
            </p:nvSpPr>
            <p:spPr>
              <a:xfrm>
                <a:off x="9029821" y="3385544"/>
                <a:ext cx="2771460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en-US" altLang="zh-CN" sz="1200">
                    <a:latin typeface="Helvetica" panose="020B0604020202030204" pitchFamily="34" charset="0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6" name="íṩľíḍè-Rectangle 30">
                <a:extLst>
                  <a:ext uri="{FF2B5EF4-FFF2-40B4-BE49-F238E27FC236}">
                    <a16:creationId xmlns:a16="http://schemas.microsoft.com/office/drawing/2014/main" id="{22854E4A-95CB-43AB-823E-CEF44ADE9B9C}"/>
                  </a:ext>
                </a:extLst>
              </p:cNvPr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defTabSz="914378">
                  <a:defRPr/>
                </a:pPr>
                <a:r>
                  <a:rPr lang="en-US" altLang="zh-CN" sz="1600" b="1">
                    <a:solidFill>
                      <a:schemeClr val="accent4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sz="1600" b="1" dirty="0">
                  <a:solidFill>
                    <a:schemeClr val="accent4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31">
              <a:extLst>
                <a:ext uri="{FF2B5EF4-FFF2-40B4-BE49-F238E27FC236}">
                  <a16:creationId xmlns:a16="http://schemas.microsoft.com/office/drawing/2014/main" id="{406D2E29-D4FC-4AE0-ABC6-4C090924C107}"/>
                </a:ext>
              </a:extLst>
            </p:cNvPr>
            <p:cNvGrpSpPr/>
            <p:nvPr/>
          </p:nvGrpSpPr>
          <p:grpSpPr>
            <a:xfrm>
              <a:off x="2347189" y="3844818"/>
              <a:ext cx="2036543" cy="626833"/>
              <a:chOff x="609599" y="3139323"/>
              <a:chExt cx="2715391" cy="835777"/>
            </a:xfrm>
          </p:grpSpPr>
          <p:sp>
            <p:nvSpPr>
              <p:cNvPr id="23" name="íṩľíḍè-TextBox 32">
                <a:extLst>
                  <a:ext uri="{FF2B5EF4-FFF2-40B4-BE49-F238E27FC236}">
                    <a16:creationId xmlns:a16="http://schemas.microsoft.com/office/drawing/2014/main" id="{760E885C-441D-4B6D-8B0D-FFAFA38131FA}"/>
                  </a:ext>
                </a:extLst>
              </p:cNvPr>
              <p:cNvSpPr txBox="1"/>
              <p:nvPr/>
            </p:nvSpPr>
            <p:spPr>
              <a:xfrm>
                <a:off x="609599" y="3385544"/>
                <a:ext cx="2715391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en-US" altLang="zh-CN" sz="1200">
                    <a:latin typeface="Helvetica" panose="020B0604020202030204" pitchFamily="34" charset="0"/>
                    <a:cs typeface="+mn-ea"/>
                    <a:sym typeface="+mn-lt"/>
                  </a:rPr>
                  <a:t>Thêm vào nội dung</a:t>
                </a:r>
                <a:endParaRPr lang="en-US" altLang="zh-CN" sz="1200" dirty="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4" name="íṩľíḍè-Rectangle 33">
                <a:extLst>
                  <a:ext uri="{FF2B5EF4-FFF2-40B4-BE49-F238E27FC236}">
                    <a16:creationId xmlns:a16="http://schemas.microsoft.com/office/drawing/2014/main" id="{0D2274C2-025B-462A-8908-D55127A1F173}"/>
                  </a:ext>
                </a:extLst>
              </p:cNvPr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algn="r" defTabSz="914378"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Insert contents</a:t>
                </a:r>
                <a:endParaRPr lang="en-US" altLang="zh-CN" sz="1600" b="1" dirty="0">
                  <a:solidFill>
                    <a:schemeClr val="accent2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1BB7CD7-FBF8-42CC-9774-8A397A2E79D0}"/>
              </a:ext>
            </a:extLst>
          </p:cNvPr>
          <p:cNvGrpSpPr/>
          <p:nvPr/>
        </p:nvGrpSpPr>
        <p:grpSpPr>
          <a:xfrm>
            <a:off x="2695194" y="1676361"/>
            <a:ext cx="3753612" cy="2276420"/>
            <a:chOff x="2695194" y="1676361"/>
            <a:chExt cx="3753612" cy="2276420"/>
          </a:xfrm>
        </p:grpSpPr>
        <p:sp>
          <p:nvSpPr>
            <p:cNvPr id="3" name="íṩľíḍè-Trapezoid 1">
              <a:extLst>
                <a:ext uri="{FF2B5EF4-FFF2-40B4-BE49-F238E27FC236}">
                  <a16:creationId xmlns:a16="http://schemas.microsoft.com/office/drawing/2014/main" id="{F5C8DFE2-D17A-437F-85EB-448D674872F2}"/>
                </a:ext>
              </a:extLst>
            </p:cNvPr>
            <p:cNvSpPr/>
            <p:nvPr/>
          </p:nvSpPr>
          <p:spPr>
            <a:xfrm>
              <a:off x="4152900" y="1999096"/>
              <a:ext cx="838200" cy="699107"/>
            </a:xfrm>
            <a:prstGeom prst="trapezoid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 b="1">
                  <a:solidFill>
                    <a:schemeClr val="accent3">
                      <a:lumMod val="75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4" name="íṩľíḍè-Trapezoid 2">
              <a:extLst>
                <a:ext uri="{FF2B5EF4-FFF2-40B4-BE49-F238E27FC236}">
                  <a16:creationId xmlns:a16="http://schemas.microsoft.com/office/drawing/2014/main" id="{76CD1EDA-0590-438D-B28D-F893C4AE992A}"/>
                </a:ext>
              </a:extLst>
            </p:cNvPr>
            <p:cNvSpPr/>
            <p:nvPr/>
          </p:nvSpPr>
          <p:spPr>
            <a:xfrm flipV="1">
              <a:off x="4152900" y="2698203"/>
              <a:ext cx="838200" cy="1254578"/>
            </a:xfrm>
            <a:prstGeom prst="trapezoid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5" name="íṩľíḍè-Parallelogram 3">
              <a:extLst>
                <a:ext uri="{FF2B5EF4-FFF2-40B4-BE49-F238E27FC236}">
                  <a16:creationId xmlns:a16="http://schemas.microsoft.com/office/drawing/2014/main" id="{8DC10A5E-E70F-4899-B9D1-4F22F2C9CE83}"/>
                </a:ext>
              </a:extLst>
            </p:cNvPr>
            <p:cNvSpPr/>
            <p:nvPr/>
          </p:nvSpPr>
          <p:spPr>
            <a:xfrm>
              <a:off x="3424047" y="1676361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accent2">
                      <a:lumMod val="5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6" name="íṩľíḍè-Parallelogram 4">
              <a:extLst>
                <a:ext uri="{FF2B5EF4-FFF2-40B4-BE49-F238E27FC236}">
                  <a16:creationId xmlns:a16="http://schemas.microsoft.com/office/drawing/2014/main" id="{CFF1ABB8-6BD2-4D4F-9B85-00E9263B27C6}"/>
                </a:ext>
              </a:extLst>
            </p:cNvPr>
            <p:cNvSpPr/>
            <p:nvPr/>
          </p:nvSpPr>
          <p:spPr>
            <a:xfrm flipV="1">
              <a:off x="3424047" y="2698203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7" name="íṩľíḍè-Parallelogram 5">
              <a:extLst>
                <a:ext uri="{FF2B5EF4-FFF2-40B4-BE49-F238E27FC236}">
                  <a16:creationId xmlns:a16="http://schemas.microsoft.com/office/drawing/2014/main" id="{01569189-4381-4BDC-AE85-2F872A1313DD}"/>
                </a:ext>
              </a:extLst>
            </p:cNvPr>
            <p:cNvSpPr/>
            <p:nvPr/>
          </p:nvSpPr>
          <p:spPr>
            <a:xfrm>
              <a:off x="2695194" y="1950681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accent1">
                      <a:lumMod val="5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" name="íṩľíḍè-Parallelogram 6">
              <a:extLst>
                <a:ext uri="{FF2B5EF4-FFF2-40B4-BE49-F238E27FC236}">
                  <a16:creationId xmlns:a16="http://schemas.microsoft.com/office/drawing/2014/main" id="{DE5C99FB-23D8-47FB-B42F-FC87111AF25E}"/>
                </a:ext>
              </a:extLst>
            </p:cNvPr>
            <p:cNvSpPr/>
            <p:nvPr/>
          </p:nvSpPr>
          <p:spPr>
            <a:xfrm flipV="1">
              <a:off x="2695194" y="2698203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9" name="íṩľíḍè-Parallelogram 8">
              <a:extLst>
                <a:ext uri="{FF2B5EF4-FFF2-40B4-BE49-F238E27FC236}">
                  <a16:creationId xmlns:a16="http://schemas.microsoft.com/office/drawing/2014/main" id="{21F1E0D2-B7BF-4325-8E07-C0A51F890052}"/>
                </a:ext>
              </a:extLst>
            </p:cNvPr>
            <p:cNvSpPr/>
            <p:nvPr/>
          </p:nvSpPr>
          <p:spPr>
            <a:xfrm flipH="1">
              <a:off x="5027295" y="1676361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accent4">
                      <a:lumMod val="5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0" name="íṩľíḍè-Parallelogram 9">
              <a:extLst>
                <a:ext uri="{FF2B5EF4-FFF2-40B4-BE49-F238E27FC236}">
                  <a16:creationId xmlns:a16="http://schemas.microsoft.com/office/drawing/2014/main" id="{41678C91-74EC-402E-869C-C0F71F9730BB}"/>
                </a:ext>
              </a:extLst>
            </p:cNvPr>
            <p:cNvSpPr/>
            <p:nvPr/>
          </p:nvSpPr>
          <p:spPr>
            <a:xfrm flipH="1" flipV="1">
              <a:off x="5027295" y="2698203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1" name="íṩľíḍè-Parallelogram 10">
              <a:extLst>
                <a:ext uri="{FF2B5EF4-FFF2-40B4-BE49-F238E27FC236}">
                  <a16:creationId xmlns:a16="http://schemas.microsoft.com/office/drawing/2014/main" id="{5BCD864E-A18F-4F10-8A97-9085199F91EA}"/>
                </a:ext>
              </a:extLst>
            </p:cNvPr>
            <p:cNvSpPr/>
            <p:nvPr/>
          </p:nvSpPr>
          <p:spPr>
            <a:xfrm flipH="1">
              <a:off x="5756148" y="1950681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accent6">
                      <a:lumMod val="75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2" name="íṩľíḍè-Parallelogram 11">
              <a:extLst>
                <a:ext uri="{FF2B5EF4-FFF2-40B4-BE49-F238E27FC236}">
                  <a16:creationId xmlns:a16="http://schemas.microsoft.com/office/drawing/2014/main" id="{ADC7BB0D-68E0-4901-8F65-6D4AAF6EF562}"/>
                </a:ext>
              </a:extLst>
            </p:cNvPr>
            <p:cNvSpPr/>
            <p:nvPr/>
          </p:nvSpPr>
          <p:spPr>
            <a:xfrm flipH="1" flipV="1">
              <a:off x="5756148" y="2698203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8" name="íṩľíḍè-Freeform: Shape 34">
              <a:extLst>
                <a:ext uri="{FF2B5EF4-FFF2-40B4-BE49-F238E27FC236}">
                  <a16:creationId xmlns:a16="http://schemas.microsoft.com/office/drawing/2014/main" id="{C6731424-177D-4DE2-96BA-10BE65252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2272" y="3232793"/>
              <a:ext cx="318050" cy="317460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íṩľíḍè-Freeform: Shape 35">
              <a:extLst>
                <a:ext uri="{FF2B5EF4-FFF2-40B4-BE49-F238E27FC236}">
                  <a16:creationId xmlns:a16="http://schemas.microsoft.com/office/drawing/2014/main" id="{8CC4278B-96DD-4E76-BE60-96105B8EE8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18595" y="3180718"/>
              <a:ext cx="369924" cy="369536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íṩľíḍè-Freeform: Shape 36">
              <a:extLst>
                <a:ext uri="{FF2B5EF4-FFF2-40B4-BE49-F238E27FC236}">
                  <a16:creationId xmlns:a16="http://schemas.microsoft.com/office/drawing/2014/main" id="{9EEF3047-3740-41D5-9EA8-EF6B83AFF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0443" y="3006209"/>
              <a:ext cx="321099" cy="263916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íṩľíḍè-Freeform: Shape 37">
              <a:extLst>
                <a:ext uri="{FF2B5EF4-FFF2-40B4-BE49-F238E27FC236}">
                  <a16:creationId xmlns:a16="http://schemas.microsoft.com/office/drawing/2014/main" id="{4C379E7F-8890-4D13-AEB6-70FCC4100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367" y="2940249"/>
              <a:ext cx="342326" cy="329876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íṩľíḍè-Freeform: Shape 38">
              <a:extLst>
                <a:ext uri="{FF2B5EF4-FFF2-40B4-BE49-F238E27FC236}">
                  <a16:creationId xmlns:a16="http://schemas.microsoft.com/office/drawing/2014/main" id="{15EDD89F-C005-41CC-81F2-AD034BA01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969" y="3151538"/>
              <a:ext cx="500063" cy="462639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3" name="íṡľíḍè-TextBox 81">
            <a:extLst>
              <a:ext uri="{FF2B5EF4-FFF2-40B4-BE49-F238E27FC236}">
                <a16:creationId xmlns:a16="http://schemas.microsoft.com/office/drawing/2014/main" id="{F054DF59-62DE-4443-BBF2-614E6C39D756}"/>
              </a:ext>
            </a:extLst>
          </p:cNvPr>
          <p:cNvSpPr txBox="1"/>
          <p:nvPr/>
        </p:nvSpPr>
        <p:spPr>
          <a:xfrm>
            <a:off x="1554957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DESCRIBE A BASIC SMART CONTRACT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226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a3d35a-ba4c-4286-912e-292deb31c1f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9f2b66-9f0c-4269-aa9a-e4eccf71595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e1d7887-c8a7-4343-acda-edf0059f50f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e0444de-9e19-43c2-9a2c-9488a9065f2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71382a3-739f-45b9-96a8-4765735085f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4dbf999-665c-47fd-bab6-ffffe6fcd6d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808c061-312e-4a12-adfa-824d25c7289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d30b898-b60d-43e8-98f5-53a19caa9e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3ae0b2-63bc-47aa-9194-ed1c06f95a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3a6766-90ff-4dc9-b46d-9cca8353303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4472-e013-4f85-9df3-aa8e2c22019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849b2a9-da11-4943-940b-ecab03f0ad0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1368AA"/>
      </a:accent1>
      <a:accent2>
        <a:srgbClr val="1474AC"/>
      </a:accent2>
      <a:accent3>
        <a:srgbClr val="1CA0AF"/>
      </a:accent3>
      <a:accent4>
        <a:srgbClr val="87C1A4"/>
      </a:accent4>
      <a:accent5>
        <a:srgbClr val="61B9D2"/>
      </a:accent5>
      <a:accent6>
        <a:srgbClr val="1D7BB4"/>
      </a:accent6>
      <a:hlink>
        <a:srgbClr val="326E84"/>
      </a:hlink>
      <a:folHlink>
        <a:srgbClr val="5B9DBB"/>
      </a:folHlink>
    </a:clrScheme>
    <a:fontScheme name="xrj1t3k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8820</TotalTime>
  <Words>616</Words>
  <Application>Microsoft Office PowerPoint</Application>
  <PresentationFormat>Trình chiếu Trên màn hình (16:9)</PresentationFormat>
  <Paragraphs>202</Paragraphs>
  <Slides>20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6" baseType="lpstr">
      <vt:lpstr>Agency FB</vt:lpstr>
      <vt:lpstr>Arial</vt:lpstr>
      <vt:lpstr>Calibri</vt:lpstr>
      <vt:lpstr>Helvetica</vt:lpstr>
      <vt:lpstr>Times New Roman</vt:lpstr>
      <vt:lpstr>Office 主题​​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3 - Presentation_Report_IoT Blockchain</dc:title>
  <dc:creator>Phan Thanh Tùng</dc:creator>
  <cp:lastModifiedBy>Phan Thanh Tùng</cp:lastModifiedBy>
  <cp:revision>12</cp:revision>
  <dcterms:created xsi:type="dcterms:W3CDTF">2015-04-24T01:01:13Z</dcterms:created>
  <dcterms:modified xsi:type="dcterms:W3CDTF">2019-07-23T14:14:55Z</dcterms:modified>
</cp:coreProperties>
</file>