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2"/>
  </p:notesMasterIdLst>
  <p:sldIdLst>
    <p:sldId id="305" r:id="rId2"/>
    <p:sldId id="266" r:id="rId3"/>
    <p:sldId id="268" r:id="rId4"/>
    <p:sldId id="306" r:id="rId5"/>
    <p:sldId id="275" r:id="rId6"/>
    <p:sldId id="280" r:id="rId7"/>
    <p:sldId id="273" r:id="rId8"/>
    <p:sldId id="269" r:id="rId9"/>
    <p:sldId id="307" r:id="rId10"/>
    <p:sldId id="278" r:id="rId11"/>
    <p:sldId id="290" r:id="rId12"/>
    <p:sldId id="292" r:id="rId13"/>
    <p:sldId id="271" r:id="rId14"/>
    <p:sldId id="287" r:id="rId15"/>
    <p:sldId id="302" r:id="rId16"/>
    <p:sldId id="298" r:id="rId17"/>
    <p:sldId id="299" r:id="rId18"/>
    <p:sldId id="301" r:id="rId19"/>
    <p:sldId id="279" r:id="rId20"/>
    <p:sldId id="284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11D1C"/>
    <a:srgbClr val="9D846A"/>
    <a:srgbClr val="525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0FA9E-9F5F-4BC6-B296-08FB830BF21E}" type="datetimeFigureOut">
              <a:rPr lang="vi-VN" smtClean="0"/>
              <a:t>13/12/2023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DE3B1-9AFC-4FEB-8DAB-C77A986B520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035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572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36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240467" y="304800"/>
            <a:ext cx="1850800" cy="18508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7877667" y="6214433"/>
            <a:ext cx="807200" cy="807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3608867" y="5163505"/>
            <a:ext cx="1463600" cy="1463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2775592" y="1028361"/>
            <a:ext cx="1032800" cy="1032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8684868" y="2155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3227301" y="4816059"/>
            <a:ext cx="449200" cy="449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149979" y="2226844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9091281" y="1784923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8218652" y="58327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3067482" y="13202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" name="Google Shape;21;p2"/>
          <p:cNvGrpSpPr/>
          <p:nvPr/>
        </p:nvGrpSpPr>
        <p:grpSpPr>
          <a:xfrm>
            <a:off x="4001434" y="5576165"/>
            <a:ext cx="678468" cy="63828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15691" y="675413"/>
            <a:ext cx="699967" cy="1109527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3676333" y="1281800"/>
            <a:ext cx="4839200" cy="42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4" name="Google Shape;34;p2"/>
          <p:cNvSpPr/>
          <p:nvPr/>
        </p:nvSpPr>
        <p:spPr>
          <a:xfrm>
            <a:off x="3676329" y="114929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2"/>
          <p:cNvSpPr/>
          <p:nvPr/>
        </p:nvSpPr>
        <p:spPr>
          <a:xfrm>
            <a:off x="4679904" y="6343113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2"/>
          <p:cNvSpPr/>
          <p:nvPr/>
        </p:nvSpPr>
        <p:spPr>
          <a:xfrm>
            <a:off x="7326468" y="5832703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7738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Aqua">
  <p:cSld name="Blank Aqua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2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12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12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12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12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12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" name="Google Shape;309;p12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" name="Google Shape;310;p12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" name="Google Shape;311;p12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12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12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12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" name="Google Shape;315;p12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608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Yellow">
  <p:cSld name="Blank Yellow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3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3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13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" name="Google Shape;334;p13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13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3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13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13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" name="Google Shape;339;p13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13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" name="Google Shape;341;p13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" name="Google Shape;342;p13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" name="Google Shape;343;p13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9323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Magenta">
  <p:cSld name="Blank Magenta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" name="Google Shape;359;p14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" name="Google Shape;360;p14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" name="Google Shape;361;p14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14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14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14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4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4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4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4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4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4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79E25E24-C17A-403C-921C-CA1B6FBB05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961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itle">
  <p:cSld name="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3"/>
          <p:cNvSpPr/>
          <p:nvPr/>
        </p:nvSpPr>
        <p:spPr>
          <a:xfrm>
            <a:off x="3507267" y="840200"/>
            <a:ext cx="5177600" cy="5177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>
            <a:off x="7240467" y="304800"/>
            <a:ext cx="1850800" cy="18508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3"/>
          <p:cNvSpPr/>
          <p:nvPr/>
        </p:nvSpPr>
        <p:spPr>
          <a:xfrm>
            <a:off x="7877667" y="6214433"/>
            <a:ext cx="807200" cy="807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3"/>
          <p:cNvSpPr/>
          <p:nvPr/>
        </p:nvSpPr>
        <p:spPr>
          <a:xfrm>
            <a:off x="3608867" y="5163505"/>
            <a:ext cx="1463600" cy="1463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3"/>
          <p:cNvSpPr/>
          <p:nvPr/>
        </p:nvSpPr>
        <p:spPr>
          <a:xfrm>
            <a:off x="2775592" y="10283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3"/>
          <p:cNvSpPr/>
          <p:nvPr/>
        </p:nvSpPr>
        <p:spPr>
          <a:xfrm>
            <a:off x="8684868" y="2155587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3"/>
          <p:cNvSpPr/>
          <p:nvPr/>
        </p:nvSpPr>
        <p:spPr>
          <a:xfrm>
            <a:off x="3227301" y="4816059"/>
            <a:ext cx="449200" cy="449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3"/>
          <p:cNvSpPr/>
          <p:nvPr/>
        </p:nvSpPr>
        <p:spPr>
          <a:xfrm>
            <a:off x="3149979" y="2226844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3"/>
          <p:cNvSpPr/>
          <p:nvPr/>
        </p:nvSpPr>
        <p:spPr>
          <a:xfrm>
            <a:off x="9091281" y="1784923"/>
            <a:ext cx="125200" cy="12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3"/>
          <p:cNvSpPr/>
          <p:nvPr/>
        </p:nvSpPr>
        <p:spPr>
          <a:xfrm>
            <a:off x="8218652" y="58327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3"/>
          <p:cNvSpPr/>
          <p:nvPr/>
        </p:nvSpPr>
        <p:spPr>
          <a:xfrm>
            <a:off x="3067482" y="13202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" name="Google Shape;50;p3"/>
          <p:cNvGrpSpPr/>
          <p:nvPr/>
        </p:nvGrpSpPr>
        <p:grpSpPr>
          <a:xfrm>
            <a:off x="4001434" y="5576165"/>
            <a:ext cx="678468" cy="63828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7815691" y="675413"/>
            <a:ext cx="699967" cy="1109527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3676329" y="1149293"/>
            <a:ext cx="401200" cy="40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3"/>
          <p:cNvSpPr/>
          <p:nvPr/>
        </p:nvSpPr>
        <p:spPr>
          <a:xfrm>
            <a:off x="4679904" y="6343113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3"/>
          <p:cNvSpPr/>
          <p:nvPr/>
        </p:nvSpPr>
        <p:spPr>
          <a:xfrm>
            <a:off x="7326468" y="5832703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3848133" y="2517533"/>
            <a:ext cx="4495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3848133" y="3888336"/>
            <a:ext cx="4495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2pPr>
            <a:lvl3pPr lvl="2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3pPr>
            <a:lvl4pPr lvl="3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4pPr>
            <a:lvl5pPr lvl="4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5pPr>
            <a:lvl6pPr lvl="5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6pPr>
            <a:lvl7pPr lvl="6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7pPr>
            <a:lvl8pPr lvl="7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8pPr>
            <a:lvl9pPr lvl="8" algn="ctr" rtl="0">
              <a:spcBef>
                <a:spcPts val="1333"/>
              </a:spcBef>
              <a:spcAft>
                <a:spcPts val="1333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4"/>
          <p:cNvSpPr/>
          <p:nvPr/>
        </p:nvSpPr>
        <p:spPr>
          <a:xfrm>
            <a:off x="5082400" y="-259733"/>
            <a:ext cx="2027200" cy="202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4"/>
          <p:cNvSpPr/>
          <p:nvPr/>
        </p:nvSpPr>
        <p:spPr>
          <a:xfrm>
            <a:off x="6642867" y="979700"/>
            <a:ext cx="1032800" cy="1032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4"/>
          <p:cNvSpPr/>
          <p:nvPr/>
        </p:nvSpPr>
        <p:spPr>
          <a:xfrm>
            <a:off x="4626599" y="1081297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4"/>
          <p:cNvSpPr/>
          <p:nvPr/>
        </p:nvSpPr>
        <p:spPr>
          <a:xfrm>
            <a:off x="4146500" y="205891"/>
            <a:ext cx="678400" cy="678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4"/>
          <p:cNvSpPr/>
          <p:nvPr/>
        </p:nvSpPr>
        <p:spPr>
          <a:xfrm>
            <a:off x="7194037" y="-11425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4"/>
          <p:cNvSpPr/>
          <p:nvPr/>
        </p:nvSpPr>
        <p:spPr>
          <a:xfrm>
            <a:off x="-187200" y="5045605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4"/>
          <p:cNvSpPr/>
          <p:nvPr/>
        </p:nvSpPr>
        <p:spPr>
          <a:xfrm>
            <a:off x="10772401" y="5888301"/>
            <a:ext cx="1172400" cy="117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4"/>
          <p:cNvSpPr/>
          <p:nvPr/>
        </p:nvSpPr>
        <p:spPr>
          <a:xfrm>
            <a:off x="542867" y="6268599"/>
            <a:ext cx="449200" cy="449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11862101" y="5497761"/>
            <a:ext cx="390400" cy="390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4"/>
          <p:cNvSpPr/>
          <p:nvPr/>
        </p:nvSpPr>
        <p:spPr>
          <a:xfrm>
            <a:off x="10400729" y="6204411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4"/>
          <p:cNvSpPr/>
          <p:nvPr/>
        </p:nvSpPr>
        <p:spPr>
          <a:xfrm>
            <a:off x="11295996" y="5604303"/>
            <a:ext cx="125200" cy="12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4"/>
          <p:cNvSpPr/>
          <p:nvPr/>
        </p:nvSpPr>
        <p:spPr>
          <a:xfrm>
            <a:off x="704879" y="4679033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4"/>
          <p:cNvSpPr/>
          <p:nvPr/>
        </p:nvSpPr>
        <p:spPr>
          <a:xfrm>
            <a:off x="11103717" y="6219617"/>
            <a:ext cx="509659" cy="509659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2" name="Google Shape;82;p4"/>
          <p:cNvGrpSpPr/>
          <p:nvPr/>
        </p:nvGrpSpPr>
        <p:grpSpPr>
          <a:xfrm>
            <a:off x="205367" y="5458265"/>
            <a:ext cx="678468" cy="63828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6963951" y="1186297"/>
            <a:ext cx="390564" cy="619047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656367" y="2272800"/>
            <a:ext cx="8879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4000" i="1"/>
            </a:lvl1pPr>
            <a:lvl2pPr marL="1219170" lvl="1" indent="-558786" algn="ctr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4000" i="1"/>
            </a:lvl2pPr>
            <a:lvl3pPr marL="1828754" lvl="2" indent="-558786" algn="ctr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4000" i="1"/>
            </a:lvl3pPr>
            <a:lvl4pPr marL="2438339" lvl="3" indent="-558786" algn="ctr" rtl="0">
              <a:spcBef>
                <a:spcPts val="1333"/>
              </a:spcBef>
              <a:spcAft>
                <a:spcPts val="0"/>
              </a:spcAft>
              <a:buSzPts val="3000"/>
              <a:buChar char="◦"/>
              <a:defRPr sz="4000" i="1"/>
            </a:lvl4pPr>
            <a:lvl5pPr marL="3047924" lvl="4" indent="-558786" algn="ctr" rtl="0">
              <a:spcBef>
                <a:spcPts val="1333"/>
              </a:spcBef>
              <a:spcAft>
                <a:spcPts val="0"/>
              </a:spcAft>
              <a:buSzPts val="3000"/>
              <a:buChar char="◦"/>
              <a:defRPr sz="4000" i="1"/>
            </a:lvl5pPr>
            <a:lvl6pPr marL="3657509" lvl="5" indent="-558786" algn="ctr" rtl="0">
              <a:spcBef>
                <a:spcPts val="1333"/>
              </a:spcBef>
              <a:spcAft>
                <a:spcPts val="0"/>
              </a:spcAft>
              <a:buSzPts val="3000"/>
              <a:buChar char="◦"/>
              <a:defRPr sz="4000" i="1"/>
            </a:lvl6pPr>
            <a:lvl7pPr marL="4267093" lvl="6" indent="-558786" algn="ctr" rtl="0">
              <a:spcBef>
                <a:spcPts val="1333"/>
              </a:spcBef>
              <a:spcAft>
                <a:spcPts val="0"/>
              </a:spcAft>
              <a:buSzPts val="3000"/>
              <a:buChar char="◦"/>
              <a:defRPr sz="4000" i="1"/>
            </a:lvl7pPr>
            <a:lvl8pPr marL="4876678" lvl="7" indent="-558786" algn="ctr" rtl="0">
              <a:spcBef>
                <a:spcPts val="1333"/>
              </a:spcBef>
              <a:spcAft>
                <a:spcPts val="0"/>
              </a:spcAft>
              <a:buSzPts val="3000"/>
              <a:buChar char="◦"/>
              <a:defRPr sz="4000" i="1"/>
            </a:lvl8pPr>
            <a:lvl9pPr marL="5486263" lvl="8" indent="-558786" algn="ctr">
              <a:spcBef>
                <a:spcPts val="1333"/>
              </a:spcBef>
              <a:spcAft>
                <a:spcPts val="1333"/>
              </a:spcAft>
              <a:buSzPts val="3000"/>
              <a:buChar char="◦"/>
              <a:defRPr sz="4000" i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Google Shape;95;p4"/>
          <p:cNvSpPr txBox="1"/>
          <p:nvPr/>
        </p:nvSpPr>
        <p:spPr>
          <a:xfrm>
            <a:off x="4791200" y="11907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rgbClr val="FFFFFF"/>
                </a:solidFill>
              </a:rPr>
              <a:t>“</a:t>
            </a:r>
            <a:endParaRPr sz="12800" b="1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79E25E24-C17A-403C-921C-CA1B6FBB05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435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1 column" type="tx">
  <p:cSld name="Title + 1 colum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5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5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5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5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5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5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5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5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5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5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5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5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5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" name="Google Shape;112;p5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3869167" y="1377867"/>
            <a:ext cx="7056400" cy="4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757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2 columns" type="twoColTx">
  <p:cSld name="Title + 2 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6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6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6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6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6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6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6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6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6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6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6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6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6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2" name="Google Shape;142;p6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3774567" y="1600200"/>
            <a:ext cx="3355200" cy="4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7534725" y="1600200"/>
            <a:ext cx="3562000" cy="4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9E25E24-C17A-403C-921C-CA1B6FBB05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496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7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7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7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7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7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7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7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7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7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7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7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7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7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3" name="Google Shape;173;p7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3577333" y="1905000"/>
            <a:ext cx="2478400" cy="3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800"/>
              </a:spcBef>
              <a:spcAft>
                <a:spcPts val="0"/>
              </a:spcAft>
              <a:buSzPts val="1300"/>
              <a:buChar char="○"/>
              <a:defRPr sz="1733"/>
            </a:lvl1pPr>
            <a:lvl2pPr marL="1219170" lvl="1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2pPr>
            <a:lvl3pPr marL="1828754" lvl="2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3pPr>
            <a:lvl4pPr marL="2438339" lvl="3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4pPr>
            <a:lvl5pPr marL="3047924" lvl="4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5pPr>
            <a:lvl6pPr marL="3657509" lvl="5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6pPr>
            <a:lvl7pPr marL="4267093" lvl="6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7pPr>
            <a:lvl8pPr marL="4876678" lvl="7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8pPr>
            <a:lvl9pPr marL="5486263" lvl="8" indent="-414856" rtl="0">
              <a:spcBef>
                <a:spcPts val="1333"/>
              </a:spcBef>
              <a:spcAft>
                <a:spcPts val="1333"/>
              </a:spcAft>
              <a:buSzPts val="1300"/>
              <a:buChar char="◦"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6182819" y="1905000"/>
            <a:ext cx="2478400" cy="3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800"/>
              </a:spcBef>
              <a:spcAft>
                <a:spcPts val="0"/>
              </a:spcAft>
              <a:buSzPts val="1300"/>
              <a:buChar char="○"/>
              <a:defRPr sz="1733"/>
            </a:lvl1pPr>
            <a:lvl2pPr marL="1219170" lvl="1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2pPr>
            <a:lvl3pPr marL="1828754" lvl="2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3pPr>
            <a:lvl4pPr marL="2438339" lvl="3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4pPr>
            <a:lvl5pPr marL="3047924" lvl="4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5pPr>
            <a:lvl6pPr marL="3657509" lvl="5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6pPr>
            <a:lvl7pPr marL="4267093" lvl="6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7pPr>
            <a:lvl8pPr marL="4876678" lvl="7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8pPr>
            <a:lvl9pPr marL="5486263" lvl="8" indent="-414856" rtl="0">
              <a:spcBef>
                <a:spcPts val="1333"/>
              </a:spcBef>
              <a:spcAft>
                <a:spcPts val="1333"/>
              </a:spcAft>
              <a:buSzPts val="1300"/>
              <a:buChar char="◦"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8788304" y="1905000"/>
            <a:ext cx="2478400" cy="3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800"/>
              </a:spcBef>
              <a:spcAft>
                <a:spcPts val="0"/>
              </a:spcAft>
              <a:buSzPts val="1300"/>
              <a:buChar char="○"/>
              <a:defRPr sz="1733"/>
            </a:lvl1pPr>
            <a:lvl2pPr marL="1219170" lvl="1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2pPr>
            <a:lvl3pPr marL="1828754" lvl="2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3pPr>
            <a:lvl4pPr marL="2438339" lvl="3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4pPr>
            <a:lvl5pPr marL="3047924" lvl="4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5pPr>
            <a:lvl6pPr marL="3657509" lvl="5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6pPr>
            <a:lvl7pPr marL="4267093" lvl="6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7pPr>
            <a:lvl8pPr marL="4876678" lvl="7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8pPr>
            <a:lvl9pPr marL="5486263" lvl="8" indent="-414856" rtl="0">
              <a:spcBef>
                <a:spcPts val="1333"/>
              </a:spcBef>
              <a:spcAft>
                <a:spcPts val="1333"/>
              </a:spcAft>
              <a:buSzPts val="1300"/>
              <a:buChar char="◦"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9E25E24-C17A-403C-921C-CA1B6FBB05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815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 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8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8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8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8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8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8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8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8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8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8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2" name="Google Shape;202;p8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" name="Google Shape;203;p8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4" name="Google Shape;204;p8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5" name="Google Shape;205;p8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9E25E24-C17A-403C-921C-CA1B6FBB05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394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9"/>
          <p:cNvSpPr/>
          <p:nvPr/>
        </p:nvSpPr>
        <p:spPr>
          <a:xfrm>
            <a:off x="1058933" y="104299"/>
            <a:ext cx="188800" cy="188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9"/>
          <p:cNvSpPr/>
          <p:nvPr/>
        </p:nvSpPr>
        <p:spPr>
          <a:xfrm>
            <a:off x="-187200" y="200273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9"/>
          <p:cNvSpPr/>
          <p:nvPr/>
        </p:nvSpPr>
        <p:spPr>
          <a:xfrm>
            <a:off x="10772401" y="503501"/>
            <a:ext cx="1172400" cy="117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9"/>
          <p:cNvSpPr/>
          <p:nvPr/>
        </p:nvSpPr>
        <p:spPr>
          <a:xfrm>
            <a:off x="928733" y="1223500"/>
            <a:ext cx="449200" cy="449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9"/>
          <p:cNvSpPr/>
          <p:nvPr/>
        </p:nvSpPr>
        <p:spPr>
          <a:xfrm>
            <a:off x="11899071" y="159175"/>
            <a:ext cx="390400" cy="390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9"/>
          <p:cNvSpPr/>
          <p:nvPr/>
        </p:nvSpPr>
        <p:spPr>
          <a:xfrm>
            <a:off x="10299129" y="1022811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9"/>
          <p:cNvSpPr/>
          <p:nvPr/>
        </p:nvSpPr>
        <p:spPr>
          <a:xfrm>
            <a:off x="11898583" y="602588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9"/>
          <p:cNvSpPr/>
          <p:nvPr/>
        </p:nvSpPr>
        <p:spPr>
          <a:xfrm>
            <a:off x="704879" y="-166299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9"/>
          <p:cNvSpPr/>
          <p:nvPr/>
        </p:nvSpPr>
        <p:spPr>
          <a:xfrm>
            <a:off x="11103717" y="834817"/>
            <a:ext cx="509659" cy="509659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0" name="Google Shape;230;p9"/>
          <p:cNvGrpSpPr/>
          <p:nvPr/>
        </p:nvGrpSpPr>
        <p:grpSpPr>
          <a:xfrm>
            <a:off x="205367" y="585206"/>
            <a:ext cx="678468" cy="638281"/>
            <a:chOff x="5972700" y="2330200"/>
            <a:chExt cx="411625" cy="387275"/>
          </a:xfrm>
        </p:grpSpPr>
        <p:sp>
          <p:nvSpPr>
            <p:cNvPr id="231" name="Google Shape;231;p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3" name="Google Shape;233;p9"/>
          <p:cNvSpPr txBox="1">
            <a:spLocks noGrp="1"/>
          </p:cNvSpPr>
          <p:nvPr>
            <p:ph type="body" idx="1"/>
          </p:nvPr>
        </p:nvSpPr>
        <p:spPr>
          <a:xfrm>
            <a:off x="609600" y="55702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1333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4" name="Google Shape;234;p9"/>
          <p:cNvSpPr/>
          <p:nvPr/>
        </p:nvSpPr>
        <p:spPr>
          <a:xfrm>
            <a:off x="10293833" y="138500"/>
            <a:ext cx="835200" cy="835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5" name="Google Shape;235;p9"/>
          <p:cNvGrpSpPr/>
          <p:nvPr/>
        </p:nvGrpSpPr>
        <p:grpSpPr>
          <a:xfrm>
            <a:off x="10553895" y="305530"/>
            <a:ext cx="315843" cy="500583"/>
            <a:chOff x="6718575" y="2318625"/>
            <a:chExt cx="256950" cy="407375"/>
          </a:xfrm>
        </p:grpSpPr>
        <p:sp>
          <p:nvSpPr>
            <p:cNvPr id="236" name="Google Shape;236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4" name="Google Shape;244;p9"/>
          <p:cNvSpPr txBox="1">
            <a:spLocks noGrp="1"/>
          </p:cNvSpPr>
          <p:nvPr>
            <p:ph type="sldNum" idx="12"/>
          </p:nvPr>
        </p:nvSpPr>
        <p:spPr>
          <a:xfrm>
            <a:off x="10823979" y="573825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9E25E24-C17A-403C-921C-CA1B6FBB05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330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 background">
  <p:cSld name="Image background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12192000" cy="68764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11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11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11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11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11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11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" name="Google Shape;281;p11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11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11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1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1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1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11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9E25E24-C17A-403C-921C-CA1B6FBB05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279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869167" y="1377867"/>
            <a:ext cx="7056400" cy="4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fld id="{79E25E24-C17A-403C-921C-CA1B6FBB054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94864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5" r:id="rId9"/>
    <p:sldLayoutId id="2147483676" r:id="rId10"/>
    <p:sldLayoutId id="2147483677" r:id="rId11"/>
    <p:sldLayoutId id="2147483678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A244C9FA-4806-4E35-95C3-D5518CE2043F}"/>
              </a:ext>
            </a:extLst>
          </p:cNvPr>
          <p:cNvGrpSpPr/>
          <p:nvPr/>
        </p:nvGrpSpPr>
        <p:grpSpPr>
          <a:xfrm>
            <a:off x="5615489" y="-350568"/>
            <a:ext cx="10695350" cy="7790968"/>
            <a:chOff x="5024940" y="-62723"/>
            <a:chExt cx="10506417" cy="8202399"/>
          </a:xfrm>
          <a:blipFill>
            <a:blip r:embed="rId2"/>
            <a:stretch>
              <a:fillRect/>
            </a:stretch>
          </a:blipFill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DBA7A8B-3C90-4916-A112-E32965B928CF}"/>
                </a:ext>
              </a:extLst>
            </p:cNvPr>
            <p:cNvGrpSpPr/>
            <p:nvPr/>
          </p:nvGrpSpPr>
          <p:grpSpPr>
            <a:xfrm>
              <a:off x="5831236" y="-62723"/>
              <a:ext cx="9700121" cy="8202399"/>
              <a:chOff x="5666136" y="-253223"/>
              <a:chExt cx="9700121" cy="8202399"/>
            </a:xfrm>
            <a:grpFill/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85CED84D-9F0C-44B2-9F48-02C273B5F481}"/>
                  </a:ext>
                </a:extLst>
              </p:cNvPr>
              <p:cNvGrpSpPr/>
              <p:nvPr/>
            </p:nvGrpSpPr>
            <p:grpSpPr>
              <a:xfrm>
                <a:off x="6617204" y="-176136"/>
                <a:ext cx="8749053" cy="8125312"/>
                <a:chOff x="1532533" y="224730"/>
                <a:chExt cx="7992672" cy="7170884"/>
              </a:xfrm>
              <a:grpFill/>
            </p:grpSpPr>
            <p:sp>
              <p:nvSpPr>
                <p:cNvPr id="65" name="Hexagon 64">
                  <a:extLst>
                    <a:ext uri="{FF2B5EF4-FFF2-40B4-BE49-F238E27FC236}">
                      <a16:creationId xmlns:a16="http://schemas.microsoft.com/office/drawing/2014/main" id="{5EC2AD95-9DF4-4818-8DE3-74EE47E9CFE7}"/>
                    </a:ext>
                  </a:extLst>
                </p:cNvPr>
                <p:cNvSpPr/>
                <p:nvPr/>
              </p:nvSpPr>
              <p:spPr>
                <a:xfrm rot="1793845">
                  <a:off x="4731491" y="5947791"/>
                  <a:ext cx="1652822" cy="1447823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Hexagon 65">
                  <a:extLst>
                    <a:ext uri="{FF2B5EF4-FFF2-40B4-BE49-F238E27FC236}">
                      <a16:creationId xmlns:a16="http://schemas.microsoft.com/office/drawing/2014/main" id="{A1A51178-F1C4-4FE8-8E9F-6B997981B19F}"/>
                    </a:ext>
                  </a:extLst>
                </p:cNvPr>
                <p:cNvSpPr/>
                <p:nvPr/>
              </p:nvSpPr>
              <p:spPr>
                <a:xfrm rot="1793845">
                  <a:off x="7872383" y="3298327"/>
                  <a:ext cx="1652822" cy="1447823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Hexagon 66">
                  <a:extLst>
                    <a:ext uri="{FF2B5EF4-FFF2-40B4-BE49-F238E27FC236}">
                      <a16:creationId xmlns:a16="http://schemas.microsoft.com/office/drawing/2014/main" id="{AAC0A1FD-BA53-4FCF-A122-9DEEA3C18BAA}"/>
                    </a:ext>
                  </a:extLst>
                </p:cNvPr>
                <p:cNvSpPr/>
                <p:nvPr/>
              </p:nvSpPr>
              <p:spPr>
                <a:xfrm rot="1793845">
                  <a:off x="6351151" y="5891015"/>
                  <a:ext cx="1652822" cy="1447823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E3DE829-DBC5-4F63-B034-10F184FEBC1A}"/>
                    </a:ext>
                  </a:extLst>
                </p:cNvPr>
                <p:cNvGrpSpPr/>
                <p:nvPr/>
              </p:nvGrpSpPr>
              <p:grpSpPr>
                <a:xfrm>
                  <a:off x="1532533" y="224730"/>
                  <a:ext cx="7252460" cy="7020918"/>
                  <a:chOff x="1532533" y="224730"/>
                  <a:chExt cx="7252460" cy="7020918"/>
                </a:xfrm>
                <a:grpFill/>
              </p:grpSpPr>
              <p:sp>
                <p:nvSpPr>
                  <p:cNvPr id="52" name="Hexagon 51">
                    <a:extLst>
                      <a:ext uri="{FF2B5EF4-FFF2-40B4-BE49-F238E27FC236}">
                        <a16:creationId xmlns:a16="http://schemas.microsoft.com/office/drawing/2014/main" id="{6258CAFF-72F6-483A-934A-A21FEAEE4271}"/>
                      </a:ext>
                    </a:extLst>
                  </p:cNvPr>
                  <p:cNvSpPr/>
                  <p:nvPr/>
                </p:nvSpPr>
                <p:spPr>
                  <a:xfrm rot="1793845">
                    <a:off x="3061694" y="224730"/>
                    <a:ext cx="1652822" cy="1447823"/>
                  </a:xfrm>
                  <a:prstGeom prst="hex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Hexagon 52">
                    <a:extLst>
                      <a:ext uri="{FF2B5EF4-FFF2-40B4-BE49-F238E27FC236}">
                        <a16:creationId xmlns:a16="http://schemas.microsoft.com/office/drawing/2014/main" id="{23183789-2E06-4A2C-816B-FB3DC10C239E}"/>
                      </a:ext>
                    </a:extLst>
                  </p:cNvPr>
                  <p:cNvSpPr/>
                  <p:nvPr/>
                </p:nvSpPr>
                <p:spPr>
                  <a:xfrm rot="1793845">
                    <a:off x="3883308" y="1653526"/>
                    <a:ext cx="1652822" cy="1447823"/>
                  </a:xfrm>
                  <a:prstGeom prst="hex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Hexagon 54">
                    <a:extLst>
                      <a:ext uri="{FF2B5EF4-FFF2-40B4-BE49-F238E27FC236}">
                        <a16:creationId xmlns:a16="http://schemas.microsoft.com/office/drawing/2014/main" id="{8F05C1FE-F451-4F17-83EF-171035AF0902}"/>
                      </a:ext>
                    </a:extLst>
                  </p:cNvPr>
                  <p:cNvSpPr/>
                  <p:nvPr/>
                </p:nvSpPr>
                <p:spPr>
                  <a:xfrm rot="1793845">
                    <a:off x="4704921" y="3127671"/>
                    <a:ext cx="1652822" cy="1447823"/>
                  </a:xfrm>
                  <a:prstGeom prst="hex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Hexagon 55">
                    <a:extLst>
                      <a:ext uri="{FF2B5EF4-FFF2-40B4-BE49-F238E27FC236}">
                        <a16:creationId xmlns:a16="http://schemas.microsoft.com/office/drawing/2014/main" id="{7DB8EED9-0040-4B32-9135-1693EBD1F569}"/>
                      </a:ext>
                    </a:extLst>
                  </p:cNvPr>
                  <p:cNvSpPr/>
                  <p:nvPr/>
                </p:nvSpPr>
                <p:spPr>
                  <a:xfrm rot="1793845">
                    <a:off x="3112640" y="2986628"/>
                    <a:ext cx="1652822" cy="1447823"/>
                  </a:xfrm>
                  <a:prstGeom prst="hex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Hexagon 56">
                    <a:extLst>
                      <a:ext uri="{FF2B5EF4-FFF2-40B4-BE49-F238E27FC236}">
                        <a16:creationId xmlns:a16="http://schemas.microsoft.com/office/drawing/2014/main" id="{F07B7D6A-8B69-41EB-94E3-22D90D0E76C9}"/>
                      </a:ext>
                    </a:extLst>
                  </p:cNvPr>
                  <p:cNvSpPr/>
                  <p:nvPr/>
                </p:nvSpPr>
                <p:spPr>
                  <a:xfrm rot="1793845">
                    <a:off x="3950469" y="4456879"/>
                    <a:ext cx="1652822" cy="1447823"/>
                  </a:xfrm>
                  <a:prstGeom prst="hex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Hexagon 57">
                    <a:extLst>
                      <a:ext uri="{FF2B5EF4-FFF2-40B4-BE49-F238E27FC236}">
                        <a16:creationId xmlns:a16="http://schemas.microsoft.com/office/drawing/2014/main" id="{C94F1FE0-F468-41B0-A003-06B511EB22B2}"/>
                      </a:ext>
                    </a:extLst>
                  </p:cNvPr>
                  <p:cNvSpPr/>
                  <p:nvPr/>
                </p:nvSpPr>
                <p:spPr>
                  <a:xfrm rot="1793845">
                    <a:off x="2318291" y="4369801"/>
                    <a:ext cx="1652822" cy="1447823"/>
                  </a:xfrm>
                  <a:prstGeom prst="hex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Hexagon 58">
                    <a:extLst>
                      <a:ext uri="{FF2B5EF4-FFF2-40B4-BE49-F238E27FC236}">
                        <a16:creationId xmlns:a16="http://schemas.microsoft.com/office/drawing/2014/main" id="{275AF794-0C61-499F-974F-442F7BE3DD32}"/>
                      </a:ext>
                    </a:extLst>
                  </p:cNvPr>
                  <p:cNvSpPr/>
                  <p:nvPr/>
                </p:nvSpPr>
                <p:spPr>
                  <a:xfrm rot="1793845">
                    <a:off x="5488741" y="1712872"/>
                    <a:ext cx="1652822" cy="1447823"/>
                  </a:xfrm>
                  <a:prstGeom prst="hex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Hexagon 59">
                    <a:extLst>
                      <a:ext uri="{FF2B5EF4-FFF2-40B4-BE49-F238E27FC236}">
                        <a16:creationId xmlns:a16="http://schemas.microsoft.com/office/drawing/2014/main" id="{A45CDAD6-8CBD-4309-A761-296B368D612B}"/>
                      </a:ext>
                    </a:extLst>
                  </p:cNvPr>
                  <p:cNvSpPr/>
                  <p:nvPr/>
                </p:nvSpPr>
                <p:spPr>
                  <a:xfrm rot="1793845">
                    <a:off x="4653532" y="279113"/>
                    <a:ext cx="1652822" cy="1447823"/>
                  </a:xfrm>
                  <a:prstGeom prst="hex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Hexagon 60">
                    <a:extLst>
                      <a:ext uri="{FF2B5EF4-FFF2-40B4-BE49-F238E27FC236}">
                        <a16:creationId xmlns:a16="http://schemas.microsoft.com/office/drawing/2014/main" id="{E58F2F88-8F35-4F54-A236-E571CB0EAEE4}"/>
                      </a:ext>
                    </a:extLst>
                  </p:cNvPr>
                  <p:cNvSpPr/>
                  <p:nvPr/>
                </p:nvSpPr>
                <p:spPr>
                  <a:xfrm rot="1793845">
                    <a:off x="3119677" y="5797825"/>
                    <a:ext cx="1652822" cy="1447823"/>
                  </a:xfrm>
                  <a:prstGeom prst="hex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Hexagon 61">
                    <a:extLst>
                      <a:ext uri="{FF2B5EF4-FFF2-40B4-BE49-F238E27FC236}">
                        <a16:creationId xmlns:a16="http://schemas.microsoft.com/office/drawing/2014/main" id="{FBB05C98-7789-41E1-A693-23D55F23476F}"/>
                      </a:ext>
                    </a:extLst>
                  </p:cNvPr>
                  <p:cNvSpPr/>
                  <p:nvPr/>
                </p:nvSpPr>
                <p:spPr>
                  <a:xfrm rot="1793845">
                    <a:off x="5518798" y="4555422"/>
                    <a:ext cx="1652822" cy="1447823"/>
                  </a:xfrm>
                  <a:prstGeom prst="hex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Hexagon 62">
                    <a:extLst>
                      <a:ext uri="{FF2B5EF4-FFF2-40B4-BE49-F238E27FC236}">
                        <a16:creationId xmlns:a16="http://schemas.microsoft.com/office/drawing/2014/main" id="{D45A35F5-A189-4EA3-84E4-650C06927428}"/>
                      </a:ext>
                    </a:extLst>
                  </p:cNvPr>
                  <p:cNvSpPr/>
                  <p:nvPr/>
                </p:nvSpPr>
                <p:spPr>
                  <a:xfrm rot="1793845">
                    <a:off x="6308921" y="3159287"/>
                    <a:ext cx="1652822" cy="1447823"/>
                  </a:xfrm>
                  <a:prstGeom prst="hex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Hexagon 63">
                    <a:extLst>
                      <a:ext uri="{FF2B5EF4-FFF2-40B4-BE49-F238E27FC236}">
                        <a16:creationId xmlns:a16="http://schemas.microsoft.com/office/drawing/2014/main" id="{3CF895C4-2660-49B6-AC2A-8C03F85480A8}"/>
                      </a:ext>
                    </a:extLst>
                  </p:cNvPr>
                  <p:cNvSpPr/>
                  <p:nvPr/>
                </p:nvSpPr>
                <p:spPr>
                  <a:xfrm rot="1793845">
                    <a:off x="7079145" y="1866634"/>
                    <a:ext cx="1652822" cy="1447823"/>
                  </a:xfrm>
                  <a:prstGeom prst="hex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Hexagon 67">
                    <a:extLst>
                      <a:ext uri="{FF2B5EF4-FFF2-40B4-BE49-F238E27FC236}">
                        <a16:creationId xmlns:a16="http://schemas.microsoft.com/office/drawing/2014/main" id="{CC2066B2-498E-4D7B-A8F1-3FB87EF91364}"/>
                      </a:ext>
                    </a:extLst>
                  </p:cNvPr>
                  <p:cNvSpPr/>
                  <p:nvPr/>
                </p:nvSpPr>
                <p:spPr>
                  <a:xfrm rot="1793845">
                    <a:off x="7132171" y="4609107"/>
                    <a:ext cx="1652822" cy="1447823"/>
                  </a:xfrm>
                  <a:prstGeom prst="hex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Hexagon 68">
                    <a:extLst>
                      <a:ext uri="{FF2B5EF4-FFF2-40B4-BE49-F238E27FC236}">
                        <a16:creationId xmlns:a16="http://schemas.microsoft.com/office/drawing/2014/main" id="{B0891486-6C11-468D-BD78-548BD869924D}"/>
                      </a:ext>
                    </a:extLst>
                  </p:cNvPr>
                  <p:cNvSpPr/>
                  <p:nvPr/>
                </p:nvSpPr>
                <p:spPr>
                  <a:xfrm rot="1793845">
                    <a:off x="6241067" y="452971"/>
                    <a:ext cx="1652822" cy="1447823"/>
                  </a:xfrm>
                  <a:prstGeom prst="hex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Hexagon 53">
                    <a:extLst>
                      <a:ext uri="{FF2B5EF4-FFF2-40B4-BE49-F238E27FC236}">
                        <a16:creationId xmlns:a16="http://schemas.microsoft.com/office/drawing/2014/main" id="{D6AA2A4F-3EC9-41DC-A705-F6D854AF7FF7}"/>
                      </a:ext>
                    </a:extLst>
                  </p:cNvPr>
                  <p:cNvSpPr/>
                  <p:nvPr/>
                </p:nvSpPr>
                <p:spPr>
                  <a:xfrm rot="1793845">
                    <a:off x="1532533" y="2898777"/>
                    <a:ext cx="1652822" cy="1447823"/>
                  </a:xfrm>
                  <a:prstGeom prst="hex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Hexagon 16">
                    <a:extLst>
                      <a:ext uri="{FF2B5EF4-FFF2-40B4-BE49-F238E27FC236}">
                        <a16:creationId xmlns:a16="http://schemas.microsoft.com/office/drawing/2014/main" id="{F9A37FFA-6712-4ED1-B996-C0207E654E8B}"/>
                      </a:ext>
                    </a:extLst>
                  </p:cNvPr>
                  <p:cNvSpPr/>
                  <p:nvPr/>
                </p:nvSpPr>
                <p:spPr>
                  <a:xfrm rot="1793845">
                    <a:off x="2269121" y="1558603"/>
                    <a:ext cx="1652822" cy="1447823"/>
                  </a:xfrm>
                  <a:prstGeom prst="hexag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72" name="Hexagon 71">
                <a:extLst>
                  <a:ext uri="{FF2B5EF4-FFF2-40B4-BE49-F238E27FC236}">
                    <a16:creationId xmlns:a16="http://schemas.microsoft.com/office/drawing/2014/main" id="{ABD74F04-61E8-4CB8-904E-AB01F50BF644}"/>
                  </a:ext>
                </a:extLst>
              </p:cNvPr>
              <p:cNvSpPr/>
              <p:nvPr/>
            </p:nvSpPr>
            <p:spPr>
              <a:xfrm rot="1793845">
                <a:off x="6524132" y="-253223"/>
                <a:ext cx="1809236" cy="1640525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Hexagon 72">
                <a:extLst>
                  <a:ext uri="{FF2B5EF4-FFF2-40B4-BE49-F238E27FC236}">
                    <a16:creationId xmlns:a16="http://schemas.microsoft.com/office/drawing/2014/main" id="{C10E6729-5EC9-44D8-9D16-F02D7BD996CA}"/>
                  </a:ext>
                </a:extLst>
              </p:cNvPr>
              <p:cNvSpPr/>
              <p:nvPr/>
            </p:nvSpPr>
            <p:spPr>
              <a:xfrm rot="1793845">
                <a:off x="5666136" y="1253822"/>
                <a:ext cx="1809236" cy="1640525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Hexagon 74">
              <a:extLst>
                <a:ext uri="{FF2B5EF4-FFF2-40B4-BE49-F238E27FC236}">
                  <a16:creationId xmlns:a16="http://schemas.microsoft.com/office/drawing/2014/main" id="{0C2E75EC-16AC-4DBF-AB73-C4F6D28D4654}"/>
                </a:ext>
              </a:extLst>
            </p:cNvPr>
            <p:cNvSpPr/>
            <p:nvPr/>
          </p:nvSpPr>
          <p:spPr>
            <a:xfrm rot="1793845">
              <a:off x="6782303" y="6189536"/>
              <a:ext cx="1809236" cy="164052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Hexagon 75">
              <a:extLst>
                <a:ext uri="{FF2B5EF4-FFF2-40B4-BE49-F238E27FC236}">
                  <a16:creationId xmlns:a16="http://schemas.microsoft.com/office/drawing/2014/main" id="{DBDD780A-9546-46A3-846C-94FDA3774CFD}"/>
                </a:ext>
              </a:extLst>
            </p:cNvPr>
            <p:cNvSpPr/>
            <p:nvPr/>
          </p:nvSpPr>
          <p:spPr>
            <a:xfrm rot="1793845">
              <a:off x="5890918" y="4571445"/>
              <a:ext cx="1809236" cy="164052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Hexagon 76">
              <a:extLst>
                <a:ext uri="{FF2B5EF4-FFF2-40B4-BE49-F238E27FC236}">
                  <a16:creationId xmlns:a16="http://schemas.microsoft.com/office/drawing/2014/main" id="{406985FD-66B0-4F8B-89CB-BF74042DDB02}"/>
                </a:ext>
              </a:extLst>
            </p:cNvPr>
            <p:cNvSpPr/>
            <p:nvPr/>
          </p:nvSpPr>
          <p:spPr>
            <a:xfrm rot="1793845">
              <a:off x="5024940" y="2992448"/>
              <a:ext cx="1809236" cy="164052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302C801-C7AD-42FE-B4DF-D69A4F97ADC9}"/>
              </a:ext>
            </a:extLst>
          </p:cNvPr>
          <p:cNvGrpSpPr/>
          <p:nvPr/>
        </p:nvGrpSpPr>
        <p:grpSpPr>
          <a:xfrm>
            <a:off x="-1121996" y="5075586"/>
            <a:ext cx="13881371" cy="3416937"/>
            <a:chOff x="-810979" y="4687664"/>
            <a:chExt cx="13881371" cy="3416937"/>
          </a:xfrm>
        </p:grpSpPr>
        <p:sp>
          <p:nvSpPr>
            <p:cNvPr id="11" name="Wave 10">
              <a:extLst>
                <a:ext uri="{FF2B5EF4-FFF2-40B4-BE49-F238E27FC236}">
                  <a16:creationId xmlns:a16="http://schemas.microsoft.com/office/drawing/2014/main" id="{C8EB6C24-1D90-4F04-9303-E476D2D943AC}"/>
                </a:ext>
              </a:extLst>
            </p:cNvPr>
            <p:cNvSpPr/>
            <p:nvPr/>
          </p:nvSpPr>
          <p:spPr>
            <a:xfrm rot="194201">
              <a:off x="-648451" y="5221925"/>
              <a:ext cx="13615622" cy="2882676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069D71E-32E2-4E67-96D9-8F857D61F73E}"/>
                </a:ext>
              </a:extLst>
            </p:cNvPr>
            <p:cNvGrpSpPr/>
            <p:nvPr/>
          </p:nvGrpSpPr>
          <p:grpSpPr>
            <a:xfrm>
              <a:off x="-810979" y="4687664"/>
              <a:ext cx="13881371" cy="2329826"/>
              <a:chOff x="-810979" y="4687664"/>
              <a:chExt cx="13881371" cy="2329826"/>
            </a:xfrm>
          </p:grpSpPr>
          <p:sp>
            <p:nvSpPr>
              <p:cNvPr id="12" name="Wave 11">
                <a:extLst>
                  <a:ext uri="{FF2B5EF4-FFF2-40B4-BE49-F238E27FC236}">
                    <a16:creationId xmlns:a16="http://schemas.microsoft.com/office/drawing/2014/main" id="{C560D358-828D-4B2F-BFAA-D8F67CBA3BAC}"/>
                  </a:ext>
                </a:extLst>
              </p:cNvPr>
              <p:cNvSpPr/>
              <p:nvPr/>
            </p:nvSpPr>
            <p:spPr>
              <a:xfrm rot="194201">
                <a:off x="-641823" y="4687664"/>
                <a:ext cx="13615622" cy="1753238"/>
              </a:xfrm>
              <a:prstGeom prst="wave">
                <a:avLst>
                  <a:gd name="adj1" fmla="val 20000"/>
                  <a:gd name="adj2" fmla="val 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Wave 12">
                <a:extLst>
                  <a:ext uri="{FF2B5EF4-FFF2-40B4-BE49-F238E27FC236}">
                    <a16:creationId xmlns:a16="http://schemas.microsoft.com/office/drawing/2014/main" id="{070FD364-6705-4AA1-AC21-724CBF20AF5C}"/>
                  </a:ext>
                </a:extLst>
              </p:cNvPr>
              <p:cNvSpPr/>
              <p:nvPr/>
            </p:nvSpPr>
            <p:spPr>
              <a:xfrm rot="394222">
                <a:off x="-810979" y="5253423"/>
                <a:ext cx="13881371" cy="1764067"/>
              </a:xfrm>
              <a:prstGeom prst="wave">
                <a:avLst>
                  <a:gd name="adj1" fmla="val 20000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91194275-53A4-455C-BF31-4F52E3F56D3E}"/>
              </a:ext>
            </a:extLst>
          </p:cNvPr>
          <p:cNvSpPr txBox="1"/>
          <p:nvPr/>
        </p:nvSpPr>
        <p:spPr>
          <a:xfrm>
            <a:off x="355663" y="422325"/>
            <a:ext cx="61729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</a:p>
          <a:p>
            <a:r>
              <a:rPr lang="en-US" sz="5400" b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</a:t>
            </a:r>
          </a:p>
          <a:p>
            <a:r>
              <a:rPr lang="en-US" sz="5400" b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QUÁN CAFFEE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9168A98-D4DE-417D-9693-8E9B33F455D2}"/>
              </a:ext>
            </a:extLst>
          </p:cNvPr>
          <p:cNvGrpSpPr/>
          <p:nvPr/>
        </p:nvGrpSpPr>
        <p:grpSpPr>
          <a:xfrm>
            <a:off x="204169" y="3418226"/>
            <a:ext cx="5557097" cy="1263608"/>
            <a:chOff x="204169" y="3418226"/>
            <a:chExt cx="5557097" cy="126360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ADF8B8E-F566-426A-BA7D-496054D3C162}"/>
                </a:ext>
              </a:extLst>
            </p:cNvPr>
            <p:cNvSpPr txBox="1"/>
            <p:nvPr/>
          </p:nvSpPr>
          <p:spPr>
            <a:xfrm>
              <a:off x="204169" y="3418226"/>
              <a:ext cx="5557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GVHD: Cô Hồ Thị Hồng Nga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1524A72-47E6-4707-837C-AD16CE63A380}"/>
                </a:ext>
              </a:extLst>
            </p:cNvPr>
            <p:cNvSpPr txBox="1"/>
            <p:nvPr/>
          </p:nvSpPr>
          <p:spPr>
            <a:xfrm>
              <a:off x="1078098" y="4035503"/>
              <a:ext cx="39330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SD18401 – </a:t>
              </a:r>
              <a:r>
                <a:rPr lang="en-US" sz="3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NHÓM</a:t>
              </a:r>
              <a:r>
                <a:rPr lang="en-US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3173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78792EB-83B6-4169-9714-761E76E8E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4" b="892"/>
          <a:stretch/>
        </p:blipFill>
        <p:spPr>
          <a:xfrm>
            <a:off x="917514" y="481283"/>
            <a:ext cx="10356971" cy="55326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47BD89-AF25-4746-85E5-DC2BD0CEA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7233" y="2852197"/>
            <a:ext cx="1857531" cy="1153604"/>
          </a:xfrm>
        </p:spPr>
        <p:txBody>
          <a:bodyPr/>
          <a:lstStyle/>
          <a:p>
            <a:r>
              <a:rPr lang="en-US" sz="5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PPS</a:t>
            </a:r>
            <a:endParaRPr lang="vi-VN" sz="5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22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FE9B-B1FC-4A05-BB38-364C48922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5947" y="552416"/>
            <a:ext cx="5032098" cy="863533"/>
          </a:xfrm>
        </p:spPr>
        <p:txBody>
          <a:bodyPr/>
          <a:lstStyle/>
          <a:p>
            <a:r>
              <a:rPr lang="en-US" sz="44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vi-VN" sz="4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D2CA04-23C0-4879-9AFC-2807F3A2151A}"/>
              </a:ext>
            </a:extLst>
          </p:cNvPr>
          <p:cNvGrpSpPr/>
          <p:nvPr/>
        </p:nvGrpSpPr>
        <p:grpSpPr>
          <a:xfrm>
            <a:off x="171041" y="1695082"/>
            <a:ext cx="11849917" cy="3999238"/>
            <a:chOff x="171041" y="1695082"/>
            <a:chExt cx="11849917" cy="39992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8D2E14F-25C7-4F3B-BCAC-2C66F5D83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041" y="1695082"/>
              <a:ext cx="11849917" cy="3999238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EC2959F-8CAD-450C-90D4-96C78A681E5B}"/>
                </a:ext>
              </a:extLst>
            </p:cNvPr>
            <p:cNvCxnSpPr/>
            <p:nvPr/>
          </p:nvCxnSpPr>
          <p:spPr>
            <a:xfrm>
              <a:off x="12020958" y="1695082"/>
              <a:ext cx="0" cy="399923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09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32E2-0DC0-46BD-8CF3-D4615ED3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3015" y="409056"/>
            <a:ext cx="4495600" cy="1038345"/>
          </a:xfrm>
        </p:spPr>
        <p:txBody>
          <a:bodyPr/>
          <a:lstStyle/>
          <a:p>
            <a:r>
              <a:rPr lang="en-US" sz="6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Report</a:t>
            </a:r>
            <a:endParaRPr lang="vi-VN" sz="6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E8E29-5B85-44E1-B921-2EBB80469998}"/>
              </a:ext>
            </a:extLst>
          </p:cNvPr>
          <p:cNvSpPr txBox="1"/>
          <p:nvPr/>
        </p:nvSpPr>
        <p:spPr>
          <a:xfrm>
            <a:off x="4603817" y="3135598"/>
            <a:ext cx="33652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</a:t>
            </a:r>
            <a:endParaRPr lang="vi-VN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34E75-1E2D-4DD0-8920-B89E7C4C209B}"/>
              </a:ext>
            </a:extLst>
          </p:cNvPr>
          <p:cNvSpPr txBox="1"/>
          <p:nvPr/>
        </p:nvSpPr>
        <p:spPr>
          <a:xfrm>
            <a:off x="4805396" y="3148335"/>
            <a:ext cx="2761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vi-VN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49E00B-091D-477F-A639-0E657F78EB77}"/>
              </a:ext>
            </a:extLst>
          </p:cNvPr>
          <p:cNvSpPr txBox="1">
            <a:spLocks/>
          </p:cNvSpPr>
          <p:nvPr/>
        </p:nvSpPr>
        <p:spPr>
          <a:xfrm>
            <a:off x="3991960" y="3051793"/>
            <a:ext cx="3977139" cy="917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 Light"/>
              <a:buNone/>
              <a:defRPr sz="4000" b="0" i="0" u="none" strike="noStrike" cap="none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 Light"/>
              <a:buNone/>
              <a:defRPr sz="4000" b="0" i="0" u="none" strike="noStrike" cap="none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 Light"/>
              <a:buNone/>
              <a:defRPr sz="4000" b="0" i="0" u="none" strike="noStrike" cap="none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 Light"/>
              <a:buNone/>
              <a:defRPr sz="4000" b="0" i="0" u="none" strike="noStrike" cap="none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 Light"/>
              <a:buNone/>
              <a:defRPr sz="4000" b="0" i="0" u="none" strike="noStrike" cap="none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 Light"/>
              <a:buNone/>
              <a:defRPr sz="4000" b="0" i="0" u="none" strike="noStrike" cap="none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 Light"/>
              <a:buNone/>
              <a:defRPr sz="4000" b="0" i="0" u="none" strike="noStrike" cap="none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 Light"/>
              <a:buNone/>
              <a:defRPr sz="4000" b="0" i="0" u="none" strike="noStrike" cap="none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 Light"/>
              <a:buNone/>
              <a:defRPr sz="4000" b="0" i="0" u="none" strike="noStrike" cap="none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 Report</a:t>
            </a:r>
            <a:endParaRPr lang="vi-VN" sz="4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8F3EB3-50DB-4B44-8BE3-5DB36443D246}"/>
              </a:ext>
            </a:extLst>
          </p:cNvPr>
          <p:cNvGrpSpPr/>
          <p:nvPr/>
        </p:nvGrpSpPr>
        <p:grpSpPr>
          <a:xfrm>
            <a:off x="640876" y="438128"/>
            <a:ext cx="10910243" cy="6299961"/>
            <a:chOff x="367357" y="9476"/>
            <a:chExt cx="11322532" cy="68594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08C4C48-98CE-4F4E-BF40-800E506FA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357" y="9476"/>
              <a:ext cx="11322532" cy="363471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0BCE57-E19E-4B73-B28A-5396903B7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357" y="3644191"/>
              <a:ext cx="11322532" cy="322473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1EBB44C-B955-470F-BE2A-362C209E3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85" y="595408"/>
            <a:ext cx="11242579" cy="57578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905D8F-1D0A-4025-8321-304FD292F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85" y="2281520"/>
            <a:ext cx="11179753" cy="31885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DF3ADE-86E3-4148-80A9-900587131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497" y="2977930"/>
            <a:ext cx="11211167" cy="1357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554FDD-9256-4A59-B858-B634799382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878" y="928228"/>
            <a:ext cx="11731873" cy="52262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B2C0BD7-0405-4A87-9FAC-2C80C82395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401" y="2013551"/>
            <a:ext cx="11551120" cy="292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6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3474341" y="2430120"/>
            <a:ext cx="5446518" cy="13373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72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7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7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ERD</a:t>
            </a:r>
            <a:endParaRPr sz="7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FF943-9B68-4DA8-ADE5-0EF493DB1F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8" t="2555" r="5889" b="2279"/>
          <a:stretch/>
        </p:blipFill>
        <p:spPr>
          <a:xfrm>
            <a:off x="561242" y="404446"/>
            <a:ext cx="11069516" cy="60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1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7654-67AB-4F68-B7A7-BF8E73655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9070" y="2966460"/>
            <a:ext cx="4495600" cy="925079"/>
          </a:xfrm>
        </p:spPr>
        <p:txBody>
          <a:bodyPr/>
          <a:lstStyle/>
          <a:p>
            <a:r>
              <a:rPr lang="en-US" sz="8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vi-VN" sz="8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C06182-18CF-4D81-BEBD-75ACFAFD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09" y="169465"/>
            <a:ext cx="9378982" cy="651906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1095355-A481-464E-9DC8-D9F7F426C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91" y="169465"/>
            <a:ext cx="11331418" cy="651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74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4804-75D7-8885-CA68-880B96458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2054" y="2223435"/>
            <a:ext cx="7047891" cy="2611492"/>
          </a:xfrm>
        </p:spPr>
        <p:txBody>
          <a:bodyPr/>
          <a:lstStyle/>
          <a:p>
            <a:r>
              <a:rPr lang="en-US" sz="5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Preview</a:t>
            </a:r>
            <a:br>
              <a:rPr lang="en-US" sz="5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br>
              <a:rPr lang="en-US" sz="5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Retrospective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647FB8-2A52-4EA4-8745-4CF91D2F4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063" b="59163"/>
          <a:stretch/>
        </p:blipFill>
        <p:spPr>
          <a:xfrm>
            <a:off x="2486577" y="1472719"/>
            <a:ext cx="7075255" cy="411292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D3D9464-EF7A-4A65-AF90-705622B2D5E4}"/>
              </a:ext>
            </a:extLst>
          </p:cNvPr>
          <p:cNvGrpSpPr/>
          <p:nvPr/>
        </p:nvGrpSpPr>
        <p:grpSpPr>
          <a:xfrm>
            <a:off x="3486868" y="374452"/>
            <a:ext cx="5074671" cy="6309456"/>
            <a:chOff x="3308934" y="135691"/>
            <a:chExt cx="5488557" cy="71912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207B11-C9FB-406A-B87D-2E3082052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8771" r="54772"/>
            <a:stretch/>
          </p:blipFill>
          <p:spPr>
            <a:xfrm>
              <a:off x="3308934" y="135691"/>
              <a:ext cx="5488557" cy="464717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947FBB7-DA02-4ADE-9140-4A1C27488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4162" b="66563"/>
            <a:stretch/>
          </p:blipFill>
          <p:spPr>
            <a:xfrm>
              <a:off x="3308934" y="4822836"/>
              <a:ext cx="5488557" cy="2504057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99EF553-A9CA-4D5C-92F1-4F03FF88B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15" t="32878" b="13217"/>
          <a:stretch/>
        </p:blipFill>
        <p:spPr>
          <a:xfrm>
            <a:off x="3149271" y="1472719"/>
            <a:ext cx="5893456" cy="4407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5F55DC-D23D-47CD-B999-A1D0DF143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290" y="304003"/>
            <a:ext cx="6143825" cy="617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5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E718-B75A-48AA-92A1-10C393F25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8993" y="2816990"/>
            <a:ext cx="3001075" cy="1224018"/>
          </a:xfrm>
        </p:spPr>
        <p:txBody>
          <a:bodyPr/>
          <a:lstStyle/>
          <a:p>
            <a:r>
              <a:rPr lang="en-US" sz="8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vi-VN" sz="8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671707F3-2298-477A-AF09-FA4C07E69B6B}"/>
              </a:ext>
            </a:extLst>
          </p:cNvPr>
          <p:cNvSpPr/>
          <p:nvPr/>
        </p:nvSpPr>
        <p:spPr>
          <a:xfrm rot="21175916">
            <a:off x="6434933" y="-1242763"/>
            <a:ext cx="8393267" cy="9343524"/>
          </a:xfrm>
          <a:prstGeom prst="cloud">
            <a:avLst/>
          </a:prstGeom>
          <a:blipFill dpi="0" rotWithShape="1">
            <a:blip r:embed="rId2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F1FE531-4E9F-42FE-9F58-784B1F22E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658" y="666520"/>
            <a:ext cx="8818684" cy="552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554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2BC3D7-2F37-CEF8-221D-A32FBC24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587" y="601232"/>
            <a:ext cx="6715089" cy="565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41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1CE80-7AF9-434C-8187-B616AF76F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6289" y="0"/>
            <a:ext cx="5124222" cy="805344"/>
          </a:xfrm>
        </p:spPr>
        <p:txBody>
          <a:bodyPr/>
          <a:lstStyle/>
          <a:p>
            <a:r>
              <a:rPr lang="en-US" sz="44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họp</a:t>
            </a:r>
            <a:endParaRPr lang="vi-VN" sz="4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BABE0C-FF5B-48FD-B094-65033E34935A}"/>
              </a:ext>
            </a:extLst>
          </p:cNvPr>
          <p:cNvGrpSpPr/>
          <p:nvPr/>
        </p:nvGrpSpPr>
        <p:grpSpPr>
          <a:xfrm>
            <a:off x="863331" y="805344"/>
            <a:ext cx="10465338" cy="5607338"/>
            <a:chOff x="863331" y="805344"/>
            <a:chExt cx="10465338" cy="560733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991D339-2FC9-44DE-90CD-C40CC31F9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3331" y="805344"/>
              <a:ext cx="10465338" cy="2762392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DEFC17-4209-49CD-8E54-F7E46C5D1ABB}"/>
                </a:ext>
              </a:extLst>
            </p:cNvPr>
            <p:cNvGrpSpPr/>
            <p:nvPr/>
          </p:nvGrpSpPr>
          <p:grpSpPr>
            <a:xfrm>
              <a:off x="863331" y="3567736"/>
              <a:ext cx="10465338" cy="2844946"/>
              <a:chOff x="863331" y="3567736"/>
              <a:chExt cx="10465338" cy="284494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F05A994-569B-430D-A75A-959BDCBF0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3331" y="3567736"/>
                <a:ext cx="10465338" cy="2844946"/>
              </a:xfrm>
              <a:prstGeom prst="rect">
                <a:avLst/>
              </a:prstGeom>
            </p:spPr>
          </p:pic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E532546-BD73-45C4-95DC-4FF359421325}"/>
                  </a:ext>
                </a:extLst>
              </p:cNvPr>
              <p:cNvCxnSpPr/>
              <p:nvPr/>
            </p:nvCxnSpPr>
            <p:spPr>
              <a:xfrm>
                <a:off x="863331" y="3567736"/>
                <a:ext cx="0" cy="2844946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0541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3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2769310" y="494108"/>
            <a:ext cx="6069179" cy="11340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sz="5400" b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</a:t>
            </a:r>
            <a:endParaRPr sz="5400" b="1">
              <a:solidFill>
                <a:srgbClr val="211D1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1233100" y="1628125"/>
            <a:ext cx="9725800" cy="435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4400" b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 Thanh Tùng (Scrum Master)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4400" b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 Ngọc Rôn (Product Owner)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4400" b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 Hoàng Chương (Dev)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4400" b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 Hoàng Quân (Dev)</a:t>
            </a: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4400" b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 Trung Tín (Dev</a:t>
            </a:r>
            <a:r>
              <a:rPr lang="en-US" sz="3200" b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sz="3200" b="1">
              <a:solidFill>
                <a:srgbClr val="211D1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5464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BF220B-BB00-4818-ABA0-ED9B1C06045B}"/>
              </a:ext>
            </a:extLst>
          </p:cNvPr>
          <p:cNvSpPr/>
          <p:nvPr/>
        </p:nvSpPr>
        <p:spPr>
          <a:xfrm>
            <a:off x="1549292" y="2634281"/>
            <a:ext cx="944361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28341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8308104" y="2014906"/>
            <a:ext cx="2966400" cy="2966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5" name="Google Shape;445;p21"/>
          <p:cNvSpPr txBox="1">
            <a:spLocks noGrp="1"/>
          </p:cNvSpPr>
          <p:nvPr>
            <p:ph type="sldNum" idx="12"/>
          </p:nvPr>
        </p:nvSpPr>
        <p:spPr>
          <a:xfrm>
            <a:off x="10638050" y="1731699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ctrTitle" idx="4294967295"/>
          </p:nvPr>
        </p:nvSpPr>
        <p:spPr>
          <a:xfrm>
            <a:off x="463514" y="1216296"/>
            <a:ext cx="8098324" cy="15462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8000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dự án</a:t>
            </a:r>
            <a:endParaRPr sz="8000">
              <a:solidFill>
                <a:srgbClr val="211D1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Google Shape;432;p21"/>
          <p:cNvSpPr txBox="1">
            <a:spLocks noGrp="1"/>
          </p:cNvSpPr>
          <p:nvPr>
            <p:ph type="subTitle" idx="4294967295"/>
          </p:nvPr>
        </p:nvSpPr>
        <p:spPr>
          <a:xfrm>
            <a:off x="889264" y="2918976"/>
            <a:ext cx="7308261" cy="20687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accent5"/>
              </a:buClr>
              <a:buFont typeface="Wingdings" panose="05000000000000000000" pitchFamily="2" charset="2"/>
              <a:buChar char="v"/>
            </a:pPr>
            <a:r>
              <a:rPr lang="en-US" sz="3600" dirty="0" err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dirty="0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600" dirty="0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dirty="0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600" dirty="0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3600" dirty="0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dirty="0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dirty="0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vi-VN" sz="3600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coffee</a:t>
            </a:r>
            <a:endParaRPr lang="en-US" sz="3600" dirty="0">
              <a:solidFill>
                <a:srgbClr val="211D1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v"/>
            </a:pPr>
            <a:endParaRPr lang="en-US" sz="3600" dirty="0">
              <a:solidFill>
                <a:srgbClr val="211D1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5"/>
              </a:buCl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dirty="0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dirty="0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600" dirty="0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dirty="0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600" dirty="0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</a:p>
        </p:txBody>
      </p:sp>
      <p:grpSp>
        <p:nvGrpSpPr>
          <p:cNvPr id="433" name="Google Shape;433;p21"/>
          <p:cNvGrpSpPr/>
          <p:nvPr/>
        </p:nvGrpSpPr>
        <p:grpSpPr>
          <a:xfrm>
            <a:off x="8948702" y="2014916"/>
            <a:ext cx="1930093" cy="1930103"/>
            <a:chOff x="6643075" y="3664250"/>
            <a:chExt cx="407950" cy="407975"/>
          </a:xfrm>
        </p:grpSpPr>
        <p:sp>
          <p:nvSpPr>
            <p:cNvPr id="434" name="Google Shape;43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36" name="Google Shape;436;p21"/>
          <p:cNvGrpSpPr/>
          <p:nvPr/>
        </p:nvGrpSpPr>
        <p:grpSpPr>
          <a:xfrm rot="-587344">
            <a:off x="8496541" y="4209818"/>
            <a:ext cx="793555" cy="793511"/>
            <a:chOff x="576250" y="4319400"/>
            <a:chExt cx="442075" cy="442050"/>
          </a:xfrm>
        </p:grpSpPr>
        <p:sp>
          <p:nvSpPr>
            <p:cNvPr id="437" name="Google Shape;43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41" name="Google Shape;441;p21"/>
          <p:cNvSpPr/>
          <p:nvPr/>
        </p:nvSpPr>
        <p:spPr>
          <a:xfrm>
            <a:off x="8487223" y="2460624"/>
            <a:ext cx="301668" cy="28809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2" name="Google Shape;442;p21"/>
          <p:cNvSpPr/>
          <p:nvPr/>
        </p:nvSpPr>
        <p:spPr>
          <a:xfrm rot="2697328">
            <a:off x="10824168" y="4042626"/>
            <a:ext cx="457945" cy="43726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3" name="Google Shape;443;p21"/>
          <p:cNvSpPr/>
          <p:nvPr/>
        </p:nvSpPr>
        <p:spPr>
          <a:xfrm>
            <a:off x="10837589" y="3685764"/>
            <a:ext cx="183427" cy="17523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4" name="Google Shape;444;p21"/>
          <p:cNvSpPr/>
          <p:nvPr/>
        </p:nvSpPr>
        <p:spPr>
          <a:xfrm rot="1280404">
            <a:off x="8481404" y="3329535"/>
            <a:ext cx="183419" cy="17519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BBE4F2D6-9F81-45E7-A612-8CCCD52DBED8}"/>
              </a:ext>
            </a:extLst>
          </p:cNvPr>
          <p:cNvSpPr/>
          <p:nvPr/>
        </p:nvSpPr>
        <p:spPr>
          <a:xfrm rot="5400000">
            <a:off x="-4136663" y="2311555"/>
            <a:ext cx="7760466" cy="1693496"/>
          </a:xfrm>
          <a:prstGeom prst="cloudCallou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F4ED1323-C23D-4E55-B7D0-1F46E3693996}"/>
              </a:ext>
            </a:extLst>
          </p:cNvPr>
          <p:cNvSpPr/>
          <p:nvPr/>
        </p:nvSpPr>
        <p:spPr>
          <a:xfrm rot="10800000">
            <a:off x="-256431" y="-950148"/>
            <a:ext cx="13222572" cy="1693496"/>
          </a:xfrm>
          <a:prstGeom prst="cloudCallou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03987055-87BD-473A-8F41-BB3F014CBD27}"/>
              </a:ext>
            </a:extLst>
          </p:cNvPr>
          <p:cNvSpPr/>
          <p:nvPr/>
        </p:nvSpPr>
        <p:spPr>
          <a:xfrm rot="16200000">
            <a:off x="8513075" y="2685352"/>
            <a:ext cx="7760466" cy="1693496"/>
          </a:xfrm>
          <a:prstGeom prst="cloudCallou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hought Bubble: Cloud 21">
            <a:extLst>
              <a:ext uri="{FF2B5EF4-FFF2-40B4-BE49-F238E27FC236}">
                <a16:creationId xmlns:a16="http://schemas.microsoft.com/office/drawing/2014/main" id="{43C16F67-CC6A-4A8F-8FCD-C8345E62D909}"/>
              </a:ext>
            </a:extLst>
          </p:cNvPr>
          <p:cNvSpPr/>
          <p:nvPr/>
        </p:nvSpPr>
        <p:spPr>
          <a:xfrm>
            <a:off x="-1208304" y="6106097"/>
            <a:ext cx="13596018" cy="1693496"/>
          </a:xfrm>
          <a:prstGeom prst="cloudCallou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" grpId="0" animBg="1"/>
      <p:bldP spid="431" grpId="0"/>
      <p:bldP spid="2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024677C-040A-4636-9765-F24D244D1C4A}"/>
              </a:ext>
            </a:extLst>
          </p:cNvPr>
          <p:cNvGrpSpPr/>
          <p:nvPr/>
        </p:nvGrpSpPr>
        <p:grpSpPr>
          <a:xfrm>
            <a:off x="2870200" y="0"/>
            <a:ext cx="317500" cy="6870700"/>
            <a:chOff x="8051800" y="0"/>
            <a:chExt cx="317500" cy="6870700"/>
          </a:xfrm>
          <a:solidFill>
            <a:schemeClr val="accent2">
              <a:lumMod val="5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333B1C-98CD-4B94-B1A6-E94F3034FFCF}"/>
                </a:ext>
              </a:extLst>
            </p:cNvPr>
            <p:cNvSpPr/>
            <p:nvPr/>
          </p:nvSpPr>
          <p:spPr>
            <a:xfrm>
              <a:off x="8089900" y="0"/>
              <a:ext cx="203200" cy="3086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832B02B-7A06-488F-99E0-8E23BEDC347D}"/>
                </a:ext>
              </a:extLst>
            </p:cNvPr>
            <p:cNvSpPr/>
            <p:nvPr/>
          </p:nvSpPr>
          <p:spPr>
            <a:xfrm>
              <a:off x="8051800" y="3263900"/>
              <a:ext cx="317500" cy="3429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0F5C50-0E5F-4CFD-8CCF-C9DBE1163EFD}"/>
                </a:ext>
              </a:extLst>
            </p:cNvPr>
            <p:cNvSpPr/>
            <p:nvPr/>
          </p:nvSpPr>
          <p:spPr>
            <a:xfrm>
              <a:off x="8102600" y="3784600"/>
              <a:ext cx="203200" cy="3086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6BCCCA9-7E90-4740-B712-6484F3534251}"/>
              </a:ext>
            </a:extLst>
          </p:cNvPr>
          <p:cNvSpPr txBox="1"/>
          <p:nvPr/>
        </p:nvSpPr>
        <p:spPr>
          <a:xfrm>
            <a:off x="469900" y="2386737"/>
            <a:ext cx="208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A555F-5108-4172-A56B-C0CD22B6059A}"/>
              </a:ext>
            </a:extLst>
          </p:cNvPr>
          <p:cNvSpPr txBox="1"/>
          <p:nvPr/>
        </p:nvSpPr>
        <p:spPr>
          <a:xfrm>
            <a:off x="3511553" y="1021477"/>
            <a:ext cx="429577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1. Product Backlog</a:t>
            </a:r>
          </a:p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 Backlog</a:t>
            </a:r>
          </a:p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400" b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Sprint backlog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4. Trello – Biểu đồ Burndown </a:t>
            </a:r>
            <a:endParaRPr lang="en-US" sz="2400" b="1">
              <a:solidFill>
                <a:srgbClr val="211D1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PPS</a:t>
            </a:r>
            <a:endParaRPr lang="en-US" sz="2400" b="1">
              <a:solidFill>
                <a:srgbClr val="211D1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solidFill>
                  <a:srgbClr val="211D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Ứơc lượng thời gian</a:t>
            </a:r>
          </a:p>
          <a:p>
            <a:endParaRPr lang="en-US" sz="2400" b="1">
              <a:solidFill>
                <a:srgbClr val="211D1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7. Test Report</a:t>
            </a:r>
          </a:p>
          <a:p>
            <a:pPr marL="342900" indent="-342900">
              <a:buAutoNum type="arabicParenR"/>
            </a:pPr>
            <a:endParaRPr 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5B140-43E2-45AB-BACD-4E55A3AEFFAC}"/>
              </a:ext>
            </a:extLst>
          </p:cNvPr>
          <p:cNvSpPr txBox="1"/>
          <p:nvPr/>
        </p:nvSpPr>
        <p:spPr>
          <a:xfrm>
            <a:off x="7807327" y="1021477"/>
            <a:ext cx="3479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8. Defect Report</a:t>
            </a:r>
          </a:p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9. Sơ đồ ERD</a:t>
            </a:r>
          </a:p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10.Diagram</a:t>
            </a:r>
          </a:p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11. Sprint Review</a:t>
            </a:r>
          </a:p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12. Sprint Retrospective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13. Demo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14.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Biên bảng cuộc họp </a:t>
            </a:r>
            <a:endParaRPr lang="en-US" sz="2000" b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785987-F52B-43FB-A55A-509A74F6716C}"/>
              </a:ext>
            </a:extLst>
          </p:cNvPr>
          <p:cNvCxnSpPr/>
          <p:nvPr/>
        </p:nvCxnSpPr>
        <p:spPr>
          <a:xfrm>
            <a:off x="3124200" y="4597400"/>
            <a:ext cx="9080500" cy="0"/>
          </a:xfrm>
          <a:prstGeom prst="line">
            <a:avLst/>
          </a:prstGeom>
          <a:ln>
            <a:solidFill>
              <a:srgbClr val="211D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4DCD58-BAC1-4F13-930A-C6FBACFDC2B2}"/>
              </a:ext>
            </a:extLst>
          </p:cNvPr>
          <p:cNvCxnSpPr/>
          <p:nvPr/>
        </p:nvCxnSpPr>
        <p:spPr>
          <a:xfrm>
            <a:off x="3111500" y="3086100"/>
            <a:ext cx="9080500" cy="0"/>
          </a:xfrm>
          <a:prstGeom prst="line">
            <a:avLst/>
          </a:prstGeom>
          <a:ln>
            <a:solidFill>
              <a:srgbClr val="211D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DD6585-7930-4EEA-A8E0-611924758193}"/>
              </a:ext>
            </a:extLst>
          </p:cNvPr>
          <p:cNvCxnSpPr/>
          <p:nvPr/>
        </p:nvCxnSpPr>
        <p:spPr>
          <a:xfrm>
            <a:off x="3124200" y="1689100"/>
            <a:ext cx="9080500" cy="0"/>
          </a:xfrm>
          <a:prstGeom prst="line">
            <a:avLst/>
          </a:prstGeom>
          <a:ln>
            <a:solidFill>
              <a:srgbClr val="211D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57541A-44C4-458E-BF52-7BD8C09E56D3}"/>
              </a:ext>
            </a:extLst>
          </p:cNvPr>
          <p:cNvCxnSpPr/>
          <p:nvPr/>
        </p:nvCxnSpPr>
        <p:spPr>
          <a:xfrm>
            <a:off x="3111500" y="875427"/>
            <a:ext cx="9080500" cy="0"/>
          </a:xfrm>
          <a:prstGeom prst="line">
            <a:avLst/>
          </a:prstGeom>
          <a:ln>
            <a:solidFill>
              <a:srgbClr val="211D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7E73CC-37D2-4B5A-BCF9-775DC95C032F}"/>
              </a:ext>
            </a:extLst>
          </p:cNvPr>
          <p:cNvCxnSpPr/>
          <p:nvPr/>
        </p:nvCxnSpPr>
        <p:spPr>
          <a:xfrm>
            <a:off x="3111500" y="2386737"/>
            <a:ext cx="9080500" cy="0"/>
          </a:xfrm>
          <a:prstGeom prst="line">
            <a:avLst/>
          </a:prstGeom>
          <a:ln>
            <a:solidFill>
              <a:srgbClr val="211D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602A2C-A84B-4FF9-A82F-3D9C1256621E}"/>
              </a:ext>
            </a:extLst>
          </p:cNvPr>
          <p:cNvCxnSpPr/>
          <p:nvPr/>
        </p:nvCxnSpPr>
        <p:spPr>
          <a:xfrm>
            <a:off x="3124200" y="3784600"/>
            <a:ext cx="9080500" cy="0"/>
          </a:xfrm>
          <a:prstGeom prst="line">
            <a:avLst/>
          </a:prstGeom>
          <a:ln>
            <a:solidFill>
              <a:srgbClr val="211D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221225-63C8-4477-9526-97011C07DADE}"/>
              </a:ext>
            </a:extLst>
          </p:cNvPr>
          <p:cNvCxnSpPr/>
          <p:nvPr/>
        </p:nvCxnSpPr>
        <p:spPr>
          <a:xfrm>
            <a:off x="3187700" y="5327650"/>
            <a:ext cx="9080500" cy="0"/>
          </a:xfrm>
          <a:prstGeom prst="line">
            <a:avLst/>
          </a:prstGeom>
          <a:ln>
            <a:solidFill>
              <a:srgbClr val="211D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7AB16E-2E26-41A3-AABD-DA8F5DF0C994}"/>
              </a:ext>
            </a:extLst>
          </p:cNvPr>
          <p:cNvCxnSpPr/>
          <p:nvPr/>
        </p:nvCxnSpPr>
        <p:spPr>
          <a:xfrm>
            <a:off x="3124200" y="6089650"/>
            <a:ext cx="9080500" cy="0"/>
          </a:xfrm>
          <a:prstGeom prst="line">
            <a:avLst/>
          </a:prstGeom>
          <a:ln>
            <a:solidFill>
              <a:srgbClr val="211D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8210A9-4B95-49A3-B3BA-4E59F37F4FF5}"/>
              </a:ext>
            </a:extLst>
          </p:cNvPr>
          <p:cNvCxnSpPr/>
          <p:nvPr/>
        </p:nvCxnSpPr>
        <p:spPr>
          <a:xfrm>
            <a:off x="7652083" y="875427"/>
            <a:ext cx="0" cy="5214223"/>
          </a:xfrm>
          <a:prstGeom prst="line">
            <a:avLst/>
          </a:prstGeom>
          <a:ln>
            <a:solidFill>
              <a:srgbClr val="211D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89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BA2A-E0AF-4BFD-9F06-C5E788143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7402" y="2968139"/>
            <a:ext cx="6524897" cy="921722"/>
          </a:xfrm>
        </p:spPr>
        <p:txBody>
          <a:bodyPr/>
          <a:lstStyle/>
          <a:p>
            <a:r>
              <a:rPr lang="en-US" sz="7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  <a:endParaRPr lang="vi-VN" sz="7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A2A01-8780-4DE0-AEC6-34DF09C7D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8" y="835796"/>
            <a:ext cx="11656744" cy="518640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946F1DF-6910-4A4C-8C32-AB9DA62F5F4D}"/>
              </a:ext>
            </a:extLst>
          </p:cNvPr>
          <p:cNvGrpSpPr/>
          <p:nvPr/>
        </p:nvGrpSpPr>
        <p:grpSpPr>
          <a:xfrm>
            <a:off x="267628" y="250863"/>
            <a:ext cx="11656742" cy="6356272"/>
            <a:chOff x="267626" y="188096"/>
            <a:chExt cx="11656742" cy="635627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76BA7F-1EE6-4583-AE97-4DDF8CB86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626" y="188096"/>
              <a:ext cx="11656742" cy="241906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71EE5D-6BE2-4C4A-9F52-08125A3C1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5243"/>
            <a:stretch/>
          </p:blipFill>
          <p:spPr>
            <a:xfrm>
              <a:off x="267626" y="2607162"/>
              <a:ext cx="11656742" cy="39372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615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650C0D4-CC7E-42D2-A671-319358F68B35}"/>
              </a:ext>
            </a:extLst>
          </p:cNvPr>
          <p:cNvGrpSpPr/>
          <p:nvPr/>
        </p:nvGrpSpPr>
        <p:grpSpPr>
          <a:xfrm>
            <a:off x="225122" y="981347"/>
            <a:ext cx="11741758" cy="5179299"/>
            <a:chOff x="-5629081" y="5533940"/>
            <a:chExt cx="11741758" cy="51792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FB7C5A0-D3F5-4DA1-9498-005F61519AAA}"/>
                </a:ext>
              </a:extLst>
            </p:cNvPr>
            <p:cNvGrpSpPr/>
            <p:nvPr/>
          </p:nvGrpSpPr>
          <p:grpSpPr>
            <a:xfrm>
              <a:off x="-5629081" y="5533940"/>
              <a:ext cx="11708406" cy="5179299"/>
              <a:chOff x="225119" y="889369"/>
              <a:chExt cx="11708406" cy="5179299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D19ED27-97B6-410F-A33A-253720EB25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26" t="2950" r="423" b="2015"/>
              <a:stretch/>
            </p:blipFill>
            <p:spPr>
              <a:xfrm>
                <a:off x="225119" y="889369"/>
                <a:ext cx="11708406" cy="1810103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3669913-24A1-494B-B353-1C4A6294AA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15" t="2148" r="4498" b="1796"/>
              <a:stretch/>
            </p:blipFill>
            <p:spPr>
              <a:xfrm>
                <a:off x="225119" y="3756138"/>
                <a:ext cx="11708406" cy="2312530"/>
              </a:xfrm>
              <a:prstGeom prst="rect">
                <a:avLst/>
              </a:prstGeom>
            </p:spPr>
          </p:pic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03A87-E8B3-49E5-A0EB-3C76CF590043}"/>
                </a:ext>
              </a:extLst>
            </p:cNvPr>
            <p:cNvSpPr/>
            <p:nvPr/>
          </p:nvSpPr>
          <p:spPr>
            <a:xfrm>
              <a:off x="-5629075" y="7344044"/>
              <a:ext cx="11741752" cy="105666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20EA22-3015-4675-9DE2-528E8F26D840}"/>
              </a:ext>
            </a:extLst>
          </p:cNvPr>
          <p:cNvGrpSpPr/>
          <p:nvPr/>
        </p:nvGrpSpPr>
        <p:grpSpPr>
          <a:xfrm>
            <a:off x="225122" y="386945"/>
            <a:ext cx="11741755" cy="5773701"/>
            <a:chOff x="225123" y="586484"/>
            <a:chExt cx="11741755" cy="55809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DD184ED-1579-4842-9193-E110D3571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123" y="586484"/>
              <a:ext cx="11741753" cy="223531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997A39C-F13D-4E65-952C-5CFF99065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5124" y="3843182"/>
              <a:ext cx="11741754" cy="2324219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D18AA5D-E5B8-4C78-A49D-CE54818FED24}"/>
                </a:ext>
              </a:extLst>
            </p:cNvPr>
            <p:cNvSpPr/>
            <p:nvPr/>
          </p:nvSpPr>
          <p:spPr>
            <a:xfrm>
              <a:off x="225123" y="2821798"/>
              <a:ext cx="11741752" cy="102138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1ECC2B-AB64-4724-9AF3-A877C7780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9486" y="3014818"/>
            <a:ext cx="6541713" cy="828364"/>
          </a:xfrm>
        </p:spPr>
        <p:txBody>
          <a:bodyPr/>
          <a:lstStyle/>
          <a:p>
            <a:r>
              <a:rPr lang="en-US" sz="7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 backlog</a:t>
            </a:r>
            <a:endParaRPr lang="vi-VN" sz="7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84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3EEF-B592-4328-9F45-BECA801AD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5690" y="118318"/>
            <a:ext cx="7878718" cy="1071351"/>
          </a:xfrm>
        </p:spPr>
        <p:txBody>
          <a:bodyPr/>
          <a:lstStyle/>
          <a:p>
            <a:r>
              <a:rPr lang="en-US" sz="6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  <a:endParaRPr lang="vi-VN" sz="6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139E3-FA05-4E38-8E9D-3323F86C9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" r="709" b="1150"/>
          <a:stretch/>
        </p:blipFill>
        <p:spPr>
          <a:xfrm>
            <a:off x="269548" y="1189669"/>
            <a:ext cx="11652904" cy="533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4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C5DB5F3-9B98-4384-8DF0-26E150786793}"/>
              </a:ext>
            </a:extLst>
          </p:cNvPr>
          <p:cNvSpPr/>
          <p:nvPr/>
        </p:nvSpPr>
        <p:spPr>
          <a:xfrm>
            <a:off x="-1968500" y="-190501"/>
            <a:ext cx="14541500" cy="7759701"/>
          </a:xfrm>
          <a:custGeom>
            <a:avLst/>
            <a:gdLst>
              <a:gd name="connsiteX0" fmla="*/ 7331899 w 8467829"/>
              <a:gd name="connsiteY0" fmla="*/ 558800 h 7912100"/>
              <a:gd name="connsiteX1" fmla="*/ 7293799 w 8467829"/>
              <a:gd name="connsiteY1" fmla="*/ 622300 h 7912100"/>
              <a:gd name="connsiteX2" fmla="*/ 7192199 w 8467829"/>
              <a:gd name="connsiteY2" fmla="*/ 685800 h 7912100"/>
              <a:gd name="connsiteX3" fmla="*/ 6417499 w 8467829"/>
              <a:gd name="connsiteY3" fmla="*/ 762000 h 7912100"/>
              <a:gd name="connsiteX4" fmla="*/ 6392099 w 8467829"/>
              <a:gd name="connsiteY4" fmla="*/ 825500 h 7912100"/>
              <a:gd name="connsiteX5" fmla="*/ 6430199 w 8467829"/>
              <a:gd name="connsiteY5" fmla="*/ 977900 h 7912100"/>
              <a:gd name="connsiteX6" fmla="*/ 6328599 w 8467829"/>
              <a:gd name="connsiteY6" fmla="*/ 1003300 h 7912100"/>
              <a:gd name="connsiteX7" fmla="*/ 6163499 w 8467829"/>
              <a:gd name="connsiteY7" fmla="*/ 952500 h 7912100"/>
              <a:gd name="connsiteX8" fmla="*/ 6150799 w 8467829"/>
              <a:gd name="connsiteY8" fmla="*/ 914400 h 7912100"/>
              <a:gd name="connsiteX9" fmla="*/ 6061899 w 8467829"/>
              <a:gd name="connsiteY9" fmla="*/ 762000 h 7912100"/>
              <a:gd name="connsiteX10" fmla="*/ 5972999 w 8467829"/>
              <a:gd name="connsiteY10" fmla="*/ 812800 h 7912100"/>
              <a:gd name="connsiteX11" fmla="*/ 5909499 w 8467829"/>
              <a:gd name="connsiteY11" fmla="*/ 1054100 h 7912100"/>
              <a:gd name="connsiteX12" fmla="*/ 5591999 w 8467829"/>
              <a:gd name="connsiteY12" fmla="*/ 1028700 h 7912100"/>
              <a:gd name="connsiteX13" fmla="*/ 5452299 w 8467829"/>
              <a:gd name="connsiteY13" fmla="*/ 1054100 h 7912100"/>
              <a:gd name="connsiteX14" fmla="*/ 5477699 w 8467829"/>
              <a:gd name="connsiteY14" fmla="*/ 1092200 h 7912100"/>
              <a:gd name="connsiteX15" fmla="*/ 5274499 w 8467829"/>
              <a:gd name="connsiteY15" fmla="*/ 1193800 h 7912100"/>
              <a:gd name="connsiteX16" fmla="*/ 5198299 w 8467829"/>
              <a:gd name="connsiteY16" fmla="*/ 1168400 h 7912100"/>
              <a:gd name="connsiteX17" fmla="*/ 5096699 w 8467829"/>
              <a:gd name="connsiteY17" fmla="*/ 1054100 h 7912100"/>
              <a:gd name="connsiteX18" fmla="*/ 5058599 w 8467829"/>
              <a:gd name="connsiteY18" fmla="*/ 990600 h 7912100"/>
              <a:gd name="connsiteX19" fmla="*/ 4842699 w 8467829"/>
              <a:gd name="connsiteY19" fmla="*/ 914400 h 7912100"/>
              <a:gd name="connsiteX20" fmla="*/ 4702999 w 8467829"/>
              <a:gd name="connsiteY20" fmla="*/ 876300 h 7912100"/>
              <a:gd name="connsiteX21" fmla="*/ 4626799 w 8467829"/>
              <a:gd name="connsiteY21" fmla="*/ 901700 h 7912100"/>
              <a:gd name="connsiteX22" fmla="*/ 4550599 w 8467829"/>
              <a:gd name="connsiteY22" fmla="*/ 1003300 h 7912100"/>
              <a:gd name="connsiteX23" fmla="*/ 4448999 w 8467829"/>
              <a:gd name="connsiteY23" fmla="*/ 1193800 h 7912100"/>
              <a:gd name="connsiteX24" fmla="*/ 4385499 w 8467829"/>
              <a:gd name="connsiteY24" fmla="*/ 1219200 h 7912100"/>
              <a:gd name="connsiteX25" fmla="*/ 4144199 w 8467829"/>
              <a:gd name="connsiteY25" fmla="*/ 1181100 h 7912100"/>
              <a:gd name="connsiteX26" fmla="*/ 3902899 w 8467829"/>
              <a:gd name="connsiteY26" fmla="*/ 1041400 h 7912100"/>
              <a:gd name="connsiteX27" fmla="*/ 3280599 w 8467829"/>
              <a:gd name="connsiteY27" fmla="*/ 1193800 h 7912100"/>
              <a:gd name="connsiteX28" fmla="*/ 3318699 w 8467829"/>
              <a:gd name="connsiteY28" fmla="*/ 1320800 h 7912100"/>
              <a:gd name="connsiteX29" fmla="*/ 3496499 w 8467829"/>
              <a:gd name="connsiteY29" fmla="*/ 1485900 h 7912100"/>
              <a:gd name="connsiteX30" fmla="*/ 3534599 w 8467829"/>
              <a:gd name="connsiteY30" fmla="*/ 1498600 h 7912100"/>
              <a:gd name="connsiteX31" fmla="*/ 3610799 w 8467829"/>
              <a:gd name="connsiteY31" fmla="*/ 1663700 h 7912100"/>
              <a:gd name="connsiteX32" fmla="*/ 3623499 w 8467829"/>
              <a:gd name="connsiteY32" fmla="*/ 1727200 h 7912100"/>
              <a:gd name="connsiteX33" fmla="*/ 3509199 w 8467829"/>
              <a:gd name="connsiteY33" fmla="*/ 2070100 h 7912100"/>
              <a:gd name="connsiteX34" fmla="*/ 3458399 w 8467829"/>
              <a:gd name="connsiteY34" fmla="*/ 2184400 h 7912100"/>
              <a:gd name="connsiteX35" fmla="*/ 3445699 w 8467829"/>
              <a:gd name="connsiteY35" fmla="*/ 2222500 h 7912100"/>
              <a:gd name="connsiteX36" fmla="*/ 3496499 w 8467829"/>
              <a:gd name="connsiteY36" fmla="*/ 2324100 h 7912100"/>
              <a:gd name="connsiteX37" fmla="*/ 3534599 w 8467829"/>
              <a:gd name="connsiteY37" fmla="*/ 2362200 h 7912100"/>
              <a:gd name="connsiteX38" fmla="*/ 3509199 w 8467829"/>
              <a:gd name="connsiteY38" fmla="*/ 2552700 h 7912100"/>
              <a:gd name="connsiteX39" fmla="*/ 3458399 w 8467829"/>
              <a:gd name="connsiteY39" fmla="*/ 2641600 h 7912100"/>
              <a:gd name="connsiteX40" fmla="*/ 3420299 w 8467829"/>
              <a:gd name="connsiteY40" fmla="*/ 2743200 h 7912100"/>
              <a:gd name="connsiteX41" fmla="*/ 3458399 w 8467829"/>
              <a:gd name="connsiteY41" fmla="*/ 2832100 h 7912100"/>
              <a:gd name="connsiteX42" fmla="*/ 3483799 w 8467829"/>
              <a:gd name="connsiteY42" fmla="*/ 2882900 h 7912100"/>
              <a:gd name="connsiteX43" fmla="*/ 3496499 w 8467829"/>
              <a:gd name="connsiteY43" fmla="*/ 3009900 h 7912100"/>
              <a:gd name="connsiteX44" fmla="*/ 3598099 w 8467829"/>
              <a:gd name="connsiteY44" fmla="*/ 3136900 h 7912100"/>
              <a:gd name="connsiteX45" fmla="*/ 3623499 w 8467829"/>
              <a:gd name="connsiteY45" fmla="*/ 3200400 h 7912100"/>
              <a:gd name="connsiteX46" fmla="*/ 3559999 w 8467829"/>
              <a:gd name="connsiteY46" fmla="*/ 3479800 h 7912100"/>
              <a:gd name="connsiteX47" fmla="*/ 3445699 w 8467829"/>
              <a:gd name="connsiteY47" fmla="*/ 3644900 h 7912100"/>
              <a:gd name="connsiteX48" fmla="*/ 3420299 w 8467829"/>
              <a:gd name="connsiteY48" fmla="*/ 3708400 h 7912100"/>
              <a:gd name="connsiteX49" fmla="*/ 3382199 w 8467829"/>
              <a:gd name="connsiteY49" fmla="*/ 3759200 h 7912100"/>
              <a:gd name="connsiteX50" fmla="*/ 3344099 w 8467829"/>
              <a:gd name="connsiteY50" fmla="*/ 3848100 h 7912100"/>
              <a:gd name="connsiteX51" fmla="*/ 3242499 w 8467829"/>
              <a:gd name="connsiteY51" fmla="*/ 3975100 h 7912100"/>
              <a:gd name="connsiteX52" fmla="*/ 3153599 w 8467829"/>
              <a:gd name="connsiteY52" fmla="*/ 4076700 h 7912100"/>
              <a:gd name="connsiteX53" fmla="*/ 2531299 w 8467829"/>
              <a:gd name="connsiteY53" fmla="*/ 4508500 h 7912100"/>
              <a:gd name="connsiteX54" fmla="*/ 2569399 w 8467829"/>
              <a:gd name="connsiteY54" fmla="*/ 4775200 h 7912100"/>
              <a:gd name="connsiteX55" fmla="*/ 2670999 w 8467829"/>
              <a:gd name="connsiteY55" fmla="*/ 4927600 h 7912100"/>
              <a:gd name="connsiteX56" fmla="*/ 2937699 w 8467829"/>
              <a:gd name="connsiteY56" fmla="*/ 5143500 h 7912100"/>
              <a:gd name="connsiteX57" fmla="*/ 3318699 w 8467829"/>
              <a:gd name="connsiteY57" fmla="*/ 5130800 h 7912100"/>
              <a:gd name="connsiteX58" fmla="*/ 3432999 w 8467829"/>
              <a:gd name="connsiteY58" fmla="*/ 5105400 h 7912100"/>
              <a:gd name="connsiteX59" fmla="*/ 3471099 w 8467829"/>
              <a:gd name="connsiteY59" fmla="*/ 4953000 h 7912100"/>
              <a:gd name="connsiteX60" fmla="*/ 3547299 w 8467829"/>
              <a:gd name="connsiteY60" fmla="*/ 5321300 h 7912100"/>
              <a:gd name="connsiteX61" fmla="*/ 3534599 w 8467829"/>
              <a:gd name="connsiteY61" fmla="*/ 5486400 h 7912100"/>
              <a:gd name="connsiteX62" fmla="*/ 3559999 w 8467829"/>
              <a:gd name="connsiteY62" fmla="*/ 5702300 h 7912100"/>
              <a:gd name="connsiteX63" fmla="*/ 3636199 w 8467829"/>
              <a:gd name="connsiteY63" fmla="*/ 5829300 h 7912100"/>
              <a:gd name="connsiteX64" fmla="*/ 3737799 w 8467829"/>
              <a:gd name="connsiteY64" fmla="*/ 5765800 h 7912100"/>
              <a:gd name="connsiteX65" fmla="*/ 3826699 w 8467829"/>
              <a:gd name="connsiteY65" fmla="*/ 5727700 h 7912100"/>
              <a:gd name="connsiteX66" fmla="*/ 3864799 w 8467829"/>
              <a:gd name="connsiteY66" fmla="*/ 5740400 h 7912100"/>
              <a:gd name="connsiteX67" fmla="*/ 4017199 w 8467829"/>
              <a:gd name="connsiteY67" fmla="*/ 5803900 h 7912100"/>
              <a:gd name="connsiteX68" fmla="*/ 4144199 w 8467829"/>
              <a:gd name="connsiteY68" fmla="*/ 5930900 h 7912100"/>
              <a:gd name="connsiteX69" fmla="*/ 4182299 w 8467829"/>
              <a:gd name="connsiteY69" fmla="*/ 6007100 h 7912100"/>
              <a:gd name="connsiteX70" fmla="*/ 4258499 w 8467829"/>
              <a:gd name="connsiteY70" fmla="*/ 6223000 h 7912100"/>
              <a:gd name="connsiteX71" fmla="*/ 4601399 w 8467829"/>
              <a:gd name="connsiteY71" fmla="*/ 6578600 h 7912100"/>
              <a:gd name="connsiteX72" fmla="*/ 4791899 w 8467829"/>
              <a:gd name="connsiteY72" fmla="*/ 6553200 h 7912100"/>
              <a:gd name="connsiteX73" fmla="*/ 4855399 w 8467829"/>
              <a:gd name="connsiteY73" fmla="*/ 6527800 h 7912100"/>
              <a:gd name="connsiteX74" fmla="*/ 4969699 w 8467829"/>
              <a:gd name="connsiteY74" fmla="*/ 6515100 h 7912100"/>
              <a:gd name="connsiteX75" fmla="*/ 5160199 w 8467829"/>
              <a:gd name="connsiteY75" fmla="*/ 6578600 h 7912100"/>
              <a:gd name="connsiteX76" fmla="*/ 5185599 w 8467829"/>
              <a:gd name="connsiteY76" fmla="*/ 6616700 h 7912100"/>
              <a:gd name="connsiteX77" fmla="*/ 5236399 w 8467829"/>
              <a:gd name="connsiteY77" fmla="*/ 6705600 h 7912100"/>
              <a:gd name="connsiteX78" fmla="*/ 5363399 w 8467829"/>
              <a:gd name="connsiteY78" fmla="*/ 6743700 h 7912100"/>
              <a:gd name="connsiteX79" fmla="*/ 5553899 w 8467829"/>
              <a:gd name="connsiteY79" fmla="*/ 6794500 h 7912100"/>
              <a:gd name="connsiteX80" fmla="*/ 5896799 w 8467829"/>
              <a:gd name="connsiteY80" fmla="*/ 6781800 h 7912100"/>
              <a:gd name="connsiteX81" fmla="*/ 5960299 w 8467829"/>
              <a:gd name="connsiteY81" fmla="*/ 6692900 h 7912100"/>
              <a:gd name="connsiteX82" fmla="*/ 6087299 w 8467829"/>
              <a:gd name="connsiteY82" fmla="*/ 6654800 h 7912100"/>
              <a:gd name="connsiteX83" fmla="*/ 6595299 w 8467829"/>
              <a:gd name="connsiteY83" fmla="*/ 6794500 h 7912100"/>
              <a:gd name="connsiteX84" fmla="*/ 6696899 w 8467829"/>
              <a:gd name="connsiteY84" fmla="*/ 6959600 h 7912100"/>
              <a:gd name="connsiteX85" fmla="*/ 6798499 w 8467829"/>
              <a:gd name="connsiteY85" fmla="*/ 7023100 h 7912100"/>
              <a:gd name="connsiteX86" fmla="*/ 7547799 w 8467829"/>
              <a:gd name="connsiteY86" fmla="*/ 7023100 h 7912100"/>
              <a:gd name="connsiteX87" fmla="*/ 7623999 w 8467829"/>
              <a:gd name="connsiteY87" fmla="*/ 7035800 h 7912100"/>
              <a:gd name="connsiteX88" fmla="*/ 7725599 w 8467829"/>
              <a:gd name="connsiteY88" fmla="*/ 7073900 h 7912100"/>
              <a:gd name="connsiteX89" fmla="*/ 7750999 w 8467829"/>
              <a:gd name="connsiteY89" fmla="*/ 7137400 h 7912100"/>
              <a:gd name="connsiteX90" fmla="*/ 7814499 w 8467829"/>
              <a:gd name="connsiteY90" fmla="*/ 7239000 h 7912100"/>
              <a:gd name="connsiteX91" fmla="*/ 8297099 w 8467829"/>
              <a:gd name="connsiteY91" fmla="*/ 7213600 h 7912100"/>
              <a:gd name="connsiteX92" fmla="*/ 8360599 w 8467829"/>
              <a:gd name="connsiteY92" fmla="*/ 7315200 h 7912100"/>
              <a:gd name="connsiteX93" fmla="*/ 8385999 w 8467829"/>
              <a:gd name="connsiteY93" fmla="*/ 7429500 h 7912100"/>
              <a:gd name="connsiteX94" fmla="*/ 8449499 w 8467829"/>
              <a:gd name="connsiteY94" fmla="*/ 7594600 h 7912100"/>
              <a:gd name="connsiteX95" fmla="*/ 8462199 w 8467829"/>
              <a:gd name="connsiteY95" fmla="*/ 7670800 h 7912100"/>
              <a:gd name="connsiteX96" fmla="*/ 8119299 w 8467829"/>
              <a:gd name="connsiteY96" fmla="*/ 7797800 h 7912100"/>
              <a:gd name="connsiteX97" fmla="*/ 7687499 w 8467829"/>
              <a:gd name="connsiteY97" fmla="*/ 7785100 h 7912100"/>
              <a:gd name="connsiteX98" fmla="*/ 7458899 w 8467829"/>
              <a:gd name="connsiteY98" fmla="*/ 7772400 h 7912100"/>
              <a:gd name="connsiteX99" fmla="*/ 6684199 w 8467829"/>
              <a:gd name="connsiteY99" fmla="*/ 7734300 h 7912100"/>
              <a:gd name="connsiteX100" fmla="*/ 6099999 w 8467829"/>
              <a:gd name="connsiteY100" fmla="*/ 7632700 h 7912100"/>
              <a:gd name="connsiteX101" fmla="*/ 5845999 w 8467829"/>
              <a:gd name="connsiteY101" fmla="*/ 7645400 h 7912100"/>
              <a:gd name="connsiteX102" fmla="*/ 5160199 w 8467829"/>
              <a:gd name="connsiteY102" fmla="*/ 7823200 h 7912100"/>
              <a:gd name="connsiteX103" fmla="*/ 4918899 w 8467829"/>
              <a:gd name="connsiteY103" fmla="*/ 7874000 h 7912100"/>
              <a:gd name="connsiteX104" fmla="*/ 4347399 w 8467829"/>
              <a:gd name="connsiteY104" fmla="*/ 7912100 h 7912100"/>
              <a:gd name="connsiteX105" fmla="*/ 3674299 w 8467829"/>
              <a:gd name="connsiteY105" fmla="*/ 7823200 h 7912100"/>
              <a:gd name="connsiteX106" fmla="*/ 3394899 w 8467829"/>
              <a:gd name="connsiteY106" fmla="*/ 7734300 h 7912100"/>
              <a:gd name="connsiteX107" fmla="*/ 3102799 w 8467829"/>
              <a:gd name="connsiteY107" fmla="*/ 7670800 h 7912100"/>
              <a:gd name="connsiteX108" fmla="*/ 2099499 w 8467829"/>
              <a:gd name="connsiteY108" fmla="*/ 7391400 h 7912100"/>
              <a:gd name="connsiteX109" fmla="*/ 1553399 w 8467829"/>
              <a:gd name="connsiteY109" fmla="*/ 7061200 h 7912100"/>
              <a:gd name="connsiteX110" fmla="*/ 1032699 w 8467829"/>
              <a:gd name="connsiteY110" fmla="*/ 6718300 h 7912100"/>
              <a:gd name="connsiteX111" fmla="*/ 778699 w 8467829"/>
              <a:gd name="connsiteY111" fmla="*/ 6362700 h 7912100"/>
              <a:gd name="connsiteX112" fmla="*/ 600899 w 8467829"/>
              <a:gd name="connsiteY112" fmla="*/ 5969000 h 7912100"/>
              <a:gd name="connsiteX113" fmla="*/ 359599 w 8467829"/>
              <a:gd name="connsiteY113" fmla="*/ 5308600 h 7912100"/>
              <a:gd name="connsiteX114" fmla="*/ 54799 w 8467829"/>
              <a:gd name="connsiteY114" fmla="*/ 3911600 h 7912100"/>
              <a:gd name="connsiteX115" fmla="*/ 3999 w 8467829"/>
              <a:gd name="connsiteY115" fmla="*/ 3136900 h 7912100"/>
              <a:gd name="connsiteX116" fmla="*/ 16699 w 8467829"/>
              <a:gd name="connsiteY116" fmla="*/ 2641600 h 7912100"/>
              <a:gd name="connsiteX117" fmla="*/ 143699 w 8467829"/>
              <a:gd name="connsiteY117" fmla="*/ 2311400 h 7912100"/>
              <a:gd name="connsiteX118" fmla="*/ 194499 w 8467829"/>
              <a:gd name="connsiteY118" fmla="*/ 2044700 h 7912100"/>
              <a:gd name="connsiteX119" fmla="*/ 423099 w 8467829"/>
              <a:gd name="connsiteY119" fmla="*/ 1676400 h 7912100"/>
              <a:gd name="connsiteX120" fmla="*/ 499299 w 8467829"/>
              <a:gd name="connsiteY120" fmla="*/ 1524000 h 7912100"/>
              <a:gd name="connsiteX121" fmla="*/ 664399 w 8467829"/>
              <a:gd name="connsiteY121" fmla="*/ 1282700 h 7912100"/>
              <a:gd name="connsiteX122" fmla="*/ 791399 w 8467829"/>
              <a:gd name="connsiteY122" fmla="*/ 977900 h 7912100"/>
              <a:gd name="connsiteX123" fmla="*/ 867599 w 8467829"/>
              <a:gd name="connsiteY123" fmla="*/ 838200 h 7912100"/>
              <a:gd name="connsiteX124" fmla="*/ 969199 w 8467829"/>
              <a:gd name="connsiteY124" fmla="*/ 508000 h 7912100"/>
              <a:gd name="connsiteX125" fmla="*/ 1096199 w 8467829"/>
              <a:gd name="connsiteY125" fmla="*/ 215900 h 7912100"/>
              <a:gd name="connsiteX126" fmla="*/ 1197799 w 8467829"/>
              <a:gd name="connsiteY126" fmla="*/ 152400 h 7912100"/>
              <a:gd name="connsiteX127" fmla="*/ 1248599 w 8467829"/>
              <a:gd name="connsiteY127" fmla="*/ 101600 h 7912100"/>
              <a:gd name="connsiteX128" fmla="*/ 1426399 w 8467829"/>
              <a:gd name="connsiteY128" fmla="*/ 12700 h 7912100"/>
              <a:gd name="connsiteX129" fmla="*/ 1604199 w 8467829"/>
              <a:gd name="connsiteY129" fmla="*/ 0 h 7912100"/>
              <a:gd name="connsiteX130" fmla="*/ 2124899 w 8467829"/>
              <a:gd name="connsiteY130" fmla="*/ 25400 h 7912100"/>
              <a:gd name="connsiteX131" fmla="*/ 2277299 w 8467829"/>
              <a:gd name="connsiteY131" fmla="*/ 76200 h 7912100"/>
              <a:gd name="connsiteX132" fmla="*/ 2328099 w 8467829"/>
              <a:gd name="connsiteY132" fmla="*/ 88900 h 7912100"/>
              <a:gd name="connsiteX133" fmla="*/ 2493199 w 8467829"/>
              <a:gd name="connsiteY133" fmla="*/ 165100 h 7912100"/>
              <a:gd name="connsiteX134" fmla="*/ 2810699 w 8467829"/>
              <a:gd name="connsiteY134" fmla="*/ 241300 h 7912100"/>
              <a:gd name="connsiteX135" fmla="*/ 2912299 w 8467829"/>
              <a:gd name="connsiteY135" fmla="*/ 279400 h 7912100"/>
              <a:gd name="connsiteX136" fmla="*/ 3483799 w 8467829"/>
              <a:gd name="connsiteY136" fmla="*/ 342900 h 7912100"/>
              <a:gd name="connsiteX137" fmla="*/ 4233099 w 8467829"/>
              <a:gd name="connsiteY137" fmla="*/ 279400 h 7912100"/>
              <a:gd name="connsiteX138" fmla="*/ 4728399 w 8467829"/>
              <a:gd name="connsiteY138" fmla="*/ 139700 h 7912100"/>
              <a:gd name="connsiteX139" fmla="*/ 4931599 w 8467829"/>
              <a:gd name="connsiteY139" fmla="*/ 127000 h 7912100"/>
              <a:gd name="connsiteX140" fmla="*/ 5020499 w 8467829"/>
              <a:gd name="connsiteY140" fmla="*/ 101600 h 7912100"/>
              <a:gd name="connsiteX141" fmla="*/ 7458899 w 8467829"/>
              <a:gd name="connsiteY141" fmla="*/ 63500 h 7912100"/>
              <a:gd name="connsiteX142" fmla="*/ 7509699 w 8467829"/>
              <a:gd name="connsiteY142" fmla="*/ 292100 h 7912100"/>
              <a:gd name="connsiteX143" fmla="*/ 7496999 w 8467829"/>
              <a:gd name="connsiteY143" fmla="*/ 419100 h 7912100"/>
              <a:gd name="connsiteX144" fmla="*/ 7484299 w 8467829"/>
              <a:gd name="connsiteY144" fmla="*/ 457200 h 7912100"/>
              <a:gd name="connsiteX145" fmla="*/ 7420799 w 8467829"/>
              <a:gd name="connsiteY145" fmla="*/ 495300 h 7912100"/>
              <a:gd name="connsiteX146" fmla="*/ 7306499 w 8467829"/>
              <a:gd name="connsiteY146" fmla="*/ 609600 h 791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8467829" h="7912100">
                <a:moveTo>
                  <a:pt x="7331899" y="558800"/>
                </a:moveTo>
                <a:cubicBezTo>
                  <a:pt x="7319199" y="579967"/>
                  <a:pt x="7312064" y="605696"/>
                  <a:pt x="7293799" y="622300"/>
                </a:cubicBezTo>
                <a:cubicBezTo>
                  <a:pt x="7264248" y="649165"/>
                  <a:pt x="7227110" y="666405"/>
                  <a:pt x="7192199" y="685800"/>
                </a:cubicBezTo>
                <a:cubicBezTo>
                  <a:pt x="6905241" y="845221"/>
                  <a:pt x="6961112" y="751341"/>
                  <a:pt x="6417499" y="762000"/>
                </a:cubicBezTo>
                <a:cubicBezTo>
                  <a:pt x="6409032" y="783167"/>
                  <a:pt x="6390760" y="802742"/>
                  <a:pt x="6392099" y="825500"/>
                </a:cubicBezTo>
                <a:cubicBezTo>
                  <a:pt x="6395174" y="877773"/>
                  <a:pt x="6447811" y="928587"/>
                  <a:pt x="6430199" y="977900"/>
                </a:cubicBezTo>
                <a:cubicBezTo>
                  <a:pt x="6418458" y="1010775"/>
                  <a:pt x="6362466" y="994833"/>
                  <a:pt x="6328599" y="1003300"/>
                </a:cubicBezTo>
                <a:cubicBezTo>
                  <a:pt x="6254237" y="995038"/>
                  <a:pt x="6211299" y="1009860"/>
                  <a:pt x="6163499" y="952500"/>
                </a:cubicBezTo>
                <a:cubicBezTo>
                  <a:pt x="6154929" y="942216"/>
                  <a:pt x="6157099" y="926212"/>
                  <a:pt x="6150799" y="914400"/>
                </a:cubicBezTo>
                <a:cubicBezTo>
                  <a:pt x="6123123" y="862508"/>
                  <a:pt x="6061899" y="762000"/>
                  <a:pt x="6061899" y="762000"/>
                </a:cubicBezTo>
                <a:cubicBezTo>
                  <a:pt x="6032266" y="778933"/>
                  <a:pt x="5985675" y="781111"/>
                  <a:pt x="5972999" y="812800"/>
                </a:cubicBezTo>
                <a:cubicBezTo>
                  <a:pt x="5850822" y="1118243"/>
                  <a:pt x="6048325" y="949981"/>
                  <a:pt x="5909499" y="1054100"/>
                </a:cubicBezTo>
                <a:cubicBezTo>
                  <a:pt x="5819386" y="1044087"/>
                  <a:pt x="5671228" y="1025766"/>
                  <a:pt x="5591999" y="1028700"/>
                </a:cubicBezTo>
                <a:cubicBezTo>
                  <a:pt x="5544701" y="1030452"/>
                  <a:pt x="5498866" y="1045633"/>
                  <a:pt x="5452299" y="1054100"/>
                </a:cubicBezTo>
                <a:cubicBezTo>
                  <a:pt x="5460766" y="1066800"/>
                  <a:pt x="5475540" y="1077090"/>
                  <a:pt x="5477699" y="1092200"/>
                </a:cubicBezTo>
                <a:cubicBezTo>
                  <a:pt x="5492413" y="1195196"/>
                  <a:pt x="5318633" y="1182031"/>
                  <a:pt x="5274499" y="1193800"/>
                </a:cubicBezTo>
                <a:cubicBezTo>
                  <a:pt x="5249099" y="1185333"/>
                  <a:pt x="5219352" y="1184942"/>
                  <a:pt x="5198299" y="1168400"/>
                </a:cubicBezTo>
                <a:cubicBezTo>
                  <a:pt x="5158216" y="1136906"/>
                  <a:pt x="5128193" y="1094183"/>
                  <a:pt x="5096699" y="1054100"/>
                </a:cubicBezTo>
                <a:cubicBezTo>
                  <a:pt x="5081448" y="1034690"/>
                  <a:pt x="5076053" y="1008054"/>
                  <a:pt x="5058599" y="990600"/>
                </a:cubicBezTo>
                <a:cubicBezTo>
                  <a:pt x="4986437" y="918438"/>
                  <a:pt x="4945116" y="937677"/>
                  <a:pt x="4842699" y="914400"/>
                </a:cubicBezTo>
                <a:cubicBezTo>
                  <a:pt x="4795632" y="903703"/>
                  <a:pt x="4749566" y="889000"/>
                  <a:pt x="4702999" y="876300"/>
                </a:cubicBezTo>
                <a:cubicBezTo>
                  <a:pt x="4677599" y="884767"/>
                  <a:pt x="4645731" y="882768"/>
                  <a:pt x="4626799" y="901700"/>
                </a:cubicBezTo>
                <a:cubicBezTo>
                  <a:pt x="4577623" y="950876"/>
                  <a:pt x="4589173" y="933166"/>
                  <a:pt x="4550599" y="1003300"/>
                </a:cubicBezTo>
                <a:cubicBezTo>
                  <a:pt x="4515917" y="1066358"/>
                  <a:pt x="4515818" y="1167072"/>
                  <a:pt x="4448999" y="1193800"/>
                </a:cubicBezTo>
                <a:lnTo>
                  <a:pt x="4385499" y="1219200"/>
                </a:lnTo>
                <a:cubicBezTo>
                  <a:pt x="4305066" y="1206500"/>
                  <a:pt x="4221227" y="1207510"/>
                  <a:pt x="4144199" y="1181100"/>
                </a:cubicBezTo>
                <a:cubicBezTo>
                  <a:pt x="4074552" y="1157221"/>
                  <a:pt x="3976817" y="1090679"/>
                  <a:pt x="3902899" y="1041400"/>
                </a:cubicBezTo>
                <a:cubicBezTo>
                  <a:pt x="3414380" y="1145025"/>
                  <a:pt x="3620107" y="1087704"/>
                  <a:pt x="3280599" y="1193800"/>
                </a:cubicBezTo>
                <a:cubicBezTo>
                  <a:pt x="3293299" y="1236133"/>
                  <a:pt x="3294183" y="1284026"/>
                  <a:pt x="3318699" y="1320800"/>
                </a:cubicBezTo>
                <a:cubicBezTo>
                  <a:pt x="3327145" y="1333470"/>
                  <a:pt x="3436527" y="1455914"/>
                  <a:pt x="3496499" y="1485900"/>
                </a:cubicBezTo>
                <a:cubicBezTo>
                  <a:pt x="3508473" y="1491887"/>
                  <a:pt x="3521899" y="1494367"/>
                  <a:pt x="3534599" y="1498600"/>
                </a:cubicBezTo>
                <a:cubicBezTo>
                  <a:pt x="3578989" y="1565185"/>
                  <a:pt x="3573153" y="1550763"/>
                  <a:pt x="3610799" y="1663700"/>
                </a:cubicBezTo>
                <a:cubicBezTo>
                  <a:pt x="3617625" y="1684178"/>
                  <a:pt x="3619266" y="1706033"/>
                  <a:pt x="3623499" y="1727200"/>
                </a:cubicBezTo>
                <a:cubicBezTo>
                  <a:pt x="3476945" y="1995883"/>
                  <a:pt x="3605605" y="1725791"/>
                  <a:pt x="3509199" y="2070100"/>
                </a:cubicBezTo>
                <a:cubicBezTo>
                  <a:pt x="3497957" y="2110249"/>
                  <a:pt x="3474435" y="2145914"/>
                  <a:pt x="3458399" y="2184400"/>
                </a:cubicBezTo>
                <a:cubicBezTo>
                  <a:pt x="3453250" y="2196757"/>
                  <a:pt x="3449932" y="2209800"/>
                  <a:pt x="3445699" y="2222500"/>
                </a:cubicBezTo>
                <a:cubicBezTo>
                  <a:pt x="3462632" y="2256367"/>
                  <a:pt x="3476171" y="2292156"/>
                  <a:pt x="3496499" y="2324100"/>
                </a:cubicBezTo>
                <a:cubicBezTo>
                  <a:pt x="3506142" y="2339253"/>
                  <a:pt x="3533603" y="2344267"/>
                  <a:pt x="3534599" y="2362200"/>
                </a:cubicBezTo>
                <a:cubicBezTo>
                  <a:pt x="3538153" y="2426163"/>
                  <a:pt x="3526055" y="2490895"/>
                  <a:pt x="3509199" y="2552700"/>
                </a:cubicBezTo>
                <a:cubicBezTo>
                  <a:pt x="3500219" y="2585628"/>
                  <a:pt x="3474742" y="2611637"/>
                  <a:pt x="3458399" y="2641600"/>
                </a:cubicBezTo>
                <a:cubicBezTo>
                  <a:pt x="3427747" y="2697795"/>
                  <a:pt x="3435236" y="2683453"/>
                  <a:pt x="3420299" y="2743200"/>
                </a:cubicBezTo>
                <a:cubicBezTo>
                  <a:pt x="3432999" y="2772833"/>
                  <a:pt x="3445058" y="2802750"/>
                  <a:pt x="3458399" y="2832100"/>
                </a:cubicBezTo>
                <a:cubicBezTo>
                  <a:pt x="3466233" y="2849335"/>
                  <a:pt x="3479832" y="2864388"/>
                  <a:pt x="3483799" y="2882900"/>
                </a:cubicBezTo>
                <a:cubicBezTo>
                  <a:pt x="3492713" y="2924500"/>
                  <a:pt x="3484494" y="2969084"/>
                  <a:pt x="3496499" y="3009900"/>
                </a:cubicBezTo>
                <a:cubicBezTo>
                  <a:pt x="3519632" y="3088551"/>
                  <a:pt x="3543666" y="3096075"/>
                  <a:pt x="3598099" y="3136900"/>
                </a:cubicBezTo>
                <a:cubicBezTo>
                  <a:pt x="3606566" y="3158067"/>
                  <a:pt x="3626017" y="3177742"/>
                  <a:pt x="3623499" y="3200400"/>
                </a:cubicBezTo>
                <a:cubicBezTo>
                  <a:pt x="3612952" y="3295324"/>
                  <a:pt x="3591938" y="3389790"/>
                  <a:pt x="3559999" y="3479800"/>
                </a:cubicBezTo>
                <a:cubicBezTo>
                  <a:pt x="3520892" y="3590012"/>
                  <a:pt x="3488700" y="3567498"/>
                  <a:pt x="3445699" y="3644900"/>
                </a:cubicBezTo>
                <a:cubicBezTo>
                  <a:pt x="3434628" y="3664828"/>
                  <a:pt x="3431370" y="3688472"/>
                  <a:pt x="3420299" y="3708400"/>
                </a:cubicBezTo>
                <a:cubicBezTo>
                  <a:pt x="3410020" y="3726903"/>
                  <a:pt x="3392335" y="3740618"/>
                  <a:pt x="3382199" y="3759200"/>
                </a:cubicBezTo>
                <a:cubicBezTo>
                  <a:pt x="3366761" y="3787503"/>
                  <a:pt x="3361613" y="3821032"/>
                  <a:pt x="3344099" y="3848100"/>
                </a:cubicBezTo>
                <a:cubicBezTo>
                  <a:pt x="3314648" y="3893616"/>
                  <a:pt x="3277205" y="3933452"/>
                  <a:pt x="3242499" y="3975100"/>
                </a:cubicBezTo>
                <a:cubicBezTo>
                  <a:pt x="3213690" y="4009671"/>
                  <a:pt x="3191173" y="4051935"/>
                  <a:pt x="3153599" y="4076700"/>
                </a:cubicBezTo>
                <a:cubicBezTo>
                  <a:pt x="2569805" y="4461473"/>
                  <a:pt x="2752544" y="4287255"/>
                  <a:pt x="2531299" y="4508500"/>
                </a:cubicBezTo>
                <a:cubicBezTo>
                  <a:pt x="2543999" y="4597400"/>
                  <a:pt x="2549918" y="4687536"/>
                  <a:pt x="2569399" y="4775200"/>
                </a:cubicBezTo>
                <a:cubicBezTo>
                  <a:pt x="2579595" y="4821083"/>
                  <a:pt x="2639023" y="4899313"/>
                  <a:pt x="2670999" y="4927600"/>
                </a:cubicBezTo>
                <a:cubicBezTo>
                  <a:pt x="2756668" y="5003384"/>
                  <a:pt x="2937699" y="5143500"/>
                  <a:pt x="2937699" y="5143500"/>
                </a:cubicBezTo>
                <a:cubicBezTo>
                  <a:pt x="3064699" y="5139267"/>
                  <a:pt x="3192003" y="5140546"/>
                  <a:pt x="3318699" y="5130800"/>
                </a:cubicBezTo>
                <a:cubicBezTo>
                  <a:pt x="3357613" y="5127807"/>
                  <a:pt x="3407599" y="5135033"/>
                  <a:pt x="3432999" y="5105400"/>
                </a:cubicBezTo>
                <a:cubicBezTo>
                  <a:pt x="3467077" y="5065643"/>
                  <a:pt x="3458399" y="5003800"/>
                  <a:pt x="3471099" y="4953000"/>
                </a:cubicBezTo>
                <a:cubicBezTo>
                  <a:pt x="3504564" y="5078494"/>
                  <a:pt x="3542449" y="5190358"/>
                  <a:pt x="3547299" y="5321300"/>
                </a:cubicBezTo>
                <a:cubicBezTo>
                  <a:pt x="3549342" y="5376458"/>
                  <a:pt x="3538832" y="5431367"/>
                  <a:pt x="3534599" y="5486400"/>
                </a:cubicBezTo>
                <a:cubicBezTo>
                  <a:pt x="3543066" y="5558367"/>
                  <a:pt x="3542424" y="5632001"/>
                  <a:pt x="3559999" y="5702300"/>
                </a:cubicBezTo>
                <a:cubicBezTo>
                  <a:pt x="3565836" y="5725649"/>
                  <a:pt x="3615362" y="5798044"/>
                  <a:pt x="3636199" y="5829300"/>
                </a:cubicBezTo>
                <a:cubicBezTo>
                  <a:pt x="3670066" y="5808133"/>
                  <a:pt x="3702560" y="5784594"/>
                  <a:pt x="3737799" y="5765800"/>
                </a:cubicBezTo>
                <a:cubicBezTo>
                  <a:pt x="3766246" y="5750628"/>
                  <a:pt x="3795085" y="5734023"/>
                  <a:pt x="3826699" y="5727700"/>
                </a:cubicBezTo>
                <a:cubicBezTo>
                  <a:pt x="3839826" y="5725075"/>
                  <a:pt x="3852370" y="5735428"/>
                  <a:pt x="3864799" y="5740400"/>
                </a:cubicBezTo>
                <a:cubicBezTo>
                  <a:pt x="3915896" y="5760839"/>
                  <a:pt x="3966399" y="5782733"/>
                  <a:pt x="4017199" y="5803900"/>
                </a:cubicBezTo>
                <a:cubicBezTo>
                  <a:pt x="4059532" y="5846233"/>
                  <a:pt x="4117425" y="5877352"/>
                  <a:pt x="4144199" y="5930900"/>
                </a:cubicBezTo>
                <a:cubicBezTo>
                  <a:pt x="4156899" y="5956300"/>
                  <a:pt x="4171951" y="5980655"/>
                  <a:pt x="4182299" y="6007100"/>
                </a:cubicBezTo>
                <a:cubicBezTo>
                  <a:pt x="4210109" y="6078170"/>
                  <a:pt x="4216855" y="6159046"/>
                  <a:pt x="4258499" y="6223000"/>
                </a:cubicBezTo>
                <a:cubicBezTo>
                  <a:pt x="4460973" y="6533942"/>
                  <a:pt x="4418521" y="6505449"/>
                  <a:pt x="4601399" y="6578600"/>
                </a:cubicBezTo>
                <a:cubicBezTo>
                  <a:pt x="4664899" y="6570133"/>
                  <a:pt x="4729081" y="6565764"/>
                  <a:pt x="4791899" y="6553200"/>
                </a:cubicBezTo>
                <a:cubicBezTo>
                  <a:pt x="4814253" y="6548729"/>
                  <a:pt x="4833108" y="6532577"/>
                  <a:pt x="4855399" y="6527800"/>
                </a:cubicBezTo>
                <a:cubicBezTo>
                  <a:pt x="4892883" y="6519768"/>
                  <a:pt x="4931599" y="6519333"/>
                  <a:pt x="4969699" y="6515100"/>
                </a:cubicBezTo>
                <a:cubicBezTo>
                  <a:pt x="5033199" y="6536267"/>
                  <a:pt x="5099635" y="6550099"/>
                  <a:pt x="5160199" y="6578600"/>
                </a:cubicBezTo>
                <a:cubicBezTo>
                  <a:pt x="5174010" y="6585099"/>
                  <a:pt x="5177746" y="6603612"/>
                  <a:pt x="5185599" y="6616700"/>
                </a:cubicBezTo>
                <a:cubicBezTo>
                  <a:pt x="5203159" y="6645966"/>
                  <a:pt x="5208626" y="6685762"/>
                  <a:pt x="5236399" y="6705600"/>
                </a:cubicBezTo>
                <a:cubicBezTo>
                  <a:pt x="5272364" y="6731289"/>
                  <a:pt x="5320839" y="6731783"/>
                  <a:pt x="5363399" y="6743700"/>
                </a:cubicBezTo>
                <a:cubicBezTo>
                  <a:pt x="5426684" y="6761420"/>
                  <a:pt x="5490399" y="6777567"/>
                  <a:pt x="5553899" y="6794500"/>
                </a:cubicBezTo>
                <a:cubicBezTo>
                  <a:pt x="5668199" y="6790267"/>
                  <a:pt x="5785836" y="6809541"/>
                  <a:pt x="5896799" y="6781800"/>
                </a:cubicBezTo>
                <a:cubicBezTo>
                  <a:pt x="5932128" y="6772968"/>
                  <a:pt x="5929999" y="6713100"/>
                  <a:pt x="5960299" y="6692900"/>
                </a:cubicBezTo>
                <a:cubicBezTo>
                  <a:pt x="5997073" y="6668384"/>
                  <a:pt x="6044966" y="6667500"/>
                  <a:pt x="6087299" y="6654800"/>
                </a:cubicBezTo>
                <a:cubicBezTo>
                  <a:pt x="6526205" y="6725591"/>
                  <a:pt x="6370395" y="6644564"/>
                  <a:pt x="6595299" y="6794500"/>
                </a:cubicBezTo>
                <a:cubicBezTo>
                  <a:pt x="6626418" y="6856737"/>
                  <a:pt x="6640667" y="6918704"/>
                  <a:pt x="6696899" y="6959600"/>
                </a:cubicBezTo>
                <a:cubicBezTo>
                  <a:pt x="6729198" y="6983090"/>
                  <a:pt x="6764632" y="7001933"/>
                  <a:pt x="6798499" y="7023100"/>
                </a:cubicBezTo>
                <a:cubicBezTo>
                  <a:pt x="7154029" y="7015020"/>
                  <a:pt x="7262562" y="6995935"/>
                  <a:pt x="7547799" y="7023100"/>
                </a:cubicBezTo>
                <a:cubicBezTo>
                  <a:pt x="7573433" y="7025541"/>
                  <a:pt x="7598599" y="7031567"/>
                  <a:pt x="7623999" y="7035800"/>
                </a:cubicBezTo>
                <a:cubicBezTo>
                  <a:pt x="7657866" y="7048500"/>
                  <a:pt x="7697355" y="7051305"/>
                  <a:pt x="7725599" y="7073900"/>
                </a:cubicBezTo>
                <a:cubicBezTo>
                  <a:pt x="7743401" y="7088141"/>
                  <a:pt x="7740804" y="7117010"/>
                  <a:pt x="7750999" y="7137400"/>
                </a:cubicBezTo>
                <a:cubicBezTo>
                  <a:pt x="7766317" y="7168035"/>
                  <a:pt x="7794350" y="7208776"/>
                  <a:pt x="7814499" y="7239000"/>
                </a:cubicBezTo>
                <a:cubicBezTo>
                  <a:pt x="8274164" y="7186467"/>
                  <a:pt x="8134914" y="7105477"/>
                  <a:pt x="8297099" y="7213600"/>
                </a:cubicBezTo>
                <a:cubicBezTo>
                  <a:pt x="8318266" y="7247467"/>
                  <a:pt x="8345393" y="7278271"/>
                  <a:pt x="8360599" y="7315200"/>
                </a:cubicBezTo>
                <a:cubicBezTo>
                  <a:pt x="8375459" y="7351290"/>
                  <a:pt x="8375943" y="7391788"/>
                  <a:pt x="8385999" y="7429500"/>
                </a:cubicBezTo>
                <a:cubicBezTo>
                  <a:pt x="8402750" y="7492315"/>
                  <a:pt x="8423544" y="7534038"/>
                  <a:pt x="8449499" y="7594600"/>
                </a:cubicBezTo>
                <a:cubicBezTo>
                  <a:pt x="8453732" y="7620000"/>
                  <a:pt x="8478832" y="7651143"/>
                  <a:pt x="8462199" y="7670800"/>
                </a:cubicBezTo>
                <a:cubicBezTo>
                  <a:pt x="8380858" y="7766930"/>
                  <a:pt x="8227633" y="7776133"/>
                  <a:pt x="8119299" y="7797800"/>
                </a:cubicBezTo>
                <a:lnTo>
                  <a:pt x="7687499" y="7785100"/>
                </a:lnTo>
                <a:cubicBezTo>
                  <a:pt x="7611238" y="7782167"/>
                  <a:pt x="7535119" y="7776259"/>
                  <a:pt x="7458899" y="7772400"/>
                </a:cubicBezTo>
                <a:lnTo>
                  <a:pt x="6684199" y="7734300"/>
                </a:lnTo>
                <a:cubicBezTo>
                  <a:pt x="6665993" y="7730929"/>
                  <a:pt x="6172579" y="7636422"/>
                  <a:pt x="6099999" y="7632700"/>
                </a:cubicBezTo>
                <a:lnTo>
                  <a:pt x="5845999" y="7645400"/>
                </a:lnTo>
                <a:cubicBezTo>
                  <a:pt x="5527936" y="7731363"/>
                  <a:pt x="5432333" y="7762726"/>
                  <a:pt x="5160199" y="7823200"/>
                </a:cubicBezTo>
                <a:cubicBezTo>
                  <a:pt x="5079960" y="7841031"/>
                  <a:pt x="5000140" y="7861501"/>
                  <a:pt x="4918899" y="7874000"/>
                </a:cubicBezTo>
                <a:cubicBezTo>
                  <a:pt x="4729490" y="7903140"/>
                  <a:pt x="4538327" y="7904463"/>
                  <a:pt x="4347399" y="7912100"/>
                </a:cubicBezTo>
                <a:cubicBezTo>
                  <a:pt x="4123032" y="7882467"/>
                  <a:pt x="3896771" y="7864728"/>
                  <a:pt x="3674299" y="7823200"/>
                </a:cubicBezTo>
                <a:cubicBezTo>
                  <a:pt x="3578224" y="7805266"/>
                  <a:pt x="3489333" y="7759482"/>
                  <a:pt x="3394899" y="7734300"/>
                </a:cubicBezTo>
                <a:cubicBezTo>
                  <a:pt x="3298623" y="7708626"/>
                  <a:pt x="3199389" y="7695269"/>
                  <a:pt x="3102799" y="7670800"/>
                </a:cubicBezTo>
                <a:cubicBezTo>
                  <a:pt x="2614247" y="7547033"/>
                  <a:pt x="2510920" y="7513303"/>
                  <a:pt x="2099499" y="7391400"/>
                </a:cubicBezTo>
                <a:cubicBezTo>
                  <a:pt x="1751783" y="7138516"/>
                  <a:pt x="2232184" y="7479629"/>
                  <a:pt x="1553399" y="7061200"/>
                </a:cubicBezTo>
                <a:cubicBezTo>
                  <a:pt x="1376489" y="6952146"/>
                  <a:pt x="1206266" y="6832600"/>
                  <a:pt x="1032699" y="6718300"/>
                </a:cubicBezTo>
                <a:cubicBezTo>
                  <a:pt x="948032" y="6599767"/>
                  <a:pt x="851430" y="6488909"/>
                  <a:pt x="778699" y="6362700"/>
                </a:cubicBezTo>
                <a:cubicBezTo>
                  <a:pt x="706802" y="6237938"/>
                  <a:pt x="654100" y="6102807"/>
                  <a:pt x="600899" y="5969000"/>
                </a:cubicBezTo>
                <a:cubicBezTo>
                  <a:pt x="514310" y="5751215"/>
                  <a:pt x="426752" y="5533141"/>
                  <a:pt x="359599" y="5308600"/>
                </a:cubicBezTo>
                <a:cubicBezTo>
                  <a:pt x="257553" y="4967383"/>
                  <a:pt x="124635" y="4260780"/>
                  <a:pt x="54799" y="3911600"/>
                </a:cubicBezTo>
                <a:cubicBezTo>
                  <a:pt x="22194" y="3574680"/>
                  <a:pt x="3999" y="3473051"/>
                  <a:pt x="3999" y="3136900"/>
                </a:cubicBezTo>
                <a:cubicBezTo>
                  <a:pt x="3999" y="2971746"/>
                  <a:pt x="-10858" y="2804439"/>
                  <a:pt x="16699" y="2641600"/>
                </a:cubicBezTo>
                <a:cubicBezTo>
                  <a:pt x="36376" y="2525326"/>
                  <a:pt x="101366" y="2421467"/>
                  <a:pt x="143699" y="2311400"/>
                </a:cubicBezTo>
                <a:cubicBezTo>
                  <a:pt x="160632" y="2222500"/>
                  <a:pt x="165206" y="2130326"/>
                  <a:pt x="194499" y="2044700"/>
                </a:cubicBezTo>
                <a:cubicBezTo>
                  <a:pt x="268113" y="1829521"/>
                  <a:pt x="314838" y="1849618"/>
                  <a:pt x="423099" y="1676400"/>
                </a:cubicBezTo>
                <a:cubicBezTo>
                  <a:pt x="453201" y="1628237"/>
                  <a:pt x="469619" y="1572424"/>
                  <a:pt x="499299" y="1524000"/>
                </a:cubicBezTo>
                <a:cubicBezTo>
                  <a:pt x="550227" y="1440907"/>
                  <a:pt x="618432" y="1368638"/>
                  <a:pt x="664399" y="1282700"/>
                </a:cubicBezTo>
                <a:cubicBezTo>
                  <a:pt x="716312" y="1185645"/>
                  <a:pt x="745638" y="1078003"/>
                  <a:pt x="791399" y="977900"/>
                </a:cubicBezTo>
                <a:cubicBezTo>
                  <a:pt x="813452" y="929658"/>
                  <a:pt x="842199" y="884767"/>
                  <a:pt x="867599" y="838200"/>
                </a:cubicBezTo>
                <a:cubicBezTo>
                  <a:pt x="934460" y="570755"/>
                  <a:pt x="871865" y="800002"/>
                  <a:pt x="969199" y="508000"/>
                </a:cubicBezTo>
                <a:cubicBezTo>
                  <a:pt x="1007282" y="393750"/>
                  <a:pt x="1011769" y="317216"/>
                  <a:pt x="1096199" y="215900"/>
                </a:cubicBezTo>
                <a:cubicBezTo>
                  <a:pt x="1121766" y="185219"/>
                  <a:pt x="1165849" y="176362"/>
                  <a:pt x="1197799" y="152400"/>
                </a:cubicBezTo>
                <a:cubicBezTo>
                  <a:pt x="1216957" y="138032"/>
                  <a:pt x="1229899" y="116560"/>
                  <a:pt x="1248599" y="101600"/>
                </a:cubicBezTo>
                <a:cubicBezTo>
                  <a:pt x="1297632" y="62374"/>
                  <a:pt x="1364062" y="24034"/>
                  <a:pt x="1426399" y="12700"/>
                </a:cubicBezTo>
                <a:cubicBezTo>
                  <a:pt x="1484858" y="2071"/>
                  <a:pt x="1544932" y="4233"/>
                  <a:pt x="1604199" y="0"/>
                </a:cubicBezTo>
                <a:cubicBezTo>
                  <a:pt x="1777766" y="8467"/>
                  <a:pt x="1952229" y="5852"/>
                  <a:pt x="2124899" y="25400"/>
                </a:cubicBezTo>
                <a:cubicBezTo>
                  <a:pt x="2178107" y="31424"/>
                  <a:pt x="2226189" y="60228"/>
                  <a:pt x="2277299" y="76200"/>
                </a:cubicBezTo>
                <a:cubicBezTo>
                  <a:pt x="2293959" y="81406"/>
                  <a:pt x="2311959" y="82254"/>
                  <a:pt x="2328099" y="88900"/>
                </a:cubicBezTo>
                <a:cubicBezTo>
                  <a:pt x="2384146" y="111978"/>
                  <a:pt x="2435400" y="146848"/>
                  <a:pt x="2493199" y="165100"/>
                </a:cubicBezTo>
                <a:cubicBezTo>
                  <a:pt x="2596986" y="197875"/>
                  <a:pt x="2705695" y="212663"/>
                  <a:pt x="2810699" y="241300"/>
                </a:cubicBezTo>
                <a:cubicBezTo>
                  <a:pt x="2845594" y="250817"/>
                  <a:pt x="2876713" y="272930"/>
                  <a:pt x="2912299" y="279400"/>
                </a:cubicBezTo>
                <a:cubicBezTo>
                  <a:pt x="3010561" y="297266"/>
                  <a:pt x="3366184" y="331139"/>
                  <a:pt x="3483799" y="342900"/>
                </a:cubicBezTo>
                <a:cubicBezTo>
                  <a:pt x="3733566" y="321733"/>
                  <a:pt x="3985016" y="315267"/>
                  <a:pt x="4233099" y="279400"/>
                </a:cubicBezTo>
                <a:cubicBezTo>
                  <a:pt x="4335800" y="264552"/>
                  <a:pt x="4600313" y="160359"/>
                  <a:pt x="4728399" y="139700"/>
                </a:cubicBezTo>
                <a:cubicBezTo>
                  <a:pt x="4795399" y="128894"/>
                  <a:pt x="4863866" y="131233"/>
                  <a:pt x="4931599" y="127000"/>
                </a:cubicBezTo>
                <a:cubicBezTo>
                  <a:pt x="4961232" y="118533"/>
                  <a:pt x="4990414" y="108286"/>
                  <a:pt x="5020499" y="101600"/>
                </a:cubicBezTo>
                <a:cubicBezTo>
                  <a:pt x="5894172" y="-92550"/>
                  <a:pt x="5983676" y="54923"/>
                  <a:pt x="7458899" y="63500"/>
                </a:cubicBezTo>
                <a:cubicBezTo>
                  <a:pt x="7495466" y="154917"/>
                  <a:pt x="7504067" y="162553"/>
                  <a:pt x="7509699" y="292100"/>
                </a:cubicBezTo>
                <a:cubicBezTo>
                  <a:pt x="7511547" y="334604"/>
                  <a:pt x="7503468" y="377050"/>
                  <a:pt x="7496999" y="419100"/>
                </a:cubicBezTo>
                <a:cubicBezTo>
                  <a:pt x="7494963" y="432331"/>
                  <a:pt x="7493765" y="447734"/>
                  <a:pt x="7484299" y="457200"/>
                </a:cubicBezTo>
                <a:cubicBezTo>
                  <a:pt x="7466845" y="474654"/>
                  <a:pt x="7439643" y="479355"/>
                  <a:pt x="7420799" y="495300"/>
                </a:cubicBezTo>
                <a:lnTo>
                  <a:pt x="7306499" y="609600"/>
                </a:lnTo>
              </a:path>
            </a:pathLst>
          </a:custGeom>
          <a:solidFill>
            <a:schemeClr val="bg1">
              <a:alpha val="92000"/>
            </a:schemeClr>
          </a:solidFill>
          <a:ln>
            <a:noFill/>
          </a:ln>
          <a:effectLst>
            <a:glow rad="127000">
              <a:schemeClr val="accent1">
                <a:alpha val="0"/>
              </a:schemeClr>
            </a:glow>
            <a:outerShdw blurRad="381000" dist="114300" dir="2880000" sx="101000" sy="101000" algn="ctr" rotWithShape="0">
              <a:srgbClr val="000000">
                <a:alpha val="52000"/>
              </a:srgbClr>
            </a:outerShdw>
            <a:reflection stA="0" endPos="65000" dist="50800" dir="5400000" sy="-100000" algn="bl" rotWithShape="0"/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-419100" y="157087"/>
            <a:ext cx="4203700" cy="12653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8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  <a:endParaRPr sz="8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5A4A41-0713-43BC-9547-28051F6D7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99"/>
          <a:stretch/>
        </p:blipFill>
        <p:spPr>
          <a:xfrm>
            <a:off x="1015351" y="1422400"/>
            <a:ext cx="10694049" cy="4508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FA3ECD-552D-4727-AEFB-354D21B78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50" y="1511300"/>
            <a:ext cx="10694049" cy="4419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BBB618-11FA-47E5-8233-EEDBDDC071E3}"/>
              </a:ext>
            </a:extLst>
          </p:cNvPr>
          <p:cNvSpPr/>
          <p:nvPr/>
        </p:nvSpPr>
        <p:spPr>
          <a:xfrm rot="10800000">
            <a:off x="1498600" y="-546101"/>
            <a:ext cx="14541500" cy="7759701"/>
          </a:xfrm>
          <a:custGeom>
            <a:avLst/>
            <a:gdLst>
              <a:gd name="connsiteX0" fmla="*/ 7331899 w 8467829"/>
              <a:gd name="connsiteY0" fmla="*/ 558800 h 7912100"/>
              <a:gd name="connsiteX1" fmla="*/ 7293799 w 8467829"/>
              <a:gd name="connsiteY1" fmla="*/ 622300 h 7912100"/>
              <a:gd name="connsiteX2" fmla="*/ 7192199 w 8467829"/>
              <a:gd name="connsiteY2" fmla="*/ 685800 h 7912100"/>
              <a:gd name="connsiteX3" fmla="*/ 6417499 w 8467829"/>
              <a:gd name="connsiteY3" fmla="*/ 762000 h 7912100"/>
              <a:gd name="connsiteX4" fmla="*/ 6392099 w 8467829"/>
              <a:gd name="connsiteY4" fmla="*/ 825500 h 7912100"/>
              <a:gd name="connsiteX5" fmla="*/ 6430199 w 8467829"/>
              <a:gd name="connsiteY5" fmla="*/ 977900 h 7912100"/>
              <a:gd name="connsiteX6" fmla="*/ 6328599 w 8467829"/>
              <a:gd name="connsiteY6" fmla="*/ 1003300 h 7912100"/>
              <a:gd name="connsiteX7" fmla="*/ 6163499 w 8467829"/>
              <a:gd name="connsiteY7" fmla="*/ 952500 h 7912100"/>
              <a:gd name="connsiteX8" fmla="*/ 6150799 w 8467829"/>
              <a:gd name="connsiteY8" fmla="*/ 914400 h 7912100"/>
              <a:gd name="connsiteX9" fmla="*/ 6061899 w 8467829"/>
              <a:gd name="connsiteY9" fmla="*/ 762000 h 7912100"/>
              <a:gd name="connsiteX10" fmla="*/ 5972999 w 8467829"/>
              <a:gd name="connsiteY10" fmla="*/ 812800 h 7912100"/>
              <a:gd name="connsiteX11" fmla="*/ 5909499 w 8467829"/>
              <a:gd name="connsiteY11" fmla="*/ 1054100 h 7912100"/>
              <a:gd name="connsiteX12" fmla="*/ 5591999 w 8467829"/>
              <a:gd name="connsiteY12" fmla="*/ 1028700 h 7912100"/>
              <a:gd name="connsiteX13" fmla="*/ 5452299 w 8467829"/>
              <a:gd name="connsiteY13" fmla="*/ 1054100 h 7912100"/>
              <a:gd name="connsiteX14" fmla="*/ 5477699 w 8467829"/>
              <a:gd name="connsiteY14" fmla="*/ 1092200 h 7912100"/>
              <a:gd name="connsiteX15" fmla="*/ 5274499 w 8467829"/>
              <a:gd name="connsiteY15" fmla="*/ 1193800 h 7912100"/>
              <a:gd name="connsiteX16" fmla="*/ 5198299 w 8467829"/>
              <a:gd name="connsiteY16" fmla="*/ 1168400 h 7912100"/>
              <a:gd name="connsiteX17" fmla="*/ 5096699 w 8467829"/>
              <a:gd name="connsiteY17" fmla="*/ 1054100 h 7912100"/>
              <a:gd name="connsiteX18" fmla="*/ 5058599 w 8467829"/>
              <a:gd name="connsiteY18" fmla="*/ 990600 h 7912100"/>
              <a:gd name="connsiteX19" fmla="*/ 4842699 w 8467829"/>
              <a:gd name="connsiteY19" fmla="*/ 914400 h 7912100"/>
              <a:gd name="connsiteX20" fmla="*/ 4702999 w 8467829"/>
              <a:gd name="connsiteY20" fmla="*/ 876300 h 7912100"/>
              <a:gd name="connsiteX21" fmla="*/ 4626799 w 8467829"/>
              <a:gd name="connsiteY21" fmla="*/ 901700 h 7912100"/>
              <a:gd name="connsiteX22" fmla="*/ 4550599 w 8467829"/>
              <a:gd name="connsiteY22" fmla="*/ 1003300 h 7912100"/>
              <a:gd name="connsiteX23" fmla="*/ 4448999 w 8467829"/>
              <a:gd name="connsiteY23" fmla="*/ 1193800 h 7912100"/>
              <a:gd name="connsiteX24" fmla="*/ 4385499 w 8467829"/>
              <a:gd name="connsiteY24" fmla="*/ 1219200 h 7912100"/>
              <a:gd name="connsiteX25" fmla="*/ 4144199 w 8467829"/>
              <a:gd name="connsiteY25" fmla="*/ 1181100 h 7912100"/>
              <a:gd name="connsiteX26" fmla="*/ 3902899 w 8467829"/>
              <a:gd name="connsiteY26" fmla="*/ 1041400 h 7912100"/>
              <a:gd name="connsiteX27" fmla="*/ 3280599 w 8467829"/>
              <a:gd name="connsiteY27" fmla="*/ 1193800 h 7912100"/>
              <a:gd name="connsiteX28" fmla="*/ 3318699 w 8467829"/>
              <a:gd name="connsiteY28" fmla="*/ 1320800 h 7912100"/>
              <a:gd name="connsiteX29" fmla="*/ 3496499 w 8467829"/>
              <a:gd name="connsiteY29" fmla="*/ 1485900 h 7912100"/>
              <a:gd name="connsiteX30" fmla="*/ 3534599 w 8467829"/>
              <a:gd name="connsiteY30" fmla="*/ 1498600 h 7912100"/>
              <a:gd name="connsiteX31" fmla="*/ 3610799 w 8467829"/>
              <a:gd name="connsiteY31" fmla="*/ 1663700 h 7912100"/>
              <a:gd name="connsiteX32" fmla="*/ 3623499 w 8467829"/>
              <a:gd name="connsiteY32" fmla="*/ 1727200 h 7912100"/>
              <a:gd name="connsiteX33" fmla="*/ 3509199 w 8467829"/>
              <a:gd name="connsiteY33" fmla="*/ 2070100 h 7912100"/>
              <a:gd name="connsiteX34" fmla="*/ 3458399 w 8467829"/>
              <a:gd name="connsiteY34" fmla="*/ 2184400 h 7912100"/>
              <a:gd name="connsiteX35" fmla="*/ 3445699 w 8467829"/>
              <a:gd name="connsiteY35" fmla="*/ 2222500 h 7912100"/>
              <a:gd name="connsiteX36" fmla="*/ 3496499 w 8467829"/>
              <a:gd name="connsiteY36" fmla="*/ 2324100 h 7912100"/>
              <a:gd name="connsiteX37" fmla="*/ 3534599 w 8467829"/>
              <a:gd name="connsiteY37" fmla="*/ 2362200 h 7912100"/>
              <a:gd name="connsiteX38" fmla="*/ 3509199 w 8467829"/>
              <a:gd name="connsiteY38" fmla="*/ 2552700 h 7912100"/>
              <a:gd name="connsiteX39" fmla="*/ 3458399 w 8467829"/>
              <a:gd name="connsiteY39" fmla="*/ 2641600 h 7912100"/>
              <a:gd name="connsiteX40" fmla="*/ 3420299 w 8467829"/>
              <a:gd name="connsiteY40" fmla="*/ 2743200 h 7912100"/>
              <a:gd name="connsiteX41" fmla="*/ 3458399 w 8467829"/>
              <a:gd name="connsiteY41" fmla="*/ 2832100 h 7912100"/>
              <a:gd name="connsiteX42" fmla="*/ 3483799 w 8467829"/>
              <a:gd name="connsiteY42" fmla="*/ 2882900 h 7912100"/>
              <a:gd name="connsiteX43" fmla="*/ 3496499 w 8467829"/>
              <a:gd name="connsiteY43" fmla="*/ 3009900 h 7912100"/>
              <a:gd name="connsiteX44" fmla="*/ 3598099 w 8467829"/>
              <a:gd name="connsiteY44" fmla="*/ 3136900 h 7912100"/>
              <a:gd name="connsiteX45" fmla="*/ 3623499 w 8467829"/>
              <a:gd name="connsiteY45" fmla="*/ 3200400 h 7912100"/>
              <a:gd name="connsiteX46" fmla="*/ 3559999 w 8467829"/>
              <a:gd name="connsiteY46" fmla="*/ 3479800 h 7912100"/>
              <a:gd name="connsiteX47" fmla="*/ 3445699 w 8467829"/>
              <a:gd name="connsiteY47" fmla="*/ 3644900 h 7912100"/>
              <a:gd name="connsiteX48" fmla="*/ 3420299 w 8467829"/>
              <a:gd name="connsiteY48" fmla="*/ 3708400 h 7912100"/>
              <a:gd name="connsiteX49" fmla="*/ 3382199 w 8467829"/>
              <a:gd name="connsiteY49" fmla="*/ 3759200 h 7912100"/>
              <a:gd name="connsiteX50" fmla="*/ 3344099 w 8467829"/>
              <a:gd name="connsiteY50" fmla="*/ 3848100 h 7912100"/>
              <a:gd name="connsiteX51" fmla="*/ 3242499 w 8467829"/>
              <a:gd name="connsiteY51" fmla="*/ 3975100 h 7912100"/>
              <a:gd name="connsiteX52" fmla="*/ 3153599 w 8467829"/>
              <a:gd name="connsiteY52" fmla="*/ 4076700 h 7912100"/>
              <a:gd name="connsiteX53" fmla="*/ 2531299 w 8467829"/>
              <a:gd name="connsiteY53" fmla="*/ 4508500 h 7912100"/>
              <a:gd name="connsiteX54" fmla="*/ 2569399 w 8467829"/>
              <a:gd name="connsiteY54" fmla="*/ 4775200 h 7912100"/>
              <a:gd name="connsiteX55" fmla="*/ 2670999 w 8467829"/>
              <a:gd name="connsiteY55" fmla="*/ 4927600 h 7912100"/>
              <a:gd name="connsiteX56" fmla="*/ 2937699 w 8467829"/>
              <a:gd name="connsiteY56" fmla="*/ 5143500 h 7912100"/>
              <a:gd name="connsiteX57" fmla="*/ 3318699 w 8467829"/>
              <a:gd name="connsiteY57" fmla="*/ 5130800 h 7912100"/>
              <a:gd name="connsiteX58" fmla="*/ 3432999 w 8467829"/>
              <a:gd name="connsiteY58" fmla="*/ 5105400 h 7912100"/>
              <a:gd name="connsiteX59" fmla="*/ 3471099 w 8467829"/>
              <a:gd name="connsiteY59" fmla="*/ 4953000 h 7912100"/>
              <a:gd name="connsiteX60" fmla="*/ 3547299 w 8467829"/>
              <a:gd name="connsiteY60" fmla="*/ 5321300 h 7912100"/>
              <a:gd name="connsiteX61" fmla="*/ 3534599 w 8467829"/>
              <a:gd name="connsiteY61" fmla="*/ 5486400 h 7912100"/>
              <a:gd name="connsiteX62" fmla="*/ 3559999 w 8467829"/>
              <a:gd name="connsiteY62" fmla="*/ 5702300 h 7912100"/>
              <a:gd name="connsiteX63" fmla="*/ 3636199 w 8467829"/>
              <a:gd name="connsiteY63" fmla="*/ 5829300 h 7912100"/>
              <a:gd name="connsiteX64" fmla="*/ 3737799 w 8467829"/>
              <a:gd name="connsiteY64" fmla="*/ 5765800 h 7912100"/>
              <a:gd name="connsiteX65" fmla="*/ 3826699 w 8467829"/>
              <a:gd name="connsiteY65" fmla="*/ 5727700 h 7912100"/>
              <a:gd name="connsiteX66" fmla="*/ 3864799 w 8467829"/>
              <a:gd name="connsiteY66" fmla="*/ 5740400 h 7912100"/>
              <a:gd name="connsiteX67" fmla="*/ 4017199 w 8467829"/>
              <a:gd name="connsiteY67" fmla="*/ 5803900 h 7912100"/>
              <a:gd name="connsiteX68" fmla="*/ 4144199 w 8467829"/>
              <a:gd name="connsiteY68" fmla="*/ 5930900 h 7912100"/>
              <a:gd name="connsiteX69" fmla="*/ 4182299 w 8467829"/>
              <a:gd name="connsiteY69" fmla="*/ 6007100 h 7912100"/>
              <a:gd name="connsiteX70" fmla="*/ 4258499 w 8467829"/>
              <a:gd name="connsiteY70" fmla="*/ 6223000 h 7912100"/>
              <a:gd name="connsiteX71" fmla="*/ 4601399 w 8467829"/>
              <a:gd name="connsiteY71" fmla="*/ 6578600 h 7912100"/>
              <a:gd name="connsiteX72" fmla="*/ 4791899 w 8467829"/>
              <a:gd name="connsiteY72" fmla="*/ 6553200 h 7912100"/>
              <a:gd name="connsiteX73" fmla="*/ 4855399 w 8467829"/>
              <a:gd name="connsiteY73" fmla="*/ 6527800 h 7912100"/>
              <a:gd name="connsiteX74" fmla="*/ 4969699 w 8467829"/>
              <a:gd name="connsiteY74" fmla="*/ 6515100 h 7912100"/>
              <a:gd name="connsiteX75" fmla="*/ 5160199 w 8467829"/>
              <a:gd name="connsiteY75" fmla="*/ 6578600 h 7912100"/>
              <a:gd name="connsiteX76" fmla="*/ 5185599 w 8467829"/>
              <a:gd name="connsiteY76" fmla="*/ 6616700 h 7912100"/>
              <a:gd name="connsiteX77" fmla="*/ 5236399 w 8467829"/>
              <a:gd name="connsiteY77" fmla="*/ 6705600 h 7912100"/>
              <a:gd name="connsiteX78" fmla="*/ 5363399 w 8467829"/>
              <a:gd name="connsiteY78" fmla="*/ 6743700 h 7912100"/>
              <a:gd name="connsiteX79" fmla="*/ 5553899 w 8467829"/>
              <a:gd name="connsiteY79" fmla="*/ 6794500 h 7912100"/>
              <a:gd name="connsiteX80" fmla="*/ 5896799 w 8467829"/>
              <a:gd name="connsiteY80" fmla="*/ 6781800 h 7912100"/>
              <a:gd name="connsiteX81" fmla="*/ 5960299 w 8467829"/>
              <a:gd name="connsiteY81" fmla="*/ 6692900 h 7912100"/>
              <a:gd name="connsiteX82" fmla="*/ 6087299 w 8467829"/>
              <a:gd name="connsiteY82" fmla="*/ 6654800 h 7912100"/>
              <a:gd name="connsiteX83" fmla="*/ 6595299 w 8467829"/>
              <a:gd name="connsiteY83" fmla="*/ 6794500 h 7912100"/>
              <a:gd name="connsiteX84" fmla="*/ 6696899 w 8467829"/>
              <a:gd name="connsiteY84" fmla="*/ 6959600 h 7912100"/>
              <a:gd name="connsiteX85" fmla="*/ 6798499 w 8467829"/>
              <a:gd name="connsiteY85" fmla="*/ 7023100 h 7912100"/>
              <a:gd name="connsiteX86" fmla="*/ 7547799 w 8467829"/>
              <a:gd name="connsiteY86" fmla="*/ 7023100 h 7912100"/>
              <a:gd name="connsiteX87" fmla="*/ 7623999 w 8467829"/>
              <a:gd name="connsiteY87" fmla="*/ 7035800 h 7912100"/>
              <a:gd name="connsiteX88" fmla="*/ 7725599 w 8467829"/>
              <a:gd name="connsiteY88" fmla="*/ 7073900 h 7912100"/>
              <a:gd name="connsiteX89" fmla="*/ 7750999 w 8467829"/>
              <a:gd name="connsiteY89" fmla="*/ 7137400 h 7912100"/>
              <a:gd name="connsiteX90" fmla="*/ 7814499 w 8467829"/>
              <a:gd name="connsiteY90" fmla="*/ 7239000 h 7912100"/>
              <a:gd name="connsiteX91" fmla="*/ 8297099 w 8467829"/>
              <a:gd name="connsiteY91" fmla="*/ 7213600 h 7912100"/>
              <a:gd name="connsiteX92" fmla="*/ 8360599 w 8467829"/>
              <a:gd name="connsiteY92" fmla="*/ 7315200 h 7912100"/>
              <a:gd name="connsiteX93" fmla="*/ 8385999 w 8467829"/>
              <a:gd name="connsiteY93" fmla="*/ 7429500 h 7912100"/>
              <a:gd name="connsiteX94" fmla="*/ 8449499 w 8467829"/>
              <a:gd name="connsiteY94" fmla="*/ 7594600 h 7912100"/>
              <a:gd name="connsiteX95" fmla="*/ 8462199 w 8467829"/>
              <a:gd name="connsiteY95" fmla="*/ 7670800 h 7912100"/>
              <a:gd name="connsiteX96" fmla="*/ 8119299 w 8467829"/>
              <a:gd name="connsiteY96" fmla="*/ 7797800 h 7912100"/>
              <a:gd name="connsiteX97" fmla="*/ 7687499 w 8467829"/>
              <a:gd name="connsiteY97" fmla="*/ 7785100 h 7912100"/>
              <a:gd name="connsiteX98" fmla="*/ 7458899 w 8467829"/>
              <a:gd name="connsiteY98" fmla="*/ 7772400 h 7912100"/>
              <a:gd name="connsiteX99" fmla="*/ 6684199 w 8467829"/>
              <a:gd name="connsiteY99" fmla="*/ 7734300 h 7912100"/>
              <a:gd name="connsiteX100" fmla="*/ 6099999 w 8467829"/>
              <a:gd name="connsiteY100" fmla="*/ 7632700 h 7912100"/>
              <a:gd name="connsiteX101" fmla="*/ 5845999 w 8467829"/>
              <a:gd name="connsiteY101" fmla="*/ 7645400 h 7912100"/>
              <a:gd name="connsiteX102" fmla="*/ 5160199 w 8467829"/>
              <a:gd name="connsiteY102" fmla="*/ 7823200 h 7912100"/>
              <a:gd name="connsiteX103" fmla="*/ 4918899 w 8467829"/>
              <a:gd name="connsiteY103" fmla="*/ 7874000 h 7912100"/>
              <a:gd name="connsiteX104" fmla="*/ 4347399 w 8467829"/>
              <a:gd name="connsiteY104" fmla="*/ 7912100 h 7912100"/>
              <a:gd name="connsiteX105" fmla="*/ 3674299 w 8467829"/>
              <a:gd name="connsiteY105" fmla="*/ 7823200 h 7912100"/>
              <a:gd name="connsiteX106" fmla="*/ 3394899 w 8467829"/>
              <a:gd name="connsiteY106" fmla="*/ 7734300 h 7912100"/>
              <a:gd name="connsiteX107" fmla="*/ 3102799 w 8467829"/>
              <a:gd name="connsiteY107" fmla="*/ 7670800 h 7912100"/>
              <a:gd name="connsiteX108" fmla="*/ 2099499 w 8467829"/>
              <a:gd name="connsiteY108" fmla="*/ 7391400 h 7912100"/>
              <a:gd name="connsiteX109" fmla="*/ 1553399 w 8467829"/>
              <a:gd name="connsiteY109" fmla="*/ 7061200 h 7912100"/>
              <a:gd name="connsiteX110" fmla="*/ 1032699 w 8467829"/>
              <a:gd name="connsiteY110" fmla="*/ 6718300 h 7912100"/>
              <a:gd name="connsiteX111" fmla="*/ 778699 w 8467829"/>
              <a:gd name="connsiteY111" fmla="*/ 6362700 h 7912100"/>
              <a:gd name="connsiteX112" fmla="*/ 600899 w 8467829"/>
              <a:gd name="connsiteY112" fmla="*/ 5969000 h 7912100"/>
              <a:gd name="connsiteX113" fmla="*/ 359599 w 8467829"/>
              <a:gd name="connsiteY113" fmla="*/ 5308600 h 7912100"/>
              <a:gd name="connsiteX114" fmla="*/ 54799 w 8467829"/>
              <a:gd name="connsiteY114" fmla="*/ 3911600 h 7912100"/>
              <a:gd name="connsiteX115" fmla="*/ 3999 w 8467829"/>
              <a:gd name="connsiteY115" fmla="*/ 3136900 h 7912100"/>
              <a:gd name="connsiteX116" fmla="*/ 16699 w 8467829"/>
              <a:gd name="connsiteY116" fmla="*/ 2641600 h 7912100"/>
              <a:gd name="connsiteX117" fmla="*/ 143699 w 8467829"/>
              <a:gd name="connsiteY117" fmla="*/ 2311400 h 7912100"/>
              <a:gd name="connsiteX118" fmla="*/ 194499 w 8467829"/>
              <a:gd name="connsiteY118" fmla="*/ 2044700 h 7912100"/>
              <a:gd name="connsiteX119" fmla="*/ 423099 w 8467829"/>
              <a:gd name="connsiteY119" fmla="*/ 1676400 h 7912100"/>
              <a:gd name="connsiteX120" fmla="*/ 499299 w 8467829"/>
              <a:gd name="connsiteY120" fmla="*/ 1524000 h 7912100"/>
              <a:gd name="connsiteX121" fmla="*/ 664399 w 8467829"/>
              <a:gd name="connsiteY121" fmla="*/ 1282700 h 7912100"/>
              <a:gd name="connsiteX122" fmla="*/ 791399 w 8467829"/>
              <a:gd name="connsiteY122" fmla="*/ 977900 h 7912100"/>
              <a:gd name="connsiteX123" fmla="*/ 867599 w 8467829"/>
              <a:gd name="connsiteY123" fmla="*/ 838200 h 7912100"/>
              <a:gd name="connsiteX124" fmla="*/ 969199 w 8467829"/>
              <a:gd name="connsiteY124" fmla="*/ 508000 h 7912100"/>
              <a:gd name="connsiteX125" fmla="*/ 1096199 w 8467829"/>
              <a:gd name="connsiteY125" fmla="*/ 215900 h 7912100"/>
              <a:gd name="connsiteX126" fmla="*/ 1197799 w 8467829"/>
              <a:gd name="connsiteY126" fmla="*/ 152400 h 7912100"/>
              <a:gd name="connsiteX127" fmla="*/ 1248599 w 8467829"/>
              <a:gd name="connsiteY127" fmla="*/ 101600 h 7912100"/>
              <a:gd name="connsiteX128" fmla="*/ 1426399 w 8467829"/>
              <a:gd name="connsiteY128" fmla="*/ 12700 h 7912100"/>
              <a:gd name="connsiteX129" fmla="*/ 1604199 w 8467829"/>
              <a:gd name="connsiteY129" fmla="*/ 0 h 7912100"/>
              <a:gd name="connsiteX130" fmla="*/ 2124899 w 8467829"/>
              <a:gd name="connsiteY130" fmla="*/ 25400 h 7912100"/>
              <a:gd name="connsiteX131" fmla="*/ 2277299 w 8467829"/>
              <a:gd name="connsiteY131" fmla="*/ 76200 h 7912100"/>
              <a:gd name="connsiteX132" fmla="*/ 2328099 w 8467829"/>
              <a:gd name="connsiteY132" fmla="*/ 88900 h 7912100"/>
              <a:gd name="connsiteX133" fmla="*/ 2493199 w 8467829"/>
              <a:gd name="connsiteY133" fmla="*/ 165100 h 7912100"/>
              <a:gd name="connsiteX134" fmla="*/ 2810699 w 8467829"/>
              <a:gd name="connsiteY134" fmla="*/ 241300 h 7912100"/>
              <a:gd name="connsiteX135" fmla="*/ 2912299 w 8467829"/>
              <a:gd name="connsiteY135" fmla="*/ 279400 h 7912100"/>
              <a:gd name="connsiteX136" fmla="*/ 3483799 w 8467829"/>
              <a:gd name="connsiteY136" fmla="*/ 342900 h 7912100"/>
              <a:gd name="connsiteX137" fmla="*/ 4233099 w 8467829"/>
              <a:gd name="connsiteY137" fmla="*/ 279400 h 7912100"/>
              <a:gd name="connsiteX138" fmla="*/ 4728399 w 8467829"/>
              <a:gd name="connsiteY138" fmla="*/ 139700 h 7912100"/>
              <a:gd name="connsiteX139" fmla="*/ 4931599 w 8467829"/>
              <a:gd name="connsiteY139" fmla="*/ 127000 h 7912100"/>
              <a:gd name="connsiteX140" fmla="*/ 5020499 w 8467829"/>
              <a:gd name="connsiteY140" fmla="*/ 101600 h 7912100"/>
              <a:gd name="connsiteX141" fmla="*/ 7458899 w 8467829"/>
              <a:gd name="connsiteY141" fmla="*/ 63500 h 7912100"/>
              <a:gd name="connsiteX142" fmla="*/ 7509699 w 8467829"/>
              <a:gd name="connsiteY142" fmla="*/ 292100 h 7912100"/>
              <a:gd name="connsiteX143" fmla="*/ 7496999 w 8467829"/>
              <a:gd name="connsiteY143" fmla="*/ 419100 h 7912100"/>
              <a:gd name="connsiteX144" fmla="*/ 7484299 w 8467829"/>
              <a:gd name="connsiteY144" fmla="*/ 457200 h 7912100"/>
              <a:gd name="connsiteX145" fmla="*/ 7420799 w 8467829"/>
              <a:gd name="connsiteY145" fmla="*/ 495300 h 7912100"/>
              <a:gd name="connsiteX146" fmla="*/ 7306499 w 8467829"/>
              <a:gd name="connsiteY146" fmla="*/ 609600 h 791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8467829" h="7912100">
                <a:moveTo>
                  <a:pt x="7331899" y="558800"/>
                </a:moveTo>
                <a:cubicBezTo>
                  <a:pt x="7319199" y="579967"/>
                  <a:pt x="7312064" y="605696"/>
                  <a:pt x="7293799" y="622300"/>
                </a:cubicBezTo>
                <a:cubicBezTo>
                  <a:pt x="7264248" y="649165"/>
                  <a:pt x="7227110" y="666405"/>
                  <a:pt x="7192199" y="685800"/>
                </a:cubicBezTo>
                <a:cubicBezTo>
                  <a:pt x="6905241" y="845221"/>
                  <a:pt x="6961112" y="751341"/>
                  <a:pt x="6417499" y="762000"/>
                </a:cubicBezTo>
                <a:cubicBezTo>
                  <a:pt x="6409032" y="783167"/>
                  <a:pt x="6390760" y="802742"/>
                  <a:pt x="6392099" y="825500"/>
                </a:cubicBezTo>
                <a:cubicBezTo>
                  <a:pt x="6395174" y="877773"/>
                  <a:pt x="6447811" y="928587"/>
                  <a:pt x="6430199" y="977900"/>
                </a:cubicBezTo>
                <a:cubicBezTo>
                  <a:pt x="6418458" y="1010775"/>
                  <a:pt x="6362466" y="994833"/>
                  <a:pt x="6328599" y="1003300"/>
                </a:cubicBezTo>
                <a:cubicBezTo>
                  <a:pt x="6254237" y="995038"/>
                  <a:pt x="6211299" y="1009860"/>
                  <a:pt x="6163499" y="952500"/>
                </a:cubicBezTo>
                <a:cubicBezTo>
                  <a:pt x="6154929" y="942216"/>
                  <a:pt x="6157099" y="926212"/>
                  <a:pt x="6150799" y="914400"/>
                </a:cubicBezTo>
                <a:cubicBezTo>
                  <a:pt x="6123123" y="862508"/>
                  <a:pt x="6061899" y="762000"/>
                  <a:pt x="6061899" y="762000"/>
                </a:cubicBezTo>
                <a:cubicBezTo>
                  <a:pt x="6032266" y="778933"/>
                  <a:pt x="5985675" y="781111"/>
                  <a:pt x="5972999" y="812800"/>
                </a:cubicBezTo>
                <a:cubicBezTo>
                  <a:pt x="5850822" y="1118243"/>
                  <a:pt x="6048325" y="949981"/>
                  <a:pt x="5909499" y="1054100"/>
                </a:cubicBezTo>
                <a:cubicBezTo>
                  <a:pt x="5819386" y="1044087"/>
                  <a:pt x="5671228" y="1025766"/>
                  <a:pt x="5591999" y="1028700"/>
                </a:cubicBezTo>
                <a:cubicBezTo>
                  <a:pt x="5544701" y="1030452"/>
                  <a:pt x="5498866" y="1045633"/>
                  <a:pt x="5452299" y="1054100"/>
                </a:cubicBezTo>
                <a:cubicBezTo>
                  <a:pt x="5460766" y="1066800"/>
                  <a:pt x="5475540" y="1077090"/>
                  <a:pt x="5477699" y="1092200"/>
                </a:cubicBezTo>
                <a:cubicBezTo>
                  <a:pt x="5492413" y="1195196"/>
                  <a:pt x="5318633" y="1182031"/>
                  <a:pt x="5274499" y="1193800"/>
                </a:cubicBezTo>
                <a:cubicBezTo>
                  <a:pt x="5249099" y="1185333"/>
                  <a:pt x="5219352" y="1184942"/>
                  <a:pt x="5198299" y="1168400"/>
                </a:cubicBezTo>
                <a:cubicBezTo>
                  <a:pt x="5158216" y="1136906"/>
                  <a:pt x="5128193" y="1094183"/>
                  <a:pt x="5096699" y="1054100"/>
                </a:cubicBezTo>
                <a:cubicBezTo>
                  <a:pt x="5081448" y="1034690"/>
                  <a:pt x="5076053" y="1008054"/>
                  <a:pt x="5058599" y="990600"/>
                </a:cubicBezTo>
                <a:cubicBezTo>
                  <a:pt x="4986437" y="918438"/>
                  <a:pt x="4945116" y="937677"/>
                  <a:pt x="4842699" y="914400"/>
                </a:cubicBezTo>
                <a:cubicBezTo>
                  <a:pt x="4795632" y="903703"/>
                  <a:pt x="4749566" y="889000"/>
                  <a:pt x="4702999" y="876300"/>
                </a:cubicBezTo>
                <a:cubicBezTo>
                  <a:pt x="4677599" y="884767"/>
                  <a:pt x="4645731" y="882768"/>
                  <a:pt x="4626799" y="901700"/>
                </a:cubicBezTo>
                <a:cubicBezTo>
                  <a:pt x="4577623" y="950876"/>
                  <a:pt x="4589173" y="933166"/>
                  <a:pt x="4550599" y="1003300"/>
                </a:cubicBezTo>
                <a:cubicBezTo>
                  <a:pt x="4515917" y="1066358"/>
                  <a:pt x="4515818" y="1167072"/>
                  <a:pt x="4448999" y="1193800"/>
                </a:cubicBezTo>
                <a:lnTo>
                  <a:pt x="4385499" y="1219200"/>
                </a:lnTo>
                <a:cubicBezTo>
                  <a:pt x="4305066" y="1206500"/>
                  <a:pt x="4221227" y="1207510"/>
                  <a:pt x="4144199" y="1181100"/>
                </a:cubicBezTo>
                <a:cubicBezTo>
                  <a:pt x="4074552" y="1157221"/>
                  <a:pt x="3976817" y="1090679"/>
                  <a:pt x="3902899" y="1041400"/>
                </a:cubicBezTo>
                <a:cubicBezTo>
                  <a:pt x="3414380" y="1145025"/>
                  <a:pt x="3620107" y="1087704"/>
                  <a:pt x="3280599" y="1193800"/>
                </a:cubicBezTo>
                <a:cubicBezTo>
                  <a:pt x="3293299" y="1236133"/>
                  <a:pt x="3294183" y="1284026"/>
                  <a:pt x="3318699" y="1320800"/>
                </a:cubicBezTo>
                <a:cubicBezTo>
                  <a:pt x="3327145" y="1333470"/>
                  <a:pt x="3436527" y="1455914"/>
                  <a:pt x="3496499" y="1485900"/>
                </a:cubicBezTo>
                <a:cubicBezTo>
                  <a:pt x="3508473" y="1491887"/>
                  <a:pt x="3521899" y="1494367"/>
                  <a:pt x="3534599" y="1498600"/>
                </a:cubicBezTo>
                <a:cubicBezTo>
                  <a:pt x="3578989" y="1565185"/>
                  <a:pt x="3573153" y="1550763"/>
                  <a:pt x="3610799" y="1663700"/>
                </a:cubicBezTo>
                <a:cubicBezTo>
                  <a:pt x="3617625" y="1684178"/>
                  <a:pt x="3619266" y="1706033"/>
                  <a:pt x="3623499" y="1727200"/>
                </a:cubicBezTo>
                <a:cubicBezTo>
                  <a:pt x="3476945" y="1995883"/>
                  <a:pt x="3605605" y="1725791"/>
                  <a:pt x="3509199" y="2070100"/>
                </a:cubicBezTo>
                <a:cubicBezTo>
                  <a:pt x="3497957" y="2110249"/>
                  <a:pt x="3474435" y="2145914"/>
                  <a:pt x="3458399" y="2184400"/>
                </a:cubicBezTo>
                <a:cubicBezTo>
                  <a:pt x="3453250" y="2196757"/>
                  <a:pt x="3449932" y="2209800"/>
                  <a:pt x="3445699" y="2222500"/>
                </a:cubicBezTo>
                <a:cubicBezTo>
                  <a:pt x="3462632" y="2256367"/>
                  <a:pt x="3476171" y="2292156"/>
                  <a:pt x="3496499" y="2324100"/>
                </a:cubicBezTo>
                <a:cubicBezTo>
                  <a:pt x="3506142" y="2339253"/>
                  <a:pt x="3533603" y="2344267"/>
                  <a:pt x="3534599" y="2362200"/>
                </a:cubicBezTo>
                <a:cubicBezTo>
                  <a:pt x="3538153" y="2426163"/>
                  <a:pt x="3526055" y="2490895"/>
                  <a:pt x="3509199" y="2552700"/>
                </a:cubicBezTo>
                <a:cubicBezTo>
                  <a:pt x="3500219" y="2585628"/>
                  <a:pt x="3474742" y="2611637"/>
                  <a:pt x="3458399" y="2641600"/>
                </a:cubicBezTo>
                <a:cubicBezTo>
                  <a:pt x="3427747" y="2697795"/>
                  <a:pt x="3435236" y="2683453"/>
                  <a:pt x="3420299" y="2743200"/>
                </a:cubicBezTo>
                <a:cubicBezTo>
                  <a:pt x="3432999" y="2772833"/>
                  <a:pt x="3445058" y="2802750"/>
                  <a:pt x="3458399" y="2832100"/>
                </a:cubicBezTo>
                <a:cubicBezTo>
                  <a:pt x="3466233" y="2849335"/>
                  <a:pt x="3479832" y="2864388"/>
                  <a:pt x="3483799" y="2882900"/>
                </a:cubicBezTo>
                <a:cubicBezTo>
                  <a:pt x="3492713" y="2924500"/>
                  <a:pt x="3484494" y="2969084"/>
                  <a:pt x="3496499" y="3009900"/>
                </a:cubicBezTo>
                <a:cubicBezTo>
                  <a:pt x="3519632" y="3088551"/>
                  <a:pt x="3543666" y="3096075"/>
                  <a:pt x="3598099" y="3136900"/>
                </a:cubicBezTo>
                <a:cubicBezTo>
                  <a:pt x="3606566" y="3158067"/>
                  <a:pt x="3626017" y="3177742"/>
                  <a:pt x="3623499" y="3200400"/>
                </a:cubicBezTo>
                <a:cubicBezTo>
                  <a:pt x="3612952" y="3295324"/>
                  <a:pt x="3591938" y="3389790"/>
                  <a:pt x="3559999" y="3479800"/>
                </a:cubicBezTo>
                <a:cubicBezTo>
                  <a:pt x="3520892" y="3590012"/>
                  <a:pt x="3488700" y="3567498"/>
                  <a:pt x="3445699" y="3644900"/>
                </a:cubicBezTo>
                <a:cubicBezTo>
                  <a:pt x="3434628" y="3664828"/>
                  <a:pt x="3431370" y="3688472"/>
                  <a:pt x="3420299" y="3708400"/>
                </a:cubicBezTo>
                <a:cubicBezTo>
                  <a:pt x="3410020" y="3726903"/>
                  <a:pt x="3392335" y="3740618"/>
                  <a:pt x="3382199" y="3759200"/>
                </a:cubicBezTo>
                <a:cubicBezTo>
                  <a:pt x="3366761" y="3787503"/>
                  <a:pt x="3361613" y="3821032"/>
                  <a:pt x="3344099" y="3848100"/>
                </a:cubicBezTo>
                <a:cubicBezTo>
                  <a:pt x="3314648" y="3893616"/>
                  <a:pt x="3277205" y="3933452"/>
                  <a:pt x="3242499" y="3975100"/>
                </a:cubicBezTo>
                <a:cubicBezTo>
                  <a:pt x="3213690" y="4009671"/>
                  <a:pt x="3191173" y="4051935"/>
                  <a:pt x="3153599" y="4076700"/>
                </a:cubicBezTo>
                <a:cubicBezTo>
                  <a:pt x="2569805" y="4461473"/>
                  <a:pt x="2752544" y="4287255"/>
                  <a:pt x="2531299" y="4508500"/>
                </a:cubicBezTo>
                <a:cubicBezTo>
                  <a:pt x="2543999" y="4597400"/>
                  <a:pt x="2549918" y="4687536"/>
                  <a:pt x="2569399" y="4775200"/>
                </a:cubicBezTo>
                <a:cubicBezTo>
                  <a:pt x="2579595" y="4821083"/>
                  <a:pt x="2639023" y="4899313"/>
                  <a:pt x="2670999" y="4927600"/>
                </a:cubicBezTo>
                <a:cubicBezTo>
                  <a:pt x="2756668" y="5003384"/>
                  <a:pt x="2937699" y="5143500"/>
                  <a:pt x="2937699" y="5143500"/>
                </a:cubicBezTo>
                <a:cubicBezTo>
                  <a:pt x="3064699" y="5139267"/>
                  <a:pt x="3192003" y="5140546"/>
                  <a:pt x="3318699" y="5130800"/>
                </a:cubicBezTo>
                <a:cubicBezTo>
                  <a:pt x="3357613" y="5127807"/>
                  <a:pt x="3407599" y="5135033"/>
                  <a:pt x="3432999" y="5105400"/>
                </a:cubicBezTo>
                <a:cubicBezTo>
                  <a:pt x="3467077" y="5065643"/>
                  <a:pt x="3458399" y="5003800"/>
                  <a:pt x="3471099" y="4953000"/>
                </a:cubicBezTo>
                <a:cubicBezTo>
                  <a:pt x="3504564" y="5078494"/>
                  <a:pt x="3542449" y="5190358"/>
                  <a:pt x="3547299" y="5321300"/>
                </a:cubicBezTo>
                <a:cubicBezTo>
                  <a:pt x="3549342" y="5376458"/>
                  <a:pt x="3538832" y="5431367"/>
                  <a:pt x="3534599" y="5486400"/>
                </a:cubicBezTo>
                <a:cubicBezTo>
                  <a:pt x="3543066" y="5558367"/>
                  <a:pt x="3542424" y="5632001"/>
                  <a:pt x="3559999" y="5702300"/>
                </a:cubicBezTo>
                <a:cubicBezTo>
                  <a:pt x="3565836" y="5725649"/>
                  <a:pt x="3615362" y="5798044"/>
                  <a:pt x="3636199" y="5829300"/>
                </a:cubicBezTo>
                <a:cubicBezTo>
                  <a:pt x="3670066" y="5808133"/>
                  <a:pt x="3702560" y="5784594"/>
                  <a:pt x="3737799" y="5765800"/>
                </a:cubicBezTo>
                <a:cubicBezTo>
                  <a:pt x="3766246" y="5750628"/>
                  <a:pt x="3795085" y="5734023"/>
                  <a:pt x="3826699" y="5727700"/>
                </a:cubicBezTo>
                <a:cubicBezTo>
                  <a:pt x="3839826" y="5725075"/>
                  <a:pt x="3852370" y="5735428"/>
                  <a:pt x="3864799" y="5740400"/>
                </a:cubicBezTo>
                <a:cubicBezTo>
                  <a:pt x="3915896" y="5760839"/>
                  <a:pt x="3966399" y="5782733"/>
                  <a:pt x="4017199" y="5803900"/>
                </a:cubicBezTo>
                <a:cubicBezTo>
                  <a:pt x="4059532" y="5846233"/>
                  <a:pt x="4117425" y="5877352"/>
                  <a:pt x="4144199" y="5930900"/>
                </a:cubicBezTo>
                <a:cubicBezTo>
                  <a:pt x="4156899" y="5956300"/>
                  <a:pt x="4171951" y="5980655"/>
                  <a:pt x="4182299" y="6007100"/>
                </a:cubicBezTo>
                <a:cubicBezTo>
                  <a:pt x="4210109" y="6078170"/>
                  <a:pt x="4216855" y="6159046"/>
                  <a:pt x="4258499" y="6223000"/>
                </a:cubicBezTo>
                <a:cubicBezTo>
                  <a:pt x="4460973" y="6533942"/>
                  <a:pt x="4418521" y="6505449"/>
                  <a:pt x="4601399" y="6578600"/>
                </a:cubicBezTo>
                <a:cubicBezTo>
                  <a:pt x="4664899" y="6570133"/>
                  <a:pt x="4729081" y="6565764"/>
                  <a:pt x="4791899" y="6553200"/>
                </a:cubicBezTo>
                <a:cubicBezTo>
                  <a:pt x="4814253" y="6548729"/>
                  <a:pt x="4833108" y="6532577"/>
                  <a:pt x="4855399" y="6527800"/>
                </a:cubicBezTo>
                <a:cubicBezTo>
                  <a:pt x="4892883" y="6519768"/>
                  <a:pt x="4931599" y="6519333"/>
                  <a:pt x="4969699" y="6515100"/>
                </a:cubicBezTo>
                <a:cubicBezTo>
                  <a:pt x="5033199" y="6536267"/>
                  <a:pt x="5099635" y="6550099"/>
                  <a:pt x="5160199" y="6578600"/>
                </a:cubicBezTo>
                <a:cubicBezTo>
                  <a:pt x="5174010" y="6585099"/>
                  <a:pt x="5177746" y="6603612"/>
                  <a:pt x="5185599" y="6616700"/>
                </a:cubicBezTo>
                <a:cubicBezTo>
                  <a:pt x="5203159" y="6645966"/>
                  <a:pt x="5208626" y="6685762"/>
                  <a:pt x="5236399" y="6705600"/>
                </a:cubicBezTo>
                <a:cubicBezTo>
                  <a:pt x="5272364" y="6731289"/>
                  <a:pt x="5320839" y="6731783"/>
                  <a:pt x="5363399" y="6743700"/>
                </a:cubicBezTo>
                <a:cubicBezTo>
                  <a:pt x="5426684" y="6761420"/>
                  <a:pt x="5490399" y="6777567"/>
                  <a:pt x="5553899" y="6794500"/>
                </a:cubicBezTo>
                <a:cubicBezTo>
                  <a:pt x="5668199" y="6790267"/>
                  <a:pt x="5785836" y="6809541"/>
                  <a:pt x="5896799" y="6781800"/>
                </a:cubicBezTo>
                <a:cubicBezTo>
                  <a:pt x="5932128" y="6772968"/>
                  <a:pt x="5929999" y="6713100"/>
                  <a:pt x="5960299" y="6692900"/>
                </a:cubicBezTo>
                <a:cubicBezTo>
                  <a:pt x="5997073" y="6668384"/>
                  <a:pt x="6044966" y="6667500"/>
                  <a:pt x="6087299" y="6654800"/>
                </a:cubicBezTo>
                <a:cubicBezTo>
                  <a:pt x="6526205" y="6725591"/>
                  <a:pt x="6370395" y="6644564"/>
                  <a:pt x="6595299" y="6794500"/>
                </a:cubicBezTo>
                <a:cubicBezTo>
                  <a:pt x="6626418" y="6856737"/>
                  <a:pt x="6640667" y="6918704"/>
                  <a:pt x="6696899" y="6959600"/>
                </a:cubicBezTo>
                <a:cubicBezTo>
                  <a:pt x="6729198" y="6983090"/>
                  <a:pt x="6764632" y="7001933"/>
                  <a:pt x="6798499" y="7023100"/>
                </a:cubicBezTo>
                <a:cubicBezTo>
                  <a:pt x="7154029" y="7015020"/>
                  <a:pt x="7262562" y="6995935"/>
                  <a:pt x="7547799" y="7023100"/>
                </a:cubicBezTo>
                <a:cubicBezTo>
                  <a:pt x="7573433" y="7025541"/>
                  <a:pt x="7598599" y="7031567"/>
                  <a:pt x="7623999" y="7035800"/>
                </a:cubicBezTo>
                <a:cubicBezTo>
                  <a:pt x="7657866" y="7048500"/>
                  <a:pt x="7697355" y="7051305"/>
                  <a:pt x="7725599" y="7073900"/>
                </a:cubicBezTo>
                <a:cubicBezTo>
                  <a:pt x="7743401" y="7088141"/>
                  <a:pt x="7740804" y="7117010"/>
                  <a:pt x="7750999" y="7137400"/>
                </a:cubicBezTo>
                <a:cubicBezTo>
                  <a:pt x="7766317" y="7168035"/>
                  <a:pt x="7794350" y="7208776"/>
                  <a:pt x="7814499" y="7239000"/>
                </a:cubicBezTo>
                <a:cubicBezTo>
                  <a:pt x="8274164" y="7186467"/>
                  <a:pt x="8134914" y="7105477"/>
                  <a:pt x="8297099" y="7213600"/>
                </a:cubicBezTo>
                <a:cubicBezTo>
                  <a:pt x="8318266" y="7247467"/>
                  <a:pt x="8345393" y="7278271"/>
                  <a:pt x="8360599" y="7315200"/>
                </a:cubicBezTo>
                <a:cubicBezTo>
                  <a:pt x="8375459" y="7351290"/>
                  <a:pt x="8375943" y="7391788"/>
                  <a:pt x="8385999" y="7429500"/>
                </a:cubicBezTo>
                <a:cubicBezTo>
                  <a:pt x="8402750" y="7492315"/>
                  <a:pt x="8423544" y="7534038"/>
                  <a:pt x="8449499" y="7594600"/>
                </a:cubicBezTo>
                <a:cubicBezTo>
                  <a:pt x="8453732" y="7620000"/>
                  <a:pt x="8478832" y="7651143"/>
                  <a:pt x="8462199" y="7670800"/>
                </a:cubicBezTo>
                <a:cubicBezTo>
                  <a:pt x="8380858" y="7766930"/>
                  <a:pt x="8227633" y="7776133"/>
                  <a:pt x="8119299" y="7797800"/>
                </a:cubicBezTo>
                <a:lnTo>
                  <a:pt x="7687499" y="7785100"/>
                </a:lnTo>
                <a:cubicBezTo>
                  <a:pt x="7611238" y="7782167"/>
                  <a:pt x="7535119" y="7776259"/>
                  <a:pt x="7458899" y="7772400"/>
                </a:cubicBezTo>
                <a:lnTo>
                  <a:pt x="6684199" y="7734300"/>
                </a:lnTo>
                <a:cubicBezTo>
                  <a:pt x="6665993" y="7730929"/>
                  <a:pt x="6172579" y="7636422"/>
                  <a:pt x="6099999" y="7632700"/>
                </a:cubicBezTo>
                <a:lnTo>
                  <a:pt x="5845999" y="7645400"/>
                </a:lnTo>
                <a:cubicBezTo>
                  <a:pt x="5527936" y="7731363"/>
                  <a:pt x="5432333" y="7762726"/>
                  <a:pt x="5160199" y="7823200"/>
                </a:cubicBezTo>
                <a:cubicBezTo>
                  <a:pt x="5079960" y="7841031"/>
                  <a:pt x="5000140" y="7861501"/>
                  <a:pt x="4918899" y="7874000"/>
                </a:cubicBezTo>
                <a:cubicBezTo>
                  <a:pt x="4729490" y="7903140"/>
                  <a:pt x="4538327" y="7904463"/>
                  <a:pt x="4347399" y="7912100"/>
                </a:cubicBezTo>
                <a:cubicBezTo>
                  <a:pt x="4123032" y="7882467"/>
                  <a:pt x="3896771" y="7864728"/>
                  <a:pt x="3674299" y="7823200"/>
                </a:cubicBezTo>
                <a:cubicBezTo>
                  <a:pt x="3578224" y="7805266"/>
                  <a:pt x="3489333" y="7759482"/>
                  <a:pt x="3394899" y="7734300"/>
                </a:cubicBezTo>
                <a:cubicBezTo>
                  <a:pt x="3298623" y="7708626"/>
                  <a:pt x="3199389" y="7695269"/>
                  <a:pt x="3102799" y="7670800"/>
                </a:cubicBezTo>
                <a:cubicBezTo>
                  <a:pt x="2614247" y="7547033"/>
                  <a:pt x="2510920" y="7513303"/>
                  <a:pt x="2099499" y="7391400"/>
                </a:cubicBezTo>
                <a:cubicBezTo>
                  <a:pt x="1751783" y="7138516"/>
                  <a:pt x="2232184" y="7479629"/>
                  <a:pt x="1553399" y="7061200"/>
                </a:cubicBezTo>
                <a:cubicBezTo>
                  <a:pt x="1376489" y="6952146"/>
                  <a:pt x="1206266" y="6832600"/>
                  <a:pt x="1032699" y="6718300"/>
                </a:cubicBezTo>
                <a:cubicBezTo>
                  <a:pt x="948032" y="6599767"/>
                  <a:pt x="851430" y="6488909"/>
                  <a:pt x="778699" y="6362700"/>
                </a:cubicBezTo>
                <a:cubicBezTo>
                  <a:pt x="706802" y="6237938"/>
                  <a:pt x="654100" y="6102807"/>
                  <a:pt x="600899" y="5969000"/>
                </a:cubicBezTo>
                <a:cubicBezTo>
                  <a:pt x="514310" y="5751215"/>
                  <a:pt x="426752" y="5533141"/>
                  <a:pt x="359599" y="5308600"/>
                </a:cubicBezTo>
                <a:cubicBezTo>
                  <a:pt x="257553" y="4967383"/>
                  <a:pt x="124635" y="4260780"/>
                  <a:pt x="54799" y="3911600"/>
                </a:cubicBezTo>
                <a:cubicBezTo>
                  <a:pt x="22194" y="3574680"/>
                  <a:pt x="3999" y="3473051"/>
                  <a:pt x="3999" y="3136900"/>
                </a:cubicBezTo>
                <a:cubicBezTo>
                  <a:pt x="3999" y="2971746"/>
                  <a:pt x="-10858" y="2804439"/>
                  <a:pt x="16699" y="2641600"/>
                </a:cubicBezTo>
                <a:cubicBezTo>
                  <a:pt x="36376" y="2525326"/>
                  <a:pt x="101366" y="2421467"/>
                  <a:pt x="143699" y="2311400"/>
                </a:cubicBezTo>
                <a:cubicBezTo>
                  <a:pt x="160632" y="2222500"/>
                  <a:pt x="165206" y="2130326"/>
                  <a:pt x="194499" y="2044700"/>
                </a:cubicBezTo>
                <a:cubicBezTo>
                  <a:pt x="268113" y="1829521"/>
                  <a:pt x="314838" y="1849618"/>
                  <a:pt x="423099" y="1676400"/>
                </a:cubicBezTo>
                <a:cubicBezTo>
                  <a:pt x="453201" y="1628237"/>
                  <a:pt x="469619" y="1572424"/>
                  <a:pt x="499299" y="1524000"/>
                </a:cubicBezTo>
                <a:cubicBezTo>
                  <a:pt x="550227" y="1440907"/>
                  <a:pt x="618432" y="1368638"/>
                  <a:pt x="664399" y="1282700"/>
                </a:cubicBezTo>
                <a:cubicBezTo>
                  <a:pt x="716312" y="1185645"/>
                  <a:pt x="745638" y="1078003"/>
                  <a:pt x="791399" y="977900"/>
                </a:cubicBezTo>
                <a:cubicBezTo>
                  <a:pt x="813452" y="929658"/>
                  <a:pt x="842199" y="884767"/>
                  <a:pt x="867599" y="838200"/>
                </a:cubicBezTo>
                <a:cubicBezTo>
                  <a:pt x="934460" y="570755"/>
                  <a:pt x="871865" y="800002"/>
                  <a:pt x="969199" y="508000"/>
                </a:cubicBezTo>
                <a:cubicBezTo>
                  <a:pt x="1007282" y="393750"/>
                  <a:pt x="1011769" y="317216"/>
                  <a:pt x="1096199" y="215900"/>
                </a:cubicBezTo>
                <a:cubicBezTo>
                  <a:pt x="1121766" y="185219"/>
                  <a:pt x="1165849" y="176362"/>
                  <a:pt x="1197799" y="152400"/>
                </a:cubicBezTo>
                <a:cubicBezTo>
                  <a:pt x="1216957" y="138032"/>
                  <a:pt x="1229899" y="116560"/>
                  <a:pt x="1248599" y="101600"/>
                </a:cubicBezTo>
                <a:cubicBezTo>
                  <a:pt x="1297632" y="62374"/>
                  <a:pt x="1364062" y="24034"/>
                  <a:pt x="1426399" y="12700"/>
                </a:cubicBezTo>
                <a:cubicBezTo>
                  <a:pt x="1484858" y="2071"/>
                  <a:pt x="1544932" y="4233"/>
                  <a:pt x="1604199" y="0"/>
                </a:cubicBezTo>
                <a:cubicBezTo>
                  <a:pt x="1777766" y="8467"/>
                  <a:pt x="1952229" y="5852"/>
                  <a:pt x="2124899" y="25400"/>
                </a:cubicBezTo>
                <a:cubicBezTo>
                  <a:pt x="2178107" y="31424"/>
                  <a:pt x="2226189" y="60228"/>
                  <a:pt x="2277299" y="76200"/>
                </a:cubicBezTo>
                <a:cubicBezTo>
                  <a:pt x="2293959" y="81406"/>
                  <a:pt x="2311959" y="82254"/>
                  <a:pt x="2328099" y="88900"/>
                </a:cubicBezTo>
                <a:cubicBezTo>
                  <a:pt x="2384146" y="111978"/>
                  <a:pt x="2435400" y="146848"/>
                  <a:pt x="2493199" y="165100"/>
                </a:cubicBezTo>
                <a:cubicBezTo>
                  <a:pt x="2596986" y="197875"/>
                  <a:pt x="2705695" y="212663"/>
                  <a:pt x="2810699" y="241300"/>
                </a:cubicBezTo>
                <a:cubicBezTo>
                  <a:pt x="2845594" y="250817"/>
                  <a:pt x="2876713" y="272930"/>
                  <a:pt x="2912299" y="279400"/>
                </a:cubicBezTo>
                <a:cubicBezTo>
                  <a:pt x="3010561" y="297266"/>
                  <a:pt x="3366184" y="331139"/>
                  <a:pt x="3483799" y="342900"/>
                </a:cubicBezTo>
                <a:cubicBezTo>
                  <a:pt x="3733566" y="321733"/>
                  <a:pt x="3985016" y="315267"/>
                  <a:pt x="4233099" y="279400"/>
                </a:cubicBezTo>
                <a:cubicBezTo>
                  <a:pt x="4335800" y="264552"/>
                  <a:pt x="4600313" y="160359"/>
                  <a:pt x="4728399" y="139700"/>
                </a:cubicBezTo>
                <a:cubicBezTo>
                  <a:pt x="4795399" y="128894"/>
                  <a:pt x="4863866" y="131233"/>
                  <a:pt x="4931599" y="127000"/>
                </a:cubicBezTo>
                <a:cubicBezTo>
                  <a:pt x="4961232" y="118533"/>
                  <a:pt x="4990414" y="108286"/>
                  <a:pt x="5020499" y="101600"/>
                </a:cubicBezTo>
                <a:cubicBezTo>
                  <a:pt x="5894172" y="-92550"/>
                  <a:pt x="5983676" y="54923"/>
                  <a:pt x="7458899" y="63500"/>
                </a:cubicBezTo>
                <a:cubicBezTo>
                  <a:pt x="7495466" y="154917"/>
                  <a:pt x="7504067" y="162553"/>
                  <a:pt x="7509699" y="292100"/>
                </a:cubicBezTo>
                <a:cubicBezTo>
                  <a:pt x="7511547" y="334604"/>
                  <a:pt x="7503468" y="377050"/>
                  <a:pt x="7496999" y="419100"/>
                </a:cubicBezTo>
                <a:cubicBezTo>
                  <a:pt x="7494963" y="432331"/>
                  <a:pt x="7493765" y="447734"/>
                  <a:pt x="7484299" y="457200"/>
                </a:cubicBezTo>
                <a:cubicBezTo>
                  <a:pt x="7466845" y="474654"/>
                  <a:pt x="7439643" y="479355"/>
                  <a:pt x="7420799" y="495300"/>
                </a:cubicBezTo>
                <a:lnTo>
                  <a:pt x="7306499" y="609600"/>
                </a:lnTo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glow rad="127000">
              <a:schemeClr val="accent1">
                <a:alpha val="0"/>
              </a:schemeClr>
            </a:glow>
            <a:outerShdw blurRad="381000" dist="114300" dir="2880000" sx="101000" sy="101000" algn="ctr" rotWithShape="0">
              <a:srgbClr val="000000">
                <a:alpha val="52000"/>
              </a:srgbClr>
            </a:outerShdw>
            <a:reflection stA="0" endPos="65000" dist="50800" dir="5400000" sy="-100000" algn="bl" rotWithShape="0"/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22AE9BC-7029-4E09-9E7E-B2FD86FB2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5090" y="3333749"/>
            <a:ext cx="3456910" cy="825500"/>
          </a:xfrm>
        </p:spPr>
        <p:txBody>
          <a:bodyPr/>
          <a:lstStyle/>
          <a:p>
            <a:r>
              <a:rPr lang="en-US" sz="5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Burndown </a:t>
            </a:r>
            <a:br>
              <a:rPr lang="en-US" sz="5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lang="vi-VN" sz="5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C1394-917D-4C4D-9D9A-B5A2C4644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3" y="335565"/>
            <a:ext cx="8300759" cy="59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27910"/>
      </p:ext>
    </p:extLst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Kent · SlidesCarnival</Template>
  <TotalTime>1278</TotalTime>
  <Words>186</Words>
  <Application>Microsoft Office PowerPoint</Application>
  <PresentationFormat>Widescreen</PresentationFormat>
  <Paragraphs>60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Lato Light</vt:lpstr>
      <vt:lpstr>Roboto Slab Light</vt:lpstr>
      <vt:lpstr>Times New Roman</vt:lpstr>
      <vt:lpstr>Wingdings</vt:lpstr>
      <vt:lpstr>Kent template</vt:lpstr>
      <vt:lpstr>PowerPoint Presentation</vt:lpstr>
      <vt:lpstr>Thành viên nhóm</vt:lpstr>
      <vt:lpstr>Giới thiệu dự án</vt:lpstr>
      <vt:lpstr>PowerPoint Presentation</vt:lpstr>
      <vt:lpstr>Product backlog</vt:lpstr>
      <vt:lpstr>Release backlog</vt:lpstr>
      <vt:lpstr>Sprint backlog</vt:lpstr>
      <vt:lpstr>Trello</vt:lpstr>
      <vt:lpstr>Burndown  Chart</vt:lpstr>
      <vt:lpstr>PPS</vt:lpstr>
      <vt:lpstr>Ước Lượng thời gian</vt:lpstr>
      <vt:lpstr>Test Report</vt:lpstr>
      <vt:lpstr>Sơ đồ ERD</vt:lpstr>
      <vt:lpstr>Diagram</vt:lpstr>
      <vt:lpstr>Sprint Preview &amp;&amp; Sprint Retrospective</vt:lpstr>
      <vt:lpstr>Demo</vt:lpstr>
      <vt:lpstr>PowerPoint Presentation</vt:lpstr>
      <vt:lpstr>PowerPoint Presentation</vt:lpstr>
      <vt:lpstr>Biên bản cuộc họp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SD18401-Nhóm 4</dc:title>
  <dc:creator>hoàng chương vũ</dc:creator>
  <cp:lastModifiedBy>Natsu</cp:lastModifiedBy>
  <cp:revision>97</cp:revision>
  <dcterms:created xsi:type="dcterms:W3CDTF">2023-11-15T07:16:15Z</dcterms:created>
  <dcterms:modified xsi:type="dcterms:W3CDTF">2023-12-13T04:01:45Z</dcterms:modified>
</cp:coreProperties>
</file>