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7"/>
  </p:notesMasterIdLst>
  <p:sldIdLst>
    <p:sldId id="768" r:id="rId2"/>
    <p:sldId id="763" r:id="rId3"/>
    <p:sldId id="541" r:id="rId4"/>
    <p:sldId id="693" r:id="rId5"/>
    <p:sldId id="7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9BBB59"/>
    <a:srgbClr val="F9F9F9"/>
    <a:srgbClr val="FF5A33"/>
    <a:srgbClr val="5C0000"/>
    <a:srgbClr val="FF9900"/>
    <a:srgbClr val="FFD1D1"/>
    <a:srgbClr val="FFB9B9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3091" autoAdjust="0"/>
  </p:normalViewPr>
  <p:slideViewPr>
    <p:cSldViewPr>
      <p:cViewPr varScale="1">
        <p:scale>
          <a:sx n="68" d="100"/>
          <a:sy n="68" d="100"/>
        </p:scale>
        <p:origin x="99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CB819-52DA-49C3-A43B-E9B25D00089E}" type="doc">
      <dgm:prSet loTypeId="urn:microsoft.com/office/officeart/2005/8/layout/chevron2" loCatId="list" qsTypeId="urn:microsoft.com/office/officeart/2005/8/quickstyle/3d1" qsCatId="3D" csTypeId="urn:microsoft.com/office/officeart/2005/8/colors/colorful2" csCatId="colorful" phldr="1"/>
      <dgm:spPr>
        <a:scene3d>
          <a:camera prst="perspectiveRelaxedModerately"/>
          <a:lightRig rig="threePt" dir="t"/>
        </a:scene3d>
      </dgm:spPr>
      <dgm:t>
        <a:bodyPr/>
        <a:lstStyle/>
        <a:p>
          <a:endParaRPr lang="en-US"/>
        </a:p>
      </dgm:t>
    </dgm:pt>
    <dgm:pt modelId="{408E9CFE-02C4-4E9F-A2FF-1832087557B0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DC1BC18E-999D-4194-801D-C051843625EF}" type="parTrans" cxnId="{72A7D383-D838-4A55-8688-AE3DB17EAA0F}">
      <dgm:prSet/>
      <dgm:spPr/>
      <dgm:t>
        <a:bodyPr/>
        <a:lstStyle/>
        <a:p>
          <a:endParaRPr lang="en-US"/>
        </a:p>
      </dgm:t>
    </dgm:pt>
    <dgm:pt modelId="{665F8B6B-8366-46BB-8E4E-2855AC696B9E}" type="sibTrans" cxnId="{72A7D383-D838-4A55-8688-AE3DB17EAA0F}">
      <dgm:prSet/>
      <dgm:spPr/>
      <dgm:t>
        <a:bodyPr/>
        <a:lstStyle/>
        <a:p>
          <a:endParaRPr lang="en-US"/>
        </a:p>
      </dgm:t>
    </dgm:pt>
    <dgm:pt modelId="{A30DAD7D-C49C-4C5E-A8A1-DA128DC886C7}">
      <dgm:prSet phldrT="[Text]"/>
      <dgm:spPr/>
      <dgm:t>
        <a:bodyPr/>
        <a:lstStyle/>
        <a:p>
          <a:r>
            <a:rPr lang="en-US" dirty="0" smtClean="0"/>
            <a:t>Java 8 New Features and Jackson</a:t>
          </a:r>
          <a:endParaRPr lang="en-US" dirty="0"/>
        </a:p>
      </dgm:t>
    </dgm:pt>
    <dgm:pt modelId="{0128638A-2A69-4341-A161-FAC4266E9A24}" type="parTrans" cxnId="{3AD6192D-87DF-4F01-A299-3FEA7FA623CC}">
      <dgm:prSet/>
      <dgm:spPr/>
      <dgm:t>
        <a:bodyPr/>
        <a:lstStyle/>
        <a:p>
          <a:endParaRPr lang="en-US"/>
        </a:p>
      </dgm:t>
    </dgm:pt>
    <dgm:pt modelId="{C367E65A-5FF9-4A80-A6B4-F7C93E9EB39F}" type="sibTrans" cxnId="{3AD6192D-87DF-4F01-A299-3FEA7FA623CC}">
      <dgm:prSet/>
      <dgm:spPr/>
      <dgm:t>
        <a:bodyPr/>
        <a:lstStyle/>
        <a:p>
          <a:endParaRPr lang="en-US"/>
        </a:p>
      </dgm:t>
    </dgm:pt>
    <dgm:pt modelId="{E72B5A35-49AE-455A-B0CA-2B75F41AB8A2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51549DE7-10B6-4D0F-9C50-EBE1D7D45838}" type="parTrans" cxnId="{C16B8C54-D9EF-4CA2-A47B-3194667A8601}">
      <dgm:prSet/>
      <dgm:spPr/>
      <dgm:t>
        <a:bodyPr/>
        <a:lstStyle/>
        <a:p>
          <a:endParaRPr lang="en-US"/>
        </a:p>
      </dgm:t>
    </dgm:pt>
    <dgm:pt modelId="{653F5C4B-6CEF-4518-83E3-4363B54DA6BA}" type="sibTrans" cxnId="{C16B8C54-D9EF-4CA2-A47B-3194667A8601}">
      <dgm:prSet/>
      <dgm:spPr/>
      <dgm:t>
        <a:bodyPr/>
        <a:lstStyle/>
        <a:p>
          <a:endParaRPr lang="en-US"/>
        </a:p>
      </dgm:t>
    </dgm:pt>
    <dgm:pt modelId="{DB211840-668E-460E-BFA7-431C971B8159}">
      <dgm:prSet phldrT="[Text]"/>
      <dgm:spPr/>
      <dgm:t>
        <a:bodyPr/>
        <a:lstStyle/>
        <a:p>
          <a:r>
            <a:rPr lang="en-US" dirty="0" err="1" smtClean="0"/>
            <a:t>Thymeleaf</a:t>
          </a:r>
          <a:r>
            <a:rPr lang="en-US" dirty="0" smtClean="0"/>
            <a:t> 3.x</a:t>
          </a:r>
          <a:endParaRPr lang="en-US" dirty="0"/>
        </a:p>
      </dgm:t>
    </dgm:pt>
    <dgm:pt modelId="{DAC12827-DA93-476C-8CF9-78E03E2BD90D}" type="parTrans" cxnId="{1E7C29C8-62FF-4DE9-AA3C-087210EB6293}">
      <dgm:prSet/>
      <dgm:spPr/>
      <dgm:t>
        <a:bodyPr/>
        <a:lstStyle/>
        <a:p>
          <a:endParaRPr lang="en-US"/>
        </a:p>
      </dgm:t>
    </dgm:pt>
    <dgm:pt modelId="{E3B14B82-95A9-4C26-8B55-DA9CE8370440}" type="sibTrans" cxnId="{1E7C29C8-62FF-4DE9-AA3C-087210EB6293}">
      <dgm:prSet/>
      <dgm:spPr/>
      <dgm:t>
        <a:bodyPr/>
        <a:lstStyle/>
        <a:p>
          <a:endParaRPr lang="en-US"/>
        </a:p>
      </dgm:t>
    </dgm:pt>
    <dgm:pt modelId="{1D6CE654-7E9A-4F8A-8346-1B218CDF9A38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BD800127-2EA3-4A1C-8575-2D23D65948E3}" type="parTrans" cxnId="{8B2443B3-EFD2-44C5-B411-0FFA18E8FD17}">
      <dgm:prSet/>
      <dgm:spPr/>
      <dgm:t>
        <a:bodyPr/>
        <a:lstStyle/>
        <a:p>
          <a:endParaRPr lang="en-US"/>
        </a:p>
      </dgm:t>
    </dgm:pt>
    <dgm:pt modelId="{5EFAE3F4-CDB5-46D5-A27D-CED0F817BE06}" type="sibTrans" cxnId="{8B2443B3-EFD2-44C5-B411-0FFA18E8FD17}">
      <dgm:prSet/>
      <dgm:spPr/>
      <dgm:t>
        <a:bodyPr/>
        <a:lstStyle/>
        <a:p>
          <a:endParaRPr lang="en-US"/>
        </a:p>
      </dgm:t>
    </dgm:pt>
    <dgm:pt modelId="{365D9C18-3252-4712-AF69-8F13E0D2E873}">
      <dgm:prSet phldrT="[Text]"/>
      <dgm:spPr/>
      <dgm:t>
        <a:bodyPr/>
        <a:lstStyle/>
        <a:p>
          <a:r>
            <a:rPr lang="en-US" dirty="0" smtClean="0"/>
            <a:t>RESTful API</a:t>
          </a:r>
          <a:endParaRPr lang="en-US" dirty="0"/>
        </a:p>
      </dgm:t>
    </dgm:pt>
    <dgm:pt modelId="{5E7F8396-ADAC-4EAC-9D30-CA34A5AC8F3E}" type="parTrans" cxnId="{9A578391-AC7E-4F75-9513-C98C81380334}">
      <dgm:prSet/>
      <dgm:spPr/>
      <dgm:t>
        <a:bodyPr/>
        <a:lstStyle/>
        <a:p>
          <a:endParaRPr lang="en-US"/>
        </a:p>
      </dgm:t>
    </dgm:pt>
    <dgm:pt modelId="{481AFB91-FC28-4337-A904-578FE069C549}" type="sibTrans" cxnId="{9A578391-AC7E-4F75-9513-C98C81380334}">
      <dgm:prSet/>
      <dgm:spPr/>
      <dgm:t>
        <a:bodyPr/>
        <a:lstStyle/>
        <a:p>
          <a:endParaRPr lang="en-US"/>
        </a:p>
      </dgm:t>
    </dgm:pt>
    <dgm:pt modelId="{5858A6AD-2B6B-4D8A-A8DB-EDE42B989381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AD16F72-180F-4173-88DB-C50ADEED36E9}" type="parTrans" cxnId="{89FB3D4D-DDD4-404C-BF52-449357153186}">
      <dgm:prSet/>
      <dgm:spPr/>
      <dgm:t>
        <a:bodyPr/>
        <a:lstStyle/>
        <a:p>
          <a:endParaRPr lang="en-US"/>
        </a:p>
      </dgm:t>
    </dgm:pt>
    <dgm:pt modelId="{5E11F4F4-7BE7-4B75-A66A-55ACFD16746E}" type="sibTrans" cxnId="{89FB3D4D-DDD4-404C-BF52-449357153186}">
      <dgm:prSet/>
      <dgm:spPr/>
      <dgm:t>
        <a:bodyPr/>
        <a:lstStyle/>
        <a:p>
          <a:endParaRPr lang="en-US"/>
        </a:p>
      </dgm:t>
    </dgm:pt>
    <dgm:pt modelId="{969F9CBC-8F6C-438A-BA69-B73DFBFC561B}">
      <dgm:prSet phldrT="[Text]"/>
      <dgm:spPr/>
      <dgm:t>
        <a:bodyPr/>
        <a:lstStyle/>
        <a:p>
          <a:r>
            <a:rPr lang="en-US" dirty="0" smtClean="0"/>
            <a:t>Spring Security</a:t>
          </a:r>
          <a:endParaRPr lang="en-US" dirty="0"/>
        </a:p>
      </dgm:t>
    </dgm:pt>
    <dgm:pt modelId="{7E95651F-3077-498D-9F19-6CDED191EEA7}" type="parTrans" cxnId="{EE3269A9-E428-43E3-8FDC-BDADAB37C167}">
      <dgm:prSet/>
      <dgm:spPr/>
      <dgm:t>
        <a:bodyPr/>
        <a:lstStyle/>
        <a:p>
          <a:endParaRPr lang="en-US"/>
        </a:p>
      </dgm:t>
    </dgm:pt>
    <dgm:pt modelId="{9E9B2B71-7D16-40A0-90F1-FB4FA7E402EF}" type="sibTrans" cxnId="{EE3269A9-E428-43E3-8FDC-BDADAB37C167}">
      <dgm:prSet/>
      <dgm:spPr/>
      <dgm:t>
        <a:bodyPr/>
        <a:lstStyle/>
        <a:p>
          <a:endParaRPr lang="en-US"/>
        </a:p>
      </dgm:t>
    </dgm:pt>
    <dgm:pt modelId="{E38FF905-4EDF-42FB-98FD-4C0E042A561E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08275537-265C-4E95-90F2-7E9C4C6DB7E9}" type="parTrans" cxnId="{6F28FDBA-42F2-43C9-B5D1-28B6C420F7BF}">
      <dgm:prSet/>
      <dgm:spPr/>
      <dgm:t>
        <a:bodyPr/>
        <a:lstStyle/>
        <a:p>
          <a:endParaRPr lang="en-US"/>
        </a:p>
      </dgm:t>
    </dgm:pt>
    <dgm:pt modelId="{569AA289-94F5-4880-B2F8-8C16F055E1ED}" type="sibTrans" cxnId="{6F28FDBA-42F2-43C9-B5D1-28B6C420F7BF}">
      <dgm:prSet/>
      <dgm:spPr/>
      <dgm:t>
        <a:bodyPr/>
        <a:lstStyle/>
        <a:p>
          <a:endParaRPr lang="en-US"/>
        </a:p>
      </dgm:t>
    </dgm:pt>
    <dgm:pt modelId="{B41F09D8-9BF6-4F61-9584-4F5571E4C7F9}">
      <dgm:prSet phldrT="[Text]"/>
      <dgm:spPr/>
      <dgm:t>
        <a:bodyPr/>
        <a:lstStyle/>
        <a:p>
          <a:r>
            <a:rPr lang="en-US" dirty="0" smtClean="0"/>
            <a:t>Web Application Organization</a:t>
          </a:r>
          <a:endParaRPr lang="en-US" dirty="0"/>
        </a:p>
      </dgm:t>
    </dgm:pt>
    <dgm:pt modelId="{D0F4900B-BD15-465C-B2DF-0E30E88FB19A}" type="parTrans" cxnId="{F010D982-3E06-468D-A70C-28D977618B53}">
      <dgm:prSet/>
      <dgm:spPr/>
      <dgm:t>
        <a:bodyPr/>
        <a:lstStyle/>
        <a:p>
          <a:endParaRPr lang="en-US"/>
        </a:p>
      </dgm:t>
    </dgm:pt>
    <dgm:pt modelId="{894B52F0-8458-48CF-946D-768C3032E4F9}" type="sibTrans" cxnId="{F010D982-3E06-468D-A70C-28D977618B53}">
      <dgm:prSet/>
      <dgm:spPr/>
      <dgm:t>
        <a:bodyPr/>
        <a:lstStyle/>
        <a:p>
          <a:endParaRPr lang="en-US"/>
        </a:p>
      </dgm:t>
    </dgm:pt>
    <dgm:pt modelId="{8178D5E9-81A5-4F57-A9E9-B5F004A13590}" type="pres">
      <dgm:prSet presAssocID="{1B2CB819-52DA-49C3-A43B-E9B25D0008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BB5AA0-3907-440B-B9D9-EDA105F8E0E4}" type="pres">
      <dgm:prSet presAssocID="{408E9CFE-02C4-4E9F-A2FF-1832087557B0}" presName="composite" presStyleCnt="0"/>
      <dgm:spPr/>
    </dgm:pt>
    <dgm:pt modelId="{DEBC3C83-F447-452B-8B12-5512938C0067}" type="pres">
      <dgm:prSet presAssocID="{408E9CFE-02C4-4E9F-A2FF-1832087557B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6DBFE-A69D-4B2C-B316-36FFCBB21C93}" type="pres">
      <dgm:prSet presAssocID="{408E9CFE-02C4-4E9F-A2FF-1832087557B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397A43-92A7-400C-9BCB-C8452A925896}" type="pres">
      <dgm:prSet presAssocID="{665F8B6B-8366-46BB-8E4E-2855AC696B9E}" presName="sp" presStyleCnt="0"/>
      <dgm:spPr/>
    </dgm:pt>
    <dgm:pt modelId="{E86D8275-9A6E-4409-AE55-B2799CDEC400}" type="pres">
      <dgm:prSet presAssocID="{E72B5A35-49AE-455A-B0CA-2B75F41AB8A2}" presName="composite" presStyleCnt="0"/>
      <dgm:spPr/>
    </dgm:pt>
    <dgm:pt modelId="{CC5BD74F-4AEF-4CF1-97B3-5250CA436957}" type="pres">
      <dgm:prSet presAssocID="{E72B5A35-49AE-455A-B0CA-2B75F41AB8A2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E5729-E37D-4A01-93E6-8ADE010AC066}" type="pres">
      <dgm:prSet presAssocID="{E72B5A35-49AE-455A-B0CA-2B75F41AB8A2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D5D77-6663-4BE0-8C65-7932315A8902}" type="pres">
      <dgm:prSet presAssocID="{653F5C4B-6CEF-4518-83E3-4363B54DA6BA}" presName="sp" presStyleCnt="0"/>
      <dgm:spPr/>
    </dgm:pt>
    <dgm:pt modelId="{4365B587-16A4-442E-A74B-4654766A3806}" type="pres">
      <dgm:prSet presAssocID="{1D6CE654-7E9A-4F8A-8346-1B218CDF9A38}" presName="composite" presStyleCnt="0"/>
      <dgm:spPr/>
    </dgm:pt>
    <dgm:pt modelId="{71E19903-77A4-42B0-8998-7ECD2D37C210}" type="pres">
      <dgm:prSet presAssocID="{1D6CE654-7E9A-4F8A-8346-1B218CDF9A38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2F285-34C2-47A6-90CD-CA0A88A045EB}" type="pres">
      <dgm:prSet presAssocID="{1D6CE654-7E9A-4F8A-8346-1B218CDF9A38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6741D-11A4-4443-B223-6663BCED19AF}" type="pres">
      <dgm:prSet presAssocID="{5EFAE3F4-CDB5-46D5-A27D-CED0F817BE06}" presName="sp" presStyleCnt="0"/>
      <dgm:spPr/>
    </dgm:pt>
    <dgm:pt modelId="{234A9F66-D2FB-4043-B4AB-243247C3CB37}" type="pres">
      <dgm:prSet presAssocID="{5858A6AD-2B6B-4D8A-A8DB-EDE42B989381}" presName="composite" presStyleCnt="0"/>
      <dgm:spPr/>
    </dgm:pt>
    <dgm:pt modelId="{717EB261-218B-47A6-90CC-70FAA61E64F3}" type="pres">
      <dgm:prSet presAssocID="{5858A6AD-2B6B-4D8A-A8DB-EDE42B989381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CB9ED-ABEA-4E81-88E7-3D96408077BF}" type="pres">
      <dgm:prSet presAssocID="{5858A6AD-2B6B-4D8A-A8DB-EDE42B989381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B4EDF-3CF8-49DD-BBE6-5A26E839A4AF}" type="pres">
      <dgm:prSet presAssocID="{5E11F4F4-7BE7-4B75-A66A-55ACFD16746E}" presName="sp" presStyleCnt="0"/>
      <dgm:spPr/>
    </dgm:pt>
    <dgm:pt modelId="{739B9F3C-D78E-454D-B66F-80BFF324EDA0}" type="pres">
      <dgm:prSet presAssocID="{E38FF905-4EDF-42FB-98FD-4C0E042A561E}" presName="composite" presStyleCnt="0"/>
      <dgm:spPr/>
    </dgm:pt>
    <dgm:pt modelId="{5FA0B8C2-5C5C-4677-9FAE-97C9E5879C0F}" type="pres">
      <dgm:prSet presAssocID="{E38FF905-4EDF-42FB-98FD-4C0E042A561E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36130-2FCD-4F4E-8233-BC321DDF2834}" type="pres">
      <dgm:prSet presAssocID="{E38FF905-4EDF-42FB-98FD-4C0E042A561E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D6192D-87DF-4F01-A299-3FEA7FA623CC}" srcId="{408E9CFE-02C4-4E9F-A2FF-1832087557B0}" destId="{A30DAD7D-C49C-4C5E-A8A1-DA128DC886C7}" srcOrd="0" destOrd="0" parTransId="{0128638A-2A69-4341-A161-FAC4266E9A24}" sibTransId="{C367E65A-5FF9-4A80-A6B4-F7C93E9EB39F}"/>
    <dgm:cxn modelId="{8D915273-1418-443D-A283-EEBC310E8471}" type="presOf" srcId="{A30DAD7D-C49C-4C5E-A8A1-DA128DC886C7}" destId="{0CA6DBFE-A69D-4B2C-B316-36FFCBB21C93}" srcOrd="0" destOrd="0" presId="urn:microsoft.com/office/officeart/2005/8/layout/chevron2"/>
    <dgm:cxn modelId="{03DD840B-4AE6-45EB-B7E0-5E5CEE9780CB}" type="presOf" srcId="{1B2CB819-52DA-49C3-A43B-E9B25D00089E}" destId="{8178D5E9-81A5-4F57-A9E9-B5F004A13590}" srcOrd="0" destOrd="0" presId="urn:microsoft.com/office/officeart/2005/8/layout/chevron2"/>
    <dgm:cxn modelId="{6EAC26BE-F845-456C-BECD-A980116EEB0A}" type="presOf" srcId="{5858A6AD-2B6B-4D8A-A8DB-EDE42B989381}" destId="{717EB261-218B-47A6-90CC-70FAA61E64F3}" srcOrd="0" destOrd="0" presId="urn:microsoft.com/office/officeart/2005/8/layout/chevron2"/>
    <dgm:cxn modelId="{CB3B40C1-B805-45EB-93F7-132204D7BACF}" type="presOf" srcId="{365D9C18-3252-4712-AF69-8F13E0D2E873}" destId="{8DB2F285-34C2-47A6-90CD-CA0A88A045EB}" srcOrd="0" destOrd="0" presId="urn:microsoft.com/office/officeart/2005/8/layout/chevron2"/>
    <dgm:cxn modelId="{050508DD-EEA9-43DC-946B-CF4E80DD3A1B}" type="presOf" srcId="{1D6CE654-7E9A-4F8A-8346-1B218CDF9A38}" destId="{71E19903-77A4-42B0-8998-7ECD2D37C210}" srcOrd="0" destOrd="0" presId="urn:microsoft.com/office/officeart/2005/8/layout/chevron2"/>
    <dgm:cxn modelId="{EE3269A9-E428-43E3-8FDC-BDADAB37C167}" srcId="{5858A6AD-2B6B-4D8A-A8DB-EDE42B989381}" destId="{969F9CBC-8F6C-438A-BA69-B73DFBFC561B}" srcOrd="0" destOrd="0" parTransId="{7E95651F-3077-498D-9F19-6CDED191EEA7}" sibTransId="{9E9B2B71-7D16-40A0-90F1-FB4FA7E402EF}"/>
    <dgm:cxn modelId="{C16B8C54-D9EF-4CA2-A47B-3194667A8601}" srcId="{1B2CB819-52DA-49C3-A43B-E9B25D00089E}" destId="{E72B5A35-49AE-455A-B0CA-2B75F41AB8A2}" srcOrd="1" destOrd="0" parTransId="{51549DE7-10B6-4D0F-9C50-EBE1D7D45838}" sibTransId="{653F5C4B-6CEF-4518-83E3-4363B54DA6BA}"/>
    <dgm:cxn modelId="{8B2443B3-EFD2-44C5-B411-0FFA18E8FD17}" srcId="{1B2CB819-52DA-49C3-A43B-E9B25D00089E}" destId="{1D6CE654-7E9A-4F8A-8346-1B218CDF9A38}" srcOrd="2" destOrd="0" parTransId="{BD800127-2EA3-4A1C-8575-2D23D65948E3}" sibTransId="{5EFAE3F4-CDB5-46D5-A27D-CED0F817BE06}"/>
    <dgm:cxn modelId="{72A7D383-D838-4A55-8688-AE3DB17EAA0F}" srcId="{1B2CB819-52DA-49C3-A43B-E9B25D00089E}" destId="{408E9CFE-02C4-4E9F-A2FF-1832087557B0}" srcOrd="0" destOrd="0" parTransId="{DC1BC18E-999D-4194-801D-C051843625EF}" sibTransId="{665F8B6B-8366-46BB-8E4E-2855AC696B9E}"/>
    <dgm:cxn modelId="{6F28FDBA-42F2-43C9-B5D1-28B6C420F7BF}" srcId="{1B2CB819-52DA-49C3-A43B-E9B25D00089E}" destId="{E38FF905-4EDF-42FB-98FD-4C0E042A561E}" srcOrd="4" destOrd="0" parTransId="{08275537-265C-4E95-90F2-7E9C4C6DB7E9}" sibTransId="{569AA289-94F5-4880-B2F8-8C16F055E1ED}"/>
    <dgm:cxn modelId="{FCF0272D-344F-432B-94A3-B40F340993D4}" type="presOf" srcId="{969F9CBC-8F6C-438A-BA69-B73DFBFC561B}" destId="{D65CB9ED-ABEA-4E81-88E7-3D96408077BF}" srcOrd="0" destOrd="0" presId="urn:microsoft.com/office/officeart/2005/8/layout/chevron2"/>
    <dgm:cxn modelId="{1E7C29C8-62FF-4DE9-AA3C-087210EB6293}" srcId="{E72B5A35-49AE-455A-B0CA-2B75F41AB8A2}" destId="{DB211840-668E-460E-BFA7-431C971B8159}" srcOrd="0" destOrd="0" parTransId="{DAC12827-DA93-476C-8CF9-78E03E2BD90D}" sibTransId="{E3B14B82-95A9-4C26-8B55-DA9CE8370440}"/>
    <dgm:cxn modelId="{9A578391-AC7E-4F75-9513-C98C81380334}" srcId="{1D6CE654-7E9A-4F8A-8346-1B218CDF9A38}" destId="{365D9C18-3252-4712-AF69-8F13E0D2E873}" srcOrd="0" destOrd="0" parTransId="{5E7F8396-ADAC-4EAC-9D30-CA34A5AC8F3E}" sibTransId="{481AFB91-FC28-4337-A904-578FE069C549}"/>
    <dgm:cxn modelId="{F010D982-3E06-468D-A70C-28D977618B53}" srcId="{E38FF905-4EDF-42FB-98FD-4C0E042A561E}" destId="{B41F09D8-9BF6-4F61-9584-4F5571E4C7F9}" srcOrd="0" destOrd="0" parTransId="{D0F4900B-BD15-465C-B2DF-0E30E88FB19A}" sibTransId="{894B52F0-8458-48CF-946D-768C3032E4F9}"/>
    <dgm:cxn modelId="{89FB3D4D-DDD4-404C-BF52-449357153186}" srcId="{1B2CB819-52DA-49C3-A43B-E9B25D00089E}" destId="{5858A6AD-2B6B-4D8A-A8DB-EDE42B989381}" srcOrd="3" destOrd="0" parTransId="{CAD16F72-180F-4173-88DB-C50ADEED36E9}" sibTransId="{5E11F4F4-7BE7-4B75-A66A-55ACFD16746E}"/>
    <dgm:cxn modelId="{F6552AF2-0A59-4AE8-BEB4-FADE53B1F337}" type="presOf" srcId="{408E9CFE-02C4-4E9F-A2FF-1832087557B0}" destId="{DEBC3C83-F447-452B-8B12-5512938C0067}" srcOrd="0" destOrd="0" presId="urn:microsoft.com/office/officeart/2005/8/layout/chevron2"/>
    <dgm:cxn modelId="{E986AED1-E5D5-4ABF-8C23-783B572C7863}" type="presOf" srcId="{E38FF905-4EDF-42FB-98FD-4C0E042A561E}" destId="{5FA0B8C2-5C5C-4677-9FAE-97C9E5879C0F}" srcOrd="0" destOrd="0" presId="urn:microsoft.com/office/officeart/2005/8/layout/chevron2"/>
    <dgm:cxn modelId="{132B665D-5511-46A8-8FD7-470318FBB09B}" type="presOf" srcId="{DB211840-668E-460E-BFA7-431C971B8159}" destId="{149E5729-E37D-4A01-93E6-8ADE010AC066}" srcOrd="0" destOrd="0" presId="urn:microsoft.com/office/officeart/2005/8/layout/chevron2"/>
    <dgm:cxn modelId="{DF6B9337-0928-4F1D-BABC-5A1C237111B7}" type="presOf" srcId="{B41F09D8-9BF6-4F61-9584-4F5571E4C7F9}" destId="{2B136130-2FCD-4F4E-8233-BC321DDF2834}" srcOrd="0" destOrd="0" presId="urn:microsoft.com/office/officeart/2005/8/layout/chevron2"/>
    <dgm:cxn modelId="{374B37A2-A5D6-4879-9AC3-551398E9E343}" type="presOf" srcId="{E72B5A35-49AE-455A-B0CA-2B75F41AB8A2}" destId="{CC5BD74F-4AEF-4CF1-97B3-5250CA436957}" srcOrd="0" destOrd="0" presId="urn:microsoft.com/office/officeart/2005/8/layout/chevron2"/>
    <dgm:cxn modelId="{0A300EF5-F2C0-452C-9DB4-62E27D590DB0}" type="presParOf" srcId="{8178D5E9-81A5-4F57-A9E9-B5F004A13590}" destId="{9CBB5AA0-3907-440B-B9D9-EDA105F8E0E4}" srcOrd="0" destOrd="0" presId="urn:microsoft.com/office/officeart/2005/8/layout/chevron2"/>
    <dgm:cxn modelId="{6CEF3FDD-A529-44FB-8B78-384082A40869}" type="presParOf" srcId="{9CBB5AA0-3907-440B-B9D9-EDA105F8E0E4}" destId="{DEBC3C83-F447-452B-8B12-5512938C0067}" srcOrd="0" destOrd="0" presId="urn:microsoft.com/office/officeart/2005/8/layout/chevron2"/>
    <dgm:cxn modelId="{09826610-8503-43CB-A232-124B5742903B}" type="presParOf" srcId="{9CBB5AA0-3907-440B-B9D9-EDA105F8E0E4}" destId="{0CA6DBFE-A69D-4B2C-B316-36FFCBB21C93}" srcOrd="1" destOrd="0" presId="urn:microsoft.com/office/officeart/2005/8/layout/chevron2"/>
    <dgm:cxn modelId="{F8C1C4A2-6FB1-41DF-99A1-3B4C3F179E55}" type="presParOf" srcId="{8178D5E9-81A5-4F57-A9E9-B5F004A13590}" destId="{07397A43-92A7-400C-9BCB-C8452A925896}" srcOrd="1" destOrd="0" presId="urn:microsoft.com/office/officeart/2005/8/layout/chevron2"/>
    <dgm:cxn modelId="{DFC709F8-3DAB-467E-91FA-5A201AC7C6B3}" type="presParOf" srcId="{8178D5E9-81A5-4F57-A9E9-B5F004A13590}" destId="{E86D8275-9A6E-4409-AE55-B2799CDEC400}" srcOrd="2" destOrd="0" presId="urn:microsoft.com/office/officeart/2005/8/layout/chevron2"/>
    <dgm:cxn modelId="{501CC5C0-EA31-4761-BB5E-EF9A8B98CBE3}" type="presParOf" srcId="{E86D8275-9A6E-4409-AE55-B2799CDEC400}" destId="{CC5BD74F-4AEF-4CF1-97B3-5250CA436957}" srcOrd="0" destOrd="0" presId="urn:microsoft.com/office/officeart/2005/8/layout/chevron2"/>
    <dgm:cxn modelId="{8593D568-3A72-4345-8D1F-12F4A3DAD285}" type="presParOf" srcId="{E86D8275-9A6E-4409-AE55-B2799CDEC400}" destId="{149E5729-E37D-4A01-93E6-8ADE010AC066}" srcOrd="1" destOrd="0" presId="urn:microsoft.com/office/officeart/2005/8/layout/chevron2"/>
    <dgm:cxn modelId="{D430C952-187E-4EB6-8865-06633521CFCC}" type="presParOf" srcId="{8178D5E9-81A5-4F57-A9E9-B5F004A13590}" destId="{A8DD5D77-6663-4BE0-8C65-7932315A8902}" srcOrd="3" destOrd="0" presId="urn:microsoft.com/office/officeart/2005/8/layout/chevron2"/>
    <dgm:cxn modelId="{63B2FD8B-FA2A-460D-B1D5-AAC74889A100}" type="presParOf" srcId="{8178D5E9-81A5-4F57-A9E9-B5F004A13590}" destId="{4365B587-16A4-442E-A74B-4654766A3806}" srcOrd="4" destOrd="0" presId="urn:microsoft.com/office/officeart/2005/8/layout/chevron2"/>
    <dgm:cxn modelId="{4EDDD61F-8663-421C-A318-750A575CC90F}" type="presParOf" srcId="{4365B587-16A4-442E-A74B-4654766A3806}" destId="{71E19903-77A4-42B0-8998-7ECD2D37C210}" srcOrd="0" destOrd="0" presId="urn:microsoft.com/office/officeart/2005/8/layout/chevron2"/>
    <dgm:cxn modelId="{AB041163-A7EA-42C8-9209-4696C622C576}" type="presParOf" srcId="{4365B587-16A4-442E-A74B-4654766A3806}" destId="{8DB2F285-34C2-47A6-90CD-CA0A88A045EB}" srcOrd="1" destOrd="0" presId="urn:microsoft.com/office/officeart/2005/8/layout/chevron2"/>
    <dgm:cxn modelId="{5F1BC77A-A6C4-4D10-AB60-A77695BE8F03}" type="presParOf" srcId="{8178D5E9-81A5-4F57-A9E9-B5F004A13590}" destId="{8326741D-11A4-4443-B223-6663BCED19AF}" srcOrd="5" destOrd="0" presId="urn:microsoft.com/office/officeart/2005/8/layout/chevron2"/>
    <dgm:cxn modelId="{20BB2AB8-C0D9-4DDE-898D-3B67D0890CCF}" type="presParOf" srcId="{8178D5E9-81A5-4F57-A9E9-B5F004A13590}" destId="{234A9F66-D2FB-4043-B4AB-243247C3CB37}" srcOrd="6" destOrd="0" presId="urn:microsoft.com/office/officeart/2005/8/layout/chevron2"/>
    <dgm:cxn modelId="{D9F81D37-53F3-4C2A-BE0B-4995B68F8D5E}" type="presParOf" srcId="{234A9F66-D2FB-4043-B4AB-243247C3CB37}" destId="{717EB261-218B-47A6-90CC-70FAA61E64F3}" srcOrd="0" destOrd="0" presId="urn:microsoft.com/office/officeart/2005/8/layout/chevron2"/>
    <dgm:cxn modelId="{DE656663-5ECB-47BF-9815-09B814754C12}" type="presParOf" srcId="{234A9F66-D2FB-4043-B4AB-243247C3CB37}" destId="{D65CB9ED-ABEA-4E81-88E7-3D96408077BF}" srcOrd="1" destOrd="0" presId="urn:microsoft.com/office/officeart/2005/8/layout/chevron2"/>
    <dgm:cxn modelId="{51CA6FFF-3DC2-4CA8-8989-0CCC72642FF1}" type="presParOf" srcId="{8178D5E9-81A5-4F57-A9E9-B5F004A13590}" destId="{F43B4EDF-3CF8-49DD-BBE6-5A26E839A4AF}" srcOrd="7" destOrd="0" presId="urn:microsoft.com/office/officeart/2005/8/layout/chevron2"/>
    <dgm:cxn modelId="{08B7101D-9B8A-4798-93FA-0D0F6C06047A}" type="presParOf" srcId="{8178D5E9-81A5-4F57-A9E9-B5F004A13590}" destId="{739B9F3C-D78E-454D-B66F-80BFF324EDA0}" srcOrd="8" destOrd="0" presId="urn:microsoft.com/office/officeart/2005/8/layout/chevron2"/>
    <dgm:cxn modelId="{7BB9F371-3178-4FAB-B0FD-7BE5E67CEF09}" type="presParOf" srcId="{739B9F3C-D78E-454D-B66F-80BFF324EDA0}" destId="{5FA0B8C2-5C5C-4677-9FAE-97C9E5879C0F}" srcOrd="0" destOrd="0" presId="urn:microsoft.com/office/officeart/2005/8/layout/chevron2"/>
    <dgm:cxn modelId="{E77C0634-89A7-4195-95BA-0546CFCD7EE3}" type="presParOf" srcId="{739B9F3C-D78E-454D-B66F-80BFF324EDA0}" destId="{2B136130-2FCD-4F4E-8233-BC321DDF283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C3C83-F447-452B-8B12-5512938C0067}">
      <dsp:nvSpPr>
        <dsp:cNvPr id="0" name=""/>
        <dsp:cNvSpPr/>
      </dsp:nvSpPr>
      <dsp:spPr>
        <a:xfrm rot="5400000">
          <a:off x="-183699" y="184609"/>
          <a:ext cx="1224665" cy="85726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</a:t>
          </a:r>
          <a:endParaRPr lang="en-US" sz="2400" kern="1200" dirty="0"/>
        </a:p>
      </dsp:txBody>
      <dsp:txXfrm rot="-5400000">
        <a:off x="1" y="429542"/>
        <a:ext cx="857266" cy="367399"/>
      </dsp:txXfrm>
    </dsp:sp>
    <dsp:sp modelId="{0CA6DBFE-A69D-4B2C-B316-36FFCBB21C93}">
      <dsp:nvSpPr>
        <dsp:cNvPr id="0" name=""/>
        <dsp:cNvSpPr/>
      </dsp:nvSpPr>
      <dsp:spPr>
        <a:xfrm rot="5400000">
          <a:off x="4297816" y="-3439640"/>
          <a:ext cx="796032" cy="76771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Java 8 New Features and Jackson</a:t>
          </a:r>
          <a:endParaRPr lang="en-US" sz="4100" kern="1200" dirty="0"/>
        </a:p>
      </dsp:txBody>
      <dsp:txXfrm rot="-5400000">
        <a:off x="857266" y="39769"/>
        <a:ext cx="7638274" cy="718314"/>
      </dsp:txXfrm>
    </dsp:sp>
    <dsp:sp modelId="{CC5BD74F-4AEF-4CF1-97B3-5250CA436957}">
      <dsp:nvSpPr>
        <dsp:cNvPr id="0" name=""/>
        <dsp:cNvSpPr/>
      </dsp:nvSpPr>
      <dsp:spPr>
        <a:xfrm rot="5400000">
          <a:off x="-183699" y="1293403"/>
          <a:ext cx="1224665" cy="857266"/>
        </a:xfrm>
        <a:prstGeom prst="chevron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</a:t>
          </a:r>
          <a:endParaRPr lang="en-US" sz="2400" kern="1200" dirty="0"/>
        </a:p>
      </dsp:txBody>
      <dsp:txXfrm rot="-5400000">
        <a:off x="1" y="1538336"/>
        <a:ext cx="857266" cy="367399"/>
      </dsp:txXfrm>
    </dsp:sp>
    <dsp:sp modelId="{149E5729-E37D-4A01-93E6-8ADE010AC066}">
      <dsp:nvSpPr>
        <dsp:cNvPr id="0" name=""/>
        <dsp:cNvSpPr/>
      </dsp:nvSpPr>
      <dsp:spPr>
        <a:xfrm rot="5400000">
          <a:off x="4297816" y="-2330846"/>
          <a:ext cx="796032" cy="76771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err="1" smtClean="0"/>
            <a:t>Thymeleaf</a:t>
          </a:r>
          <a:r>
            <a:rPr lang="en-US" sz="4100" kern="1200" dirty="0" smtClean="0"/>
            <a:t> 3.x</a:t>
          </a:r>
          <a:endParaRPr lang="en-US" sz="4100" kern="1200" dirty="0"/>
        </a:p>
      </dsp:txBody>
      <dsp:txXfrm rot="-5400000">
        <a:off x="857266" y="1148563"/>
        <a:ext cx="7638274" cy="718314"/>
      </dsp:txXfrm>
    </dsp:sp>
    <dsp:sp modelId="{71E19903-77A4-42B0-8998-7ECD2D37C210}">
      <dsp:nvSpPr>
        <dsp:cNvPr id="0" name=""/>
        <dsp:cNvSpPr/>
      </dsp:nvSpPr>
      <dsp:spPr>
        <a:xfrm rot="5400000">
          <a:off x="-183699" y="2402197"/>
          <a:ext cx="1224665" cy="857266"/>
        </a:xfrm>
        <a:prstGeom prst="chevron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</a:t>
          </a:r>
          <a:endParaRPr lang="en-US" sz="2400" kern="1200" dirty="0"/>
        </a:p>
      </dsp:txBody>
      <dsp:txXfrm rot="-5400000">
        <a:off x="1" y="2647130"/>
        <a:ext cx="857266" cy="367399"/>
      </dsp:txXfrm>
    </dsp:sp>
    <dsp:sp modelId="{8DB2F285-34C2-47A6-90CD-CA0A88A045EB}">
      <dsp:nvSpPr>
        <dsp:cNvPr id="0" name=""/>
        <dsp:cNvSpPr/>
      </dsp:nvSpPr>
      <dsp:spPr>
        <a:xfrm rot="5400000">
          <a:off x="4297816" y="-1222052"/>
          <a:ext cx="796032" cy="76771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RESTful API</a:t>
          </a:r>
          <a:endParaRPr lang="en-US" sz="4100" kern="1200" dirty="0"/>
        </a:p>
      </dsp:txBody>
      <dsp:txXfrm rot="-5400000">
        <a:off x="857266" y="2257357"/>
        <a:ext cx="7638274" cy="718314"/>
      </dsp:txXfrm>
    </dsp:sp>
    <dsp:sp modelId="{717EB261-218B-47A6-90CC-70FAA61E64F3}">
      <dsp:nvSpPr>
        <dsp:cNvPr id="0" name=""/>
        <dsp:cNvSpPr/>
      </dsp:nvSpPr>
      <dsp:spPr>
        <a:xfrm rot="5400000">
          <a:off x="-183699" y="3510991"/>
          <a:ext cx="1224665" cy="857266"/>
        </a:xfrm>
        <a:prstGeom prst="chevron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</a:t>
          </a:r>
          <a:endParaRPr lang="en-US" sz="2400" kern="1200" dirty="0"/>
        </a:p>
      </dsp:txBody>
      <dsp:txXfrm rot="-5400000">
        <a:off x="1" y="3755924"/>
        <a:ext cx="857266" cy="367399"/>
      </dsp:txXfrm>
    </dsp:sp>
    <dsp:sp modelId="{D65CB9ED-ABEA-4E81-88E7-3D96408077BF}">
      <dsp:nvSpPr>
        <dsp:cNvPr id="0" name=""/>
        <dsp:cNvSpPr/>
      </dsp:nvSpPr>
      <dsp:spPr>
        <a:xfrm rot="5400000">
          <a:off x="4297816" y="-113259"/>
          <a:ext cx="796032" cy="76771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Spring Security</a:t>
          </a:r>
          <a:endParaRPr lang="en-US" sz="4100" kern="1200" dirty="0"/>
        </a:p>
      </dsp:txBody>
      <dsp:txXfrm rot="-5400000">
        <a:off x="857266" y="3366150"/>
        <a:ext cx="7638274" cy="718314"/>
      </dsp:txXfrm>
    </dsp:sp>
    <dsp:sp modelId="{5FA0B8C2-5C5C-4677-9FAE-97C9E5879C0F}">
      <dsp:nvSpPr>
        <dsp:cNvPr id="0" name=""/>
        <dsp:cNvSpPr/>
      </dsp:nvSpPr>
      <dsp:spPr>
        <a:xfrm rot="5400000">
          <a:off x="-183699" y="4619784"/>
          <a:ext cx="1224665" cy="857266"/>
        </a:xfrm>
        <a:prstGeom prst="chevron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</a:t>
          </a:r>
          <a:endParaRPr lang="en-US" sz="2400" kern="1200" dirty="0"/>
        </a:p>
      </dsp:txBody>
      <dsp:txXfrm rot="-5400000">
        <a:off x="1" y="4864717"/>
        <a:ext cx="857266" cy="367399"/>
      </dsp:txXfrm>
    </dsp:sp>
    <dsp:sp modelId="{2B136130-2FCD-4F4E-8233-BC321DDF2834}">
      <dsp:nvSpPr>
        <dsp:cNvPr id="0" name=""/>
        <dsp:cNvSpPr/>
      </dsp:nvSpPr>
      <dsp:spPr>
        <a:xfrm rot="5400000">
          <a:off x="4297816" y="995534"/>
          <a:ext cx="796032" cy="76771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Web Application Organization</a:t>
          </a:r>
          <a:endParaRPr lang="en-US" sz="4100" kern="1200" dirty="0"/>
        </a:p>
      </dsp:txBody>
      <dsp:txXfrm rot="-5400000">
        <a:off x="857266" y="4474944"/>
        <a:ext cx="7638274" cy="718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Application Major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90972" y="4137593"/>
            <a:ext cx="3061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small" dirty="0" smtClean="0">
                <a:solidFill>
                  <a:srgbClr val="FF3300"/>
                </a:solidFill>
              </a:rPr>
              <a:t>Java Technology Orientation</a:t>
            </a:r>
            <a:endParaRPr lang="en-US" sz="2000" cap="small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3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600200" y="3048000"/>
            <a:ext cx="8297362" cy="935890"/>
            <a:chOff x="3655770" y="37332"/>
            <a:chExt cx="8297362" cy="935890"/>
          </a:xfrm>
        </p:grpSpPr>
        <p:sp>
          <p:nvSpPr>
            <p:cNvPr id="61" name="Rectangle 60"/>
            <p:cNvSpPr/>
            <p:nvPr/>
          </p:nvSpPr>
          <p:spPr>
            <a:xfrm>
              <a:off x="3655770" y="326891"/>
              <a:ext cx="769909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3600" b="1" cap="small" dirty="0">
                  <a:ln/>
                  <a:solidFill>
                    <a:srgbClr val="FF3300"/>
                  </a:solidFill>
                </a:rPr>
                <a:t>Software Application </a:t>
              </a:r>
              <a:r>
                <a:rPr lang="en-US" sz="3600" b="1" cap="small" dirty="0" smtClean="0">
                  <a:ln/>
                  <a:solidFill>
                    <a:srgbClr val="FF3300"/>
                  </a:solidFill>
                </a:rPr>
                <a:t>Major Curriculum</a:t>
              </a:r>
              <a:endParaRPr lang="en-US" sz="3600" b="1" cap="small" spc="0" dirty="0">
                <a:ln/>
                <a:solidFill>
                  <a:srgbClr val="FF3300"/>
                </a:solidFill>
                <a:effectLst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296932" y="111768"/>
              <a:ext cx="3061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cap="small" dirty="0" smtClean="0">
                  <a:solidFill>
                    <a:srgbClr val="FF3300"/>
                  </a:solidFill>
                </a:rPr>
                <a:t>Java Technology Orientation</a:t>
              </a:r>
              <a:endParaRPr lang="en-US" sz="2000" cap="small" dirty="0">
                <a:solidFill>
                  <a:srgbClr val="FF3300"/>
                </a:solidFill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2733" y="37332"/>
              <a:ext cx="580399" cy="862991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18680" y="2487202"/>
            <a:ext cx="127791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Nhập</a:t>
            </a:r>
            <a:r>
              <a:rPr lang="en-US" sz="2000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môn</a:t>
            </a:r>
            <a:endParaRPr lang="en-US" sz="2000" cap="smal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lập</a:t>
            </a:r>
            <a:r>
              <a:rPr lang="en-US" sz="2000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endParaRPr lang="en-US" sz="2000" cap="smal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9893" y="2487202"/>
            <a:ext cx="126829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Lập</a:t>
            </a:r>
            <a:r>
              <a:rPr lang="en-US" sz="2000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endParaRPr lang="en-US" sz="2000" cap="smal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Java #1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66998" y="2487202"/>
            <a:ext cx="126829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Lập</a:t>
            </a:r>
            <a:r>
              <a:rPr lang="en-US" sz="2000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endParaRPr lang="en-US" sz="2000" cap="small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Java #2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40674" y="2487202"/>
            <a:ext cx="126829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Lập</a:t>
            </a:r>
            <a:r>
              <a:rPr lang="en-US" sz="2000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endParaRPr lang="en-US" sz="2000" cap="small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Java #3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48341" y="1197114"/>
            <a:ext cx="145296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HQT</a:t>
            </a:r>
          </a:p>
          <a:p>
            <a:pPr algn="ctr"/>
            <a:r>
              <a:rPr lang="en-US" sz="2000" cap="small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SQL Server</a:t>
            </a:r>
            <a:endParaRPr lang="en-US" sz="2000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1400" y="1197114"/>
            <a:ext cx="99578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Cơ</a:t>
            </a:r>
            <a:r>
              <a:rPr lang="en-US" sz="2000" cap="small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sở</a:t>
            </a:r>
            <a:endParaRPr lang="en-US" sz="2000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cap="small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2000" cap="small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endParaRPr lang="en-US" sz="2000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44254" y="3945314"/>
            <a:ext cx="86113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Dự</a:t>
            </a:r>
            <a:r>
              <a:rPr lang="en-US" sz="2000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án</a:t>
            </a:r>
            <a:endParaRPr lang="en-US" sz="2000" cap="smal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mẫu</a:t>
            </a:r>
            <a:endParaRPr lang="en-US" sz="2000" cap="smal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28996" y="3945314"/>
            <a:ext cx="1091003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Dự</a:t>
            </a:r>
            <a:r>
              <a:rPr lang="en-US" sz="2000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án</a:t>
            </a:r>
            <a:endParaRPr lang="en-US" sz="2000" cap="smal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#1</a:t>
            </a:r>
            <a:endParaRPr lang="en-US" sz="2000" cap="smal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778" y="5540514"/>
            <a:ext cx="150041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Java #4</a:t>
            </a:r>
          </a:p>
          <a:p>
            <a:pPr algn="ctr"/>
            <a:r>
              <a:rPr lang="en-US" sz="2000" cap="small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Servlet/JSP</a:t>
            </a:r>
            <a:endParaRPr lang="en-US" sz="2000" cap="small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01272" y="5540514"/>
            <a:ext cx="148989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Java #5</a:t>
            </a:r>
          </a:p>
          <a:p>
            <a:pPr algn="ctr"/>
            <a:r>
              <a:rPr lang="en-US" sz="2000" cap="small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Spring Boot</a:t>
            </a:r>
            <a:endParaRPr lang="en-US" sz="2000" cap="small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68918" y="5540514"/>
            <a:ext cx="1355876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cap="small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Java #6</a:t>
            </a:r>
          </a:p>
          <a:p>
            <a:pPr algn="ctr"/>
            <a:r>
              <a:rPr lang="en-US" sz="2000" cap="small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000" cap="small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" y="3945314"/>
            <a:ext cx="136287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sz="2000" cap="small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endParaRPr lang="en-US" sz="2000" cap="small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cap="small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trang</a:t>
            </a:r>
            <a:r>
              <a:rPr lang="en-US" sz="2000" cap="small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web</a:t>
            </a:r>
            <a:endParaRPr lang="en-US" sz="2000" cap="small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1710" y="3945314"/>
            <a:ext cx="128182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Lập</a:t>
            </a:r>
            <a:r>
              <a:rPr lang="en-US" sz="2000" cap="small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sz="2000" cap="small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en-US" sz="2000" cap="small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endParaRPr lang="en-US" sz="2000" cap="small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2800" y="3945314"/>
            <a:ext cx="149669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Frontend</a:t>
            </a:r>
          </a:p>
          <a:p>
            <a:pPr algn="ctr"/>
            <a:r>
              <a:rPr lang="en-US" sz="2000" cap="small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Framework</a:t>
            </a:r>
            <a:endParaRPr lang="en-US" sz="2000" cap="small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28996" y="2487202"/>
            <a:ext cx="109100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Quản</a:t>
            </a:r>
            <a:r>
              <a:rPr lang="en-US" sz="2000" cap="small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sz="2000" cap="small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en-US" sz="2000" cap="small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dự</a:t>
            </a:r>
            <a:r>
              <a:rPr lang="en-US" sz="2000" cap="small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án</a:t>
            </a:r>
            <a:endParaRPr lang="en-US" sz="2000" cap="smal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2400" y="3939428"/>
            <a:ext cx="127791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Nhập</a:t>
            </a:r>
            <a:r>
              <a:rPr lang="en-US" sz="2000" cap="small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môn</a:t>
            </a:r>
            <a:endParaRPr lang="en-US" sz="2000" cap="small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cap="small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KTMP</a:t>
            </a:r>
            <a:endParaRPr lang="en-US" sz="2000" cap="smal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2" name="Straight Arrow Connector 31"/>
          <p:cNvCxnSpPr>
            <a:stCxn id="20" idx="3"/>
            <a:endCxn id="19" idx="1"/>
          </p:cNvCxnSpPr>
          <p:nvPr/>
        </p:nvCxnSpPr>
        <p:spPr>
          <a:xfrm>
            <a:off x="4577186" y="1551057"/>
            <a:ext cx="3711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3"/>
            <a:endCxn id="16" idx="1"/>
          </p:cNvCxnSpPr>
          <p:nvPr/>
        </p:nvCxnSpPr>
        <p:spPr>
          <a:xfrm>
            <a:off x="1396594" y="2841145"/>
            <a:ext cx="39329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7" idx="1"/>
          </p:cNvCxnSpPr>
          <p:nvPr/>
        </p:nvCxnSpPr>
        <p:spPr>
          <a:xfrm>
            <a:off x="3058189" y="2841145"/>
            <a:ext cx="40880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3"/>
            <a:endCxn id="18" idx="1"/>
          </p:cNvCxnSpPr>
          <p:nvPr/>
        </p:nvCxnSpPr>
        <p:spPr>
          <a:xfrm>
            <a:off x="4735294" y="2841145"/>
            <a:ext cx="30538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2"/>
            <a:endCxn id="21" idx="0"/>
          </p:cNvCxnSpPr>
          <p:nvPr/>
        </p:nvCxnSpPr>
        <p:spPr>
          <a:xfrm flipH="1">
            <a:off x="5674821" y="3195088"/>
            <a:ext cx="1" cy="7502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3"/>
            <a:endCxn id="22" idx="1"/>
          </p:cNvCxnSpPr>
          <p:nvPr/>
        </p:nvCxnSpPr>
        <p:spPr>
          <a:xfrm>
            <a:off x="6105388" y="4299257"/>
            <a:ext cx="42360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2" idx="2"/>
            <a:endCxn id="23" idx="0"/>
          </p:cNvCxnSpPr>
          <p:nvPr/>
        </p:nvCxnSpPr>
        <p:spPr>
          <a:xfrm rot="5400000">
            <a:off x="3674584" y="2140600"/>
            <a:ext cx="887314" cy="59125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" idx="3"/>
            <a:endCxn id="24" idx="1"/>
          </p:cNvCxnSpPr>
          <p:nvPr/>
        </p:nvCxnSpPr>
        <p:spPr>
          <a:xfrm>
            <a:off x="1912189" y="5894457"/>
            <a:ext cx="78908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3"/>
            <a:endCxn id="25" idx="1"/>
          </p:cNvCxnSpPr>
          <p:nvPr/>
        </p:nvCxnSpPr>
        <p:spPr>
          <a:xfrm>
            <a:off x="4191167" y="5894457"/>
            <a:ext cx="67775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922696" y="5540514"/>
            <a:ext cx="135524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sz="2000" cap="small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tập</a:t>
            </a:r>
            <a:endParaRPr lang="en-US" sz="2000" cap="small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cap="small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Tốt</a:t>
            </a:r>
            <a:r>
              <a:rPr lang="en-US" sz="2000" cap="small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nghiệp</a:t>
            </a:r>
            <a:endParaRPr lang="en-US" sz="2000" cap="small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32496" y="5540514"/>
            <a:ext cx="1355243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Dự</a:t>
            </a:r>
            <a:r>
              <a:rPr lang="en-US" sz="2000" cap="small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án</a:t>
            </a:r>
            <a:endParaRPr lang="en-US" sz="2000" cap="small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cap="small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Tốt</a:t>
            </a:r>
            <a:r>
              <a:rPr lang="en-US" sz="2000" cap="small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nghiệp</a:t>
            </a:r>
            <a:endParaRPr lang="en-US" sz="2000" cap="small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2" name="Straight Arrow Connector 51"/>
          <p:cNvCxnSpPr>
            <a:stCxn id="25" idx="3"/>
            <a:endCxn id="49" idx="1"/>
          </p:cNvCxnSpPr>
          <p:nvPr/>
        </p:nvCxnSpPr>
        <p:spPr>
          <a:xfrm>
            <a:off x="6224794" y="5894457"/>
            <a:ext cx="69790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3"/>
            <a:endCxn id="50" idx="1"/>
          </p:cNvCxnSpPr>
          <p:nvPr/>
        </p:nvCxnSpPr>
        <p:spPr>
          <a:xfrm>
            <a:off x="8277939" y="5894457"/>
            <a:ext cx="85455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2"/>
            <a:endCxn id="18" idx="0"/>
          </p:cNvCxnSpPr>
          <p:nvPr/>
        </p:nvCxnSpPr>
        <p:spPr>
          <a:xfrm>
            <a:off x="5674822" y="1905000"/>
            <a:ext cx="0" cy="58220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846478" y="2487202"/>
            <a:ext cx="117384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Kiểm</a:t>
            </a:r>
            <a:r>
              <a:rPr lang="en-US" sz="2000" cap="small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thử</a:t>
            </a:r>
            <a:endParaRPr lang="en-US" sz="2000" cap="smal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cap="small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cơ</a:t>
            </a:r>
            <a:r>
              <a:rPr lang="en-US" sz="2000" cap="small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bản</a:t>
            </a:r>
            <a:endParaRPr lang="en-US" sz="2000" cap="smal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820830" y="3945314"/>
            <a:ext cx="1225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Kiểm</a:t>
            </a:r>
            <a:r>
              <a:rPr lang="en-US" sz="2000" cap="small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thử</a:t>
            </a:r>
            <a:endParaRPr lang="en-US" sz="2000" cap="small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cap="small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Nâng</a:t>
            </a:r>
            <a:r>
              <a:rPr lang="en-US" sz="2000" cap="small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cao</a:t>
            </a:r>
            <a:endParaRPr lang="en-US" sz="2000" cap="smal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278812" y="3945314"/>
            <a:ext cx="128701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cap="small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CTDL</a:t>
            </a:r>
          </a:p>
          <a:p>
            <a:pPr algn="ctr"/>
            <a:r>
              <a:rPr lang="en-US" sz="2000" cap="small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2000" cap="small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cap="small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endParaRPr lang="en-US" sz="2000" cap="smal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8" name="Elbow Connector 77"/>
          <p:cNvCxnSpPr>
            <a:stCxn id="71" idx="2"/>
            <a:endCxn id="23" idx="0"/>
          </p:cNvCxnSpPr>
          <p:nvPr/>
        </p:nvCxnSpPr>
        <p:spPr>
          <a:xfrm rot="5400000">
            <a:off x="5854036" y="-38852"/>
            <a:ext cx="887314" cy="10271418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2" idx="2"/>
            <a:endCxn id="23" idx="0"/>
          </p:cNvCxnSpPr>
          <p:nvPr/>
        </p:nvCxnSpPr>
        <p:spPr>
          <a:xfrm rot="5400000">
            <a:off x="5098496" y="716688"/>
            <a:ext cx="887314" cy="8760338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2"/>
            <a:endCxn id="71" idx="0"/>
          </p:cNvCxnSpPr>
          <p:nvPr/>
        </p:nvCxnSpPr>
        <p:spPr>
          <a:xfrm>
            <a:off x="11433402" y="3195088"/>
            <a:ext cx="0" cy="7502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8" idx="2"/>
            <a:endCxn id="23" idx="0"/>
          </p:cNvCxnSpPr>
          <p:nvPr/>
        </p:nvCxnSpPr>
        <p:spPr>
          <a:xfrm rot="5400000">
            <a:off x="2187908" y="3627276"/>
            <a:ext cx="887314" cy="2939162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6" idx="3"/>
            <a:endCxn id="27" idx="1"/>
          </p:cNvCxnSpPr>
          <p:nvPr/>
        </p:nvCxnSpPr>
        <p:spPr>
          <a:xfrm>
            <a:off x="1439074" y="4299257"/>
            <a:ext cx="34263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7" idx="3"/>
            <a:endCxn id="28" idx="1"/>
          </p:cNvCxnSpPr>
          <p:nvPr/>
        </p:nvCxnSpPr>
        <p:spPr>
          <a:xfrm>
            <a:off x="3063536" y="4299257"/>
            <a:ext cx="28926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9" idx="2"/>
            <a:endCxn id="22" idx="0"/>
          </p:cNvCxnSpPr>
          <p:nvPr/>
        </p:nvCxnSpPr>
        <p:spPr>
          <a:xfrm>
            <a:off x="7074498" y="3195088"/>
            <a:ext cx="0" cy="7502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30" idx="2"/>
            <a:endCxn id="23" idx="0"/>
          </p:cNvCxnSpPr>
          <p:nvPr/>
        </p:nvCxnSpPr>
        <p:spPr>
          <a:xfrm rot="5400000">
            <a:off x="4340071" y="1469228"/>
            <a:ext cx="893200" cy="7249373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823539" y="2487202"/>
            <a:ext cx="2819400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Kỹ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năng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ngoại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ngữ</a:t>
            </a:r>
            <a:endParaRPr lang="en-US" sz="2000" b="1" cap="smal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Kỹ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năng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sống</a:t>
            </a:r>
            <a:endParaRPr lang="en-US" sz="2000" b="1" cap="smal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Kỹ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năng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xã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hội</a:t>
            </a:r>
            <a:endParaRPr lang="en-US" sz="2000" b="1" cap="smal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Giáo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dục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công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dân</a:t>
            </a:r>
            <a:endParaRPr lang="en-US" sz="20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0.17227 -0.423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2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9" grpId="0" animBg="1"/>
      <p:bldP spid="50" grpId="0" animBg="1"/>
      <p:bldP spid="70" grpId="0" animBg="1"/>
      <p:bldP spid="71" grpId="0" animBg="1"/>
      <p:bldP spid="72" grpId="0" animBg="1"/>
      <p:bldP spid="1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#6 Programming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Learn</a:t>
            </a:r>
            <a:endParaRPr lang="en-US" dirty="0"/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18836695"/>
              </p:ext>
            </p:extLst>
          </p:nvPr>
        </p:nvGraphicFramePr>
        <p:xfrm>
          <a:off x="1219200" y="733697"/>
          <a:ext cx="8534400" cy="5661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Learn?</a:t>
            </a:r>
            <a:endParaRPr lang="en-US" dirty="0"/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6980" y="990600"/>
            <a:ext cx="8735420" cy="5715000"/>
          </a:xfrm>
        </p:spPr>
        <p:txBody>
          <a:bodyPr>
            <a:normAutofit lnSpcReduction="10000"/>
          </a:bodyPr>
          <a:lstStyle/>
          <a:p>
            <a:r>
              <a:rPr lang="en-US" b="1" cap="small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Mỗi</a:t>
            </a:r>
            <a:r>
              <a:rPr lang="en-US" b="1" cap="small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cap="small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bài</a:t>
            </a:r>
            <a:endParaRPr lang="en-US" b="1" cap="small" dirty="0" smtClean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Xem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bài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online</a:t>
            </a:r>
          </a:p>
          <a:p>
            <a:pPr lvl="1"/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lời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câu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hỏi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mỗi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bài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online (quiz:10-15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câu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lvl="1"/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Xem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video demo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bài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tập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(lab)</a:t>
            </a:r>
          </a:p>
          <a:p>
            <a:pPr lvl="1"/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dự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án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môn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học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(assignment)</a:t>
            </a:r>
          </a:p>
          <a:p>
            <a:r>
              <a:rPr lang="en-US" b="1" cap="small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Hỗ</a:t>
            </a:r>
            <a:r>
              <a:rPr lang="en-US" b="1" cap="small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cap="small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trợ</a:t>
            </a:r>
            <a:r>
              <a:rPr lang="en-US" b="1" cap="small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cap="small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trực</a:t>
            </a:r>
            <a:r>
              <a:rPr lang="en-US" b="1" cap="small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cap="small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tuyến</a:t>
            </a:r>
            <a:endParaRPr lang="en-US" b="1" cap="small" dirty="0" smtClean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Chủ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động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đưa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ra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vấn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đề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gặp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quá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học</a:t>
            </a:r>
            <a:endParaRPr lang="en-US" b="1" i="1" cap="small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GV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sẽ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hỗ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trợ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6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buổi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Gmeet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hoặc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offline)</a:t>
            </a:r>
            <a:endParaRPr lang="en-US" b="1" i="1" cap="small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cap="small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Cuối</a:t>
            </a:r>
            <a:r>
              <a:rPr lang="en-US" b="1" cap="small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cap="small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môn</a:t>
            </a:r>
            <a:endParaRPr lang="en-US" b="1" cap="small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lời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câu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hỏi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cuối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môn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(final test: 50-100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câu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lvl="1"/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Hoàn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thiện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assignment</a:t>
            </a:r>
          </a:p>
          <a:p>
            <a:r>
              <a:rPr lang="en-US" b="1" cap="small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Bảo</a:t>
            </a:r>
            <a:r>
              <a:rPr lang="en-US" b="1" cap="small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cap="small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vệ</a:t>
            </a:r>
            <a:r>
              <a:rPr lang="en-US" b="1" cap="small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assignment</a:t>
            </a:r>
          </a:p>
          <a:p>
            <a:pPr lvl="1"/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Vấn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đáp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làm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assignment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đã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b="1" i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cap="small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endParaRPr lang="en-US" b="1" i="1" cap="small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12506</TotalTime>
  <Words>261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Wingdings</vt:lpstr>
      <vt:lpstr>Custom Design</vt:lpstr>
      <vt:lpstr>Software Application Major</vt:lpstr>
      <vt:lpstr>PowerPoint Presentation</vt:lpstr>
      <vt:lpstr>Java #6 Programming</vt:lpstr>
      <vt:lpstr>What to Learn</vt:lpstr>
      <vt:lpstr>How to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1846</cp:revision>
  <dcterms:created xsi:type="dcterms:W3CDTF">2013-04-23T08:05:33Z</dcterms:created>
  <dcterms:modified xsi:type="dcterms:W3CDTF">2021-03-13T08:50:03Z</dcterms:modified>
</cp:coreProperties>
</file>