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3"/>
  </p:notesMasterIdLst>
  <p:sldIdLst>
    <p:sldId id="541" r:id="rId2"/>
    <p:sldId id="693" r:id="rId3"/>
    <p:sldId id="723" r:id="rId4"/>
    <p:sldId id="722" r:id="rId5"/>
    <p:sldId id="724" r:id="rId6"/>
    <p:sldId id="776" r:id="rId7"/>
    <p:sldId id="725" r:id="rId8"/>
    <p:sldId id="778" r:id="rId9"/>
    <p:sldId id="780" r:id="rId10"/>
    <p:sldId id="813" r:id="rId11"/>
    <p:sldId id="727" r:id="rId12"/>
    <p:sldId id="756" r:id="rId13"/>
    <p:sldId id="748" r:id="rId14"/>
    <p:sldId id="749" r:id="rId15"/>
    <p:sldId id="812" r:id="rId16"/>
    <p:sldId id="781" r:id="rId17"/>
    <p:sldId id="729" r:id="rId18"/>
    <p:sldId id="752" r:id="rId19"/>
    <p:sldId id="730" r:id="rId20"/>
    <p:sldId id="731" r:id="rId21"/>
    <p:sldId id="754" r:id="rId22"/>
    <p:sldId id="755" r:id="rId23"/>
    <p:sldId id="733" r:id="rId24"/>
    <p:sldId id="811" r:id="rId25"/>
    <p:sldId id="774" r:id="rId26"/>
    <p:sldId id="814" r:id="rId27"/>
    <p:sldId id="761" r:id="rId28"/>
    <p:sldId id="763" r:id="rId29"/>
    <p:sldId id="810" r:id="rId30"/>
    <p:sldId id="773" r:id="rId31"/>
    <p:sldId id="746" r:id="rId32"/>
    <p:sldId id="769" r:id="rId33"/>
    <p:sldId id="770" r:id="rId34"/>
    <p:sldId id="809" r:id="rId35"/>
    <p:sldId id="800" r:id="rId36"/>
    <p:sldId id="801" r:id="rId37"/>
    <p:sldId id="803" r:id="rId38"/>
    <p:sldId id="804" r:id="rId39"/>
    <p:sldId id="808" r:id="rId40"/>
    <p:sldId id="707" r:id="rId41"/>
    <p:sldId id="8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5C0000"/>
    <a:srgbClr val="FF5A33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3818" autoAdjust="0"/>
  </p:normalViewPr>
  <p:slideViewPr>
    <p:cSldViewPr>
      <p:cViewPr varScale="1">
        <p:scale>
          <a:sx n="69" d="100"/>
          <a:sy n="69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CB819-52DA-49C3-A43B-E9B25D00089E}" type="doc">
      <dgm:prSet loTypeId="urn:microsoft.com/office/officeart/2005/8/layout/chevron2" loCatId="list" qsTypeId="urn:microsoft.com/office/officeart/2005/8/quickstyle/3d1" qsCatId="3D" csTypeId="urn:microsoft.com/office/officeart/2005/8/colors/colorful2" csCatId="colorful" phldr="1"/>
      <dgm:spPr>
        <a:scene3d>
          <a:camera prst="perspectiveRelaxedModerately"/>
          <a:lightRig rig="threePt" dir="t"/>
        </a:scene3d>
      </dgm:spPr>
      <dgm:t>
        <a:bodyPr/>
        <a:lstStyle/>
        <a:p>
          <a:endParaRPr lang="en-US"/>
        </a:p>
      </dgm:t>
    </dgm:pt>
    <dgm:pt modelId="{408E9CFE-02C4-4E9F-A2FF-1832087557B0}">
      <dgm:prSet phldrT="[Text]"/>
      <dgm:spPr/>
      <dgm:t>
        <a:bodyPr/>
        <a:lstStyle/>
        <a:p>
          <a:r>
            <a:rPr lang="en-US" dirty="0" smtClean="0"/>
            <a:t>Spring Boot &amp; JSP </a:t>
          </a:r>
          <a:r>
            <a:rPr lang="en-US" dirty="0" err="1" smtClean="0"/>
            <a:t>ViewResolver</a:t>
          </a:r>
          <a:endParaRPr lang="en-US" dirty="0"/>
        </a:p>
      </dgm:t>
    </dgm:pt>
    <dgm:pt modelId="{DC1BC18E-999D-4194-801D-C051843625EF}" type="parTrans" cxnId="{72A7D383-D838-4A55-8688-AE3DB17EAA0F}">
      <dgm:prSet/>
      <dgm:spPr/>
      <dgm:t>
        <a:bodyPr/>
        <a:lstStyle/>
        <a:p>
          <a:endParaRPr lang="en-US"/>
        </a:p>
      </dgm:t>
    </dgm:pt>
    <dgm:pt modelId="{665F8B6B-8366-46BB-8E4E-2855AC696B9E}" type="sibTrans" cxnId="{72A7D383-D838-4A55-8688-AE3DB17EAA0F}">
      <dgm:prSet/>
      <dgm:spPr/>
      <dgm:t>
        <a:bodyPr/>
        <a:lstStyle/>
        <a:p>
          <a:endParaRPr lang="en-US"/>
        </a:p>
      </dgm:t>
    </dgm:pt>
    <dgm:pt modelId="{F3BAC7EC-584C-4FBA-AD9D-BA0C224848A1}">
      <dgm:prSet/>
      <dgm:spPr/>
      <dgm:t>
        <a:bodyPr/>
        <a:lstStyle/>
        <a:p>
          <a:r>
            <a:rPr lang="en-US" dirty="0" err="1" smtClean="0"/>
            <a:t>Thymeleaf</a:t>
          </a:r>
          <a:r>
            <a:rPr lang="en-US" dirty="0" smtClean="0"/>
            <a:t> Introduction</a:t>
          </a:r>
        </a:p>
      </dgm:t>
    </dgm:pt>
    <dgm:pt modelId="{965DE432-787C-443B-9AD5-B832AC470128}" type="parTrans" cxnId="{01599D2A-4A54-41DE-9CD2-B31153E46D7B}">
      <dgm:prSet/>
      <dgm:spPr/>
      <dgm:t>
        <a:bodyPr/>
        <a:lstStyle/>
        <a:p>
          <a:endParaRPr lang="en-US"/>
        </a:p>
      </dgm:t>
    </dgm:pt>
    <dgm:pt modelId="{46400E8D-0426-4B7F-855E-D24F3539B49A}" type="sibTrans" cxnId="{01599D2A-4A54-41DE-9CD2-B31153E46D7B}">
      <dgm:prSet/>
      <dgm:spPr/>
      <dgm:t>
        <a:bodyPr/>
        <a:lstStyle/>
        <a:p>
          <a:endParaRPr lang="en-US"/>
        </a:p>
      </dgm:t>
    </dgm:pt>
    <dgm:pt modelId="{CFAB8B93-4727-481D-9F52-FDF29CD359B6}">
      <dgm:prSet/>
      <dgm:spPr/>
      <dgm:t>
        <a:bodyPr/>
        <a:lstStyle/>
        <a:p>
          <a:r>
            <a:rPr lang="en-US" dirty="0" err="1" smtClean="0"/>
            <a:t>Thymeleaf</a:t>
          </a:r>
          <a:r>
            <a:rPr lang="en-US" dirty="0" smtClean="0"/>
            <a:t> Attributes</a:t>
          </a:r>
          <a:endParaRPr lang="en-US" dirty="0"/>
        </a:p>
      </dgm:t>
    </dgm:pt>
    <dgm:pt modelId="{08DFD683-4D40-4785-937D-B53D785EC350}" type="parTrans" cxnId="{2EC57F40-0395-4774-A714-8D094A52966B}">
      <dgm:prSet/>
      <dgm:spPr/>
      <dgm:t>
        <a:bodyPr/>
        <a:lstStyle/>
        <a:p>
          <a:endParaRPr lang="en-US"/>
        </a:p>
      </dgm:t>
    </dgm:pt>
    <dgm:pt modelId="{AFE6DD9C-1B4A-4DD8-A53D-987B8CF6D7BC}" type="sibTrans" cxnId="{2EC57F40-0395-4774-A714-8D094A52966B}">
      <dgm:prSet/>
      <dgm:spPr/>
      <dgm:t>
        <a:bodyPr/>
        <a:lstStyle/>
        <a:p>
          <a:endParaRPr lang="en-US"/>
        </a:p>
      </dgm:t>
    </dgm:pt>
    <dgm:pt modelId="{DDC71E6B-408C-46D6-98A0-741C6D44930D}">
      <dgm:prSet phldrT="[Text]"/>
      <dgm:spPr/>
      <dgm:t>
        <a:bodyPr/>
        <a:lstStyle/>
        <a:p>
          <a:endParaRPr lang="en-US" dirty="0"/>
        </a:p>
      </dgm:t>
    </dgm:pt>
    <dgm:pt modelId="{4BF4B624-069D-4295-AFC2-69E01C466889}" type="parTrans" cxnId="{33C6ECCC-01DA-4082-8AEF-466A0FF7779D}">
      <dgm:prSet/>
      <dgm:spPr/>
      <dgm:t>
        <a:bodyPr/>
        <a:lstStyle/>
        <a:p>
          <a:endParaRPr lang="en-US"/>
        </a:p>
      </dgm:t>
    </dgm:pt>
    <dgm:pt modelId="{0DFFC9F4-E0B0-449C-81B9-5D556C93C533}" type="sibTrans" cxnId="{33C6ECCC-01DA-4082-8AEF-466A0FF7779D}">
      <dgm:prSet/>
      <dgm:spPr/>
      <dgm:t>
        <a:bodyPr/>
        <a:lstStyle/>
        <a:p>
          <a:endParaRPr lang="en-US"/>
        </a:p>
      </dgm:t>
    </dgm:pt>
    <dgm:pt modelId="{D54F00FB-15B1-4351-A4F5-AB9010BF7F3C}">
      <dgm:prSet/>
      <dgm:spPr/>
      <dgm:t>
        <a:bodyPr/>
        <a:lstStyle/>
        <a:p>
          <a:endParaRPr lang="en-US" dirty="0" smtClean="0"/>
        </a:p>
      </dgm:t>
    </dgm:pt>
    <dgm:pt modelId="{2A5E1772-F9EB-4AA0-B27A-98809620A048}" type="parTrans" cxnId="{5BC95533-F74F-4B7E-BF49-EB2FC698CCCA}">
      <dgm:prSet/>
      <dgm:spPr/>
      <dgm:t>
        <a:bodyPr/>
        <a:lstStyle/>
        <a:p>
          <a:endParaRPr lang="en-US"/>
        </a:p>
      </dgm:t>
    </dgm:pt>
    <dgm:pt modelId="{993EBEFC-D40C-455D-855D-597E779E4785}" type="sibTrans" cxnId="{5BC95533-F74F-4B7E-BF49-EB2FC698CCCA}">
      <dgm:prSet/>
      <dgm:spPr/>
      <dgm:t>
        <a:bodyPr/>
        <a:lstStyle/>
        <a:p>
          <a:endParaRPr lang="en-US"/>
        </a:p>
      </dgm:t>
    </dgm:pt>
    <dgm:pt modelId="{F69F4CD9-525B-49D9-95C4-9B5A9A837A6D}">
      <dgm:prSet/>
      <dgm:spPr/>
      <dgm:t>
        <a:bodyPr/>
        <a:lstStyle/>
        <a:p>
          <a:endParaRPr lang="en-US" dirty="0"/>
        </a:p>
      </dgm:t>
    </dgm:pt>
    <dgm:pt modelId="{20B8A0BE-CB40-4E67-8F62-465F099F28E8}" type="parTrans" cxnId="{BEF8B0EB-2257-4776-B298-F1289B1171C4}">
      <dgm:prSet/>
      <dgm:spPr/>
      <dgm:t>
        <a:bodyPr/>
        <a:lstStyle/>
        <a:p>
          <a:endParaRPr lang="en-US"/>
        </a:p>
      </dgm:t>
    </dgm:pt>
    <dgm:pt modelId="{0CBC8D1D-18F9-4B9B-B1F7-E5D51709DD73}" type="sibTrans" cxnId="{BEF8B0EB-2257-4776-B298-F1289B1171C4}">
      <dgm:prSet/>
      <dgm:spPr/>
      <dgm:t>
        <a:bodyPr/>
        <a:lstStyle/>
        <a:p>
          <a:endParaRPr lang="en-US"/>
        </a:p>
      </dgm:t>
    </dgm:pt>
    <dgm:pt modelId="{ADFC170F-DCE1-4F64-A8A0-372FDA7C4008}">
      <dgm:prSet/>
      <dgm:spPr/>
      <dgm:t>
        <a:bodyPr/>
        <a:lstStyle/>
        <a:p>
          <a:r>
            <a:rPr lang="en-US" dirty="0" smtClean="0"/>
            <a:t>Standard Expressions</a:t>
          </a:r>
        </a:p>
      </dgm:t>
    </dgm:pt>
    <dgm:pt modelId="{51FC3C19-2829-4168-813B-01DA79E1AD7C}" type="parTrans" cxnId="{A22C142D-BE08-4A18-A79E-398F697E65D1}">
      <dgm:prSet/>
      <dgm:spPr/>
      <dgm:t>
        <a:bodyPr/>
        <a:lstStyle/>
        <a:p>
          <a:endParaRPr lang="en-US"/>
        </a:p>
      </dgm:t>
    </dgm:pt>
    <dgm:pt modelId="{F57EDC29-B32D-4516-9278-34D1583F6DAC}" type="sibTrans" cxnId="{A22C142D-BE08-4A18-A79E-398F697E65D1}">
      <dgm:prSet/>
      <dgm:spPr/>
      <dgm:t>
        <a:bodyPr/>
        <a:lstStyle/>
        <a:p>
          <a:endParaRPr lang="en-US"/>
        </a:p>
      </dgm:t>
    </dgm:pt>
    <dgm:pt modelId="{D5393D83-B161-4144-8B3C-336D07289E2B}">
      <dgm:prSet/>
      <dgm:spPr/>
      <dgm:t>
        <a:bodyPr/>
        <a:lstStyle/>
        <a:p>
          <a:endParaRPr lang="en-US" dirty="0"/>
        </a:p>
      </dgm:t>
    </dgm:pt>
    <dgm:pt modelId="{5CEDC735-4AC7-4FA5-B5C9-0165D2137B4B}" type="parTrans" cxnId="{EC5C5024-B6E1-483A-8F38-8B5DE7808B25}">
      <dgm:prSet/>
      <dgm:spPr/>
      <dgm:t>
        <a:bodyPr/>
        <a:lstStyle/>
        <a:p>
          <a:endParaRPr lang="en-US"/>
        </a:p>
      </dgm:t>
    </dgm:pt>
    <dgm:pt modelId="{5B94936C-A317-4B4D-A962-888FE3F1EB65}" type="sibTrans" cxnId="{EC5C5024-B6E1-483A-8F38-8B5DE7808B25}">
      <dgm:prSet/>
      <dgm:spPr/>
      <dgm:t>
        <a:bodyPr/>
        <a:lstStyle/>
        <a:p>
          <a:endParaRPr lang="en-US"/>
        </a:p>
      </dgm:t>
    </dgm:pt>
    <dgm:pt modelId="{9DF5EB10-A5D7-4AB5-9060-F8F17519ACB5}">
      <dgm:prSet/>
      <dgm:spPr/>
      <dgm:t>
        <a:bodyPr/>
        <a:lstStyle/>
        <a:p>
          <a:r>
            <a:rPr lang="en-US" dirty="0" err="1" smtClean="0"/>
            <a:t>Thymeleaf</a:t>
          </a:r>
          <a:r>
            <a:rPr lang="en-US" dirty="0" smtClean="0"/>
            <a:t> Utilities</a:t>
          </a:r>
          <a:endParaRPr lang="en-US" dirty="0"/>
        </a:p>
      </dgm:t>
    </dgm:pt>
    <dgm:pt modelId="{7A7A9B5F-75E7-4641-8139-056D6A6E4184}" type="parTrans" cxnId="{F6FE4E76-DF1C-4042-B237-2A00C1AFE999}">
      <dgm:prSet/>
      <dgm:spPr/>
      <dgm:t>
        <a:bodyPr/>
        <a:lstStyle/>
        <a:p>
          <a:endParaRPr lang="en-US"/>
        </a:p>
      </dgm:t>
    </dgm:pt>
    <dgm:pt modelId="{DD827BDC-6ABF-4678-90B5-B0F47017255F}" type="sibTrans" cxnId="{F6FE4E76-DF1C-4042-B237-2A00C1AFE999}">
      <dgm:prSet/>
      <dgm:spPr/>
      <dgm:t>
        <a:bodyPr/>
        <a:lstStyle/>
        <a:p>
          <a:endParaRPr lang="en-US"/>
        </a:p>
      </dgm:t>
    </dgm:pt>
    <dgm:pt modelId="{4E2693DF-C9F0-43F8-BDCA-1541B67774A3}">
      <dgm:prSet/>
      <dgm:spPr/>
      <dgm:t>
        <a:bodyPr/>
        <a:lstStyle/>
        <a:p>
          <a:endParaRPr lang="en-US" dirty="0"/>
        </a:p>
      </dgm:t>
    </dgm:pt>
    <dgm:pt modelId="{BEFA6BDE-4EDC-4E86-AA93-7604E625D640}" type="parTrans" cxnId="{6D7244EF-674C-451C-AE19-D0867B415F53}">
      <dgm:prSet/>
      <dgm:spPr/>
      <dgm:t>
        <a:bodyPr/>
        <a:lstStyle/>
        <a:p>
          <a:endParaRPr lang="en-US"/>
        </a:p>
      </dgm:t>
    </dgm:pt>
    <dgm:pt modelId="{621B117F-DC78-4B4E-B22C-3DDB781F7F77}" type="sibTrans" cxnId="{6D7244EF-674C-451C-AE19-D0867B415F53}">
      <dgm:prSet/>
      <dgm:spPr/>
      <dgm:t>
        <a:bodyPr/>
        <a:lstStyle/>
        <a:p>
          <a:endParaRPr lang="en-US"/>
        </a:p>
      </dgm:t>
    </dgm:pt>
    <dgm:pt modelId="{8178D5E9-81A5-4F57-A9E9-B5F004A13590}" type="pres">
      <dgm:prSet presAssocID="{1B2CB819-52DA-49C3-A43B-E9B25D0008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52A858-A314-465A-9DD3-2566D340815A}" type="pres">
      <dgm:prSet presAssocID="{DDC71E6B-408C-46D6-98A0-741C6D44930D}" presName="composite" presStyleCnt="0"/>
      <dgm:spPr/>
    </dgm:pt>
    <dgm:pt modelId="{F451B2CC-11D4-45D7-ADEF-73B19BF4F9DD}" type="pres">
      <dgm:prSet presAssocID="{DDC71E6B-408C-46D6-98A0-741C6D44930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C4803-FACB-49E6-AA2E-DBF2EB1C3B54}" type="pres">
      <dgm:prSet presAssocID="{DDC71E6B-408C-46D6-98A0-741C6D44930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94415-F0E8-4BAA-A79D-844D1A3BF451}" type="pres">
      <dgm:prSet presAssocID="{0DFFC9F4-E0B0-449C-81B9-5D556C93C533}" presName="sp" presStyleCnt="0"/>
      <dgm:spPr/>
    </dgm:pt>
    <dgm:pt modelId="{67017AE8-9DC2-416A-8FC5-45E14938A804}" type="pres">
      <dgm:prSet presAssocID="{D54F00FB-15B1-4351-A4F5-AB9010BF7F3C}" presName="composite" presStyleCnt="0"/>
      <dgm:spPr/>
    </dgm:pt>
    <dgm:pt modelId="{55D18CE6-074F-4D25-B540-591DB4CE969A}" type="pres">
      <dgm:prSet presAssocID="{D54F00FB-15B1-4351-A4F5-AB9010BF7F3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37D8B-D4C7-447F-AE4B-AF6104E8E8C8}" type="pres">
      <dgm:prSet presAssocID="{D54F00FB-15B1-4351-A4F5-AB9010BF7F3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78D05-D350-40B3-83BF-535AF1BEDE2B}" type="pres">
      <dgm:prSet presAssocID="{993EBEFC-D40C-455D-855D-597E779E4785}" presName="sp" presStyleCnt="0"/>
      <dgm:spPr/>
    </dgm:pt>
    <dgm:pt modelId="{89B828E6-EEE2-4F7B-B073-45352B028BBE}" type="pres">
      <dgm:prSet presAssocID="{F69F4CD9-525B-49D9-95C4-9B5A9A837A6D}" presName="composite" presStyleCnt="0"/>
      <dgm:spPr/>
    </dgm:pt>
    <dgm:pt modelId="{EB38C53F-71EE-43B3-8203-1F9574707C7F}" type="pres">
      <dgm:prSet presAssocID="{F69F4CD9-525B-49D9-95C4-9B5A9A837A6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BD68C-B8D8-4C5E-B7CA-3CA7C8155558}" type="pres">
      <dgm:prSet presAssocID="{F69F4CD9-525B-49D9-95C4-9B5A9A837A6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201C2-757A-471D-AA19-6901453C749F}" type="pres">
      <dgm:prSet presAssocID="{0CBC8D1D-18F9-4B9B-B1F7-E5D51709DD73}" presName="sp" presStyleCnt="0"/>
      <dgm:spPr/>
    </dgm:pt>
    <dgm:pt modelId="{9B4AC246-0A82-42B7-AB11-B7C50D5900EC}" type="pres">
      <dgm:prSet presAssocID="{D5393D83-B161-4144-8B3C-336D07289E2B}" presName="composite" presStyleCnt="0"/>
      <dgm:spPr/>
    </dgm:pt>
    <dgm:pt modelId="{2FA2052E-B5A8-415E-B73C-AF36E746B117}" type="pres">
      <dgm:prSet presAssocID="{D5393D83-B161-4144-8B3C-336D07289E2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DBBA1-1D16-47F4-86A6-7A8E7E56D00E}" type="pres">
      <dgm:prSet presAssocID="{D5393D83-B161-4144-8B3C-336D07289E2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87095-0B45-43E0-83B5-1381B78CB0D2}" type="pres">
      <dgm:prSet presAssocID="{5B94936C-A317-4B4D-A962-888FE3F1EB65}" presName="sp" presStyleCnt="0"/>
      <dgm:spPr/>
    </dgm:pt>
    <dgm:pt modelId="{A2D9164D-A9AC-4933-98FD-CC7ED6A32A07}" type="pres">
      <dgm:prSet presAssocID="{4E2693DF-C9F0-43F8-BDCA-1541B67774A3}" presName="composite" presStyleCnt="0"/>
      <dgm:spPr/>
    </dgm:pt>
    <dgm:pt modelId="{F680B5D2-3F2E-4C56-895C-D93EE6DB2D16}" type="pres">
      <dgm:prSet presAssocID="{4E2693DF-C9F0-43F8-BDCA-1541B67774A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6B91-E931-4187-8C4C-B066C5F69C5A}" type="pres">
      <dgm:prSet presAssocID="{4E2693DF-C9F0-43F8-BDCA-1541B67774A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C95533-F74F-4B7E-BF49-EB2FC698CCCA}" srcId="{1B2CB819-52DA-49C3-A43B-E9B25D00089E}" destId="{D54F00FB-15B1-4351-A4F5-AB9010BF7F3C}" srcOrd="1" destOrd="0" parTransId="{2A5E1772-F9EB-4AA0-B27A-98809620A048}" sibTransId="{993EBEFC-D40C-455D-855D-597E779E4785}"/>
    <dgm:cxn modelId="{BEF8B0EB-2257-4776-B298-F1289B1171C4}" srcId="{1B2CB819-52DA-49C3-A43B-E9B25D00089E}" destId="{F69F4CD9-525B-49D9-95C4-9B5A9A837A6D}" srcOrd="2" destOrd="0" parTransId="{20B8A0BE-CB40-4E67-8F62-465F099F28E8}" sibTransId="{0CBC8D1D-18F9-4B9B-B1F7-E5D51709DD73}"/>
    <dgm:cxn modelId="{A22C142D-BE08-4A18-A79E-398F697E65D1}" srcId="{F69F4CD9-525B-49D9-95C4-9B5A9A837A6D}" destId="{ADFC170F-DCE1-4F64-A8A0-372FDA7C4008}" srcOrd="0" destOrd="0" parTransId="{51FC3C19-2829-4168-813B-01DA79E1AD7C}" sibTransId="{F57EDC29-B32D-4516-9278-34D1583F6DAC}"/>
    <dgm:cxn modelId="{03DD840B-4AE6-45EB-B7E0-5E5CEE9780CB}" type="presOf" srcId="{1B2CB819-52DA-49C3-A43B-E9B25D00089E}" destId="{8178D5E9-81A5-4F57-A9E9-B5F004A13590}" srcOrd="0" destOrd="0" presId="urn:microsoft.com/office/officeart/2005/8/layout/chevron2"/>
    <dgm:cxn modelId="{19F77A14-BEEC-49F8-A3C1-57B5C4F25252}" type="presOf" srcId="{F3BAC7EC-584C-4FBA-AD9D-BA0C224848A1}" destId="{AE237D8B-D4C7-447F-AE4B-AF6104E8E8C8}" srcOrd="0" destOrd="0" presId="urn:microsoft.com/office/officeart/2005/8/layout/chevron2"/>
    <dgm:cxn modelId="{FFF125FD-D553-4B12-A561-451783E04526}" type="presOf" srcId="{4E2693DF-C9F0-43F8-BDCA-1541B67774A3}" destId="{F680B5D2-3F2E-4C56-895C-D93EE6DB2D16}" srcOrd="0" destOrd="0" presId="urn:microsoft.com/office/officeart/2005/8/layout/chevron2"/>
    <dgm:cxn modelId="{4908CB16-043A-4B88-859A-11BEBE980B40}" type="presOf" srcId="{9DF5EB10-A5D7-4AB5-9060-F8F17519ACB5}" destId="{312B6B91-E931-4187-8C4C-B066C5F69C5A}" srcOrd="0" destOrd="0" presId="urn:microsoft.com/office/officeart/2005/8/layout/chevron2"/>
    <dgm:cxn modelId="{87E5BCCE-B791-44CE-A8C6-6405ADB2F2A4}" type="presOf" srcId="{D54F00FB-15B1-4351-A4F5-AB9010BF7F3C}" destId="{55D18CE6-074F-4D25-B540-591DB4CE969A}" srcOrd="0" destOrd="0" presId="urn:microsoft.com/office/officeart/2005/8/layout/chevron2"/>
    <dgm:cxn modelId="{2EC57F40-0395-4774-A714-8D094A52966B}" srcId="{D5393D83-B161-4144-8B3C-336D07289E2B}" destId="{CFAB8B93-4727-481D-9F52-FDF29CD359B6}" srcOrd="0" destOrd="0" parTransId="{08DFD683-4D40-4785-937D-B53D785EC350}" sibTransId="{AFE6DD9C-1B4A-4DD8-A53D-987B8CF6D7BC}"/>
    <dgm:cxn modelId="{BF189112-1DCC-4232-BE27-4D3CCB348A94}" type="presOf" srcId="{DDC71E6B-408C-46D6-98A0-741C6D44930D}" destId="{F451B2CC-11D4-45D7-ADEF-73B19BF4F9DD}" srcOrd="0" destOrd="0" presId="urn:microsoft.com/office/officeart/2005/8/layout/chevron2"/>
    <dgm:cxn modelId="{48A56B93-D2FE-4641-8FFF-D505B7B411DE}" type="presOf" srcId="{408E9CFE-02C4-4E9F-A2FF-1832087557B0}" destId="{B86C4803-FACB-49E6-AA2E-DBF2EB1C3B54}" srcOrd="0" destOrd="0" presId="urn:microsoft.com/office/officeart/2005/8/layout/chevron2"/>
    <dgm:cxn modelId="{72A7D383-D838-4A55-8688-AE3DB17EAA0F}" srcId="{DDC71E6B-408C-46D6-98A0-741C6D44930D}" destId="{408E9CFE-02C4-4E9F-A2FF-1832087557B0}" srcOrd="0" destOrd="0" parTransId="{DC1BC18E-999D-4194-801D-C051843625EF}" sibTransId="{665F8B6B-8366-46BB-8E4E-2855AC696B9E}"/>
    <dgm:cxn modelId="{AAC1C266-51E5-464E-B70C-58EE4BD09DFA}" type="presOf" srcId="{CFAB8B93-4727-481D-9F52-FDF29CD359B6}" destId="{7B1DBBA1-1D16-47F4-86A6-7A8E7E56D00E}" srcOrd="0" destOrd="0" presId="urn:microsoft.com/office/officeart/2005/8/layout/chevron2"/>
    <dgm:cxn modelId="{33C6ECCC-01DA-4082-8AEF-466A0FF7779D}" srcId="{1B2CB819-52DA-49C3-A43B-E9B25D00089E}" destId="{DDC71E6B-408C-46D6-98A0-741C6D44930D}" srcOrd="0" destOrd="0" parTransId="{4BF4B624-069D-4295-AFC2-69E01C466889}" sibTransId="{0DFFC9F4-E0B0-449C-81B9-5D556C93C533}"/>
    <dgm:cxn modelId="{6D7244EF-674C-451C-AE19-D0867B415F53}" srcId="{1B2CB819-52DA-49C3-A43B-E9B25D00089E}" destId="{4E2693DF-C9F0-43F8-BDCA-1541B67774A3}" srcOrd="4" destOrd="0" parTransId="{BEFA6BDE-4EDC-4E86-AA93-7604E625D640}" sibTransId="{621B117F-DC78-4B4E-B22C-3DDB781F7F77}"/>
    <dgm:cxn modelId="{EC5C5024-B6E1-483A-8F38-8B5DE7808B25}" srcId="{1B2CB819-52DA-49C3-A43B-E9B25D00089E}" destId="{D5393D83-B161-4144-8B3C-336D07289E2B}" srcOrd="3" destOrd="0" parTransId="{5CEDC735-4AC7-4FA5-B5C9-0165D2137B4B}" sibTransId="{5B94936C-A317-4B4D-A962-888FE3F1EB65}"/>
    <dgm:cxn modelId="{BDFFDB92-EAE5-40A1-8882-25B413D061D9}" type="presOf" srcId="{ADFC170F-DCE1-4F64-A8A0-372FDA7C4008}" destId="{E63BD68C-B8D8-4C5E-B7CA-3CA7C8155558}" srcOrd="0" destOrd="0" presId="urn:microsoft.com/office/officeart/2005/8/layout/chevron2"/>
    <dgm:cxn modelId="{01599D2A-4A54-41DE-9CD2-B31153E46D7B}" srcId="{D54F00FB-15B1-4351-A4F5-AB9010BF7F3C}" destId="{F3BAC7EC-584C-4FBA-AD9D-BA0C224848A1}" srcOrd="0" destOrd="0" parTransId="{965DE432-787C-443B-9AD5-B832AC470128}" sibTransId="{46400E8D-0426-4B7F-855E-D24F3539B49A}"/>
    <dgm:cxn modelId="{577B4520-4007-4864-88DF-7A257F9F1A09}" type="presOf" srcId="{F69F4CD9-525B-49D9-95C4-9B5A9A837A6D}" destId="{EB38C53F-71EE-43B3-8203-1F9574707C7F}" srcOrd="0" destOrd="0" presId="urn:microsoft.com/office/officeart/2005/8/layout/chevron2"/>
    <dgm:cxn modelId="{3063444C-7B20-49F5-92A2-E18DDDD9DF38}" type="presOf" srcId="{D5393D83-B161-4144-8B3C-336D07289E2B}" destId="{2FA2052E-B5A8-415E-B73C-AF36E746B117}" srcOrd="0" destOrd="0" presId="urn:microsoft.com/office/officeart/2005/8/layout/chevron2"/>
    <dgm:cxn modelId="{F6FE4E76-DF1C-4042-B237-2A00C1AFE999}" srcId="{4E2693DF-C9F0-43F8-BDCA-1541B67774A3}" destId="{9DF5EB10-A5D7-4AB5-9060-F8F17519ACB5}" srcOrd="0" destOrd="0" parTransId="{7A7A9B5F-75E7-4641-8139-056D6A6E4184}" sibTransId="{DD827BDC-6ABF-4678-90B5-B0F47017255F}"/>
    <dgm:cxn modelId="{6E586B47-28C7-49FC-85F1-D7294E9B2815}" type="presParOf" srcId="{8178D5E9-81A5-4F57-A9E9-B5F004A13590}" destId="{AA52A858-A314-465A-9DD3-2566D340815A}" srcOrd="0" destOrd="0" presId="urn:microsoft.com/office/officeart/2005/8/layout/chevron2"/>
    <dgm:cxn modelId="{820B12EB-6E1E-4BB0-BFB6-AFDE7AA9723E}" type="presParOf" srcId="{AA52A858-A314-465A-9DD3-2566D340815A}" destId="{F451B2CC-11D4-45D7-ADEF-73B19BF4F9DD}" srcOrd="0" destOrd="0" presId="urn:microsoft.com/office/officeart/2005/8/layout/chevron2"/>
    <dgm:cxn modelId="{F02257F1-B899-4DCE-B631-F679E525045F}" type="presParOf" srcId="{AA52A858-A314-465A-9DD3-2566D340815A}" destId="{B86C4803-FACB-49E6-AA2E-DBF2EB1C3B54}" srcOrd="1" destOrd="0" presId="urn:microsoft.com/office/officeart/2005/8/layout/chevron2"/>
    <dgm:cxn modelId="{DE83E966-23B3-408C-B93E-0DCCF3B348A6}" type="presParOf" srcId="{8178D5E9-81A5-4F57-A9E9-B5F004A13590}" destId="{B2294415-F0E8-4BAA-A79D-844D1A3BF451}" srcOrd="1" destOrd="0" presId="urn:microsoft.com/office/officeart/2005/8/layout/chevron2"/>
    <dgm:cxn modelId="{E7188CDD-2275-4E2F-9E62-5150B14E2F50}" type="presParOf" srcId="{8178D5E9-81A5-4F57-A9E9-B5F004A13590}" destId="{67017AE8-9DC2-416A-8FC5-45E14938A804}" srcOrd="2" destOrd="0" presId="urn:microsoft.com/office/officeart/2005/8/layout/chevron2"/>
    <dgm:cxn modelId="{F879DBE3-B2AA-4FC4-BBC6-DDC3F97D9ED2}" type="presParOf" srcId="{67017AE8-9DC2-416A-8FC5-45E14938A804}" destId="{55D18CE6-074F-4D25-B540-591DB4CE969A}" srcOrd="0" destOrd="0" presId="urn:microsoft.com/office/officeart/2005/8/layout/chevron2"/>
    <dgm:cxn modelId="{A8E01881-4B5C-4960-AA4C-3FA6ABB41399}" type="presParOf" srcId="{67017AE8-9DC2-416A-8FC5-45E14938A804}" destId="{AE237D8B-D4C7-447F-AE4B-AF6104E8E8C8}" srcOrd="1" destOrd="0" presId="urn:microsoft.com/office/officeart/2005/8/layout/chevron2"/>
    <dgm:cxn modelId="{1381B171-0803-4791-9265-48606DC640DE}" type="presParOf" srcId="{8178D5E9-81A5-4F57-A9E9-B5F004A13590}" destId="{C3B78D05-D350-40B3-83BF-535AF1BEDE2B}" srcOrd="3" destOrd="0" presId="urn:microsoft.com/office/officeart/2005/8/layout/chevron2"/>
    <dgm:cxn modelId="{FDBD8A28-644E-45CC-8E09-AABA9FE1D5B6}" type="presParOf" srcId="{8178D5E9-81A5-4F57-A9E9-B5F004A13590}" destId="{89B828E6-EEE2-4F7B-B073-45352B028BBE}" srcOrd="4" destOrd="0" presId="urn:microsoft.com/office/officeart/2005/8/layout/chevron2"/>
    <dgm:cxn modelId="{EDBDD2C6-E6AA-41DD-AFE9-CE60F07DDE70}" type="presParOf" srcId="{89B828E6-EEE2-4F7B-B073-45352B028BBE}" destId="{EB38C53F-71EE-43B3-8203-1F9574707C7F}" srcOrd="0" destOrd="0" presId="urn:microsoft.com/office/officeart/2005/8/layout/chevron2"/>
    <dgm:cxn modelId="{316451D5-90F1-4DCB-8654-CA0F660E79E8}" type="presParOf" srcId="{89B828E6-EEE2-4F7B-B073-45352B028BBE}" destId="{E63BD68C-B8D8-4C5E-B7CA-3CA7C8155558}" srcOrd="1" destOrd="0" presId="urn:microsoft.com/office/officeart/2005/8/layout/chevron2"/>
    <dgm:cxn modelId="{DB0F76E4-B2A1-4D02-B9EB-527C4104820C}" type="presParOf" srcId="{8178D5E9-81A5-4F57-A9E9-B5F004A13590}" destId="{E08201C2-757A-471D-AA19-6901453C749F}" srcOrd="5" destOrd="0" presId="urn:microsoft.com/office/officeart/2005/8/layout/chevron2"/>
    <dgm:cxn modelId="{3453E251-0E47-4C0A-B915-7C178D97146E}" type="presParOf" srcId="{8178D5E9-81A5-4F57-A9E9-B5F004A13590}" destId="{9B4AC246-0A82-42B7-AB11-B7C50D5900EC}" srcOrd="6" destOrd="0" presId="urn:microsoft.com/office/officeart/2005/8/layout/chevron2"/>
    <dgm:cxn modelId="{12D662F3-A3E4-495A-A7D4-1209B8661904}" type="presParOf" srcId="{9B4AC246-0A82-42B7-AB11-B7C50D5900EC}" destId="{2FA2052E-B5A8-415E-B73C-AF36E746B117}" srcOrd="0" destOrd="0" presId="urn:microsoft.com/office/officeart/2005/8/layout/chevron2"/>
    <dgm:cxn modelId="{E5E110AA-1700-47C7-8F15-717EEF3A0342}" type="presParOf" srcId="{9B4AC246-0A82-42B7-AB11-B7C50D5900EC}" destId="{7B1DBBA1-1D16-47F4-86A6-7A8E7E56D00E}" srcOrd="1" destOrd="0" presId="urn:microsoft.com/office/officeart/2005/8/layout/chevron2"/>
    <dgm:cxn modelId="{C945090E-1604-4700-9C67-906C7B47C758}" type="presParOf" srcId="{8178D5E9-81A5-4F57-A9E9-B5F004A13590}" destId="{02D87095-0B45-43E0-83B5-1381B78CB0D2}" srcOrd="7" destOrd="0" presId="urn:microsoft.com/office/officeart/2005/8/layout/chevron2"/>
    <dgm:cxn modelId="{EE53DEE9-B71D-46B3-A19B-C8041DA7A1C7}" type="presParOf" srcId="{8178D5E9-81A5-4F57-A9E9-B5F004A13590}" destId="{A2D9164D-A9AC-4933-98FD-CC7ED6A32A07}" srcOrd="8" destOrd="0" presId="urn:microsoft.com/office/officeart/2005/8/layout/chevron2"/>
    <dgm:cxn modelId="{F3FD20DB-C0BD-484C-9451-03A0A5A5F17E}" type="presParOf" srcId="{A2D9164D-A9AC-4933-98FD-CC7ED6A32A07}" destId="{F680B5D2-3F2E-4C56-895C-D93EE6DB2D16}" srcOrd="0" destOrd="0" presId="urn:microsoft.com/office/officeart/2005/8/layout/chevron2"/>
    <dgm:cxn modelId="{247B165F-B889-45C3-9D13-D3B594D388CE}" type="presParOf" srcId="{A2D9164D-A9AC-4933-98FD-CC7ED6A32A07}" destId="{312B6B91-E931-4187-8C4C-B066C5F69C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7C860-FDC4-4FE9-8F26-28C59B7E220E}" type="doc">
      <dgm:prSet loTypeId="urn:microsoft.com/office/officeart/2005/8/layout/hierarchy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9F46E7-523D-46A9-8DF9-10435810EEB5}">
      <dgm:prSet phldrT="[Text]"/>
      <dgm:spPr/>
      <dgm:t>
        <a:bodyPr/>
        <a:lstStyle/>
        <a:p>
          <a:r>
            <a:rPr lang="en-US" dirty="0" err="1" smtClean="0"/>
            <a:t>Thymeleaf</a:t>
          </a:r>
          <a:r>
            <a:rPr lang="en-US" dirty="0" smtClean="0"/>
            <a:t> Template</a:t>
          </a:r>
          <a:endParaRPr lang="en-US" dirty="0"/>
        </a:p>
      </dgm:t>
    </dgm:pt>
    <dgm:pt modelId="{0E8E911F-CFFA-4FAD-AE1D-8FBB1ED31307}" type="parTrans" cxnId="{DB11103B-718A-4FFF-AEBC-5D9BD20CE90F}">
      <dgm:prSet/>
      <dgm:spPr/>
      <dgm:t>
        <a:bodyPr/>
        <a:lstStyle/>
        <a:p>
          <a:endParaRPr lang="en-US"/>
        </a:p>
      </dgm:t>
    </dgm:pt>
    <dgm:pt modelId="{AF406AA2-7B6D-4D44-B8CE-8ED9A2423EE9}" type="sibTrans" cxnId="{DB11103B-718A-4FFF-AEBC-5D9BD20CE90F}">
      <dgm:prSet/>
      <dgm:spPr/>
      <dgm:t>
        <a:bodyPr/>
        <a:lstStyle/>
        <a:p>
          <a:endParaRPr lang="en-US"/>
        </a:p>
      </dgm:t>
    </dgm:pt>
    <dgm:pt modelId="{EDC95B50-967C-4A44-A2C4-FF277AA23C1B}">
      <dgm:prSet phldrT="[Text]"/>
      <dgm:spPr/>
      <dgm:t>
        <a:bodyPr/>
        <a:lstStyle/>
        <a:p>
          <a:r>
            <a:rPr lang="en-US" dirty="0" smtClean="0"/>
            <a:t>Template Attributes</a:t>
          </a:r>
          <a:endParaRPr lang="en-US" dirty="0"/>
        </a:p>
      </dgm:t>
    </dgm:pt>
    <dgm:pt modelId="{0B5A3BB9-CD14-4B40-BCEE-AD781DD15EE9}" type="parTrans" cxnId="{B9579A90-C3DC-47B4-8787-4DD0F412E9B5}">
      <dgm:prSet/>
      <dgm:spPr/>
      <dgm:t>
        <a:bodyPr/>
        <a:lstStyle/>
        <a:p>
          <a:endParaRPr lang="en-US"/>
        </a:p>
      </dgm:t>
    </dgm:pt>
    <dgm:pt modelId="{10EA2A00-6C1B-47AE-9A5B-F4A81C07649D}" type="sibTrans" cxnId="{B9579A90-C3DC-47B4-8787-4DD0F412E9B5}">
      <dgm:prSet/>
      <dgm:spPr/>
      <dgm:t>
        <a:bodyPr/>
        <a:lstStyle/>
        <a:p>
          <a:endParaRPr lang="en-US"/>
        </a:p>
      </dgm:t>
    </dgm:pt>
    <dgm:pt modelId="{51092310-59AB-405A-A0A5-B6423E33A768}">
      <dgm:prSet phldrT="[Text]"/>
      <dgm:spPr/>
      <dgm:t>
        <a:bodyPr/>
        <a:lstStyle/>
        <a:p>
          <a:r>
            <a:rPr lang="en-US" dirty="0" err="1" smtClean="0"/>
            <a:t>Thymeleaf</a:t>
          </a:r>
          <a:r>
            <a:rPr lang="en-US" dirty="0" smtClean="0"/>
            <a:t> Attributes (</a:t>
          </a:r>
          <a:r>
            <a:rPr lang="en-US" dirty="0" err="1" smtClean="0"/>
            <a:t>th:</a:t>
          </a:r>
          <a:r>
            <a:rPr lang="en-US" b="1" dirty="0" err="1" smtClean="0">
              <a:solidFill>
                <a:srgbClr val="0000FF"/>
              </a:solidFill>
            </a:rPr>
            <a:t>text</a:t>
          </a:r>
          <a:r>
            <a:rPr lang="en-US" dirty="0" smtClean="0"/>
            <a:t>)</a:t>
          </a:r>
          <a:endParaRPr lang="en-US" dirty="0"/>
        </a:p>
      </dgm:t>
    </dgm:pt>
    <dgm:pt modelId="{53AE1603-57CD-4B9F-977E-43D770994199}" type="parTrans" cxnId="{C2BC255E-9DF5-4814-A06E-1FF89440C74E}">
      <dgm:prSet/>
      <dgm:spPr/>
      <dgm:t>
        <a:bodyPr/>
        <a:lstStyle/>
        <a:p>
          <a:endParaRPr lang="en-US"/>
        </a:p>
      </dgm:t>
    </dgm:pt>
    <dgm:pt modelId="{DBD100DD-61F3-422D-B21D-80357B867345}" type="sibTrans" cxnId="{C2BC255E-9DF5-4814-A06E-1FF89440C74E}">
      <dgm:prSet/>
      <dgm:spPr/>
      <dgm:t>
        <a:bodyPr/>
        <a:lstStyle/>
        <a:p>
          <a:endParaRPr lang="en-US"/>
        </a:p>
      </dgm:t>
    </dgm:pt>
    <dgm:pt modelId="{E1CB7F70-9AA7-4758-864F-D794AA97FB56}">
      <dgm:prSet phldrT="[Text]"/>
      <dgm:spPr/>
      <dgm:t>
        <a:bodyPr/>
        <a:lstStyle/>
        <a:p>
          <a:r>
            <a:rPr lang="en-US" dirty="0" smtClean="0"/>
            <a:t>HTML Attributes (</a:t>
          </a:r>
          <a:r>
            <a:rPr lang="en-US" dirty="0" err="1" smtClean="0"/>
            <a:t>th:</a:t>
          </a:r>
          <a:r>
            <a:rPr lang="en-US" b="1" dirty="0" err="1" smtClean="0">
              <a:solidFill>
                <a:srgbClr val="0000FF"/>
              </a:solidFill>
            </a:rPr>
            <a:t>title</a:t>
          </a:r>
          <a:r>
            <a:rPr lang="en-US" dirty="0" smtClean="0"/>
            <a:t>)</a:t>
          </a:r>
          <a:endParaRPr lang="en-US" dirty="0"/>
        </a:p>
      </dgm:t>
    </dgm:pt>
    <dgm:pt modelId="{8352E185-3814-4D45-8C79-4BA49AF7136B}" type="parTrans" cxnId="{7B26E739-2820-4A0B-98D7-91441005CEEC}">
      <dgm:prSet/>
      <dgm:spPr/>
      <dgm:t>
        <a:bodyPr/>
        <a:lstStyle/>
        <a:p>
          <a:endParaRPr lang="en-US"/>
        </a:p>
      </dgm:t>
    </dgm:pt>
    <dgm:pt modelId="{4F53CCCD-39E0-4A22-AB70-9BF56E860D25}" type="sibTrans" cxnId="{7B26E739-2820-4A0B-98D7-91441005CEEC}">
      <dgm:prSet/>
      <dgm:spPr/>
      <dgm:t>
        <a:bodyPr/>
        <a:lstStyle/>
        <a:p>
          <a:endParaRPr lang="en-US"/>
        </a:p>
      </dgm:t>
    </dgm:pt>
    <dgm:pt modelId="{C8260BB0-8D7C-4BBA-AF08-E39DD8232528}">
      <dgm:prSet phldrT="[Text]"/>
      <dgm:spPr/>
      <dgm:t>
        <a:bodyPr/>
        <a:lstStyle/>
        <a:p>
          <a:r>
            <a:rPr lang="en-US" dirty="0" smtClean="0"/>
            <a:t>Standard Expressions</a:t>
          </a:r>
          <a:endParaRPr lang="en-US" dirty="0"/>
        </a:p>
      </dgm:t>
    </dgm:pt>
    <dgm:pt modelId="{88965A83-2D13-49FB-94D3-A11B58A13D47}" type="parTrans" cxnId="{4660D2D0-AC2E-4784-AA56-381A9C327D21}">
      <dgm:prSet/>
      <dgm:spPr/>
      <dgm:t>
        <a:bodyPr/>
        <a:lstStyle/>
        <a:p>
          <a:endParaRPr lang="en-US"/>
        </a:p>
      </dgm:t>
    </dgm:pt>
    <dgm:pt modelId="{B6C748E5-2787-4CB2-B56F-FA6319F59EB9}" type="sibTrans" cxnId="{4660D2D0-AC2E-4784-AA56-381A9C327D21}">
      <dgm:prSet/>
      <dgm:spPr/>
      <dgm:t>
        <a:bodyPr/>
        <a:lstStyle/>
        <a:p>
          <a:endParaRPr lang="en-US"/>
        </a:p>
      </dgm:t>
    </dgm:pt>
    <dgm:pt modelId="{76C1F3CD-C915-4DC7-902B-23915A406797}">
      <dgm:prSet phldrT="[Text]"/>
      <dgm:spPr/>
      <dgm:t>
        <a:bodyPr/>
        <a:lstStyle/>
        <a:p>
          <a:r>
            <a:rPr lang="en-US" b="1" dirty="0" smtClean="0">
              <a:solidFill>
                <a:srgbClr val="0000FF"/>
              </a:solidFill>
            </a:rPr>
            <a:t>$</a:t>
          </a:r>
          <a:r>
            <a:rPr lang="en-US" dirty="0" smtClean="0"/>
            <a:t>, </a:t>
          </a:r>
          <a:r>
            <a:rPr lang="en-US" b="1" dirty="0" smtClean="0">
              <a:solidFill>
                <a:srgbClr val="0000FF"/>
              </a:solidFill>
            </a:rPr>
            <a:t>*</a:t>
          </a:r>
          <a:r>
            <a:rPr lang="en-US" dirty="0" smtClean="0"/>
            <a:t>, </a:t>
          </a:r>
          <a:r>
            <a:rPr lang="en-US" b="1" dirty="0" smtClean="0">
              <a:solidFill>
                <a:srgbClr val="0000FF"/>
              </a:solidFill>
            </a:rPr>
            <a:t>@</a:t>
          </a:r>
          <a:r>
            <a:rPr lang="en-US" dirty="0" smtClean="0"/>
            <a:t>, </a:t>
          </a:r>
          <a:r>
            <a:rPr lang="en-US" b="1" dirty="0" smtClean="0">
              <a:solidFill>
                <a:srgbClr val="0000FF"/>
              </a:solidFill>
            </a:rPr>
            <a:t>~</a:t>
          </a:r>
          <a:r>
            <a:rPr lang="en-US" dirty="0" smtClean="0"/>
            <a:t>, </a:t>
          </a:r>
          <a:r>
            <a:rPr lang="en-US" b="1" dirty="0" smtClean="0">
              <a:solidFill>
                <a:srgbClr val="0000FF"/>
              </a:solidFill>
            </a:rPr>
            <a:t>#</a:t>
          </a:r>
          <a:endParaRPr lang="en-US" b="1" dirty="0">
            <a:solidFill>
              <a:srgbClr val="0000FF"/>
            </a:solidFill>
          </a:endParaRPr>
        </a:p>
      </dgm:t>
    </dgm:pt>
    <dgm:pt modelId="{7109ABB6-B9CC-4B17-B949-FD91FBE252F0}" type="parTrans" cxnId="{D53E3F9D-FDC6-44DE-9925-ED4D6716E7AF}">
      <dgm:prSet/>
      <dgm:spPr/>
      <dgm:t>
        <a:bodyPr/>
        <a:lstStyle/>
        <a:p>
          <a:endParaRPr lang="en-US"/>
        </a:p>
      </dgm:t>
    </dgm:pt>
    <dgm:pt modelId="{54A664B8-06B8-422F-9B6C-20547DA52FE5}" type="sibTrans" cxnId="{D53E3F9D-FDC6-44DE-9925-ED4D6716E7AF}">
      <dgm:prSet/>
      <dgm:spPr/>
      <dgm:t>
        <a:bodyPr/>
        <a:lstStyle/>
        <a:p>
          <a:endParaRPr lang="en-US"/>
        </a:p>
      </dgm:t>
    </dgm:pt>
    <dgm:pt modelId="{39BF2DF7-45A1-45F9-80BD-ADEDB5D3EF93}" type="pres">
      <dgm:prSet presAssocID="{6057C860-FDC4-4FE9-8F26-28C59B7E22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81C8C-EC9E-44C7-A64D-8DA523BC5467}" type="pres">
      <dgm:prSet presAssocID="{E39F46E7-523D-46A9-8DF9-10435810EEB5}" presName="hierRoot1" presStyleCnt="0"/>
      <dgm:spPr/>
    </dgm:pt>
    <dgm:pt modelId="{44A969B9-57C5-4C8C-BC01-003B0CDA24B3}" type="pres">
      <dgm:prSet presAssocID="{E39F46E7-523D-46A9-8DF9-10435810EEB5}" presName="composite" presStyleCnt="0"/>
      <dgm:spPr/>
    </dgm:pt>
    <dgm:pt modelId="{535ECCA4-BB61-475A-9240-D7D0A274825E}" type="pres">
      <dgm:prSet presAssocID="{E39F46E7-523D-46A9-8DF9-10435810EEB5}" presName="background" presStyleLbl="node0" presStyleIdx="0" presStyleCnt="1"/>
      <dgm:spPr/>
    </dgm:pt>
    <dgm:pt modelId="{8401008E-BCA9-46C1-A8AA-5629B291A5BE}" type="pres">
      <dgm:prSet presAssocID="{E39F46E7-523D-46A9-8DF9-10435810EEB5}" presName="text" presStyleLbl="fgAcc0" presStyleIdx="0" presStyleCnt="1" custScaleX="139050" custScaleY="78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E24AEE-A0EB-4CD4-B8FA-C8DB2F51B352}" type="pres">
      <dgm:prSet presAssocID="{E39F46E7-523D-46A9-8DF9-10435810EEB5}" presName="hierChild2" presStyleCnt="0"/>
      <dgm:spPr/>
    </dgm:pt>
    <dgm:pt modelId="{A00F572C-2B88-46C0-BA08-BB8B2AD10AD5}" type="pres">
      <dgm:prSet presAssocID="{0B5A3BB9-CD14-4B40-BCEE-AD781DD15EE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47B82F3-01C8-4306-9454-7FBC9F77297C}" type="pres">
      <dgm:prSet presAssocID="{EDC95B50-967C-4A44-A2C4-FF277AA23C1B}" presName="hierRoot2" presStyleCnt="0"/>
      <dgm:spPr/>
    </dgm:pt>
    <dgm:pt modelId="{8C320500-8C94-4A29-B748-203B148C163E}" type="pres">
      <dgm:prSet presAssocID="{EDC95B50-967C-4A44-A2C4-FF277AA23C1B}" presName="composite2" presStyleCnt="0"/>
      <dgm:spPr/>
    </dgm:pt>
    <dgm:pt modelId="{F4C304BB-36FD-45C7-BEEE-BC6684761FA0}" type="pres">
      <dgm:prSet presAssocID="{EDC95B50-967C-4A44-A2C4-FF277AA23C1B}" presName="background2" presStyleLbl="node2" presStyleIdx="0" presStyleCnt="2"/>
      <dgm:spPr/>
    </dgm:pt>
    <dgm:pt modelId="{9D91B90E-D7B7-4315-8F75-A794C92E107C}" type="pres">
      <dgm:prSet presAssocID="{EDC95B50-967C-4A44-A2C4-FF277AA23C1B}" presName="text2" presStyleLbl="fgAcc2" presStyleIdx="0" presStyleCnt="2" custScaleX="139050" custScaleY="78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AAE0C-7FC4-4EA5-84B0-844E7C370A84}" type="pres">
      <dgm:prSet presAssocID="{EDC95B50-967C-4A44-A2C4-FF277AA23C1B}" presName="hierChild3" presStyleCnt="0"/>
      <dgm:spPr/>
    </dgm:pt>
    <dgm:pt modelId="{A5878E7E-0D92-4D5D-87A2-C644DB93ABD2}" type="pres">
      <dgm:prSet presAssocID="{53AE1603-57CD-4B9F-977E-43D77099419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78AF4A7-02BB-4F86-841C-7FF95F60F76A}" type="pres">
      <dgm:prSet presAssocID="{51092310-59AB-405A-A0A5-B6423E33A768}" presName="hierRoot3" presStyleCnt="0"/>
      <dgm:spPr/>
    </dgm:pt>
    <dgm:pt modelId="{AE1088F3-C521-4169-8544-1C4E76A8FE4C}" type="pres">
      <dgm:prSet presAssocID="{51092310-59AB-405A-A0A5-B6423E33A768}" presName="composite3" presStyleCnt="0"/>
      <dgm:spPr/>
    </dgm:pt>
    <dgm:pt modelId="{B50F5498-C682-4FFE-8653-144357169EE5}" type="pres">
      <dgm:prSet presAssocID="{51092310-59AB-405A-A0A5-B6423E33A768}" presName="background3" presStyleLbl="node3" presStyleIdx="0" presStyleCnt="3"/>
      <dgm:spPr/>
    </dgm:pt>
    <dgm:pt modelId="{141E3418-36CC-4BFC-9D68-39D8EFB1E0FC}" type="pres">
      <dgm:prSet presAssocID="{51092310-59AB-405A-A0A5-B6423E33A768}" presName="text3" presStyleLbl="fgAcc3" presStyleIdx="0" presStyleCnt="3" custScaleX="139050" custScaleY="78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56574-0CB7-4238-9F7C-3215B4EC8256}" type="pres">
      <dgm:prSet presAssocID="{51092310-59AB-405A-A0A5-B6423E33A768}" presName="hierChild4" presStyleCnt="0"/>
      <dgm:spPr/>
    </dgm:pt>
    <dgm:pt modelId="{A65C51AA-C5A9-449E-9441-D5028AD89F15}" type="pres">
      <dgm:prSet presAssocID="{8352E185-3814-4D45-8C79-4BA49AF7136B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7EB87AB-9CF5-4B5A-9111-5EFF9BCC2CC6}" type="pres">
      <dgm:prSet presAssocID="{E1CB7F70-9AA7-4758-864F-D794AA97FB56}" presName="hierRoot3" presStyleCnt="0"/>
      <dgm:spPr/>
    </dgm:pt>
    <dgm:pt modelId="{E7857A8F-28C9-48C0-A2F3-E34DCA775843}" type="pres">
      <dgm:prSet presAssocID="{E1CB7F70-9AA7-4758-864F-D794AA97FB56}" presName="composite3" presStyleCnt="0"/>
      <dgm:spPr/>
    </dgm:pt>
    <dgm:pt modelId="{FEAF9AFE-6AA3-4BAC-9AC0-77D04605DEB6}" type="pres">
      <dgm:prSet presAssocID="{E1CB7F70-9AA7-4758-864F-D794AA97FB56}" presName="background3" presStyleLbl="node3" presStyleIdx="1" presStyleCnt="3"/>
      <dgm:spPr/>
    </dgm:pt>
    <dgm:pt modelId="{6D43F483-0FAC-427B-8139-319E9AB28E97}" type="pres">
      <dgm:prSet presAssocID="{E1CB7F70-9AA7-4758-864F-D794AA97FB56}" presName="text3" presStyleLbl="fgAcc3" presStyleIdx="1" presStyleCnt="3" custScaleX="139050" custScaleY="78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3AD9A5-4D76-4A81-8015-BAB79A5308FB}" type="pres">
      <dgm:prSet presAssocID="{E1CB7F70-9AA7-4758-864F-D794AA97FB56}" presName="hierChild4" presStyleCnt="0"/>
      <dgm:spPr/>
    </dgm:pt>
    <dgm:pt modelId="{FD541B58-F039-437F-9C64-7E9A456DEAAF}" type="pres">
      <dgm:prSet presAssocID="{88965A83-2D13-49FB-94D3-A11B58A13D4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7F6B456-3266-4B9D-8843-2185C7650C89}" type="pres">
      <dgm:prSet presAssocID="{C8260BB0-8D7C-4BBA-AF08-E39DD8232528}" presName="hierRoot2" presStyleCnt="0"/>
      <dgm:spPr/>
    </dgm:pt>
    <dgm:pt modelId="{022514F4-8C7E-4925-B094-02F5226CCCB5}" type="pres">
      <dgm:prSet presAssocID="{C8260BB0-8D7C-4BBA-AF08-E39DD8232528}" presName="composite2" presStyleCnt="0"/>
      <dgm:spPr/>
    </dgm:pt>
    <dgm:pt modelId="{30CD63B6-1C40-4E83-BB8B-EDD757D206BD}" type="pres">
      <dgm:prSet presAssocID="{C8260BB0-8D7C-4BBA-AF08-E39DD8232528}" presName="background2" presStyleLbl="node2" presStyleIdx="1" presStyleCnt="2"/>
      <dgm:spPr/>
    </dgm:pt>
    <dgm:pt modelId="{0A724AFD-2325-46B3-88F9-626C87C2CB3A}" type="pres">
      <dgm:prSet presAssocID="{C8260BB0-8D7C-4BBA-AF08-E39DD8232528}" presName="text2" presStyleLbl="fgAcc2" presStyleIdx="1" presStyleCnt="2" custScaleX="139050" custScaleY="78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6D678-C790-45C7-B33C-7248AC58A335}" type="pres">
      <dgm:prSet presAssocID="{C8260BB0-8D7C-4BBA-AF08-E39DD8232528}" presName="hierChild3" presStyleCnt="0"/>
      <dgm:spPr/>
    </dgm:pt>
    <dgm:pt modelId="{80D29A30-8345-46ED-B404-F5786CF368B2}" type="pres">
      <dgm:prSet presAssocID="{7109ABB6-B9CC-4B17-B949-FD91FBE252F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89E87169-702E-420F-BD41-9E188206B251}" type="pres">
      <dgm:prSet presAssocID="{76C1F3CD-C915-4DC7-902B-23915A406797}" presName="hierRoot3" presStyleCnt="0"/>
      <dgm:spPr/>
    </dgm:pt>
    <dgm:pt modelId="{69325E52-19F9-421B-8F07-06846FD37B31}" type="pres">
      <dgm:prSet presAssocID="{76C1F3CD-C915-4DC7-902B-23915A406797}" presName="composite3" presStyleCnt="0"/>
      <dgm:spPr/>
    </dgm:pt>
    <dgm:pt modelId="{2C110467-D271-4A87-A53F-EB5B27106589}" type="pres">
      <dgm:prSet presAssocID="{76C1F3CD-C915-4DC7-902B-23915A406797}" presName="background3" presStyleLbl="node3" presStyleIdx="2" presStyleCnt="3"/>
      <dgm:spPr/>
    </dgm:pt>
    <dgm:pt modelId="{66835178-8FC1-4918-AF44-184DE9DB298B}" type="pres">
      <dgm:prSet presAssocID="{76C1F3CD-C915-4DC7-902B-23915A406797}" presName="text3" presStyleLbl="fgAcc3" presStyleIdx="2" presStyleCnt="3" custScaleX="139050" custScaleY="78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5BAE1-201D-4A6C-A090-34C5EC6DF947}" type="pres">
      <dgm:prSet presAssocID="{76C1F3CD-C915-4DC7-902B-23915A406797}" presName="hierChild4" presStyleCnt="0"/>
      <dgm:spPr/>
    </dgm:pt>
  </dgm:ptLst>
  <dgm:cxnLst>
    <dgm:cxn modelId="{EC2A395E-6767-4BF8-88F1-0C82BA6235D9}" type="presOf" srcId="{76C1F3CD-C915-4DC7-902B-23915A406797}" destId="{66835178-8FC1-4918-AF44-184DE9DB298B}" srcOrd="0" destOrd="0" presId="urn:microsoft.com/office/officeart/2005/8/layout/hierarchy1"/>
    <dgm:cxn modelId="{7B26E739-2820-4A0B-98D7-91441005CEEC}" srcId="{EDC95B50-967C-4A44-A2C4-FF277AA23C1B}" destId="{E1CB7F70-9AA7-4758-864F-D794AA97FB56}" srcOrd="1" destOrd="0" parTransId="{8352E185-3814-4D45-8C79-4BA49AF7136B}" sibTransId="{4F53CCCD-39E0-4A22-AB70-9BF56E860D25}"/>
    <dgm:cxn modelId="{8FDF1DC7-E843-4AB4-8AD3-9938CEF1598D}" type="presOf" srcId="{7109ABB6-B9CC-4B17-B949-FD91FBE252F0}" destId="{80D29A30-8345-46ED-B404-F5786CF368B2}" srcOrd="0" destOrd="0" presId="urn:microsoft.com/office/officeart/2005/8/layout/hierarchy1"/>
    <dgm:cxn modelId="{2583E513-4EB9-4AC5-8AF2-F0D6E72FD633}" type="presOf" srcId="{51092310-59AB-405A-A0A5-B6423E33A768}" destId="{141E3418-36CC-4BFC-9D68-39D8EFB1E0FC}" srcOrd="0" destOrd="0" presId="urn:microsoft.com/office/officeart/2005/8/layout/hierarchy1"/>
    <dgm:cxn modelId="{3D0F53D4-7863-45CD-A8DB-FEC280F36062}" type="presOf" srcId="{E1CB7F70-9AA7-4758-864F-D794AA97FB56}" destId="{6D43F483-0FAC-427B-8139-319E9AB28E97}" srcOrd="0" destOrd="0" presId="urn:microsoft.com/office/officeart/2005/8/layout/hierarchy1"/>
    <dgm:cxn modelId="{4660D2D0-AC2E-4784-AA56-381A9C327D21}" srcId="{E39F46E7-523D-46A9-8DF9-10435810EEB5}" destId="{C8260BB0-8D7C-4BBA-AF08-E39DD8232528}" srcOrd="1" destOrd="0" parTransId="{88965A83-2D13-49FB-94D3-A11B58A13D47}" sibTransId="{B6C748E5-2787-4CB2-B56F-FA6319F59EB9}"/>
    <dgm:cxn modelId="{DB11103B-718A-4FFF-AEBC-5D9BD20CE90F}" srcId="{6057C860-FDC4-4FE9-8F26-28C59B7E220E}" destId="{E39F46E7-523D-46A9-8DF9-10435810EEB5}" srcOrd="0" destOrd="0" parTransId="{0E8E911F-CFFA-4FAD-AE1D-8FBB1ED31307}" sibTransId="{AF406AA2-7B6D-4D44-B8CE-8ED9A2423EE9}"/>
    <dgm:cxn modelId="{DE5637CD-7A2C-45D3-A74B-9768F930A022}" type="presOf" srcId="{0B5A3BB9-CD14-4B40-BCEE-AD781DD15EE9}" destId="{A00F572C-2B88-46C0-BA08-BB8B2AD10AD5}" srcOrd="0" destOrd="0" presId="urn:microsoft.com/office/officeart/2005/8/layout/hierarchy1"/>
    <dgm:cxn modelId="{9231DA0A-C889-4136-9487-CF1E4DE15049}" type="presOf" srcId="{8352E185-3814-4D45-8C79-4BA49AF7136B}" destId="{A65C51AA-C5A9-449E-9441-D5028AD89F15}" srcOrd="0" destOrd="0" presId="urn:microsoft.com/office/officeart/2005/8/layout/hierarchy1"/>
    <dgm:cxn modelId="{B9579A90-C3DC-47B4-8787-4DD0F412E9B5}" srcId="{E39F46E7-523D-46A9-8DF9-10435810EEB5}" destId="{EDC95B50-967C-4A44-A2C4-FF277AA23C1B}" srcOrd="0" destOrd="0" parTransId="{0B5A3BB9-CD14-4B40-BCEE-AD781DD15EE9}" sibTransId="{10EA2A00-6C1B-47AE-9A5B-F4A81C07649D}"/>
    <dgm:cxn modelId="{FE6CA6FE-C8B2-4955-BAF6-6568E22BDC38}" type="presOf" srcId="{53AE1603-57CD-4B9F-977E-43D770994199}" destId="{A5878E7E-0D92-4D5D-87A2-C644DB93ABD2}" srcOrd="0" destOrd="0" presId="urn:microsoft.com/office/officeart/2005/8/layout/hierarchy1"/>
    <dgm:cxn modelId="{D53E3F9D-FDC6-44DE-9925-ED4D6716E7AF}" srcId="{C8260BB0-8D7C-4BBA-AF08-E39DD8232528}" destId="{76C1F3CD-C915-4DC7-902B-23915A406797}" srcOrd="0" destOrd="0" parTransId="{7109ABB6-B9CC-4B17-B949-FD91FBE252F0}" sibTransId="{54A664B8-06B8-422F-9B6C-20547DA52FE5}"/>
    <dgm:cxn modelId="{C2BC255E-9DF5-4814-A06E-1FF89440C74E}" srcId="{EDC95B50-967C-4A44-A2C4-FF277AA23C1B}" destId="{51092310-59AB-405A-A0A5-B6423E33A768}" srcOrd="0" destOrd="0" parTransId="{53AE1603-57CD-4B9F-977E-43D770994199}" sibTransId="{DBD100DD-61F3-422D-B21D-80357B867345}"/>
    <dgm:cxn modelId="{FDDD9F7A-9941-4A52-8267-0E6F7B534ED1}" type="presOf" srcId="{C8260BB0-8D7C-4BBA-AF08-E39DD8232528}" destId="{0A724AFD-2325-46B3-88F9-626C87C2CB3A}" srcOrd="0" destOrd="0" presId="urn:microsoft.com/office/officeart/2005/8/layout/hierarchy1"/>
    <dgm:cxn modelId="{CBA5DA6F-ED49-477C-B10F-9F8EFB10B7D4}" type="presOf" srcId="{88965A83-2D13-49FB-94D3-A11B58A13D47}" destId="{FD541B58-F039-437F-9C64-7E9A456DEAAF}" srcOrd="0" destOrd="0" presId="urn:microsoft.com/office/officeart/2005/8/layout/hierarchy1"/>
    <dgm:cxn modelId="{C905F7B7-15C4-4311-B0D9-363E87E0FF62}" type="presOf" srcId="{E39F46E7-523D-46A9-8DF9-10435810EEB5}" destId="{8401008E-BCA9-46C1-A8AA-5629B291A5BE}" srcOrd="0" destOrd="0" presId="urn:microsoft.com/office/officeart/2005/8/layout/hierarchy1"/>
    <dgm:cxn modelId="{4E1BC955-040C-495B-9911-6AB6E1E5F112}" type="presOf" srcId="{EDC95B50-967C-4A44-A2C4-FF277AA23C1B}" destId="{9D91B90E-D7B7-4315-8F75-A794C92E107C}" srcOrd="0" destOrd="0" presId="urn:microsoft.com/office/officeart/2005/8/layout/hierarchy1"/>
    <dgm:cxn modelId="{D3E75E0F-78EA-476E-B3C4-B847F4ABBA03}" type="presOf" srcId="{6057C860-FDC4-4FE9-8F26-28C59B7E220E}" destId="{39BF2DF7-45A1-45F9-80BD-ADEDB5D3EF93}" srcOrd="0" destOrd="0" presId="urn:microsoft.com/office/officeart/2005/8/layout/hierarchy1"/>
    <dgm:cxn modelId="{2C8243A2-4BB6-4526-8331-70E851788B16}" type="presParOf" srcId="{39BF2DF7-45A1-45F9-80BD-ADEDB5D3EF93}" destId="{AFB81C8C-EC9E-44C7-A64D-8DA523BC5467}" srcOrd="0" destOrd="0" presId="urn:microsoft.com/office/officeart/2005/8/layout/hierarchy1"/>
    <dgm:cxn modelId="{A84446F6-621D-4F0C-B56E-CA7381AF655F}" type="presParOf" srcId="{AFB81C8C-EC9E-44C7-A64D-8DA523BC5467}" destId="{44A969B9-57C5-4C8C-BC01-003B0CDA24B3}" srcOrd="0" destOrd="0" presId="urn:microsoft.com/office/officeart/2005/8/layout/hierarchy1"/>
    <dgm:cxn modelId="{9CD08F6E-398E-469B-B262-17131EA8A7D6}" type="presParOf" srcId="{44A969B9-57C5-4C8C-BC01-003B0CDA24B3}" destId="{535ECCA4-BB61-475A-9240-D7D0A274825E}" srcOrd="0" destOrd="0" presId="urn:microsoft.com/office/officeart/2005/8/layout/hierarchy1"/>
    <dgm:cxn modelId="{06266C9D-EA5D-45BA-A24B-81B2F0AA34A9}" type="presParOf" srcId="{44A969B9-57C5-4C8C-BC01-003B0CDA24B3}" destId="{8401008E-BCA9-46C1-A8AA-5629B291A5BE}" srcOrd="1" destOrd="0" presId="urn:microsoft.com/office/officeart/2005/8/layout/hierarchy1"/>
    <dgm:cxn modelId="{AA2F9758-51A7-4287-81A3-7F8E4B3B52E6}" type="presParOf" srcId="{AFB81C8C-EC9E-44C7-A64D-8DA523BC5467}" destId="{D2E24AEE-A0EB-4CD4-B8FA-C8DB2F51B352}" srcOrd="1" destOrd="0" presId="urn:microsoft.com/office/officeart/2005/8/layout/hierarchy1"/>
    <dgm:cxn modelId="{686F784A-6A22-4331-836B-43A7EC61B90E}" type="presParOf" srcId="{D2E24AEE-A0EB-4CD4-B8FA-C8DB2F51B352}" destId="{A00F572C-2B88-46C0-BA08-BB8B2AD10AD5}" srcOrd="0" destOrd="0" presId="urn:microsoft.com/office/officeart/2005/8/layout/hierarchy1"/>
    <dgm:cxn modelId="{0B47BB4F-E267-461F-A2F7-F7001C626714}" type="presParOf" srcId="{D2E24AEE-A0EB-4CD4-B8FA-C8DB2F51B352}" destId="{047B82F3-01C8-4306-9454-7FBC9F77297C}" srcOrd="1" destOrd="0" presId="urn:microsoft.com/office/officeart/2005/8/layout/hierarchy1"/>
    <dgm:cxn modelId="{DC56D445-5E93-47EB-80B2-427C76C152AA}" type="presParOf" srcId="{047B82F3-01C8-4306-9454-7FBC9F77297C}" destId="{8C320500-8C94-4A29-B748-203B148C163E}" srcOrd="0" destOrd="0" presId="urn:microsoft.com/office/officeart/2005/8/layout/hierarchy1"/>
    <dgm:cxn modelId="{34CD1A8B-816A-4139-B3E5-D397C2617D97}" type="presParOf" srcId="{8C320500-8C94-4A29-B748-203B148C163E}" destId="{F4C304BB-36FD-45C7-BEEE-BC6684761FA0}" srcOrd="0" destOrd="0" presId="urn:microsoft.com/office/officeart/2005/8/layout/hierarchy1"/>
    <dgm:cxn modelId="{C6C1A20C-1F90-4DCC-8E7C-84C328B99EDA}" type="presParOf" srcId="{8C320500-8C94-4A29-B748-203B148C163E}" destId="{9D91B90E-D7B7-4315-8F75-A794C92E107C}" srcOrd="1" destOrd="0" presId="urn:microsoft.com/office/officeart/2005/8/layout/hierarchy1"/>
    <dgm:cxn modelId="{A8C4374A-C734-4E1E-8E9F-EFAAC9184E84}" type="presParOf" srcId="{047B82F3-01C8-4306-9454-7FBC9F77297C}" destId="{D8FAAE0C-7FC4-4EA5-84B0-844E7C370A84}" srcOrd="1" destOrd="0" presId="urn:microsoft.com/office/officeart/2005/8/layout/hierarchy1"/>
    <dgm:cxn modelId="{52B4C114-049E-4CD8-B93A-7C715D370421}" type="presParOf" srcId="{D8FAAE0C-7FC4-4EA5-84B0-844E7C370A84}" destId="{A5878E7E-0D92-4D5D-87A2-C644DB93ABD2}" srcOrd="0" destOrd="0" presId="urn:microsoft.com/office/officeart/2005/8/layout/hierarchy1"/>
    <dgm:cxn modelId="{F738329E-E59B-4DE2-876A-37E6491F62B9}" type="presParOf" srcId="{D8FAAE0C-7FC4-4EA5-84B0-844E7C370A84}" destId="{478AF4A7-02BB-4F86-841C-7FF95F60F76A}" srcOrd="1" destOrd="0" presId="urn:microsoft.com/office/officeart/2005/8/layout/hierarchy1"/>
    <dgm:cxn modelId="{1947731C-1883-41D1-9507-8B936F61CCC0}" type="presParOf" srcId="{478AF4A7-02BB-4F86-841C-7FF95F60F76A}" destId="{AE1088F3-C521-4169-8544-1C4E76A8FE4C}" srcOrd="0" destOrd="0" presId="urn:microsoft.com/office/officeart/2005/8/layout/hierarchy1"/>
    <dgm:cxn modelId="{FA70566E-BAEB-4C2D-8238-BC2092BF9714}" type="presParOf" srcId="{AE1088F3-C521-4169-8544-1C4E76A8FE4C}" destId="{B50F5498-C682-4FFE-8653-144357169EE5}" srcOrd="0" destOrd="0" presId="urn:microsoft.com/office/officeart/2005/8/layout/hierarchy1"/>
    <dgm:cxn modelId="{6BA2700D-06EB-403B-9BE1-D6E7B5B1AF84}" type="presParOf" srcId="{AE1088F3-C521-4169-8544-1C4E76A8FE4C}" destId="{141E3418-36CC-4BFC-9D68-39D8EFB1E0FC}" srcOrd="1" destOrd="0" presId="urn:microsoft.com/office/officeart/2005/8/layout/hierarchy1"/>
    <dgm:cxn modelId="{7C35AA7E-0EC5-431B-B143-A7286555B48A}" type="presParOf" srcId="{478AF4A7-02BB-4F86-841C-7FF95F60F76A}" destId="{AFB56574-0CB7-4238-9F7C-3215B4EC8256}" srcOrd="1" destOrd="0" presId="urn:microsoft.com/office/officeart/2005/8/layout/hierarchy1"/>
    <dgm:cxn modelId="{9A73D5F7-64E4-4614-BB74-09D98673B5D0}" type="presParOf" srcId="{D8FAAE0C-7FC4-4EA5-84B0-844E7C370A84}" destId="{A65C51AA-C5A9-449E-9441-D5028AD89F15}" srcOrd="2" destOrd="0" presId="urn:microsoft.com/office/officeart/2005/8/layout/hierarchy1"/>
    <dgm:cxn modelId="{92593C1E-B7D9-4171-9EE3-6ABB16650B68}" type="presParOf" srcId="{D8FAAE0C-7FC4-4EA5-84B0-844E7C370A84}" destId="{E7EB87AB-9CF5-4B5A-9111-5EFF9BCC2CC6}" srcOrd="3" destOrd="0" presId="urn:microsoft.com/office/officeart/2005/8/layout/hierarchy1"/>
    <dgm:cxn modelId="{AF20ED13-7F0B-49C9-8CD3-092C9B29B5C1}" type="presParOf" srcId="{E7EB87AB-9CF5-4B5A-9111-5EFF9BCC2CC6}" destId="{E7857A8F-28C9-48C0-A2F3-E34DCA775843}" srcOrd="0" destOrd="0" presId="urn:microsoft.com/office/officeart/2005/8/layout/hierarchy1"/>
    <dgm:cxn modelId="{55A087DE-F31E-456B-8DC1-44A648345261}" type="presParOf" srcId="{E7857A8F-28C9-48C0-A2F3-E34DCA775843}" destId="{FEAF9AFE-6AA3-4BAC-9AC0-77D04605DEB6}" srcOrd="0" destOrd="0" presId="urn:microsoft.com/office/officeart/2005/8/layout/hierarchy1"/>
    <dgm:cxn modelId="{B0486D76-8953-405B-BEF2-BDD17C247519}" type="presParOf" srcId="{E7857A8F-28C9-48C0-A2F3-E34DCA775843}" destId="{6D43F483-0FAC-427B-8139-319E9AB28E97}" srcOrd="1" destOrd="0" presId="urn:microsoft.com/office/officeart/2005/8/layout/hierarchy1"/>
    <dgm:cxn modelId="{F64D25E5-262B-4B9C-9E9B-74905098D222}" type="presParOf" srcId="{E7EB87AB-9CF5-4B5A-9111-5EFF9BCC2CC6}" destId="{EC3AD9A5-4D76-4A81-8015-BAB79A5308FB}" srcOrd="1" destOrd="0" presId="urn:microsoft.com/office/officeart/2005/8/layout/hierarchy1"/>
    <dgm:cxn modelId="{244F7F6A-3E52-45F3-9259-EC9B9C66A0EB}" type="presParOf" srcId="{D2E24AEE-A0EB-4CD4-B8FA-C8DB2F51B352}" destId="{FD541B58-F039-437F-9C64-7E9A456DEAAF}" srcOrd="2" destOrd="0" presId="urn:microsoft.com/office/officeart/2005/8/layout/hierarchy1"/>
    <dgm:cxn modelId="{60204E40-4207-4E6B-A954-DE20407C42AF}" type="presParOf" srcId="{D2E24AEE-A0EB-4CD4-B8FA-C8DB2F51B352}" destId="{77F6B456-3266-4B9D-8843-2185C7650C89}" srcOrd="3" destOrd="0" presId="urn:microsoft.com/office/officeart/2005/8/layout/hierarchy1"/>
    <dgm:cxn modelId="{247313B1-9DAA-4895-9C60-22D5FBEFE754}" type="presParOf" srcId="{77F6B456-3266-4B9D-8843-2185C7650C89}" destId="{022514F4-8C7E-4925-B094-02F5226CCCB5}" srcOrd="0" destOrd="0" presId="urn:microsoft.com/office/officeart/2005/8/layout/hierarchy1"/>
    <dgm:cxn modelId="{07964C4A-8BFF-43EE-B3B8-ECC846B067F8}" type="presParOf" srcId="{022514F4-8C7E-4925-B094-02F5226CCCB5}" destId="{30CD63B6-1C40-4E83-BB8B-EDD757D206BD}" srcOrd="0" destOrd="0" presId="urn:microsoft.com/office/officeart/2005/8/layout/hierarchy1"/>
    <dgm:cxn modelId="{3BCC1215-0AFB-44AC-B95E-C9975D7C5D17}" type="presParOf" srcId="{022514F4-8C7E-4925-B094-02F5226CCCB5}" destId="{0A724AFD-2325-46B3-88F9-626C87C2CB3A}" srcOrd="1" destOrd="0" presId="urn:microsoft.com/office/officeart/2005/8/layout/hierarchy1"/>
    <dgm:cxn modelId="{E4FBE387-4112-49DF-830F-0603BA22D964}" type="presParOf" srcId="{77F6B456-3266-4B9D-8843-2185C7650C89}" destId="{84D6D678-C790-45C7-B33C-7248AC58A335}" srcOrd="1" destOrd="0" presId="urn:microsoft.com/office/officeart/2005/8/layout/hierarchy1"/>
    <dgm:cxn modelId="{7D9936B6-DCE3-42C0-889D-54B43D5F710F}" type="presParOf" srcId="{84D6D678-C790-45C7-B33C-7248AC58A335}" destId="{80D29A30-8345-46ED-B404-F5786CF368B2}" srcOrd="0" destOrd="0" presId="urn:microsoft.com/office/officeart/2005/8/layout/hierarchy1"/>
    <dgm:cxn modelId="{5ED0F488-8BEB-4B02-B726-9975BA012F00}" type="presParOf" srcId="{84D6D678-C790-45C7-B33C-7248AC58A335}" destId="{89E87169-702E-420F-BD41-9E188206B251}" srcOrd="1" destOrd="0" presId="urn:microsoft.com/office/officeart/2005/8/layout/hierarchy1"/>
    <dgm:cxn modelId="{6C142BD6-360A-40B9-83C7-B255B3107DCF}" type="presParOf" srcId="{89E87169-702E-420F-BD41-9E188206B251}" destId="{69325E52-19F9-421B-8F07-06846FD37B31}" srcOrd="0" destOrd="0" presId="urn:microsoft.com/office/officeart/2005/8/layout/hierarchy1"/>
    <dgm:cxn modelId="{6D08A6C8-4842-46CF-9F71-5E54247EE1DB}" type="presParOf" srcId="{69325E52-19F9-421B-8F07-06846FD37B31}" destId="{2C110467-D271-4A87-A53F-EB5B27106589}" srcOrd="0" destOrd="0" presId="urn:microsoft.com/office/officeart/2005/8/layout/hierarchy1"/>
    <dgm:cxn modelId="{B783336B-EA16-4F35-BD92-E6272FC8F86F}" type="presParOf" srcId="{69325E52-19F9-421B-8F07-06846FD37B31}" destId="{66835178-8FC1-4918-AF44-184DE9DB298B}" srcOrd="1" destOrd="0" presId="urn:microsoft.com/office/officeart/2005/8/layout/hierarchy1"/>
    <dgm:cxn modelId="{C2E34AB4-B431-448B-BA9C-40049463B79F}" type="presParOf" srcId="{89E87169-702E-420F-BD41-9E188206B251}" destId="{6215BAE1-201D-4A6C-A090-34C5EC6DF9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E03BF-E65B-4A4B-8890-9915334DF3A5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CBD1E0-3103-46C3-BFDF-CCC1F7DCCBAC}">
      <dgm:prSet phldrT="[Text]"/>
      <dgm:spPr/>
      <dgm:t>
        <a:bodyPr/>
        <a:lstStyle/>
        <a:p>
          <a:r>
            <a:rPr lang="en-US" dirty="0" smtClean="0"/>
            <a:t>SE</a:t>
          </a:r>
          <a:endParaRPr lang="en-US" dirty="0"/>
        </a:p>
      </dgm:t>
    </dgm:pt>
    <dgm:pt modelId="{7336E657-B352-49D0-BEF1-D8DDECB29D98}" type="parTrans" cxnId="{E6F457E4-AB13-45D7-A229-71F5A142E4D1}">
      <dgm:prSet/>
      <dgm:spPr/>
      <dgm:t>
        <a:bodyPr/>
        <a:lstStyle/>
        <a:p>
          <a:endParaRPr lang="en-US"/>
        </a:p>
      </dgm:t>
    </dgm:pt>
    <dgm:pt modelId="{5AD2FE87-6AE6-41E3-A55B-D4F894077D43}" type="sibTrans" cxnId="{E6F457E4-AB13-45D7-A229-71F5A142E4D1}">
      <dgm:prSet/>
      <dgm:spPr/>
      <dgm:t>
        <a:bodyPr/>
        <a:lstStyle/>
        <a:p>
          <a:endParaRPr lang="en-US"/>
        </a:p>
      </dgm:t>
    </dgm:pt>
    <dgm:pt modelId="{9E54FA84-28D7-4D32-A2E6-0B3A1F149E21}">
      <dgm:prSet phldrT="[Text]"/>
      <dgm:spPr/>
      <dgm:t>
        <a:bodyPr/>
        <a:lstStyle/>
        <a:p>
          <a:r>
            <a:rPr lang="en-US" dirty="0" smtClean="0"/>
            <a:t>${}</a:t>
          </a:r>
          <a:endParaRPr lang="en-US" dirty="0"/>
        </a:p>
      </dgm:t>
    </dgm:pt>
    <dgm:pt modelId="{FA5EA9EF-5984-446F-B90B-E48665F72435}" type="parTrans" cxnId="{877BFA52-A492-44B0-9739-26E11A7A920F}">
      <dgm:prSet/>
      <dgm:spPr/>
      <dgm:t>
        <a:bodyPr/>
        <a:lstStyle/>
        <a:p>
          <a:endParaRPr lang="en-US"/>
        </a:p>
      </dgm:t>
    </dgm:pt>
    <dgm:pt modelId="{5E2AA92D-4604-4CB4-B12D-452929A6D167}" type="sibTrans" cxnId="{877BFA52-A492-44B0-9739-26E11A7A920F}">
      <dgm:prSet/>
      <dgm:spPr/>
      <dgm:t>
        <a:bodyPr/>
        <a:lstStyle/>
        <a:p>
          <a:endParaRPr lang="en-US"/>
        </a:p>
      </dgm:t>
    </dgm:pt>
    <dgm:pt modelId="{5E523CD9-CE69-4563-88E9-2E909F392FD8}">
      <dgm:prSet phldrT="[Text]"/>
      <dgm:spPr/>
      <dgm:t>
        <a:bodyPr/>
        <a:lstStyle/>
        <a:p>
          <a:r>
            <a:rPr lang="en-US" dirty="0" smtClean="0"/>
            <a:t>*{}</a:t>
          </a:r>
          <a:endParaRPr lang="en-US" dirty="0"/>
        </a:p>
      </dgm:t>
    </dgm:pt>
    <dgm:pt modelId="{6CF0DE0B-3B80-4FD9-95F0-2A47C7146CE7}" type="parTrans" cxnId="{69F6A1BE-CDF8-481F-99CE-BAF78016C4C0}">
      <dgm:prSet/>
      <dgm:spPr/>
      <dgm:t>
        <a:bodyPr/>
        <a:lstStyle/>
        <a:p>
          <a:endParaRPr lang="en-US"/>
        </a:p>
      </dgm:t>
    </dgm:pt>
    <dgm:pt modelId="{5475F79F-4CE1-44B4-A3C6-13211B1562FF}" type="sibTrans" cxnId="{69F6A1BE-CDF8-481F-99CE-BAF78016C4C0}">
      <dgm:prSet/>
      <dgm:spPr/>
      <dgm:t>
        <a:bodyPr/>
        <a:lstStyle/>
        <a:p>
          <a:endParaRPr lang="en-US"/>
        </a:p>
      </dgm:t>
    </dgm:pt>
    <dgm:pt modelId="{B5235AEC-F1A7-446A-AE2F-10B597D4EEB4}">
      <dgm:prSet phldrT="[Text]"/>
      <dgm:spPr/>
      <dgm:t>
        <a:bodyPr/>
        <a:lstStyle/>
        <a:p>
          <a:r>
            <a:rPr lang="en-US" dirty="0" smtClean="0"/>
            <a:t>#{}</a:t>
          </a:r>
          <a:endParaRPr lang="en-US" dirty="0"/>
        </a:p>
      </dgm:t>
    </dgm:pt>
    <dgm:pt modelId="{BC60923F-1928-43D6-BAED-554D04FD4293}" type="parTrans" cxnId="{5457EDF2-E29B-4829-B5D1-96E38CDA7EC0}">
      <dgm:prSet/>
      <dgm:spPr/>
      <dgm:t>
        <a:bodyPr/>
        <a:lstStyle/>
        <a:p>
          <a:endParaRPr lang="en-US"/>
        </a:p>
      </dgm:t>
    </dgm:pt>
    <dgm:pt modelId="{57CC1107-7B97-4C50-BBF2-2478543CA6D4}" type="sibTrans" cxnId="{5457EDF2-E29B-4829-B5D1-96E38CDA7EC0}">
      <dgm:prSet/>
      <dgm:spPr/>
      <dgm:t>
        <a:bodyPr/>
        <a:lstStyle/>
        <a:p>
          <a:endParaRPr lang="en-US"/>
        </a:p>
      </dgm:t>
    </dgm:pt>
    <dgm:pt modelId="{3B45D6A1-C83D-40B4-B07D-2ED417D3B359}">
      <dgm:prSet phldrT="[Text]"/>
      <dgm:spPr/>
      <dgm:t>
        <a:bodyPr/>
        <a:lstStyle/>
        <a:p>
          <a:r>
            <a:rPr lang="en-US" dirty="0" smtClean="0"/>
            <a:t>~{}</a:t>
          </a:r>
          <a:endParaRPr lang="en-US" dirty="0"/>
        </a:p>
      </dgm:t>
    </dgm:pt>
    <dgm:pt modelId="{C9755FD1-2061-4412-B99A-29FDEF2D615B}" type="parTrans" cxnId="{C3EF4F51-BFE4-425D-BE6B-F870D3B3340D}">
      <dgm:prSet/>
      <dgm:spPr/>
      <dgm:t>
        <a:bodyPr/>
        <a:lstStyle/>
        <a:p>
          <a:endParaRPr lang="en-US"/>
        </a:p>
      </dgm:t>
    </dgm:pt>
    <dgm:pt modelId="{237B19A0-0954-459B-9925-2358112A2348}" type="sibTrans" cxnId="{C3EF4F51-BFE4-425D-BE6B-F870D3B3340D}">
      <dgm:prSet/>
      <dgm:spPr/>
      <dgm:t>
        <a:bodyPr/>
        <a:lstStyle/>
        <a:p>
          <a:endParaRPr lang="en-US"/>
        </a:p>
      </dgm:t>
    </dgm:pt>
    <dgm:pt modelId="{9C0E2CC5-F4F8-44E4-BD10-E5D4647E3FB3}">
      <dgm:prSet phldrT="[Text]"/>
      <dgm:spPr/>
      <dgm:t>
        <a:bodyPr/>
        <a:lstStyle/>
        <a:p>
          <a:r>
            <a:rPr lang="en-US" dirty="0" smtClean="0"/>
            <a:t>@{}</a:t>
          </a:r>
          <a:endParaRPr lang="en-US" dirty="0"/>
        </a:p>
      </dgm:t>
    </dgm:pt>
    <dgm:pt modelId="{887722DE-1B29-43CA-B619-974E41D6A222}" type="parTrans" cxnId="{70F4D517-29D8-4684-A4D2-9CB491A8CA03}">
      <dgm:prSet/>
      <dgm:spPr/>
      <dgm:t>
        <a:bodyPr/>
        <a:lstStyle/>
        <a:p>
          <a:endParaRPr lang="en-US"/>
        </a:p>
      </dgm:t>
    </dgm:pt>
    <dgm:pt modelId="{ED29D58A-1654-4268-BD74-212CACD8960D}" type="sibTrans" cxnId="{70F4D517-29D8-4684-A4D2-9CB491A8CA03}">
      <dgm:prSet/>
      <dgm:spPr/>
      <dgm:t>
        <a:bodyPr/>
        <a:lstStyle/>
        <a:p>
          <a:endParaRPr lang="en-US"/>
        </a:p>
      </dgm:t>
    </dgm:pt>
    <dgm:pt modelId="{F39D5527-03EF-46C6-97E9-92D35572DAC0}" type="pres">
      <dgm:prSet presAssocID="{EBAE03BF-E65B-4A4B-8890-9915334DF3A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60FCEF-499A-4F11-B881-9EA8EF64BF29}" type="pres">
      <dgm:prSet presAssocID="{88CBD1E0-3103-46C3-BFDF-CCC1F7DCCBAC}" presName="centerShape" presStyleLbl="node0" presStyleIdx="0" presStyleCnt="1"/>
      <dgm:spPr/>
      <dgm:t>
        <a:bodyPr/>
        <a:lstStyle/>
        <a:p>
          <a:endParaRPr lang="en-US"/>
        </a:p>
      </dgm:t>
    </dgm:pt>
    <dgm:pt modelId="{67DD11BD-65BF-49A4-9434-C6887AD41FE5}" type="pres">
      <dgm:prSet presAssocID="{FA5EA9EF-5984-446F-B90B-E48665F72435}" presName="Name9" presStyleLbl="parChTrans1D2" presStyleIdx="0" presStyleCnt="5"/>
      <dgm:spPr/>
      <dgm:t>
        <a:bodyPr/>
        <a:lstStyle/>
        <a:p>
          <a:endParaRPr lang="en-US"/>
        </a:p>
      </dgm:t>
    </dgm:pt>
    <dgm:pt modelId="{124A641E-5838-4C01-ABD2-6A135D89B87D}" type="pres">
      <dgm:prSet presAssocID="{FA5EA9EF-5984-446F-B90B-E48665F72435}" presName="connTx" presStyleLbl="parChTrans1D2" presStyleIdx="0" presStyleCnt="5"/>
      <dgm:spPr/>
      <dgm:t>
        <a:bodyPr/>
        <a:lstStyle/>
        <a:p>
          <a:endParaRPr lang="en-US"/>
        </a:p>
      </dgm:t>
    </dgm:pt>
    <dgm:pt modelId="{9A14B880-C86A-43BF-A50D-50DCB8B2DDA7}" type="pres">
      <dgm:prSet presAssocID="{9E54FA84-28D7-4D32-A2E6-0B3A1F149E2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7C177-A5FB-4E85-838D-211B7A45EDAE}" type="pres">
      <dgm:prSet presAssocID="{6CF0DE0B-3B80-4FD9-95F0-2A47C7146CE7}" presName="Name9" presStyleLbl="parChTrans1D2" presStyleIdx="1" presStyleCnt="5"/>
      <dgm:spPr/>
      <dgm:t>
        <a:bodyPr/>
        <a:lstStyle/>
        <a:p>
          <a:endParaRPr lang="en-US"/>
        </a:p>
      </dgm:t>
    </dgm:pt>
    <dgm:pt modelId="{55642308-4FAC-42A8-B621-AAAB1803C299}" type="pres">
      <dgm:prSet presAssocID="{6CF0DE0B-3B80-4FD9-95F0-2A47C7146CE7}" presName="connTx" presStyleLbl="parChTrans1D2" presStyleIdx="1" presStyleCnt="5"/>
      <dgm:spPr/>
      <dgm:t>
        <a:bodyPr/>
        <a:lstStyle/>
        <a:p>
          <a:endParaRPr lang="en-US"/>
        </a:p>
      </dgm:t>
    </dgm:pt>
    <dgm:pt modelId="{B30F313B-49F4-4D07-8FE5-3234207BDF4A}" type="pres">
      <dgm:prSet presAssocID="{5E523CD9-CE69-4563-88E9-2E909F392FD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A2EDC-A0DE-4091-987C-34A49C9249F0}" type="pres">
      <dgm:prSet presAssocID="{BC60923F-1928-43D6-BAED-554D04FD4293}" presName="Name9" presStyleLbl="parChTrans1D2" presStyleIdx="2" presStyleCnt="5"/>
      <dgm:spPr/>
      <dgm:t>
        <a:bodyPr/>
        <a:lstStyle/>
        <a:p>
          <a:endParaRPr lang="en-US"/>
        </a:p>
      </dgm:t>
    </dgm:pt>
    <dgm:pt modelId="{FA1BA59A-F123-4C28-9BC4-5D6A23036D72}" type="pres">
      <dgm:prSet presAssocID="{BC60923F-1928-43D6-BAED-554D04FD429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00B6940-4496-403A-B902-42264A7B9DEB}" type="pres">
      <dgm:prSet presAssocID="{B5235AEC-F1A7-446A-AE2F-10B597D4EEB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0676D-6C71-44FD-9F53-48F63909CCE6}" type="pres">
      <dgm:prSet presAssocID="{C9755FD1-2061-4412-B99A-29FDEF2D615B}" presName="Name9" presStyleLbl="parChTrans1D2" presStyleIdx="3" presStyleCnt="5"/>
      <dgm:spPr/>
      <dgm:t>
        <a:bodyPr/>
        <a:lstStyle/>
        <a:p>
          <a:endParaRPr lang="en-US"/>
        </a:p>
      </dgm:t>
    </dgm:pt>
    <dgm:pt modelId="{E8DBBCA4-EF04-4022-852B-D6D15AA7BAC7}" type="pres">
      <dgm:prSet presAssocID="{C9755FD1-2061-4412-B99A-29FDEF2D615B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750D762-47AC-49E2-ADB0-9FD99BD0909F}" type="pres">
      <dgm:prSet presAssocID="{3B45D6A1-C83D-40B4-B07D-2ED417D3B35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EEA8A-814F-4437-A0CC-1773A2DBC9EF}" type="pres">
      <dgm:prSet presAssocID="{887722DE-1B29-43CA-B619-974E41D6A222}" presName="Name9" presStyleLbl="parChTrans1D2" presStyleIdx="4" presStyleCnt="5"/>
      <dgm:spPr/>
      <dgm:t>
        <a:bodyPr/>
        <a:lstStyle/>
        <a:p>
          <a:endParaRPr lang="en-US"/>
        </a:p>
      </dgm:t>
    </dgm:pt>
    <dgm:pt modelId="{61F4ED30-E06E-41B9-BB5E-DB47F182AAC5}" type="pres">
      <dgm:prSet presAssocID="{887722DE-1B29-43CA-B619-974E41D6A222}" presName="connTx" presStyleLbl="parChTrans1D2" presStyleIdx="4" presStyleCnt="5"/>
      <dgm:spPr/>
      <dgm:t>
        <a:bodyPr/>
        <a:lstStyle/>
        <a:p>
          <a:endParaRPr lang="en-US"/>
        </a:p>
      </dgm:t>
    </dgm:pt>
    <dgm:pt modelId="{6F9D5BBC-6C98-4113-9B78-7F5C0CF80D6D}" type="pres">
      <dgm:prSet presAssocID="{9C0E2CC5-F4F8-44E4-BD10-E5D4647E3FB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7CCB5B-1B25-4612-A7DB-A8F55F51DD16}" type="presOf" srcId="{EBAE03BF-E65B-4A4B-8890-9915334DF3A5}" destId="{F39D5527-03EF-46C6-97E9-92D35572DAC0}" srcOrd="0" destOrd="0" presId="urn:microsoft.com/office/officeart/2005/8/layout/radial1"/>
    <dgm:cxn modelId="{C777F614-F2B7-48E1-A5C7-34515E176EF1}" type="presOf" srcId="{887722DE-1B29-43CA-B619-974E41D6A222}" destId="{61F4ED30-E06E-41B9-BB5E-DB47F182AAC5}" srcOrd="1" destOrd="0" presId="urn:microsoft.com/office/officeart/2005/8/layout/radial1"/>
    <dgm:cxn modelId="{5457EDF2-E29B-4829-B5D1-96E38CDA7EC0}" srcId="{88CBD1E0-3103-46C3-BFDF-CCC1F7DCCBAC}" destId="{B5235AEC-F1A7-446A-AE2F-10B597D4EEB4}" srcOrd="2" destOrd="0" parTransId="{BC60923F-1928-43D6-BAED-554D04FD4293}" sibTransId="{57CC1107-7B97-4C50-BBF2-2478543CA6D4}"/>
    <dgm:cxn modelId="{3CB94308-4D2A-4862-89EB-CBCFD12E8BDE}" type="presOf" srcId="{6CF0DE0B-3B80-4FD9-95F0-2A47C7146CE7}" destId="{55642308-4FAC-42A8-B621-AAAB1803C299}" srcOrd="1" destOrd="0" presId="urn:microsoft.com/office/officeart/2005/8/layout/radial1"/>
    <dgm:cxn modelId="{C3EF4F51-BFE4-425D-BE6B-F870D3B3340D}" srcId="{88CBD1E0-3103-46C3-BFDF-CCC1F7DCCBAC}" destId="{3B45D6A1-C83D-40B4-B07D-2ED417D3B359}" srcOrd="3" destOrd="0" parTransId="{C9755FD1-2061-4412-B99A-29FDEF2D615B}" sibTransId="{237B19A0-0954-459B-9925-2358112A2348}"/>
    <dgm:cxn modelId="{E6F457E4-AB13-45D7-A229-71F5A142E4D1}" srcId="{EBAE03BF-E65B-4A4B-8890-9915334DF3A5}" destId="{88CBD1E0-3103-46C3-BFDF-CCC1F7DCCBAC}" srcOrd="0" destOrd="0" parTransId="{7336E657-B352-49D0-BEF1-D8DDECB29D98}" sibTransId="{5AD2FE87-6AE6-41E3-A55B-D4F894077D43}"/>
    <dgm:cxn modelId="{8CD9BCCE-85CC-4DD7-8320-08C670938B96}" type="presOf" srcId="{BC60923F-1928-43D6-BAED-554D04FD4293}" destId="{FA1BA59A-F123-4C28-9BC4-5D6A23036D72}" srcOrd="1" destOrd="0" presId="urn:microsoft.com/office/officeart/2005/8/layout/radial1"/>
    <dgm:cxn modelId="{FA5B2F3D-57C6-4A1B-940A-3E5C3BF5100D}" type="presOf" srcId="{C9755FD1-2061-4412-B99A-29FDEF2D615B}" destId="{E8DBBCA4-EF04-4022-852B-D6D15AA7BAC7}" srcOrd="1" destOrd="0" presId="urn:microsoft.com/office/officeart/2005/8/layout/radial1"/>
    <dgm:cxn modelId="{69F6A1BE-CDF8-481F-99CE-BAF78016C4C0}" srcId="{88CBD1E0-3103-46C3-BFDF-CCC1F7DCCBAC}" destId="{5E523CD9-CE69-4563-88E9-2E909F392FD8}" srcOrd="1" destOrd="0" parTransId="{6CF0DE0B-3B80-4FD9-95F0-2A47C7146CE7}" sibTransId="{5475F79F-4CE1-44B4-A3C6-13211B1562FF}"/>
    <dgm:cxn modelId="{1E9CE62E-4622-4FF0-B7FC-871F92FC00B4}" type="presOf" srcId="{C9755FD1-2061-4412-B99A-29FDEF2D615B}" destId="{A3F0676D-6C71-44FD-9F53-48F63909CCE6}" srcOrd="0" destOrd="0" presId="urn:microsoft.com/office/officeart/2005/8/layout/radial1"/>
    <dgm:cxn modelId="{70F4D517-29D8-4684-A4D2-9CB491A8CA03}" srcId="{88CBD1E0-3103-46C3-BFDF-CCC1F7DCCBAC}" destId="{9C0E2CC5-F4F8-44E4-BD10-E5D4647E3FB3}" srcOrd="4" destOrd="0" parTransId="{887722DE-1B29-43CA-B619-974E41D6A222}" sibTransId="{ED29D58A-1654-4268-BD74-212CACD8960D}"/>
    <dgm:cxn modelId="{2EC85AF3-E31B-43BE-BFDB-14F32D291B47}" type="presOf" srcId="{FA5EA9EF-5984-446F-B90B-E48665F72435}" destId="{67DD11BD-65BF-49A4-9434-C6887AD41FE5}" srcOrd="0" destOrd="0" presId="urn:microsoft.com/office/officeart/2005/8/layout/radial1"/>
    <dgm:cxn modelId="{B7DC1CBD-0A28-4075-A36C-1A25F15F9725}" type="presOf" srcId="{3B45D6A1-C83D-40B4-B07D-2ED417D3B359}" destId="{2750D762-47AC-49E2-ADB0-9FD99BD0909F}" srcOrd="0" destOrd="0" presId="urn:microsoft.com/office/officeart/2005/8/layout/radial1"/>
    <dgm:cxn modelId="{1C65B1EF-342A-46CA-BD1F-93CECAF17E7F}" type="presOf" srcId="{887722DE-1B29-43CA-B619-974E41D6A222}" destId="{662EEA8A-814F-4437-A0CC-1773A2DBC9EF}" srcOrd="0" destOrd="0" presId="urn:microsoft.com/office/officeart/2005/8/layout/radial1"/>
    <dgm:cxn modelId="{29A4D19F-3350-412C-84BF-1F4BF1034D5D}" type="presOf" srcId="{BC60923F-1928-43D6-BAED-554D04FD4293}" destId="{79AA2EDC-A0DE-4091-987C-34A49C9249F0}" srcOrd="0" destOrd="0" presId="urn:microsoft.com/office/officeart/2005/8/layout/radial1"/>
    <dgm:cxn modelId="{877BFA52-A492-44B0-9739-26E11A7A920F}" srcId="{88CBD1E0-3103-46C3-BFDF-CCC1F7DCCBAC}" destId="{9E54FA84-28D7-4D32-A2E6-0B3A1F149E21}" srcOrd="0" destOrd="0" parTransId="{FA5EA9EF-5984-446F-B90B-E48665F72435}" sibTransId="{5E2AA92D-4604-4CB4-B12D-452929A6D167}"/>
    <dgm:cxn modelId="{88BE4263-8640-4863-BCD9-F5A388E70FDB}" type="presOf" srcId="{FA5EA9EF-5984-446F-B90B-E48665F72435}" destId="{124A641E-5838-4C01-ABD2-6A135D89B87D}" srcOrd="1" destOrd="0" presId="urn:microsoft.com/office/officeart/2005/8/layout/radial1"/>
    <dgm:cxn modelId="{7AA7B284-3AE5-42DF-8844-5EC38479175E}" type="presOf" srcId="{9C0E2CC5-F4F8-44E4-BD10-E5D4647E3FB3}" destId="{6F9D5BBC-6C98-4113-9B78-7F5C0CF80D6D}" srcOrd="0" destOrd="0" presId="urn:microsoft.com/office/officeart/2005/8/layout/radial1"/>
    <dgm:cxn modelId="{1C9C0C2E-489E-42DC-8DC1-9B70E38DFEAB}" type="presOf" srcId="{5E523CD9-CE69-4563-88E9-2E909F392FD8}" destId="{B30F313B-49F4-4D07-8FE5-3234207BDF4A}" srcOrd="0" destOrd="0" presId="urn:microsoft.com/office/officeart/2005/8/layout/radial1"/>
    <dgm:cxn modelId="{5014F48B-CB59-4950-AD5E-F3C2AF70B711}" type="presOf" srcId="{9E54FA84-28D7-4D32-A2E6-0B3A1F149E21}" destId="{9A14B880-C86A-43BF-A50D-50DCB8B2DDA7}" srcOrd="0" destOrd="0" presId="urn:microsoft.com/office/officeart/2005/8/layout/radial1"/>
    <dgm:cxn modelId="{1FE95528-9FE3-4FC9-84EB-ED6E1BEA651E}" type="presOf" srcId="{88CBD1E0-3103-46C3-BFDF-CCC1F7DCCBAC}" destId="{A060FCEF-499A-4F11-B881-9EA8EF64BF29}" srcOrd="0" destOrd="0" presId="urn:microsoft.com/office/officeart/2005/8/layout/radial1"/>
    <dgm:cxn modelId="{67E2A6CD-6B62-4DF3-A604-6276F25841B2}" type="presOf" srcId="{6CF0DE0B-3B80-4FD9-95F0-2A47C7146CE7}" destId="{B717C177-A5FB-4E85-838D-211B7A45EDAE}" srcOrd="0" destOrd="0" presId="urn:microsoft.com/office/officeart/2005/8/layout/radial1"/>
    <dgm:cxn modelId="{89E1A07E-802B-4F89-ABD0-CA7F2C04A37D}" type="presOf" srcId="{B5235AEC-F1A7-446A-AE2F-10B597D4EEB4}" destId="{500B6940-4496-403A-B902-42264A7B9DEB}" srcOrd="0" destOrd="0" presId="urn:microsoft.com/office/officeart/2005/8/layout/radial1"/>
    <dgm:cxn modelId="{AF665E19-8EAE-4945-9907-49F799FC5AC9}" type="presParOf" srcId="{F39D5527-03EF-46C6-97E9-92D35572DAC0}" destId="{A060FCEF-499A-4F11-B881-9EA8EF64BF29}" srcOrd="0" destOrd="0" presId="urn:microsoft.com/office/officeart/2005/8/layout/radial1"/>
    <dgm:cxn modelId="{177E0331-E8D7-4439-B718-5CFE9E9EF04B}" type="presParOf" srcId="{F39D5527-03EF-46C6-97E9-92D35572DAC0}" destId="{67DD11BD-65BF-49A4-9434-C6887AD41FE5}" srcOrd="1" destOrd="0" presId="urn:microsoft.com/office/officeart/2005/8/layout/radial1"/>
    <dgm:cxn modelId="{79F6849B-F921-4444-A059-E08A87B84E45}" type="presParOf" srcId="{67DD11BD-65BF-49A4-9434-C6887AD41FE5}" destId="{124A641E-5838-4C01-ABD2-6A135D89B87D}" srcOrd="0" destOrd="0" presId="urn:microsoft.com/office/officeart/2005/8/layout/radial1"/>
    <dgm:cxn modelId="{F9B9AFBF-BEEF-475B-8582-F43AE2A9FF0B}" type="presParOf" srcId="{F39D5527-03EF-46C6-97E9-92D35572DAC0}" destId="{9A14B880-C86A-43BF-A50D-50DCB8B2DDA7}" srcOrd="2" destOrd="0" presId="urn:microsoft.com/office/officeart/2005/8/layout/radial1"/>
    <dgm:cxn modelId="{A90516C9-E299-4AE4-941A-D9ED7AC2214A}" type="presParOf" srcId="{F39D5527-03EF-46C6-97E9-92D35572DAC0}" destId="{B717C177-A5FB-4E85-838D-211B7A45EDAE}" srcOrd="3" destOrd="0" presId="urn:microsoft.com/office/officeart/2005/8/layout/radial1"/>
    <dgm:cxn modelId="{CFE7C130-D3EB-416D-B19C-DF5AA760B5B9}" type="presParOf" srcId="{B717C177-A5FB-4E85-838D-211B7A45EDAE}" destId="{55642308-4FAC-42A8-B621-AAAB1803C299}" srcOrd="0" destOrd="0" presId="urn:microsoft.com/office/officeart/2005/8/layout/radial1"/>
    <dgm:cxn modelId="{87F3C6AC-E99E-4177-87AD-E8C5E5CB2CB8}" type="presParOf" srcId="{F39D5527-03EF-46C6-97E9-92D35572DAC0}" destId="{B30F313B-49F4-4D07-8FE5-3234207BDF4A}" srcOrd="4" destOrd="0" presId="urn:microsoft.com/office/officeart/2005/8/layout/radial1"/>
    <dgm:cxn modelId="{9004470D-878D-449E-8D5D-AE82C7ED71F7}" type="presParOf" srcId="{F39D5527-03EF-46C6-97E9-92D35572DAC0}" destId="{79AA2EDC-A0DE-4091-987C-34A49C9249F0}" srcOrd="5" destOrd="0" presId="urn:microsoft.com/office/officeart/2005/8/layout/radial1"/>
    <dgm:cxn modelId="{B5619FDE-446B-4446-AE08-0828F373F8DB}" type="presParOf" srcId="{79AA2EDC-A0DE-4091-987C-34A49C9249F0}" destId="{FA1BA59A-F123-4C28-9BC4-5D6A23036D72}" srcOrd="0" destOrd="0" presId="urn:microsoft.com/office/officeart/2005/8/layout/radial1"/>
    <dgm:cxn modelId="{598EBBC1-967B-481B-9103-A8BE33D4FC88}" type="presParOf" srcId="{F39D5527-03EF-46C6-97E9-92D35572DAC0}" destId="{500B6940-4496-403A-B902-42264A7B9DEB}" srcOrd="6" destOrd="0" presId="urn:microsoft.com/office/officeart/2005/8/layout/radial1"/>
    <dgm:cxn modelId="{2089A82A-47DE-43D7-8F53-52A5B792ED37}" type="presParOf" srcId="{F39D5527-03EF-46C6-97E9-92D35572DAC0}" destId="{A3F0676D-6C71-44FD-9F53-48F63909CCE6}" srcOrd="7" destOrd="0" presId="urn:microsoft.com/office/officeart/2005/8/layout/radial1"/>
    <dgm:cxn modelId="{5D5AF86E-E1E4-4269-8C96-D36BF38AEF24}" type="presParOf" srcId="{A3F0676D-6C71-44FD-9F53-48F63909CCE6}" destId="{E8DBBCA4-EF04-4022-852B-D6D15AA7BAC7}" srcOrd="0" destOrd="0" presId="urn:microsoft.com/office/officeart/2005/8/layout/radial1"/>
    <dgm:cxn modelId="{32502522-05CA-4325-AFE5-59C841BAAD92}" type="presParOf" srcId="{F39D5527-03EF-46C6-97E9-92D35572DAC0}" destId="{2750D762-47AC-49E2-ADB0-9FD99BD0909F}" srcOrd="8" destOrd="0" presId="urn:microsoft.com/office/officeart/2005/8/layout/radial1"/>
    <dgm:cxn modelId="{9140A8FA-9579-4048-B82C-9D9A718C546F}" type="presParOf" srcId="{F39D5527-03EF-46C6-97E9-92D35572DAC0}" destId="{662EEA8A-814F-4437-A0CC-1773A2DBC9EF}" srcOrd="9" destOrd="0" presId="urn:microsoft.com/office/officeart/2005/8/layout/radial1"/>
    <dgm:cxn modelId="{E514F32A-BB8F-4DB7-847F-DEC99FBF511E}" type="presParOf" srcId="{662EEA8A-814F-4437-A0CC-1773A2DBC9EF}" destId="{61F4ED30-E06E-41B9-BB5E-DB47F182AAC5}" srcOrd="0" destOrd="0" presId="urn:microsoft.com/office/officeart/2005/8/layout/radial1"/>
    <dgm:cxn modelId="{8E72769C-F098-4D90-B1F7-53DF6167A9D1}" type="presParOf" srcId="{F39D5527-03EF-46C6-97E9-92D35572DAC0}" destId="{6F9D5BBC-6C98-4113-9B78-7F5C0CF80D6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B33740-E58A-4AE7-95BC-4EA5FEE69500}" type="doc">
      <dgm:prSet loTypeId="urn:microsoft.com/office/officeart/2005/8/layout/vList5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9CD39B-990D-4BCB-9016-B75387B5EC92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F20C0F25-FB12-4861-B486-DB2C764A8B76}" type="parTrans" cxnId="{B509A525-092A-4F42-9079-E4D73335EDC1}">
      <dgm:prSet/>
      <dgm:spPr/>
      <dgm:t>
        <a:bodyPr/>
        <a:lstStyle/>
        <a:p>
          <a:endParaRPr lang="en-US"/>
        </a:p>
      </dgm:t>
    </dgm:pt>
    <dgm:pt modelId="{A1726C34-DDCA-48EC-B7E8-3C94061485E9}" type="sibTrans" cxnId="{B509A525-092A-4F42-9079-E4D73335EDC1}">
      <dgm:prSet/>
      <dgm:spPr/>
      <dgm:t>
        <a:bodyPr/>
        <a:lstStyle/>
        <a:p>
          <a:endParaRPr lang="en-US"/>
        </a:p>
      </dgm:t>
    </dgm:pt>
    <dgm:pt modelId="{6D071B64-4CCE-4883-AF68-7C0C228DE208}">
      <dgm:prSet phldrT="[Text]"/>
      <dgm:spPr/>
      <dgm:t>
        <a:bodyPr/>
        <a:lstStyle/>
        <a:p>
          <a:r>
            <a:rPr lang="en-US" b="0" dirty="0" smtClean="0"/>
            <a:t>+, |…${}…|, [[expr]], [(expr)]</a:t>
          </a:r>
          <a:endParaRPr lang="en-US" b="0" dirty="0"/>
        </a:p>
      </dgm:t>
    </dgm:pt>
    <dgm:pt modelId="{E27C84F4-B63D-41BE-896C-7F81AE1C983D}" type="parTrans" cxnId="{DD0F0179-3ADC-4129-803E-2C7E91416365}">
      <dgm:prSet/>
      <dgm:spPr/>
      <dgm:t>
        <a:bodyPr/>
        <a:lstStyle/>
        <a:p>
          <a:endParaRPr lang="en-US"/>
        </a:p>
      </dgm:t>
    </dgm:pt>
    <dgm:pt modelId="{002E3051-7636-420C-8F6C-E61AA71EBE02}" type="sibTrans" cxnId="{DD0F0179-3ADC-4129-803E-2C7E91416365}">
      <dgm:prSet/>
      <dgm:spPr/>
      <dgm:t>
        <a:bodyPr/>
        <a:lstStyle/>
        <a:p>
          <a:endParaRPr lang="en-US"/>
        </a:p>
      </dgm:t>
    </dgm:pt>
    <dgm:pt modelId="{1C643A01-56A9-436F-9502-A534AB1F1340}">
      <dgm:prSet phldrT="[Text]"/>
      <dgm:spPr/>
      <dgm:t>
        <a:bodyPr/>
        <a:lstStyle/>
        <a:p>
          <a:r>
            <a:rPr lang="en-US" b="0" i="0" dirty="0" smtClean="0"/>
            <a:t>Arithmetic</a:t>
          </a:r>
          <a:endParaRPr lang="en-US" dirty="0"/>
        </a:p>
      </dgm:t>
    </dgm:pt>
    <dgm:pt modelId="{2DDA1249-7B56-4332-8FE4-372DFA3B8108}" type="parTrans" cxnId="{7550E328-DC6F-4C65-8EDE-CA47FEE86E3D}">
      <dgm:prSet/>
      <dgm:spPr/>
      <dgm:t>
        <a:bodyPr/>
        <a:lstStyle/>
        <a:p>
          <a:endParaRPr lang="en-US"/>
        </a:p>
      </dgm:t>
    </dgm:pt>
    <dgm:pt modelId="{0B1F505E-82AF-466F-8324-36DD09D238A8}" type="sibTrans" cxnId="{7550E328-DC6F-4C65-8EDE-CA47FEE86E3D}">
      <dgm:prSet/>
      <dgm:spPr/>
      <dgm:t>
        <a:bodyPr/>
        <a:lstStyle/>
        <a:p>
          <a:endParaRPr lang="en-US"/>
        </a:p>
      </dgm:t>
    </dgm:pt>
    <dgm:pt modelId="{4C85B55C-6394-47AE-BE35-0159F1B90639}">
      <dgm:prSet phldrT="[Text]"/>
      <dgm:spPr/>
      <dgm:t>
        <a:bodyPr/>
        <a:lstStyle/>
        <a:p>
          <a:r>
            <a:rPr lang="en-US" dirty="0" smtClean="0"/>
            <a:t>+, -, *, /, %</a:t>
          </a:r>
          <a:endParaRPr lang="en-US" dirty="0"/>
        </a:p>
      </dgm:t>
    </dgm:pt>
    <dgm:pt modelId="{F7855499-DE0E-460F-9796-750B644E2B1A}" type="parTrans" cxnId="{C3DD84B1-198D-4149-89C4-4D791DEE3126}">
      <dgm:prSet/>
      <dgm:spPr/>
      <dgm:t>
        <a:bodyPr/>
        <a:lstStyle/>
        <a:p>
          <a:endParaRPr lang="en-US"/>
        </a:p>
      </dgm:t>
    </dgm:pt>
    <dgm:pt modelId="{18EF7933-4F3F-47E5-9AD9-4164D8612546}" type="sibTrans" cxnId="{C3DD84B1-198D-4149-89C4-4D791DEE3126}">
      <dgm:prSet/>
      <dgm:spPr/>
      <dgm:t>
        <a:bodyPr/>
        <a:lstStyle/>
        <a:p>
          <a:endParaRPr lang="en-US"/>
        </a:p>
      </dgm:t>
    </dgm:pt>
    <dgm:pt modelId="{E974CDCA-51A3-4033-BE54-63F7563C2015}">
      <dgm:prSet phldrT="[Text]"/>
      <dgm:spPr/>
      <dgm:t>
        <a:bodyPr/>
        <a:lstStyle/>
        <a:p>
          <a:r>
            <a:rPr lang="en-US" dirty="0" smtClean="0"/>
            <a:t>Logic</a:t>
          </a:r>
          <a:endParaRPr lang="en-US" dirty="0"/>
        </a:p>
      </dgm:t>
    </dgm:pt>
    <dgm:pt modelId="{9D0C8FCF-89DD-4EB9-9E05-F37B33AE04EC}" type="parTrans" cxnId="{160AE8CD-F9F1-4072-8C88-DB871FFDD2F6}">
      <dgm:prSet/>
      <dgm:spPr/>
      <dgm:t>
        <a:bodyPr/>
        <a:lstStyle/>
        <a:p>
          <a:endParaRPr lang="en-US"/>
        </a:p>
      </dgm:t>
    </dgm:pt>
    <dgm:pt modelId="{C1A23F87-AFB9-412F-9C32-78AD4F3961F9}" type="sibTrans" cxnId="{160AE8CD-F9F1-4072-8C88-DB871FFDD2F6}">
      <dgm:prSet/>
      <dgm:spPr/>
      <dgm:t>
        <a:bodyPr/>
        <a:lstStyle/>
        <a:p>
          <a:endParaRPr lang="en-US"/>
        </a:p>
      </dgm:t>
    </dgm:pt>
    <dgm:pt modelId="{F5D51BB4-9DBD-4608-B4C0-139174797C22}">
      <dgm:prSet phldrT="[Text]"/>
      <dgm:spPr/>
      <dgm:t>
        <a:bodyPr/>
        <a:lstStyle/>
        <a:p>
          <a:r>
            <a:rPr lang="en-US" dirty="0" smtClean="0"/>
            <a:t>and, or, not (!)</a:t>
          </a:r>
          <a:endParaRPr lang="en-US" dirty="0"/>
        </a:p>
      </dgm:t>
    </dgm:pt>
    <dgm:pt modelId="{098FD7D0-6B5B-4B5D-94C7-4D9B9D40C910}" type="parTrans" cxnId="{2B20A65A-257A-4DFF-9DD8-4335AC2222D4}">
      <dgm:prSet/>
      <dgm:spPr/>
      <dgm:t>
        <a:bodyPr/>
        <a:lstStyle/>
        <a:p>
          <a:endParaRPr lang="en-US"/>
        </a:p>
      </dgm:t>
    </dgm:pt>
    <dgm:pt modelId="{EA699FF5-64AC-4BF9-B688-E7FB78A94D99}" type="sibTrans" cxnId="{2B20A65A-257A-4DFF-9DD8-4335AC2222D4}">
      <dgm:prSet/>
      <dgm:spPr/>
      <dgm:t>
        <a:bodyPr/>
        <a:lstStyle/>
        <a:p>
          <a:endParaRPr lang="en-US"/>
        </a:p>
      </dgm:t>
    </dgm:pt>
    <dgm:pt modelId="{CB495F1F-504A-4E63-A9A3-E36798DC7120}">
      <dgm:prSet phldrT="[Text]"/>
      <dgm:spPr/>
      <dgm:t>
        <a:bodyPr/>
        <a:lstStyle/>
        <a:p>
          <a:r>
            <a:rPr lang="en-US" dirty="0" smtClean="0"/>
            <a:t>Comparison</a:t>
          </a:r>
          <a:endParaRPr lang="en-US" dirty="0"/>
        </a:p>
      </dgm:t>
    </dgm:pt>
    <dgm:pt modelId="{92B69731-E647-4BC4-B112-B5099598ACB2}" type="parTrans" cxnId="{A10F29CC-A940-4AFF-9B55-6FB88F9A5217}">
      <dgm:prSet/>
      <dgm:spPr/>
      <dgm:t>
        <a:bodyPr/>
        <a:lstStyle/>
        <a:p>
          <a:endParaRPr lang="en-US"/>
        </a:p>
      </dgm:t>
    </dgm:pt>
    <dgm:pt modelId="{F7C8ACDB-3177-4944-9E8B-C195445855BD}" type="sibTrans" cxnId="{A10F29CC-A940-4AFF-9B55-6FB88F9A5217}">
      <dgm:prSet/>
      <dgm:spPr/>
      <dgm:t>
        <a:bodyPr/>
        <a:lstStyle/>
        <a:p>
          <a:endParaRPr lang="en-US"/>
        </a:p>
      </dgm:t>
    </dgm:pt>
    <dgm:pt modelId="{26F7CC1E-A59D-4B2B-B5EA-020EEDD7FF38}">
      <dgm:prSet phldrT="[Text]"/>
      <dgm:spPr/>
      <dgm:t>
        <a:bodyPr/>
        <a:lstStyle/>
        <a:p>
          <a:r>
            <a:rPr lang="en-US" dirty="0" smtClean="0"/>
            <a:t>Conditional</a:t>
          </a:r>
          <a:endParaRPr lang="en-US" dirty="0"/>
        </a:p>
      </dgm:t>
    </dgm:pt>
    <dgm:pt modelId="{63A6BBBD-9CF3-4A94-9B22-EC8CC35678AB}" type="parTrans" cxnId="{EED71129-1833-452F-B2BA-2879F9BBD6BD}">
      <dgm:prSet/>
      <dgm:spPr/>
      <dgm:t>
        <a:bodyPr/>
        <a:lstStyle/>
        <a:p>
          <a:endParaRPr lang="en-US"/>
        </a:p>
      </dgm:t>
    </dgm:pt>
    <dgm:pt modelId="{503F7686-E74A-4A8A-AD89-41C56C14A23A}" type="sibTrans" cxnId="{EED71129-1833-452F-B2BA-2879F9BBD6BD}">
      <dgm:prSet/>
      <dgm:spPr/>
      <dgm:t>
        <a:bodyPr/>
        <a:lstStyle/>
        <a:p>
          <a:endParaRPr lang="en-US"/>
        </a:p>
      </dgm:t>
    </dgm:pt>
    <dgm:pt modelId="{CB664EA1-A6F6-4CF8-BA81-FD19A5665989}">
      <dgm:prSet phldrT="[Text]"/>
      <dgm:spPr/>
      <dgm:t>
        <a:bodyPr/>
        <a:lstStyle/>
        <a:p>
          <a:r>
            <a:rPr lang="en-US" dirty="0" smtClean="0"/>
            <a:t>&lt; (</a:t>
          </a:r>
          <a:r>
            <a:rPr lang="en-US" dirty="0" err="1" smtClean="0"/>
            <a:t>lt</a:t>
          </a:r>
          <a:r>
            <a:rPr lang="en-US" dirty="0" smtClean="0"/>
            <a:t>), &lt;= (le), &gt; (</a:t>
          </a:r>
          <a:r>
            <a:rPr lang="en-US" dirty="0" err="1" smtClean="0"/>
            <a:t>gt</a:t>
          </a:r>
          <a:r>
            <a:rPr lang="en-US" dirty="0" smtClean="0"/>
            <a:t>), &gt;= (</a:t>
          </a:r>
          <a:r>
            <a:rPr lang="en-US" dirty="0" err="1" smtClean="0"/>
            <a:t>ge</a:t>
          </a:r>
          <a:r>
            <a:rPr lang="en-US" dirty="0" smtClean="0"/>
            <a:t>), == (</a:t>
          </a:r>
          <a:r>
            <a:rPr lang="en-US" dirty="0" err="1" smtClean="0"/>
            <a:t>eq</a:t>
          </a:r>
          <a:r>
            <a:rPr lang="en-US" dirty="0" smtClean="0"/>
            <a:t>), != (ne)</a:t>
          </a:r>
          <a:endParaRPr lang="en-US" dirty="0"/>
        </a:p>
      </dgm:t>
    </dgm:pt>
    <dgm:pt modelId="{CFF89B89-CA6A-4CEE-8DBF-B13BA94297CC}" type="parTrans" cxnId="{F1E83685-6703-4234-B694-34F7D3DEA30E}">
      <dgm:prSet/>
      <dgm:spPr/>
      <dgm:t>
        <a:bodyPr/>
        <a:lstStyle/>
        <a:p>
          <a:endParaRPr lang="en-US"/>
        </a:p>
      </dgm:t>
    </dgm:pt>
    <dgm:pt modelId="{978537FA-22DF-4D48-AAF1-6674197F3D06}" type="sibTrans" cxnId="{F1E83685-6703-4234-B694-34F7D3DEA30E}">
      <dgm:prSet/>
      <dgm:spPr/>
      <dgm:t>
        <a:bodyPr/>
        <a:lstStyle/>
        <a:p>
          <a:endParaRPr lang="en-US"/>
        </a:p>
      </dgm:t>
    </dgm:pt>
    <dgm:pt modelId="{EC75D335-8F4B-4007-BAA2-F8AEB07C2B92}">
      <dgm:prSet phldrT="[Text]"/>
      <dgm:spPr/>
      <dgm:t>
        <a:bodyPr/>
        <a:lstStyle/>
        <a:p>
          <a:r>
            <a:rPr lang="en-US" dirty="0" smtClean="0"/>
            <a:t>condition ? </a:t>
          </a:r>
          <a:r>
            <a:rPr lang="en-US" dirty="0" err="1" smtClean="0"/>
            <a:t>trueValue</a:t>
          </a:r>
          <a:r>
            <a:rPr lang="en-US" dirty="0" smtClean="0"/>
            <a:t> : </a:t>
          </a:r>
          <a:r>
            <a:rPr lang="en-US" dirty="0" err="1" smtClean="0"/>
            <a:t>falseValue</a:t>
          </a:r>
          <a:endParaRPr lang="en-US" dirty="0"/>
        </a:p>
      </dgm:t>
    </dgm:pt>
    <dgm:pt modelId="{160C4FE6-E218-4B09-A0AB-970604BC4CCD}" type="parTrans" cxnId="{B64F8E42-24FC-43E9-A7DF-6D94759C80C6}">
      <dgm:prSet/>
      <dgm:spPr/>
      <dgm:t>
        <a:bodyPr/>
        <a:lstStyle/>
        <a:p>
          <a:endParaRPr lang="en-US"/>
        </a:p>
      </dgm:t>
    </dgm:pt>
    <dgm:pt modelId="{23571660-7479-4729-88C3-C2C54593C602}" type="sibTrans" cxnId="{B64F8E42-24FC-43E9-A7DF-6D94759C80C6}">
      <dgm:prSet/>
      <dgm:spPr/>
      <dgm:t>
        <a:bodyPr/>
        <a:lstStyle/>
        <a:p>
          <a:endParaRPr lang="en-US"/>
        </a:p>
      </dgm:t>
    </dgm:pt>
    <dgm:pt modelId="{9E7E222D-FDDC-4694-A74D-9A21509F8D7D}" type="pres">
      <dgm:prSet presAssocID="{AAB33740-E58A-4AE7-95BC-4EA5FEE695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182698-5368-4E7E-8505-F47FC8CE232F}" type="pres">
      <dgm:prSet presAssocID="{349CD39B-990D-4BCB-9016-B75387B5EC92}" presName="linNode" presStyleCnt="0"/>
      <dgm:spPr/>
    </dgm:pt>
    <dgm:pt modelId="{F0CA3D4F-C8CB-498E-9E61-4CF361634D86}" type="pres">
      <dgm:prSet presAssocID="{349CD39B-990D-4BCB-9016-B75387B5EC92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C4194-829E-4C1A-BA16-2E7F611711E1}" type="pres">
      <dgm:prSet presAssocID="{349CD39B-990D-4BCB-9016-B75387B5EC9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2F59F-0DF9-4E84-8F4A-B90B0A32AAC1}" type="pres">
      <dgm:prSet presAssocID="{A1726C34-DDCA-48EC-B7E8-3C94061485E9}" presName="sp" presStyleCnt="0"/>
      <dgm:spPr/>
    </dgm:pt>
    <dgm:pt modelId="{B6F8B2D3-2918-43BB-BB44-2FA589C2E9B2}" type="pres">
      <dgm:prSet presAssocID="{1C643A01-56A9-436F-9502-A534AB1F1340}" presName="linNode" presStyleCnt="0"/>
      <dgm:spPr/>
    </dgm:pt>
    <dgm:pt modelId="{C335C52C-F353-4F0B-982E-23641B0E80D9}" type="pres">
      <dgm:prSet presAssocID="{1C643A01-56A9-436F-9502-A534AB1F134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CA7F6-9A23-4B8D-83BD-5CE113D69770}" type="pres">
      <dgm:prSet presAssocID="{1C643A01-56A9-436F-9502-A534AB1F134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43C2C-1F77-45E8-A118-26E835367000}" type="pres">
      <dgm:prSet presAssocID="{0B1F505E-82AF-466F-8324-36DD09D238A8}" presName="sp" presStyleCnt="0"/>
      <dgm:spPr/>
    </dgm:pt>
    <dgm:pt modelId="{76AD2DC8-97F7-437B-BFE6-7D76F8841E3F}" type="pres">
      <dgm:prSet presAssocID="{E974CDCA-51A3-4033-BE54-63F7563C2015}" presName="linNode" presStyleCnt="0"/>
      <dgm:spPr/>
    </dgm:pt>
    <dgm:pt modelId="{27464FC4-24C8-45C1-A9E7-BC23931ED6B4}" type="pres">
      <dgm:prSet presAssocID="{E974CDCA-51A3-4033-BE54-63F7563C201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F083B-23D8-4DF0-B29F-43A14542C34F}" type="pres">
      <dgm:prSet presAssocID="{E974CDCA-51A3-4033-BE54-63F7563C201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F6E60-3CB9-406A-BD85-637B378C4CEE}" type="pres">
      <dgm:prSet presAssocID="{C1A23F87-AFB9-412F-9C32-78AD4F3961F9}" presName="sp" presStyleCnt="0"/>
      <dgm:spPr/>
    </dgm:pt>
    <dgm:pt modelId="{D34FF3A3-0A68-4671-890B-338380AD9A78}" type="pres">
      <dgm:prSet presAssocID="{CB495F1F-504A-4E63-A9A3-E36798DC7120}" presName="linNode" presStyleCnt="0"/>
      <dgm:spPr/>
    </dgm:pt>
    <dgm:pt modelId="{DB9CBF3C-6BEF-4D17-BA6A-0D7E968C26AC}" type="pres">
      <dgm:prSet presAssocID="{CB495F1F-504A-4E63-A9A3-E36798DC712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3AF27-5814-46BE-826B-CAF55C80BD01}" type="pres">
      <dgm:prSet presAssocID="{CB495F1F-504A-4E63-A9A3-E36798DC712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8F86A-1658-48C8-A6E9-79F3BF04CE61}" type="pres">
      <dgm:prSet presAssocID="{F7C8ACDB-3177-4944-9E8B-C195445855BD}" presName="sp" presStyleCnt="0"/>
      <dgm:spPr/>
    </dgm:pt>
    <dgm:pt modelId="{B30A050A-C2CA-44AF-BA6C-8545010DBD52}" type="pres">
      <dgm:prSet presAssocID="{26F7CC1E-A59D-4B2B-B5EA-020EEDD7FF38}" presName="linNode" presStyleCnt="0"/>
      <dgm:spPr/>
    </dgm:pt>
    <dgm:pt modelId="{B91BC76B-870C-4A61-9194-32E0F360E4C2}" type="pres">
      <dgm:prSet presAssocID="{26F7CC1E-A59D-4B2B-B5EA-020EEDD7FF3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F1634-87B6-44DE-8F2C-C6C2B852BB47}" type="pres">
      <dgm:prSet presAssocID="{26F7CC1E-A59D-4B2B-B5EA-020EEDD7FF3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E83685-6703-4234-B694-34F7D3DEA30E}" srcId="{CB495F1F-504A-4E63-A9A3-E36798DC7120}" destId="{CB664EA1-A6F6-4CF8-BA81-FD19A5665989}" srcOrd="0" destOrd="0" parTransId="{CFF89B89-CA6A-4CEE-8DBF-B13BA94297CC}" sibTransId="{978537FA-22DF-4D48-AAF1-6674197F3D06}"/>
    <dgm:cxn modelId="{DD0F0179-3ADC-4129-803E-2C7E91416365}" srcId="{349CD39B-990D-4BCB-9016-B75387B5EC92}" destId="{6D071B64-4CCE-4883-AF68-7C0C228DE208}" srcOrd="0" destOrd="0" parTransId="{E27C84F4-B63D-41BE-896C-7F81AE1C983D}" sibTransId="{002E3051-7636-420C-8F6C-E61AA71EBE02}"/>
    <dgm:cxn modelId="{160AE8CD-F9F1-4072-8C88-DB871FFDD2F6}" srcId="{AAB33740-E58A-4AE7-95BC-4EA5FEE69500}" destId="{E974CDCA-51A3-4033-BE54-63F7563C2015}" srcOrd="2" destOrd="0" parTransId="{9D0C8FCF-89DD-4EB9-9E05-F37B33AE04EC}" sibTransId="{C1A23F87-AFB9-412F-9C32-78AD4F3961F9}"/>
    <dgm:cxn modelId="{B509A525-092A-4F42-9079-E4D73335EDC1}" srcId="{AAB33740-E58A-4AE7-95BC-4EA5FEE69500}" destId="{349CD39B-990D-4BCB-9016-B75387B5EC92}" srcOrd="0" destOrd="0" parTransId="{F20C0F25-FB12-4861-B486-DB2C764A8B76}" sibTransId="{A1726C34-DDCA-48EC-B7E8-3C94061485E9}"/>
    <dgm:cxn modelId="{C3DD84B1-198D-4149-89C4-4D791DEE3126}" srcId="{1C643A01-56A9-436F-9502-A534AB1F1340}" destId="{4C85B55C-6394-47AE-BE35-0159F1B90639}" srcOrd="0" destOrd="0" parTransId="{F7855499-DE0E-460F-9796-750B644E2B1A}" sibTransId="{18EF7933-4F3F-47E5-9AD9-4164D8612546}"/>
    <dgm:cxn modelId="{962C24FF-6B84-4353-98B1-C419577CF52D}" type="presOf" srcId="{F5D51BB4-9DBD-4608-B4C0-139174797C22}" destId="{4B8F083B-23D8-4DF0-B29F-43A14542C34F}" srcOrd="0" destOrd="0" presId="urn:microsoft.com/office/officeart/2005/8/layout/vList5"/>
    <dgm:cxn modelId="{505C224E-E1D3-42DB-9A71-FD725A40D0DB}" type="presOf" srcId="{349CD39B-990D-4BCB-9016-B75387B5EC92}" destId="{F0CA3D4F-C8CB-498E-9E61-4CF361634D86}" srcOrd="0" destOrd="0" presId="urn:microsoft.com/office/officeart/2005/8/layout/vList5"/>
    <dgm:cxn modelId="{A10F29CC-A940-4AFF-9B55-6FB88F9A5217}" srcId="{AAB33740-E58A-4AE7-95BC-4EA5FEE69500}" destId="{CB495F1F-504A-4E63-A9A3-E36798DC7120}" srcOrd="3" destOrd="0" parTransId="{92B69731-E647-4BC4-B112-B5099598ACB2}" sibTransId="{F7C8ACDB-3177-4944-9E8B-C195445855BD}"/>
    <dgm:cxn modelId="{E9C7FFFB-0E9A-4BD5-85A6-B1AF4018BE08}" type="presOf" srcId="{1C643A01-56A9-436F-9502-A534AB1F1340}" destId="{C335C52C-F353-4F0B-982E-23641B0E80D9}" srcOrd="0" destOrd="0" presId="urn:microsoft.com/office/officeart/2005/8/layout/vList5"/>
    <dgm:cxn modelId="{861B0A2B-F0CC-4C30-A264-AC2BF89BD4BC}" type="presOf" srcId="{E974CDCA-51A3-4033-BE54-63F7563C2015}" destId="{27464FC4-24C8-45C1-A9E7-BC23931ED6B4}" srcOrd="0" destOrd="0" presId="urn:microsoft.com/office/officeart/2005/8/layout/vList5"/>
    <dgm:cxn modelId="{22018907-2E8C-40E7-AD1E-45177DD4F037}" type="presOf" srcId="{26F7CC1E-A59D-4B2B-B5EA-020EEDD7FF38}" destId="{B91BC76B-870C-4A61-9194-32E0F360E4C2}" srcOrd="0" destOrd="0" presId="urn:microsoft.com/office/officeart/2005/8/layout/vList5"/>
    <dgm:cxn modelId="{2B20A65A-257A-4DFF-9DD8-4335AC2222D4}" srcId="{E974CDCA-51A3-4033-BE54-63F7563C2015}" destId="{F5D51BB4-9DBD-4608-B4C0-139174797C22}" srcOrd="0" destOrd="0" parTransId="{098FD7D0-6B5B-4B5D-94C7-4D9B9D40C910}" sibTransId="{EA699FF5-64AC-4BF9-B688-E7FB78A94D99}"/>
    <dgm:cxn modelId="{4DD61209-DF67-4309-B48A-BFE3A6A2C9B0}" type="presOf" srcId="{6D071B64-4CCE-4883-AF68-7C0C228DE208}" destId="{AC1C4194-829E-4C1A-BA16-2E7F611711E1}" srcOrd="0" destOrd="0" presId="urn:microsoft.com/office/officeart/2005/8/layout/vList5"/>
    <dgm:cxn modelId="{B64F8E42-24FC-43E9-A7DF-6D94759C80C6}" srcId="{26F7CC1E-A59D-4B2B-B5EA-020EEDD7FF38}" destId="{EC75D335-8F4B-4007-BAA2-F8AEB07C2B92}" srcOrd="0" destOrd="0" parTransId="{160C4FE6-E218-4B09-A0AB-970604BC4CCD}" sibTransId="{23571660-7479-4729-88C3-C2C54593C602}"/>
    <dgm:cxn modelId="{185559AB-EC20-467D-B35C-79B55E74E4D9}" type="presOf" srcId="{AAB33740-E58A-4AE7-95BC-4EA5FEE69500}" destId="{9E7E222D-FDDC-4694-A74D-9A21509F8D7D}" srcOrd="0" destOrd="0" presId="urn:microsoft.com/office/officeart/2005/8/layout/vList5"/>
    <dgm:cxn modelId="{4F54C2B4-50D6-4D81-83FA-F2E01DC23374}" type="presOf" srcId="{4C85B55C-6394-47AE-BE35-0159F1B90639}" destId="{B62CA7F6-9A23-4B8D-83BD-5CE113D69770}" srcOrd="0" destOrd="0" presId="urn:microsoft.com/office/officeart/2005/8/layout/vList5"/>
    <dgm:cxn modelId="{DDECB1EF-6752-4481-AA32-59C65400591B}" type="presOf" srcId="{EC75D335-8F4B-4007-BAA2-F8AEB07C2B92}" destId="{552F1634-87B6-44DE-8F2C-C6C2B852BB47}" srcOrd="0" destOrd="0" presId="urn:microsoft.com/office/officeart/2005/8/layout/vList5"/>
    <dgm:cxn modelId="{ABCEB077-DFAA-45AA-B5E7-1E0D708A78A7}" type="presOf" srcId="{CB664EA1-A6F6-4CF8-BA81-FD19A5665989}" destId="{B2B3AF27-5814-46BE-826B-CAF55C80BD01}" srcOrd="0" destOrd="0" presId="urn:microsoft.com/office/officeart/2005/8/layout/vList5"/>
    <dgm:cxn modelId="{CA317B5E-B6E2-4121-8B16-92A051D01D74}" type="presOf" srcId="{CB495F1F-504A-4E63-A9A3-E36798DC7120}" destId="{DB9CBF3C-6BEF-4D17-BA6A-0D7E968C26AC}" srcOrd="0" destOrd="0" presId="urn:microsoft.com/office/officeart/2005/8/layout/vList5"/>
    <dgm:cxn modelId="{EED71129-1833-452F-B2BA-2879F9BBD6BD}" srcId="{AAB33740-E58A-4AE7-95BC-4EA5FEE69500}" destId="{26F7CC1E-A59D-4B2B-B5EA-020EEDD7FF38}" srcOrd="4" destOrd="0" parTransId="{63A6BBBD-9CF3-4A94-9B22-EC8CC35678AB}" sibTransId="{503F7686-E74A-4A8A-AD89-41C56C14A23A}"/>
    <dgm:cxn modelId="{7550E328-DC6F-4C65-8EDE-CA47FEE86E3D}" srcId="{AAB33740-E58A-4AE7-95BC-4EA5FEE69500}" destId="{1C643A01-56A9-436F-9502-A534AB1F1340}" srcOrd="1" destOrd="0" parTransId="{2DDA1249-7B56-4332-8FE4-372DFA3B8108}" sibTransId="{0B1F505E-82AF-466F-8324-36DD09D238A8}"/>
    <dgm:cxn modelId="{43F43061-811E-4E55-9B30-095A62AC6E11}" type="presParOf" srcId="{9E7E222D-FDDC-4694-A74D-9A21509F8D7D}" destId="{11182698-5368-4E7E-8505-F47FC8CE232F}" srcOrd="0" destOrd="0" presId="urn:microsoft.com/office/officeart/2005/8/layout/vList5"/>
    <dgm:cxn modelId="{47E07690-37A1-4308-8C15-7B203B5F1058}" type="presParOf" srcId="{11182698-5368-4E7E-8505-F47FC8CE232F}" destId="{F0CA3D4F-C8CB-498E-9E61-4CF361634D86}" srcOrd="0" destOrd="0" presId="urn:microsoft.com/office/officeart/2005/8/layout/vList5"/>
    <dgm:cxn modelId="{0CFB678E-7FD3-4514-B938-43960A592535}" type="presParOf" srcId="{11182698-5368-4E7E-8505-F47FC8CE232F}" destId="{AC1C4194-829E-4C1A-BA16-2E7F611711E1}" srcOrd="1" destOrd="0" presId="urn:microsoft.com/office/officeart/2005/8/layout/vList5"/>
    <dgm:cxn modelId="{307FB801-FC6F-4F09-9A25-0F23899944AA}" type="presParOf" srcId="{9E7E222D-FDDC-4694-A74D-9A21509F8D7D}" destId="{4E82F59F-0DF9-4E84-8F4A-B90B0A32AAC1}" srcOrd="1" destOrd="0" presId="urn:microsoft.com/office/officeart/2005/8/layout/vList5"/>
    <dgm:cxn modelId="{15BA9B93-4C78-4FAD-97C1-633F1BE9DC1E}" type="presParOf" srcId="{9E7E222D-FDDC-4694-A74D-9A21509F8D7D}" destId="{B6F8B2D3-2918-43BB-BB44-2FA589C2E9B2}" srcOrd="2" destOrd="0" presId="urn:microsoft.com/office/officeart/2005/8/layout/vList5"/>
    <dgm:cxn modelId="{A44A6394-4BD5-4BA1-96AB-A1619508323D}" type="presParOf" srcId="{B6F8B2D3-2918-43BB-BB44-2FA589C2E9B2}" destId="{C335C52C-F353-4F0B-982E-23641B0E80D9}" srcOrd="0" destOrd="0" presId="urn:microsoft.com/office/officeart/2005/8/layout/vList5"/>
    <dgm:cxn modelId="{C4727470-8DA0-4CBA-89F8-6CB131E7013F}" type="presParOf" srcId="{B6F8B2D3-2918-43BB-BB44-2FA589C2E9B2}" destId="{B62CA7F6-9A23-4B8D-83BD-5CE113D69770}" srcOrd="1" destOrd="0" presId="urn:microsoft.com/office/officeart/2005/8/layout/vList5"/>
    <dgm:cxn modelId="{04FCA2CC-9A5B-4B82-8E93-5B6C97524AB3}" type="presParOf" srcId="{9E7E222D-FDDC-4694-A74D-9A21509F8D7D}" destId="{70643C2C-1F77-45E8-A118-26E835367000}" srcOrd="3" destOrd="0" presId="urn:microsoft.com/office/officeart/2005/8/layout/vList5"/>
    <dgm:cxn modelId="{F438FA99-638D-4E8B-A939-DF5CF7DA11CF}" type="presParOf" srcId="{9E7E222D-FDDC-4694-A74D-9A21509F8D7D}" destId="{76AD2DC8-97F7-437B-BFE6-7D76F8841E3F}" srcOrd="4" destOrd="0" presId="urn:microsoft.com/office/officeart/2005/8/layout/vList5"/>
    <dgm:cxn modelId="{2DC3486F-9B55-460B-93E9-6F753D4865AE}" type="presParOf" srcId="{76AD2DC8-97F7-437B-BFE6-7D76F8841E3F}" destId="{27464FC4-24C8-45C1-A9E7-BC23931ED6B4}" srcOrd="0" destOrd="0" presId="urn:microsoft.com/office/officeart/2005/8/layout/vList5"/>
    <dgm:cxn modelId="{1878E875-3013-44FF-B198-E9A79B1B24A1}" type="presParOf" srcId="{76AD2DC8-97F7-437B-BFE6-7D76F8841E3F}" destId="{4B8F083B-23D8-4DF0-B29F-43A14542C34F}" srcOrd="1" destOrd="0" presId="urn:microsoft.com/office/officeart/2005/8/layout/vList5"/>
    <dgm:cxn modelId="{4A12E3BE-47F7-48AC-A711-822A43324E3A}" type="presParOf" srcId="{9E7E222D-FDDC-4694-A74D-9A21509F8D7D}" destId="{C7AF6E60-3CB9-406A-BD85-637B378C4CEE}" srcOrd="5" destOrd="0" presId="urn:microsoft.com/office/officeart/2005/8/layout/vList5"/>
    <dgm:cxn modelId="{2A315FFC-3C4B-4774-B78C-3829EA1AB5D3}" type="presParOf" srcId="{9E7E222D-FDDC-4694-A74D-9A21509F8D7D}" destId="{D34FF3A3-0A68-4671-890B-338380AD9A78}" srcOrd="6" destOrd="0" presId="urn:microsoft.com/office/officeart/2005/8/layout/vList5"/>
    <dgm:cxn modelId="{EF43A619-8FA3-4B26-BD0F-DBADF645B08E}" type="presParOf" srcId="{D34FF3A3-0A68-4671-890B-338380AD9A78}" destId="{DB9CBF3C-6BEF-4D17-BA6A-0D7E968C26AC}" srcOrd="0" destOrd="0" presId="urn:microsoft.com/office/officeart/2005/8/layout/vList5"/>
    <dgm:cxn modelId="{D068C65E-BAF7-4B54-81EF-2DDF7A7B5957}" type="presParOf" srcId="{D34FF3A3-0A68-4671-890B-338380AD9A78}" destId="{B2B3AF27-5814-46BE-826B-CAF55C80BD01}" srcOrd="1" destOrd="0" presId="urn:microsoft.com/office/officeart/2005/8/layout/vList5"/>
    <dgm:cxn modelId="{59BF53BB-B530-4CB5-8D2A-56ED232AC49A}" type="presParOf" srcId="{9E7E222D-FDDC-4694-A74D-9A21509F8D7D}" destId="{2B88F86A-1658-48C8-A6E9-79F3BF04CE61}" srcOrd="7" destOrd="0" presId="urn:microsoft.com/office/officeart/2005/8/layout/vList5"/>
    <dgm:cxn modelId="{3CE395A5-FA53-4053-AE91-5EAD8CCBA274}" type="presParOf" srcId="{9E7E222D-FDDC-4694-A74D-9A21509F8D7D}" destId="{B30A050A-C2CA-44AF-BA6C-8545010DBD52}" srcOrd="8" destOrd="0" presId="urn:microsoft.com/office/officeart/2005/8/layout/vList5"/>
    <dgm:cxn modelId="{BFC44196-0599-4E92-B545-B5A6343B676E}" type="presParOf" srcId="{B30A050A-C2CA-44AF-BA6C-8545010DBD52}" destId="{B91BC76B-870C-4A61-9194-32E0F360E4C2}" srcOrd="0" destOrd="0" presId="urn:microsoft.com/office/officeart/2005/8/layout/vList5"/>
    <dgm:cxn modelId="{AF63B47B-41D6-426C-9CFB-5B71D729AB1A}" type="presParOf" srcId="{B30A050A-C2CA-44AF-BA6C-8545010DBD52}" destId="{552F1634-87B6-44DE-8F2C-C6C2B852BB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1B2CC-11D4-45D7-ADEF-73B19BF4F9DD}">
      <dsp:nvSpPr>
        <dsp:cNvPr id="0" name=""/>
        <dsp:cNvSpPr/>
      </dsp:nvSpPr>
      <dsp:spPr>
        <a:xfrm rot="5400000">
          <a:off x="-183699" y="184609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429542"/>
        <a:ext cx="857266" cy="367399"/>
      </dsp:txXfrm>
    </dsp:sp>
    <dsp:sp modelId="{B86C4803-FACB-49E6-AA2E-DBF2EB1C3B54}">
      <dsp:nvSpPr>
        <dsp:cNvPr id="0" name=""/>
        <dsp:cNvSpPr/>
      </dsp:nvSpPr>
      <dsp:spPr>
        <a:xfrm rot="5400000">
          <a:off x="3993016" y="-3134840"/>
          <a:ext cx="796032" cy="7067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Spring Boot &amp; JSP </a:t>
          </a:r>
          <a:r>
            <a:rPr lang="en-US" sz="3900" kern="1200" dirty="0" err="1" smtClean="0"/>
            <a:t>ViewResolver</a:t>
          </a:r>
          <a:endParaRPr lang="en-US" sz="3900" kern="1200" dirty="0"/>
        </a:p>
      </dsp:txBody>
      <dsp:txXfrm rot="-5400000">
        <a:off x="857266" y="39769"/>
        <a:ext cx="7028674" cy="718314"/>
      </dsp:txXfrm>
    </dsp:sp>
    <dsp:sp modelId="{55D18CE6-074F-4D25-B540-591DB4CE969A}">
      <dsp:nvSpPr>
        <dsp:cNvPr id="0" name=""/>
        <dsp:cNvSpPr/>
      </dsp:nvSpPr>
      <dsp:spPr>
        <a:xfrm rot="5400000">
          <a:off x="-183699" y="1293403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</dsp:txBody>
      <dsp:txXfrm rot="-5400000">
        <a:off x="1" y="1538336"/>
        <a:ext cx="857266" cy="367399"/>
      </dsp:txXfrm>
    </dsp:sp>
    <dsp:sp modelId="{AE237D8B-D4C7-447F-AE4B-AF6104E8E8C8}">
      <dsp:nvSpPr>
        <dsp:cNvPr id="0" name=""/>
        <dsp:cNvSpPr/>
      </dsp:nvSpPr>
      <dsp:spPr>
        <a:xfrm rot="5400000">
          <a:off x="3993016" y="-2026046"/>
          <a:ext cx="796032" cy="7067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err="1" smtClean="0"/>
            <a:t>Thymeleaf</a:t>
          </a:r>
          <a:r>
            <a:rPr lang="en-US" sz="3900" kern="1200" dirty="0" smtClean="0"/>
            <a:t> Introduction</a:t>
          </a:r>
        </a:p>
      </dsp:txBody>
      <dsp:txXfrm rot="-5400000">
        <a:off x="857266" y="1148563"/>
        <a:ext cx="7028674" cy="718314"/>
      </dsp:txXfrm>
    </dsp:sp>
    <dsp:sp modelId="{EB38C53F-71EE-43B3-8203-1F9574707C7F}">
      <dsp:nvSpPr>
        <dsp:cNvPr id="0" name=""/>
        <dsp:cNvSpPr/>
      </dsp:nvSpPr>
      <dsp:spPr>
        <a:xfrm rot="5400000">
          <a:off x="-183699" y="2402197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647130"/>
        <a:ext cx="857266" cy="367399"/>
      </dsp:txXfrm>
    </dsp:sp>
    <dsp:sp modelId="{E63BD68C-B8D8-4C5E-B7CA-3CA7C8155558}">
      <dsp:nvSpPr>
        <dsp:cNvPr id="0" name=""/>
        <dsp:cNvSpPr/>
      </dsp:nvSpPr>
      <dsp:spPr>
        <a:xfrm rot="5400000">
          <a:off x="3993016" y="-917252"/>
          <a:ext cx="796032" cy="7067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Standard Expressions</a:t>
          </a:r>
        </a:p>
      </dsp:txBody>
      <dsp:txXfrm rot="-5400000">
        <a:off x="857266" y="2257357"/>
        <a:ext cx="7028674" cy="718314"/>
      </dsp:txXfrm>
    </dsp:sp>
    <dsp:sp modelId="{2FA2052E-B5A8-415E-B73C-AF36E746B117}">
      <dsp:nvSpPr>
        <dsp:cNvPr id="0" name=""/>
        <dsp:cNvSpPr/>
      </dsp:nvSpPr>
      <dsp:spPr>
        <a:xfrm rot="5400000">
          <a:off x="-183699" y="3510991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755924"/>
        <a:ext cx="857266" cy="367399"/>
      </dsp:txXfrm>
    </dsp:sp>
    <dsp:sp modelId="{7B1DBBA1-1D16-47F4-86A6-7A8E7E56D00E}">
      <dsp:nvSpPr>
        <dsp:cNvPr id="0" name=""/>
        <dsp:cNvSpPr/>
      </dsp:nvSpPr>
      <dsp:spPr>
        <a:xfrm rot="5400000">
          <a:off x="3993016" y="191540"/>
          <a:ext cx="796032" cy="7067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err="1" smtClean="0"/>
            <a:t>Thymeleaf</a:t>
          </a:r>
          <a:r>
            <a:rPr lang="en-US" sz="3900" kern="1200" dirty="0" smtClean="0"/>
            <a:t> Attributes</a:t>
          </a:r>
          <a:endParaRPr lang="en-US" sz="3900" kern="1200" dirty="0"/>
        </a:p>
      </dsp:txBody>
      <dsp:txXfrm rot="-5400000">
        <a:off x="857266" y="3366150"/>
        <a:ext cx="7028674" cy="718314"/>
      </dsp:txXfrm>
    </dsp:sp>
    <dsp:sp modelId="{F680B5D2-3F2E-4C56-895C-D93EE6DB2D16}">
      <dsp:nvSpPr>
        <dsp:cNvPr id="0" name=""/>
        <dsp:cNvSpPr/>
      </dsp:nvSpPr>
      <dsp:spPr>
        <a:xfrm rot="5400000">
          <a:off x="-183699" y="4619784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4864717"/>
        <a:ext cx="857266" cy="367399"/>
      </dsp:txXfrm>
    </dsp:sp>
    <dsp:sp modelId="{312B6B91-E931-4187-8C4C-B066C5F69C5A}">
      <dsp:nvSpPr>
        <dsp:cNvPr id="0" name=""/>
        <dsp:cNvSpPr/>
      </dsp:nvSpPr>
      <dsp:spPr>
        <a:xfrm rot="5400000">
          <a:off x="3993016" y="1300334"/>
          <a:ext cx="796032" cy="7067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err="1" smtClean="0"/>
            <a:t>Thymeleaf</a:t>
          </a:r>
          <a:r>
            <a:rPr lang="en-US" sz="3900" kern="1200" dirty="0" smtClean="0"/>
            <a:t> Utilities</a:t>
          </a:r>
          <a:endParaRPr lang="en-US" sz="3900" kern="1200" dirty="0"/>
        </a:p>
      </dsp:txBody>
      <dsp:txXfrm rot="-5400000">
        <a:off x="857266" y="4474944"/>
        <a:ext cx="7028674" cy="718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9A30-8345-46ED-B404-F5786CF368B2}">
      <dsp:nvSpPr>
        <dsp:cNvPr id="0" name=""/>
        <dsp:cNvSpPr/>
      </dsp:nvSpPr>
      <dsp:spPr>
        <a:xfrm>
          <a:off x="8860895" y="2837665"/>
          <a:ext cx="91440" cy="638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879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41B58-F039-437F-9C64-7E9A456DEAAF}">
      <dsp:nvSpPr>
        <dsp:cNvPr id="0" name=""/>
        <dsp:cNvSpPr/>
      </dsp:nvSpPr>
      <dsp:spPr>
        <a:xfrm>
          <a:off x="6249935" y="1099495"/>
          <a:ext cx="2656679" cy="638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321"/>
              </a:lnTo>
              <a:lnTo>
                <a:pt x="2656679" y="435321"/>
              </a:lnTo>
              <a:lnTo>
                <a:pt x="2656679" y="63879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C51AA-C5A9-449E-9441-D5028AD89F15}">
      <dsp:nvSpPr>
        <dsp:cNvPr id="0" name=""/>
        <dsp:cNvSpPr/>
      </dsp:nvSpPr>
      <dsp:spPr>
        <a:xfrm>
          <a:off x="3593255" y="2837665"/>
          <a:ext cx="1771119" cy="638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321"/>
              </a:lnTo>
              <a:lnTo>
                <a:pt x="1771119" y="435321"/>
              </a:lnTo>
              <a:lnTo>
                <a:pt x="1771119" y="63879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78E7E-0D92-4D5D-87A2-C644DB93ABD2}">
      <dsp:nvSpPr>
        <dsp:cNvPr id="0" name=""/>
        <dsp:cNvSpPr/>
      </dsp:nvSpPr>
      <dsp:spPr>
        <a:xfrm>
          <a:off x="1822135" y="2837665"/>
          <a:ext cx="1771119" cy="638796"/>
        </a:xfrm>
        <a:custGeom>
          <a:avLst/>
          <a:gdLst/>
          <a:ahLst/>
          <a:cxnLst/>
          <a:rect l="0" t="0" r="0" b="0"/>
          <a:pathLst>
            <a:path>
              <a:moveTo>
                <a:pt x="1771119" y="0"/>
              </a:moveTo>
              <a:lnTo>
                <a:pt x="1771119" y="435321"/>
              </a:lnTo>
              <a:lnTo>
                <a:pt x="0" y="435321"/>
              </a:lnTo>
              <a:lnTo>
                <a:pt x="0" y="63879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F572C-2B88-46C0-BA08-BB8B2AD10AD5}">
      <dsp:nvSpPr>
        <dsp:cNvPr id="0" name=""/>
        <dsp:cNvSpPr/>
      </dsp:nvSpPr>
      <dsp:spPr>
        <a:xfrm>
          <a:off x="3593255" y="1099495"/>
          <a:ext cx="2656679" cy="638796"/>
        </a:xfrm>
        <a:custGeom>
          <a:avLst/>
          <a:gdLst/>
          <a:ahLst/>
          <a:cxnLst/>
          <a:rect l="0" t="0" r="0" b="0"/>
          <a:pathLst>
            <a:path>
              <a:moveTo>
                <a:pt x="2656679" y="0"/>
              </a:moveTo>
              <a:lnTo>
                <a:pt x="2656679" y="435321"/>
              </a:lnTo>
              <a:lnTo>
                <a:pt x="0" y="435321"/>
              </a:lnTo>
              <a:lnTo>
                <a:pt x="0" y="63879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ECCA4-BB61-475A-9240-D7D0A274825E}">
      <dsp:nvSpPr>
        <dsp:cNvPr id="0" name=""/>
        <dsp:cNvSpPr/>
      </dsp:nvSpPr>
      <dsp:spPr>
        <a:xfrm>
          <a:off x="4722864" y="122"/>
          <a:ext cx="3054143" cy="109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1008E-BCA9-46C1-A8AA-5629B291A5BE}">
      <dsp:nvSpPr>
        <dsp:cNvPr id="0" name=""/>
        <dsp:cNvSpPr/>
      </dsp:nvSpPr>
      <dsp:spPr>
        <a:xfrm>
          <a:off x="4966912" y="231968"/>
          <a:ext cx="3054143" cy="109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Thymeleaf</a:t>
          </a:r>
          <a:r>
            <a:rPr lang="en-US" sz="2800" kern="1200" dirty="0" smtClean="0"/>
            <a:t> Template</a:t>
          </a:r>
          <a:endParaRPr lang="en-US" sz="2800" kern="1200" dirty="0"/>
        </a:p>
      </dsp:txBody>
      <dsp:txXfrm>
        <a:off x="4999112" y="264168"/>
        <a:ext cx="2989743" cy="1034973"/>
      </dsp:txXfrm>
    </dsp:sp>
    <dsp:sp modelId="{F4C304BB-36FD-45C7-BEEE-BC6684761FA0}">
      <dsp:nvSpPr>
        <dsp:cNvPr id="0" name=""/>
        <dsp:cNvSpPr/>
      </dsp:nvSpPr>
      <dsp:spPr>
        <a:xfrm>
          <a:off x="2066184" y="1738292"/>
          <a:ext cx="3054143" cy="109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91B90E-D7B7-4315-8F75-A794C92E107C}">
      <dsp:nvSpPr>
        <dsp:cNvPr id="0" name=""/>
        <dsp:cNvSpPr/>
      </dsp:nvSpPr>
      <dsp:spPr>
        <a:xfrm>
          <a:off x="2310232" y="1970137"/>
          <a:ext cx="3054143" cy="109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Template Attributes</a:t>
          </a:r>
          <a:endParaRPr lang="en-US" sz="2800" kern="1200" dirty="0"/>
        </a:p>
      </dsp:txBody>
      <dsp:txXfrm>
        <a:off x="2342432" y="2002337"/>
        <a:ext cx="2989743" cy="1034973"/>
      </dsp:txXfrm>
    </dsp:sp>
    <dsp:sp modelId="{B50F5498-C682-4FFE-8653-144357169EE5}">
      <dsp:nvSpPr>
        <dsp:cNvPr id="0" name=""/>
        <dsp:cNvSpPr/>
      </dsp:nvSpPr>
      <dsp:spPr>
        <a:xfrm>
          <a:off x="295064" y="3476461"/>
          <a:ext cx="3054143" cy="109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1E3418-36CC-4BFC-9D68-39D8EFB1E0FC}">
      <dsp:nvSpPr>
        <dsp:cNvPr id="0" name=""/>
        <dsp:cNvSpPr/>
      </dsp:nvSpPr>
      <dsp:spPr>
        <a:xfrm>
          <a:off x="539112" y="3708307"/>
          <a:ext cx="3054143" cy="109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Thymeleaf</a:t>
          </a:r>
          <a:r>
            <a:rPr lang="en-US" sz="2800" kern="1200" dirty="0" smtClean="0"/>
            <a:t> Attributes (</a:t>
          </a:r>
          <a:r>
            <a:rPr lang="en-US" sz="2800" kern="1200" dirty="0" err="1" smtClean="0"/>
            <a:t>th:</a:t>
          </a:r>
          <a:r>
            <a:rPr lang="en-US" sz="2800" b="1" kern="1200" dirty="0" err="1" smtClean="0">
              <a:solidFill>
                <a:srgbClr val="0000FF"/>
              </a:solidFill>
            </a:rPr>
            <a:t>text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571312" y="3740507"/>
        <a:ext cx="2989743" cy="1034973"/>
      </dsp:txXfrm>
    </dsp:sp>
    <dsp:sp modelId="{FEAF9AFE-6AA3-4BAC-9AC0-77D04605DEB6}">
      <dsp:nvSpPr>
        <dsp:cNvPr id="0" name=""/>
        <dsp:cNvSpPr/>
      </dsp:nvSpPr>
      <dsp:spPr>
        <a:xfrm>
          <a:off x="3837304" y="3476461"/>
          <a:ext cx="3054143" cy="109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43F483-0FAC-427B-8139-319E9AB28E97}">
      <dsp:nvSpPr>
        <dsp:cNvPr id="0" name=""/>
        <dsp:cNvSpPr/>
      </dsp:nvSpPr>
      <dsp:spPr>
        <a:xfrm>
          <a:off x="4081352" y="3708307"/>
          <a:ext cx="3054143" cy="109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HTML Attributes (</a:t>
          </a:r>
          <a:r>
            <a:rPr lang="en-US" sz="2800" kern="1200" dirty="0" err="1" smtClean="0"/>
            <a:t>th:</a:t>
          </a:r>
          <a:r>
            <a:rPr lang="en-US" sz="2800" b="1" kern="1200" dirty="0" err="1" smtClean="0">
              <a:solidFill>
                <a:srgbClr val="0000FF"/>
              </a:solidFill>
            </a:rPr>
            <a:t>title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4113552" y="3740507"/>
        <a:ext cx="2989743" cy="1034973"/>
      </dsp:txXfrm>
    </dsp:sp>
    <dsp:sp modelId="{30CD63B6-1C40-4E83-BB8B-EDD757D206BD}">
      <dsp:nvSpPr>
        <dsp:cNvPr id="0" name=""/>
        <dsp:cNvSpPr/>
      </dsp:nvSpPr>
      <dsp:spPr>
        <a:xfrm>
          <a:off x="7379544" y="1738292"/>
          <a:ext cx="3054143" cy="109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724AFD-2325-46B3-88F9-626C87C2CB3A}">
      <dsp:nvSpPr>
        <dsp:cNvPr id="0" name=""/>
        <dsp:cNvSpPr/>
      </dsp:nvSpPr>
      <dsp:spPr>
        <a:xfrm>
          <a:off x="7623592" y="1970137"/>
          <a:ext cx="3054143" cy="109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Standard Expressions</a:t>
          </a:r>
          <a:endParaRPr lang="en-US" sz="2800" kern="1200" dirty="0"/>
        </a:p>
      </dsp:txBody>
      <dsp:txXfrm>
        <a:off x="7655792" y="2002337"/>
        <a:ext cx="2989743" cy="1034973"/>
      </dsp:txXfrm>
    </dsp:sp>
    <dsp:sp modelId="{2C110467-D271-4A87-A53F-EB5B27106589}">
      <dsp:nvSpPr>
        <dsp:cNvPr id="0" name=""/>
        <dsp:cNvSpPr/>
      </dsp:nvSpPr>
      <dsp:spPr>
        <a:xfrm>
          <a:off x="7379544" y="3476461"/>
          <a:ext cx="3054143" cy="109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835178-8FC1-4918-AF44-184DE9DB298B}">
      <dsp:nvSpPr>
        <dsp:cNvPr id="0" name=""/>
        <dsp:cNvSpPr/>
      </dsp:nvSpPr>
      <dsp:spPr>
        <a:xfrm>
          <a:off x="7623592" y="3708307"/>
          <a:ext cx="3054143" cy="109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00FF"/>
              </a:solidFill>
            </a:rPr>
            <a:t>$</a:t>
          </a:r>
          <a:r>
            <a:rPr lang="en-US" sz="2800" kern="1200" dirty="0" smtClean="0"/>
            <a:t>, </a:t>
          </a:r>
          <a:r>
            <a:rPr lang="en-US" sz="2800" b="1" kern="1200" dirty="0" smtClean="0">
              <a:solidFill>
                <a:srgbClr val="0000FF"/>
              </a:solidFill>
            </a:rPr>
            <a:t>*</a:t>
          </a:r>
          <a:r>
            <a:rPr lang="en-US" sz="2800" kern="1200" dirty="0" smtClean="0"/>
            <a:t>, </a:t>
          </a:r>
          <a:r>
            <a:rPr lang="en-US" sz="2800" b="1" kern="1200" dirty="0" smtClean="0">
              <a:solidFill>
                <a:srgbClr val="0000FF"/>
              </a:solidFill>
            </a:rPr>
            <a:t>@</a:t>
          </a:r>
          <a:r>
            <a:rPr lang="en-US" sz="2800" kern="1200" dirty="0" smtClean="0"/>
            <a:t>, </a:t>
          </a:r>
          <a:r>
            <a:rPr lang="en-US" sz="2800" b="1" kern="1200" dirty="0" smtClean="0">
              <a:solidFill>
                <a:srgbClr val="0000FF"/>
              </a:solidFill>
            </a:rPr>
            <a:t>~</a:t>
          </a:r>
          <a:r>
            <a:rPr lang="en-US" sz="2800" kern="1200" dirty="0" smtClean="0"/>
            <a:t>, </a:t>
          </a:r>
          <a:r>
            <a:rPr lang="en-US" sz="2800" b="1" kern="1200" dirty="0" smtClean="0">
              <a:solidFill>
                <a:srgbClr val="0000FF"/>
              </a:solidFill>
            </a:rPr>
            <a:t>#</a:t>
          </a:r>
          <a:endParaRPr lang="en-US" sz="2800" b="1" kern="1200" dirty="0">
            <a:solidFill>
              <a:srgbClr val="0000FF"/>
            </a:solidFill>
          </a:endParaRPr>
        </a:p>
      </dsp:txBody>
      <dsp:txXfrm>
        <a:off x="7655792" y="3740507"/>
        <a:ext cx="2989743" cy="103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0FCEF-499A-4F11-B881-9EA8EF64BF29}">
      <dsp:nvSpPr>
        <dsp:cNvPr id="0" name=""/>
        <dsp:cNvSpPr/>
      </dsp:nvSpPr>
      <dsp:spPr>
        <a:xfrm>
          <a:off x="2292325" y="2103429"/>
          <a:ext cx="1612949" cy="1612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SE</a:t>
          </a:r>
          <a:endParaRPr lang="en-US" sz="6500" kern="1200" dirty="0"/>
        </a:p>
      </dsp:txBody>
      <dsp:txXfrm>
        <a:off x="2528536" y="2339640"/>
        <a:ext cx="1140527" cy="1140527"/>
      </dsp:txXfrm>
    </dsp:sp>
    <dsp:sp modelId="{67DD11BD-65BF-49A4-9434-C6887AD41FE5}">
      <dsp:nvSpPr>
        <dsp:cNvPr id="0" name=""/>
        <dsp:cNvSpPr/>
      </dsp:nvSpPr>
      <dsp:spPr>
        <a:xfrm rot="16200000">
          <a:off x="2855074" y="1836280"/>
          <a:ext cx="487451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487451" y="234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6613" y="1847517"/>
        <a:ext cx="24372" cy="24372"/>
      </dsp:txXfrm>
    </dsp:sp>
    <dsp:sp modelId="{9A14B880-C86A-43BF-A50D-50DCB8B2DDA7}">
      <dsp:nvSpPr>
        <dsp:cNvPr id="0" name=""/>
        <dsp:cNvSpPr/>
      </dsp:nvSpPr>
      <dsp:spPr>
        <a:xfrm>
          <a:off x="2292325" y="3028"/>
          <a:ext cx="1612949" cy="161294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${}</a:t>
          </a:r>
          <a:endParaRPr lang="en-US" sz="5500" kern="1200" dirty="0"/>
        </a:p>
      </dsp:txBody>
      <dsp:txXfrm>
        <a:off x="2528536" y="239239"/>
        <a:ext cx="1140527" cy="1140527"/>
      </dsp:txXfrm>
    </dsp:sp>
    <dsp:sp modelId="{B717C177-A5FB-4E85-838D-211B7A45EDAE}">
      <dsp:nvSpPr>
        <dsp:cNvPr id="0" name=""/>
        <dsp:cNvSpPr/>
      </dsp:nvSpPr>
      <dsp:spPr>
        <a:xfrm rot="20520000">
          <a:off x="3853874" y="2561951"/>
          <a:ext cx="487451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487451" y="234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5413" y="2573187"/>
        <a:ext cx="24372" cy="24372"/>
      </dsp:txXfrm>
    </dsp:sp>
    <dsp:sp modelId="{B30F313B-49F4-4D07-8FE5-3234207BDF4A}">
      <dsp:nvSpPr>
        <dsp:cNvPr id="0" name=""/>
        <dsp:cNvSpPr/>
      </dsp:nvSpPr>
      <dsp:spPr>
        <a:xfrm>
          <a:off x="4289925" y="1454369"/>
          <a:ext cx="1612949" cy="16129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*{}</a:t>
          </a:r>
          <a:endParaRPr lang="en-US" sz="5500" kern="1200" dirty="0"/>
        </a:p>
      </dsp:txBody>
      <dsp:txXfrm>
        <a:off x="4526136" y="1690580"/>
        <a:ext cx="1140527" cy="1140527"/>
      </dsp:txXfrm>
    </dsp:sp>
    <dsp:sp modelId="{79AA2EDC-A0DE-4091-987C-34A49C9249F0}">
      <dsp:nvSpPr>
        <dsp:cNvPr id="0" name=""/>
        <dsp:cNvSpPr/>
      </dsp:nvSpPr>
      <dsp:spPr>
        <a:xfrm rot="3240000">
          <a:off x="3472366" y="3736111"/>
          <a:ext cx="487451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487451" y="234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906" y="3747347"/>
        <a:ext cx="24372" cy="24372"/>
      </dsp:txXfrm>
    </dsp:sp>
    <dsp:sp modelId="{500B6940-4496-403A-B902-42264A7B9DEB}">
      <dsp:nvSpPr>
        <dsp:cNvPr id="0" name=""/>
        <dsp:cNvSpPr/>
      </dsp:nvSpPr>
      <dsp:spPr>
        <a:xfrm>
          <a:off x="3526909" y="3802689"/>
          <a:ext cx="1612949" cy="16129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#{}</a:t>
          </a:r>
          <a:endParaRPr lang="en-US" sz="5500" kern="1200" dirty="0"/>
        </a:p>
      </dsp:txBody>
      <dsp:txXfrm>
        <a:off x="3763120" y="4038900"/>
        <a:ext cx="1140527" cy="1140527"/>
      </dsp:txXfrm>
    </dsp:sp>
    <dsp:sp modelId="{A3F0676D-6C71-44FD-9F53-48F63909CCE6}">
      <dsp:nvSpPr>
        <dsp:cNvPr id="0" name=""/>
        <dsp:cNvSpPr/>
      </dsp:nvSpPr>
      <dsp:spPr>
        <a:xfrm rot="7560000">
          <a:off x="2237781" y="3736111"/>
          <a:ext cx="487451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487451" y="234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469321" y="3747347"/>
        <a:ext cx="24372" cy="24372"/>
      </dsp:txXfrm>
    </dsp:sp>
    <dsp:sp modelId="{2750D762-47AC-49E2-ADB0-9FD99BD0909F}">
      <dsp:nvSpPr>
        <dsp:cNvPr id="0" name=""/>
        <dsp:cNvSpPr/>
      </dsp:nvSpPr>
      <dsp:spPr>
        <a:xfrm>
          <a:off x="1057740" y="3802689"/>
          <a:ext cx="1612949" cy="16129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~{}</a:t>
          </a:r>
          <a:endParaRPr lang="en-US" sz="5500" kern="1200" dirty="0"/>
        </a:p>
      </dsp:txBody>
      <dsp:txXfrm>
        <a:off x="1293951" y="4038900"/>
        <a:ext cx="1140527" cy="1140527"/>
      </dsp:txXfrm>
    </dsp:sp>
    <dsp:sp modelId="{662EEA8A-814F-4437-A0CC-1773A2DBC9EF}">
      <dsp:nvSpPr>
        <dsp:cNvPr id="0" name=""/>
        <dsp:cNvSpPr/>
      </dsp:nvSpPr>
      <dsp:spPr>
        <a:xfrm rot="11880000">
          <a:off x="1856274" y="2561951"/>
          <a:ext cx="487451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487451" y="234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87813" y="2573187"/>
        <a:ext cx="24372" cy="24372"/>
      </dsp:txXfrm>
    </dsp:sp>
    <dsp:sp modelId="{6F9D5BBC-6C98-4113-9B78-7F5C0CF80D6D}">
      <dsp:nvSpPr>
        <dsp:cNvPr id="0" name=""/>
        <dsp:cNvSpPr/>
      </dsp:nvSpPr>
      <dsp:spPr>
        <a:xfrm>
          <a:off x="294725" y="1454369"/>
          <a:ext cx="1612949" cy="16129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@{}</a:t>
          </a:r>
          <a:endParaRPr lang="en-US" sz="5500" kern="1200" dirty="0"/>
        </a:p>
      </dsp:txBody>
      <dsp:txXfrm>
        <a:off x="530936" y="1690580"/>
        <a:ext cx="1140527" cy="1140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C4194-829E-4C1A-BA16-2E7F611711E1}">
      <dsp:nvSpPr>
        <dsp:cNvPr id="0" name=""/>
        <dsp:cNvSpPr/>
      </dsp:nvSpPr>
      <dsp:spPr>
        <a:xfrm rot="5400000">
          <a:off x="7045049" y="-2988347"/>
          <a:ext cx="832908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kern="1200" dirty="0" smtClean="0"/>
            <a:t>+, |…${}…|, [[expr]], [(expr)]</a:t>
          </a:r>
          <a:endParaRPr lang="en-US" sz="2900" b="0" kern="1200" dirty="0"/>
        </a:p>
      </dsp:txBody>
      <dsp:txXfrm rot="-5400000">
        <a:off x="3950208" y="147153"/>
        <a:ext cx="6981933" cy="751590"/>
      </dsp:txXfrm>
    </dsp:sp>
    <dsp:sp modelId="{F0CA3D4F-C8CB-498E-9E61-4CF361634D86}">
      <dsp:nvSpPr>
        <dsp:cNvPr id="0" name=""/>
        <dsp:cNvSpPr/>
      </dsp:nvSpPr>
      <dsp:spPr>
        <a:xfrm>
          <a:off x="0" y="2381"/>
          <a:ext cx="3950208" cy="1041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String</a:t>
          </a:r>
          <a:endParaRPr lang="en-US" sz="5100" kern="1200" dirty="0"/>
        </a:p>
      </dsp:txBody>
      <dsp:txXfrm>
        <a:off x="50824" y="53205"/>
        <a:ext cx="3848560" cy="939487"/>
      </dsp:txXfrm>
    </dsp:sp>
    <dsp:sp modelId="{B62CA7F6-9A23-4B8D-83BD-5CE113D69770}">
      <dsp:nvSpPr>
        <dsp:cNvPr id="0" name=""/>
        <dsp:cNvSpPr/>
      </dsp:nvSpPr>
      <dsp:spPr>
        <a:xfrm rot="5400000">
          <a:off x="7045049" y="-1895154"/>
          <a:ext cx="832908" cy="702259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+, -, *, /, %</a:t>
          </a:r>
          <a:endParaRPr lang="en-US" sz="2900" kern="1200" dirty="0"/>
        </a:p>
      </dsp:txBody>
      <dsp:txXfrm rot="-5400000">
        <a:off x="3950208" y="1240346"/>
        <a:ext cx="6981933" cy="751590"/>
      </dsp:txXfrm>
    </dsp:sp>
    <dsp:sp modelId="{C335C52C-F353-4F0B-982E-23641B0E80D9}">
      <dsp:nvSpPr>
        <dsp:cNvPr id="0" name=""/>
        <dsp:cNvSpPr/>
      </dsp:nvSpPr>
      <dsp:spPr>
        <a:xfrm>
          <a:off x="0" y="1095573"/>
          <a:ext cx="3950208" cy="104113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0" i="0" kern="1200" dirty="0" smtClean="0"/>
            <a:t>Arithmetic</a:t>
          </a:r>
          <a:endParaRPr lang="en-US" sz="5100" kern="1200" dirty="0"/>
        </a:p>
      </dsp:txBody>
      <dsp:txXfrm>
        <a:off x="50824" y="1146397"/>
        <a:ext cx="3848560" cy="939487"/>
      </dsp:txXfrm>
    </dsp:sp>
    <dsp:sp modelId="{4B8F083B-23D8-4DF0-B29F-43A14542C34F}">
      <dsp:nvSpPr>
        <dsp:cNvPr id="0" name=""/>
        <dsp:cNvSpPr/>
      </dsp:nvSpPr>
      <dsp:spPr>
        <a:xfrm rot="5400000">
          <a:off x="7045049" y="-801962"/>
          <a:ext cx="832908" cy="702259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and, or, not (!)</a:t>
          </a:r>
          <a:endParaRPr lang="en-US" sz="2900" kern="1200" dirty="0"/>
        </a:p>
      </dsp:txBody>
      <dsp:txXfrm rot="-5400000">
        <a:off x="3950208" y="2333538"/>
        <a:ext cx="6981933" cy="751590"/>
      </dsp:txXfrm>
    </dsp:sp>
    <dsp:sp modelId="{27464FC4-24C8-45C1-A9E7-BC23931ED6B4}">
      <dsp:nvSpPr>
        <dsp:cNvPr id="0" name=""/>
        <dsp:cNvSpPr/>
      </dsp:nvSpPr>
      <dsp:spPr>
        <a:xfrm>
          <a:off x="0" y="2188765"/>
          <a:ext cx="3950208" cy="10411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Logic</a:t>
          </a:r>
          <a:endParaRPr lang="en-US" sz="5100" kern="1200" dirty="0"/>
        </a:p>
      </dsp:txBody>
      <dsp:txXfrm>
        <a:off x="50824" y="2239589"/>
        <a:ext cx="3848560" cy="939487"/>
      </dsp:txXfrm>
    </dsp:sp>
    <dsp:sp modelId="{B2B3AF27-5814-46BE-826B-CAF55C80BD01}">
      <dsp:nvSpPr>
        <dsp:cNvPr id="0" name=""/>
        <dsp:cNvSpPr/>
      </dsp:nvSpPr>
      <dsp:spPr>
        <a:xfrm rot="5400000">
          <a:off x="7045049" y="291229"/>
          <a:ext cx="832908" cy="7022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&lt; (</a:t>
          </a:r>
          <a:r>
            <a:rPr lang="en-US" sz="2900" kern="1200" dirty="0" err="1" smtClean="0"/>
            <a:t>lt</a:t>
          </a:r>
          <a:r>
            <a:rPr lang="en-US" sz="2900" kern="1200" dirty="0" smtClean="0"/>
            <a:t>), &lt;= (le), &gt; (</a:t>
          </a:r>
          <a:r>
            <a:rPr lang="en-US" sz="2900" kern="1200" dirty="0" err="1" smtClean="0"/>
            <a:t>gt</a:t>
          </a:r>
          <a:r>
            <a:rPr lang="en-US" sz="2900" kern="1200" dirty="0" smtClean="0"/>
            <a:t>), &gt;= (</a:t>
          </a:r>
          <a:r>
            <a:rPr lang="en-US" sz="2900" kern="1200" dirty="0" err="1" smtClean="0"/>
            <a:t>ge</a:t>
          </a:r>
          <a:r>
            <a:rPr lang="en-US" sz="2900" kern="1200" dirty="0" smtClean="0"/>
            <a:t>), == (</a:t>
          </a:r>
          <a:r>
            <a:rPr lang="en-US" sz="2900" kern="1200" dirty="0" err="1" smtClean="0"/>
            <a:t>eq</a:t>
          </a:r>
          <a:r>
            <a:rPr lang="en-US" sz="2900" kern="1200" dirty="0" smtClean="0"/>
            <a:t>), != (ne)</a:t>
          </a:r>
          <a:endParaRPr lang="en-US" sz="2900" kern="1200" dirty="0"/>
        </a:p>
      </dsp:txBody>
      <dsp:txXfrm rot="-5400000">
        <a:off x="3950208" y="3426730"/>
        <a:ext cx="6981933" cy="751590"/>
      </dsp:txXfrm>
    </dsp:sp>
    <dsp:sp modelId="{DB9CBF3C-6BEF-4D17-BA6A-0D7E968C26AC}">
      <dsp:nvSpPr>
        <dsp:cNvPr id="0" name=""/>
        <dsp:cNvSpPr/>
      </dsp:nvSpPr>
      <dsp:spPr>
        <a:xfrm>
          <a:off x="0" y="3281958"/>
          <a:ext cx="3950208" cy="10411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Comparison</a:t>
          </a:r>
          <a:endParaRPr lang="en-US" sz="5100" kern="1200" dirty="0"/>
        </a:p>
      </dsp:txBody>
      <dsp:txXfrm>
        <a:off x="50824" y="3332782"/>
        <a:ext cx="3848560" cy="939487"/>
      </dsp:txXfrm>
    </dsp:sp>
    <dsp:sp modelId="{552F1634-87B6-44DE-8F2C-C6C2B852BB47}">
      <dsp:nvSpPr>
        <dsp:cNvPr id="0" name=""/>
        <dsp:cNvSpPr/>
      </dsp:nvSpPr>
      <dsp:spPr>
        <a:xfrm rot="5400000">
          <a:off x="7045049" y="1384422"/>
          <a:ext cx="832908" cy="702259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condition ? </a:t>
          </a:r>
          <a:r>
            <a:rPr lang="en-US" sz="2900" kern="1200" dirty="0" err="1" smtClean="0"/>
            <a:t>trueValue</a:t>
          </a:r>
          <a:r>
            <a:rPr lang="en-US" sz="2900" kern="1200" dirty="0" smtClean="0"/>
            <a:t> : </a:t>
          </a:r>
          <a:r>
            <a:rPr lang="en-US" sz="2900" kern="1200" dirty="0" err="1" smtClean="0"/>
            <a:t>falseValue</a:t>
          </a:r>
          <a:endParaRPr lang="en-US" sz="2900" kern="1200" dirty="0"/>
        </a:p>
      </dsp:txBody>
      <dsp:txXfrm rot="-5400000">
        <a:off x="3950208" y="4519923"/>
        <a:ext cx="6981933" cy="751590"/>
      </dsp:txXfrm>
    </dsp:sp>
    <dsp:sp modelId="{B91BC76B-870C-4A61-9194-32E0F360E4C2}">
      <dsp:nvSpPr>
        <dsp:cNvPr id="0" name=""/>
        <dsp:cNvSpPr/>
      </dsp:nvSpPr>
      <dsp:spPr>
        <a:xfrm>
          <a:off x="0" y="4375150"/>
          <a:ext cx="3950208" cy="10411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Conditional</a:t>
          </a:r>
          <a:endParaRPr lang="en-US" sz="5100" kern="1200" dirty="0"/>
        </a:p>
      </dsp:txBody>
      <dsp:txXfrm>
        <a:off x="50824" y="4425974"/>
        <a:ext cx="3848560" cy="939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 </a:t>
            </a:r>
          </a:p>
          <a:p>
            <a:r>
              <a:rPr lang="en-US" baseline="0" dirty="0" smtClean="0"/>
              <a:t>Spring Boot &amp; </a:t>
            </a:r>
            <a:r>
              <a:rPr lang="en-US" baseline="0" dirty="0" err="1" smtClean="0"/>
              <a:t>Thymeleaf</a:t>
            </a:r>
            <a:endParaRPr lang="en-US" baseline="0" dirty="0" smtClean="0"/>
          </a:p>
          <a:p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text, </a:t>
            </a:r>
            <a:r>
              <a:rPr lang="en-US" baseline="0" dirty="0" err="1" smtClean="0"/>
              <a:t>utext</a:t>
            </a:r>
            <a:r>
              <a:rPr lang="en-US" baseline="0" dirty="0" smtClean="0"/>
              <a:t>, [[]], [()]</a:t>
            </a:r>
          </a:p>
          <a:p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</a:p>
          <a:p>
            <a:r>
              <a:rPr lang="en-US" dirty="0" smtClean="0"/>
              <a:t>Basic</a:t>
            </a:r>
            <a:r>
              <a:rPr lang="en-US" baseline="0" dirty="0" smtClean="0"/>
              <a:t> Attributes</a:t>
            </a:r>
          </a:p>
          <a:p>
            <a:r>
              <a:rPr lang="en-US" baseline="0" dirty="0" smtClean="0"/>
              <a:t>Basic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8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6.</a:t>
            </a:r>
          </a:p>
          <a:p>
            <a:r>
              <a:rPr lang="en-US" smtClean="0"/>
              <a:t>List</a:t>
            </a:r>
            <a:r>
              <a:rPr lang="en-US" dirty="0" smtClean="0"/>
              <a:t>, detail, insert</a:t>
            </a:r>
            <a:r>
              <a:rPr lang="en-US" baseline="0" dirty="0" smtClean="0"/>
              <a:t> (buttons)</a:t>
            </a:r>
            <a:endParaRPr lang="en-US" dirty="0" smtClean="0"/>
          </a:p>
          <a:p>
            <a:r>
              <a:rPr lang="en-US" dirty="0" smtClean="0"/>
              <a:t>Each, if,</a:t>
            </a:r>
            <a:r>
              <a:rPr lang="en-US" baseline="0" dirty="0" smtClean="0"/>
              <a:t> unless, switch,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6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Thymeleaf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3337" y="6427338"/>
            <a:ext cx="643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https://www.thymeleaf.org/doc/tutorials/3.0/usingthymeleaf.html</a:t>
            </a:r>
          </a:p>
        </p:txBody>
      </p:sp>
      <p:pic>
        <p:nvPicPr>
          <p:cNvPr id="9" name="Picture 2" descr="JHipster - Generate your Spring Boot + AngularJS apps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39" y="3887055"/>
            <a:ext cx="3149384" cy="229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5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10972800" cy="8309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 err="1" smtClean="0">
                <a:ln/>
                <a:solidFill>
                  <a:srgbClr val="FF0000"/>
                </a:solidFill>
              </a:rPr>
              <a:t>th</a:t>
            </a:r>
            <a:r>
              <a:rPr lang="en-US" sz="4800" b="1" dirty="0" err="1" smtClean="0">
                <a:ln/>
                <a:solidFill>
                  <a:schemeClr val="accent3"/>
                </a:solidFill>
              </a:rPr>
              <a:t>:</a:t>
            </a:r>
            <a:r>
              <a:rPr lang="en-US" sz="4800" b="1" dirty="0" err="1" smtClean="0">
                <a:ln/>
                <a:solidFill>
                  <a:srgbClr val="0000FF"/>
                </a:solidFill>
              </a:rPr>
              <a:t>attribute</a:t>
            </a:r>
            <a:r>
              <a:rPr lang="en-US" sz="4800" b="1" dirty="0" smtClean="0">
                <a:ln/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n/>
                <a:solidFill>
                  <a:schemeClr val="accent3"/>
                </a:solidFill>
              </a:rPr>
              <a:t>= “</a:t>
            </a:r>
            <a:r>
              <a:rPr lang="en-US" sz="4800" b="1" dirty="0" smtClean="0">
                <a:ln/>
                <a:solidFill>
                  <a:srgbClr val="00B050"/>
                </a:solidFill>
              </a:rPr>
              <a:t>Standard Expression</a:t>
            </a:r>
            <a:r>
              <a:rPr lang="en-US" sz="4800" b="1" dirty="0" smtClean="0">
                <a:ln/>
                <a:solidFill>
                  <a:schemeClr val="accent3"/>
                </a:solidFill>
              </a:rPr>
              <a:t>”</a:t>
            </a:r>
            <a:endParaRPr lang="en-US" sz="4800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21701621"/>
              </p:ext>
            </p:extLst>
          </p:nvPr>
        </p:nvGraphicFramePr>
        <p:xfrm>
          <a:off x="609600" y="1821597"/>
          <a:ext cx="10972800" cy="4807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Attribute &amp; </a:t>
            </a:r>
            <a:r>
              <a:rPr lang="en-US" dirty="0" err="1" smtClean="0"/>
              <a:t>Preceeding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93043"/>
            <a:ext cx="10972800" cy="538395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410200" y="1169243"/>
            <a:ext cx="304800" cy="51816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smtClean="0"/>
              <a:t> Standard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0" y="1066799"/>
            <a:ext cx="5105400" cy="5571067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$</a:t>
            </a:r>
            <a:r>
              <a:rPr lang="en-US" altLang="en-US" b="1" dirty="0" smtClean="0">
                <a:solidFill>
                  <a:srgbClr val="FF0000"/>
                </a:solidFill>
              </a:rPr>
              <a:t>{...}</a:t>
            </a:r>
            <a:r>
              <a:rPr lang="en-US" altLang="en-US" dirty="0" smtClean="0"/>
              <a:t>: </a:t>
            </a:r>
            <a:r>
              <a:rPr lang="en-US" altLang="en-US" dirty="0"/>
              <a:t>Variable expressions</a:t>
            </a:r>
          </a:p>
          <a:p>
            <a:pPr lvl="1"/>
            <a:r>
              <a:rPr lang="en-US" altLang="en-US" dirty="0" smtClean="0"/>
              <a:t>Scope and parameters</a:t>
            </a:r>
            <a:endParaRPr lang="en-US" altLang="en-US" dirty="0"/>
          </a:p>
          <a:p>
            <a:r>
              <a:rPr lang="en-US" altLang="en-US" sz="3200" b="1" dirty="0">
                <a:solidFill>
                  <a:srgbClr val="FF0000"/>
                </a:solidFill>
              </a:rPr>
              <a:t>*{...}</a:t>
            </a:r>
            <a:r>
              <a:rPr lang="en-US" altLang="en-US" dirty="0" smtClean="0"/>
              <a:t>: </a:t>
            </a:r>
            <a:r>
              <a:rPr lang="en-US" altLang="en-US" dirty="0"/>
              <a:t>Selection expressions</a:t>
            </a:r>
          </a:p>
          <a:p>
            <a:pPr lvl="1"/>
            <a:r>
              <a:rPr lang="en-US" altLang="en-US" dirty="0" err="1" smtClean="0"/>
              <a:t>Thuộc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b="1" dirty="0" err="1" smtClean="0">
                <a:solidFill>
                  <a:srgbClr val="FF5A33"/>
                </a:solidFill>
              </a:rPr>
              <a:t>th:object</a:t>
            </a:r>
            <a:endParaRPr lang="en-US" altLang="en-US" dirty="0">
              <a:solidFill>
                <a:srgbClr val="FF5A33"/>
              </a:solidFill>
            </a:endParaRPr>
          </a:p>
          <a:p>
            <a:r>
              <a:rPr lang="en-US" altLang="en-US" sz="3200" b="1" dirty="0">
                <a:solidFill>
                  <a:srgbClr val="FF0000"/>
                </a:solidFill>
              </a:rPr>
              <a:t>#{...}</a:t>
            </a:r>
            <a:r>
              <a:rPr lang="en-US" altLang="en-US" dirty="0" smtClean="0"/>
              <a:t>: </a:t>
            </a:r>
            <a:r>
              <a:rPr lang="en-US" altLang="en-US" dirty="0"/>
              <a:t>Message </a:t>
            </a:r>
            <a:r>
              <a:rPr lang="en-US" altLang="en-US" dirty="0" smtClean="0"/>
              <a:t>expressions</a:t>
            </a:r>
            <a:endParaRPr lang="en-US" altLang="en-US" dirty="0"/>
          </a:p>
          <a:p>
            <a:pPr lvl="1"/>
            <a:r>
              <a:rPr lang="en-US" altLang="en-US" dirty="0" smtClean="0"/>
              <a:t>I18n resource (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b="1" dirty="0">
                <a:solidFill>
                  <a:srgbClr val="FF0000"/>
                </a:solidFill>
              </a:rPr>
              <a:t>properties</a:t>
            </a:r>
            <a:r>
              <a:rPr lang="en-US" altLang="en-US" dirty="0"/>
              <a:t>)</a:t>
            </a:r>
          </a:p>
          <a:p>
            <a:r>
              <a:rPr lang="en-US" altLang="en-US" sz="3200" b="1" dirty="0">
                <a:solidFill>
                  <a:srgbClr val="FF0000"/>
                </a:solidFill>
              </a:rPr>
              <a:t>@{...}</a:t>
            </a:r>
            <a:r>
              <a:rPr lang="en-US" altLang="en-US" dirty="0" smtClean="0"/>
              <a:t>: URL </a:t>
            </a:r>
            <a:r>
              <a:rPr lang="en-US" altLang="en-US" dirty="0"/>
              <a:t>expressions</a:t>
            </a:r>
          </a:p>
          <a:p>
            <a:pPr lvl="1"/>
            <a:r>
              <a:rPr lang="en-US" altLang="en-US" dirty="0" smtClean="0"/>
              <a:t>URL/URI</a:t>
            </a:r>
            <a:endParaRPr lang="en-US" altLang="en-US" dirty="0"/>
          </a:p>
          <a:p>
            <a:r>
              <a:rPr lang="en-US" altLang="en-US" sz="3200" b="1" dirty="0">
                <a:solidFill>
                  <a:srgbClr val="FF0000"/>
                </a:solidFill>
              </a:rPr>
              <a:t>~{...}</a:t>
            </a:r>
            <a:r>
              <a:rPr lang="en-US" altLang="en-US" dirty="0" smtClean="0"/>
              <a:t>: </a:t>
            </a:r>
            <a:r>
              <a:rPr lang="en-US" altLang="en-US" dirty="0"/>
              <a:t>Fragment expressions</a:t>
            </a:r>
          </a:p>
          <a:p>
            <a:pPr lvl="1"/>
            <a:r>
              <a:rPr lang="en-US" altLang="en-US" dirty="0" smtClean="0"/>
              <a:t>Layout (</a:t>
            </a:r>
            <a:r>
              <a:rPr lang="en-US" altLang="en-US" dirty="0" err="1" smtClean="0">
                <a:solidFill>
                  <a:srgbClr val="FF5A33"/>
                </a:solidFill>
              </a:rPr>
              <a:t>th:insert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rgbClr val="FF5A33"/>
                </a:solidFill>
              </a:rPr>
              <a:t>th:replace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74845005"/>
              </p:ext>
            </p:extLst>
          </p:nvPr>
        </p:nvGraphicFramePr>
        <p:xfrm>
          <a:off x="381000" y="1058333"/>
          <a:ext cx="6197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5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Expression Example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62" y="914400"/>
            <a:ext cx="7562264" cy="5632194"/>
          </a:xfrm>
          <a:prstGeom prst="rect">
            <a:avLst/>
          </a:prstGeom>
        </p:spPr>
      </p:pic>
      <p:sp>
        <p:nvSpPr>
          <p:cNvPr id="14" name="Folded Corner 13"/>
          <p:cNvSpPr/>
          <p:nvPr/>
        </p:nvSpPr>
        <p:spPr>
          <a:xfrm>
            <a:off x="6781801" y="1981200"/>
            <a:ext cx="4724400" cy="4572000"/>
          </a:xfrm>
          <a:prstGeom prst="foldedCorner">
            <a:avLst>
              <a:gd name="adj" fmla="val 54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908801" y="2133600"/>
            <a:ext cx="4571999" cy="4108194"/>
          </a:xfrm>
        </p:spPr>
        <p:txBody>
          <a:bodyPr>
            <a:normAutofit/>
          </a:bodyPr>
          <a:lstStyle/>
          <a:p>
            <a:r>
              <a:rPr lang="en-US" dirty="0" err="1" smtClean="0"/>
              <a:t>th:</a:t>
            </a:r>
            <a:r>
              <a:rPr lang="en-US" b="1" dirty="0" err="1" smtClean="0">
                <a:solidFill>
                  <a:srgbClr val="0000FF"/>
                </a:solidFill>
              </a:rPr>
              <a:t>src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{path}”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th:</a:t>
            </a:r>
            <a:r>
              <a:rPr lang="en-US" b="1" dirty="0" err="1" smtClean="0">
                <a:solidFill>
                  <a:srgbClr val="0000FF"/>
                </a:solidFill>
              </a:rPr>
              <a:t>block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th:</a:t>
            </a:r>
            <a:r>
              <a:rPr lang="en-US" b="1" dirty="0" err="1" smtClean="0">
                <a:solidFill>
                  <a:srgbClr val="0000FF"/>
                </a:solidFill>
              </a:rPr>
              <a:t>replace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{fragment}”</a:t>
            </a:r>
          </a:p>
          <a:p>
            <a:r>
              <a:rPr lang="en-US" dirty="0" err="1" smtClean="0"/>
              <a:t>th:</a:t>
            </a:r>
            <a:r>
              <a:rPr lang="en-US" b="1" dirty="0" err="1" smtClean="0">
                <a:solidFill>
                  <a:srgbClr val="0000FF"/>
                </a:solidFill>
              </a:rPr>
              <a:t>text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{text/plain}”</a:t>
            </a:r>
          </a:p>
          <a:p>
            <a:r>
              <a:rPr lang="en-US" dirty="0" err="1" smtClean="0"/>
              <a:t>th:</a:t>
            </a:r>
            <a:r>
              <a:rPr lang="en-US" b="1" dirty="0" err="1" smtClean="0">
                <a:solidFill>
                  <a:srgbClr val="0000FF"/>
                </a:solidFill>
              </a:rPr>
              <a:t>utext</a:t>
            </a:r>
            <a:r>
              <a:rPr lang="en-US" dirty="0" smtClean="0"/>
              <a:t>=“${text/html}”</a:t>
            </a:r>
          </a:p>
          <a:p>
            <a:r>
              <a:rPr lang="en-US" dirty="0" err="1" smtClean="0"/>
              <a:t>th:</a:t>
            </a:r>
            <a:r>
              <a:rPr lang="en-US" b="1" dirty="0" err="1" smtClean="0">
                <a:solidFill>
                  <a:srgbClr val="0000FF"/>
                </a:solidFill>
              </a:rPr>
              <a:t>object</a:t>
            </a:r>
            <a:r>
              <a:rPr lang="en-US" dirty="0" smtClean="0"/>
              <a:t>=“${bean}”</a:t>
            </a:r>
          </a:p>
          <a:p>
            <a:r>
              <a:rPr lang="en-US" dirty="0" err="1" smtClean="0"/>
              <a:t>th:text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{property}”</a:t>
            </a:r>
          </a:p>
          <a:p>
            <a:r>
              <a:rPr lang="en-US" dirty="0" err="1"/>
              <a:t>th:text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{</a:t>
            </a:r>
            <a:r>
              <a:rPr lang="en-US" dirty="0" err="1" smtClean="0"/>
              <a:t>resourceKey</a:t>
            </a:r>
            <a:r>
              <a:rPr lang="en-US" dirty="0" smtClean="0"/>
              <a:t>}”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38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114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Standard Expressions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4094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${…}: Variable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791200"/>
          </a:xfrm>
        </p:spPr>
        <p:txBody>
          <a:bodyPr>
            <a:normAutofit/>
          </a:bodyPr>
          <a:lstStyle/>
          <a:p>
            <a:r>
              <a:rPr lang="en-US" dirty="0"/>
              <a:t>&lt;span </a:t>
            </a:r>
            <a:r>
              <a:rPr lang="en-US" dirty="0" err="1"/>
              <a:t>th:text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${</a:t>
            </a:r>
            <a:r>
              <a:rPr lang="en-US" b="1" dirty="0" smtClean="0"/>
              <a:t>user.name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dirty="0"/>
              <a:t>"&gt;</a:t>
            </a:r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name </a:t>
            </a:r>
            <a:r>
              <a:rPr lang="en-US" dirty="0" err="1"/>
              <a:t>của</a:t>
            </a:r>
            <a:r>
              <a:rPr lang="en-US" dirty="0"/>
              <a:t> bean user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model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&lt;li </a:t>
            </a:r>
            <a:r>
              <a:rPr lang="en-US" dirty="0" err="1"/>
              <a:t>th:each</a:t>
            </a:r>
            <a:r>
              <a:rPr lang="en-US" dirty="0"/>
              <a:t>="book : ${</a:t>
            </a:r>
            <a:r>
              <a:rPr lang="en-US" b="1" dirty="0"/>
              <a:t>books</a:t>
            </a:r>
            <a:r>
              <a:rPr lang="en-US" dirty="0"/>
              <a:t>}" </a:t>
            </a:r>
            <a:r>
              <a:rPr lang="en-US" dirty="0" err="1"/>
              <a:t>th:text</a:t>
            </a:r>
            <a:r>
              <a:rPr lang="en-US" dirty="0"/>
              <a:t>="${</a:t>
            </a:r>
            <a:r>
              <a:rPr lang="en-US" dirty="0" err="1"/>
              <a:t>book.title</a:t>
            </a:r>
            <a:r>
              <a:rPr lang="en-US" dirty="0"/>
              <a:t>}"&gt;</a:t>
            </a:r>
          </a:p>
          <a:p>
            <a:pPr lvl="1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books </a:t>
            </a:r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title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book</a:t>
            </a:r>
          </a:p>
          <a:p>
            <a:r>
              <a:rPr lang="en-US" dirty="0" smtClean="0"/>
              <a:t>&lt;</a:t>
            </a:r>
            <a:r>
              <a:rPr lang="en-US" dirty="0"/>
              <a:t>span </a:t>
            </a:r>
            <a:r>
              <a:rPr lang="en-US" dirty="0" err="1"/>
              <a:t>th:text</a:t>
            </a:r>
            <a:r>
              <a:rPr lang="en-US" dirty="0" smtClean="0"/>
              <a:t>="${</a:t>
            </a:r>
            <a:r>
              <a:rPr lang="en-US" b="1" dirty="0" smtClean="0">
                <a:solidFill>
                  <a:srgbClr val="FF0000"/>
                </a:solidFill>
              </a:rPr>
              <a:t>session</a:t>
            </a:r>
            <a:r>
              <a:rPr lang="en-US" dirty="0" smtClean="0"/>
              <a:t>.user.name</a:t>
            </a:r>
            <a:r>
              <a:rPr lang="en-US" dirty="0"/>
              <a:t>}"&gt;</a:t>
            </a:r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name </a:t>
            </a:r>
            <a:r>
              <a:rPr lang="en-US" dirty="0" err="1"/>
              <a:t>của</a:t>
            </a:r>
            <a:r>
              <a:rPr lang="en-US" dirty="0"/>
              <a:t> bean user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session </a:t>
            </a:r>
            <a:r>
              <a:rPr lang="en-US" dirty="0"/>
              <a:t>scope</a:t>
            </a:r>
          </a:p>
          <a:p>
            <a:r>
              <a:rPr lang="en-US" dirty="0" smtClean="0"/>
              <a:t>&lt;</a:t>
            </a:r>
            <a:r>
              <a:rPr lang="en-US" dirty="0"/>
              <a:t>span </a:t>
            </a:r>
            <a:r>
              <a:rPr lang="en-US" dirty="0" err="1"/>
              <a:t>th:text</a:t>
            </a:r>
            <a:r>
              <a:rPr lang="en-US" dirty="0" smtClean="0"/>
              <a:t>="${</a:t>
            </a:r>
            <a:r>
              <a:rPr lang="en-US" b="1" dirty="0" smtClean="0">
                <a:solidFill>
                  <a:srgbClr val="FF0000"/>
                </a:solidFill>
              </a:rPr>
              <a:t>application</a:t>
            </a:r>
            <a:r>
              <a:rPr lang="en-US" dirty="0" smtClean="0"/>
              <a:t>.user.name}"&gt;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name </a:t>
            </a:r>
            <a:r>
              <a:rPr lang="en-US" dirty="0" err="1" smtClean="0"/>
              <a:t>của</a:t>
            </a:r>
            <a:r>
              <a:rPr lang="en-US" dirty="0" smtClean="0"/>
              <a:t> bean user </a:t>
            </a:r>
            <a:r>
              <a:rPr lang="en-US" dirty="0" err="1" smtClean="0"/>
              <a:t>trong</a:t>
            </a:r>
            <a:r>
              <a:rPr lang="en-US" dirty="0" smtClean="0"/>
              <a:t> context scope</a:t>
            </a:r>
          </a:p>
          <a:p>
            <a:r>
              <a:rPr lang="en-US" dirty="0"/>
              <a:t>&lt;span </a:t>
            </a:r>
            <a:r>
              <a:rPr lang="en-US" dirty="0" err="1"/>
              <a:t>th:text</a:t>
            </a:r>
            <a:r>
              <a:rPr lang="en-US" dirty="0" smtClean="0"/>
              <a:t>="${</a:t>
            </a:r>
            <a:r>
              <a:rPr lang="en-US" b="1" dirty="0" smtClean="0">
                <a:solidFill>
                  <a:srgbClr val="FF0000"/>
                </a:solidFill>
              </a:rPr>
              <a:t>param</a:t>
            </a:r>
            <a:r>
              <a:rPr lang="en-US" b="1" dirty="0" smtClean="0"/>
              <a:t>.name</a:t>
            </a:r>
            <a:r>
              <a:rPr lang="en-US" dirty="0" smtClean="0"/>
              <a:t>}"&gt;</a:t>
            </a:r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${...}: Variable expressions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513734" cy="495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07" y="2667000"/>
            <a:ext cx="6050194" cy="35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*{…}: Selection </a:t>
            </a:r>
            <a:r>
              <a:rPr lang="en-US" altLang="en-US" dirty="0"/>
              <a:t>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0972800" cy="48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07363902"/>
              </p:ext>
            </p:extLst>
          </p:nvPr>
        </p:nvGraphicFramePr>
        <p:xfrm>
          <a:off x="1219200" y="733697"/>
          <a:ext cx="7924800" cy="566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#{...}: </a:t>
            </a:r>
            <a:r>
              <a:rPr lang="en-US" dirty="0"/>
              <a:t>Message (i18n) expressions.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70564"/>
            <a:ext cx="10972800" cy="3158836"/>
          </a:xfrm>
          <a:prstGeom prst="rect">
            <a:avLst/>
          </a:prstGeom>
        </p:spPr>
      </p:pic>
      <p:sp>
        <p:nvSpPr>
          <p:cNvPr id="9" name="Folded Corner 8"/>
          <p:cNvSpPr/>
          <p:nvPr/>
        </p:nvSpPr>
        <p:spPr>
          <a:xfrm>
            <a:off x="6248400" y="1452265"/>
            <a:ext cx="3733800" cy="1905000"/>
          </a:xfrm>
          <a:prstGeom prst="foldedCorner">
            <a:avLst>
              <a:gd name="adj" fmla="val 77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FF0000"/>
                </a:solidFill>
              </a:rPr>
              <a:t>menu.home</a:t>
            </a:r>
            <a:r>
              <a:rPr lang="en-US" sz="2400" dirty="0"/>
              <a:t>=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endParaRPr lang="en-US" sz="2400" dirty="0"/>
          </a:p>
          <a:p>
            <a:r>
              <a:rPr lang="en-US" sz="2400" dirty="0" err="1"/>
              <a:t>menu.about</a:t>
            </a:r>
            <a:r>
              <a:rPr lang="en-US" sz="2400" dirty="0"/>
              <a:t>=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endParaRPr lang="en-US" sz="2400" dirty="0"/>
          </a:p>
          <a:p>
            <a:r>
              <a:rPr lang="en-US" sz="2400" dirty="0" err="1"/>
              <a:t>menu.contact</a:t>
            </a:r>
            <a:r>
              <a:rPr lang="en-US" sz="2400" dirty="0"/>
              <a:t>=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r>
              <a:rPr lang="en-US" sz="2400" dirty="0" err="1"/>
              <a:t>menu.feedback</a:t>
            </a:r>
            <a:r>
              <a:rPr lang="en-US" sz="2400" dirty="0"/>
              <a:t>=</a:t>
            </a:r>
            <a:r>
              <a:rPr lang="en-US" sz="2400" dirty="0" err="1"/>
              <a:t>Góp</a:t>
            </a:r>
            <a:r>
              <a:rPr lang="en-US" sz="2400" dirty="0"/>
              <a:t> ý</a:t>
            </a:r>
          </a:p>
          <a:p>
            <a:r>
              <a:rPr lang="en-US" sz="2400" dirty="0" err="1"/>
              <a:t>menu.faq</a:t>
            </a:r>
            <a:r>
              <a:rPr lang="en-US" sz="2400" dirty="0"/>
              <a:t>=</a:t>
            </a:r>
            <a:r>
              <a:rPr lang="en-US" sz="2400" dirty="0" err="1"/>
              <a:t>Hỏi</a:t>
            </a:r>
            <a:r>
              <a:rPr lang="en-US" sz="2400" dirty="0"/>
              <a:t> - </a:t>
            </a:r>
            <a:r>
              <a:rPr lang="en-US" sz="2400" dirty="0" err="1"/>
              <a:t>đáp</a:t>
            </a:r>
            <a:endParaRPr lang="en-US" sz="2400" dirty="0"/>
          </a:p>
        </p:txBody>
      </p:sp>
      <p:sp>
        <p:nvSpPr>
          <p:cNvPr id="10" name="Folded Corner 9"/>
          <p:cNvSpPr/>
          <p:nvPr/>
        </p:nvSpPr>
        <p:spPr>
          <a:xfrm>
            <a:off x="1905000" y="1452265"/>
            <a:ext cx="3733800" cy="1905000"/>
          </a:xfrm>
          <a:prstGeom prst="foldedCorner">
            <a:avLst>
              <a:gd name="adj" fmla="val 77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FF0000"/>
                </a:solidFill>
              </a:rPr>
              <a:t>menu.home</a:t>
            </a:r>
            <a:r>
              <a:rPr lang="en-US" sz="2400" dirty="0"/>
              <a:t>=Home</a:t>
            </a:r>
          </a:p>
          <a:p>
            <a:r>
              <a:rPr lang="en-US" sz="2400" dirty="0" err="1"/>
              <a:t>menu.about</a:t>
            </a:r>
            <a:r>
              <a:rPr lang="en-US" sz="2400" dirty="0"/>
              <a:t>=About Us</a:t>
            </a:r>
          </a:p>
          <a:p>
            <a:r>
              <a:rPr lang="en-US" sz="2400" dirty="0" err="1"/>
              <a:t>menu.contact</a:t>
            </a:r>
            <a:r>
              <a:rPr lang="en-US" sz="2400" dirty="0"/>
              <a:t>=Contact Us</a:t>
            </a:r>
          </a:p>
          <a:p>
            <a:r>
              <a:rPr lang="en-US" sz="2400" dirty="0" err="1"/>
              <a:t>menu.feedback</a:t>
            </a:r>
            <a:r>
              <a:rPr lang="en-US" sz="2400" dirty="0"/>
              <a:t>=Feedback</a:t>
            </a:r>
          </a:p>
          <a:p>
            <a:r>
              <a:rPr lang="en-US" sz="2400" dirty="0" err="1"/>
              <a:t>menu.faq</a:t>
            </a:r>
            <a:r>
              <a:rPr lang="en-US" sz="2400" dirty="0"/>
              <a:t>=FAQs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990600"/>
            <a:ext cx="228126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menu.properties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990600"/>
            <a:ext cx="264514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menu_vi.properties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1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@{...} : Link (URL)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791200"/>
          </a:xfrm>
        </p:spPr>
        <p:txBody>
          <a:bodyPr>
            <a:normAutofit/>
          </a:bodyPr>
          <a:lstStyle/>
          <a:p>
            <a:r>
              <a:rPr lang="en-US" dirty="0"/>
              <a:t>Root relative URL (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URL </a:t>
            </a:r>
            <a:r>
              <a:rPr lang="en-US" dirty="0" err="1" smtClean="0"/>
              <a:t>gốc</a:t>
            </a:r>
            <a:r>
              <a:rPr lang="en-US" dirty="0" smtClean="0"/>
              <a:t> - </a:t>
            </a:r>
            <a:r>
              <a:rPr lang="en-US" dirty="0" err="1" smtClean="0"/>
              <a:t>Webroot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&lt;a </a:t>
            </a:r>
            <a:r>
              <a:rPr lang="en-US" dirty="0" err="1"/>
              <a:t>th:href</a:t>
            </a:r>
            <a:r>
              <a:rPr lang="en-US" dirty="0"/>
              <a:t>="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i="1" dirty="0">
                <a:solidFill>
                  <a:srgbClr val="FF0000"/>
                </a:solidFill>
              </a:rPr>
              <a:t>{</a:t>
            </a:r>
            <a:r>
              <a:rPr lang="en-US" i="1" dirty="0">
                <a:solidFill>
                  <a:srgbClr val="0000FF"/>
                </a:solidFill>
              </a:rPr>
              <a:t>/order/list</a:t>
            </a:r>
            <a:r>
              <a:rPr lang="en-US" b="1" i="1" dirty="0">
                <a:solidFill>
                  <a:srgbClr val="FF0000"/>
                </a:solidFill>
              </a:rPr>
              <a:t>}</a:t>
            </a:r>
            <a:r>
              <a:rPr lang="en-US" dirty="0"/>
              <a:t>"&gt;...&lt;/a&gt;</a:t>
            </a:r>
          </a:p>
          <a:p>
            <a:pPr lvl="2"/>
            <a:r>
              <a:rPr lang="en-US" b="1" dirty="0" smtClean="0"/>
              <a:t>=&gt;</a:t>
            </a:r>
            <a:r>
              <a:rPr lang="en-US" dirty="0" smtClean="0"/>
              <a:t> 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ctxpath</a:t>
            </a:r>
            <a:r>
              <a:rPr lang="en-US" dirty="0">
                <a:solidFill>
                  <a:srgbClr val="0000FF"/>
                </a:solidFill>
              </a:rPr>
              <a:t>/order/list</a:t>
            </a:r>
            <a:r>
              <a:rPr lang="en-US" dirty="0"/>
              <a:t>"&gt;...&lt;/a&gt;</a:t>
            </a:r>
          </a:p>
          <a:p>
            <a:r>
              <a:rPr lang="en-US" dirty="0" smtClean="0"/>
              <a:t>Page </a:t>
            </a:r>
            <a:r>
              <a:rPr lang="en-US" dirty="0"/>
              <a:t>Relative URL (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URL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th:href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rgbClr val="0000FF"/>
                </a:solidFill>
              </a:rPr>
              <a:t>../</a:t>
            </a:r>
            <a:r>
              <a:rPr lang="en-US" dirty="0" smtClean="0"/>
              <a:t>order/list}"&gt;...&lt;/</a:t>
            </a:r>
            <a:r>
              <a:rPr lang="en-US" dirty="0"/>
              <a:t>a</a:t>
            </a:r>
            <a:r>
              <a:rPr lang="en-US" dirty="0" smtClean="0"/>
              <a:t>&gt;</a:t>
            </a:r>
          </a:p>
          <a:p>
            <a:pPr lvl="2"/>
            <a:r>
              <a:rPr lang="en-US" b="1" dirty="0" smtClean="0"/>
              <a:t>=&gt;</a:t>
            </a:r>
            <a:r>
              <a:rPr lang="en-US" dirty="0" smtClean="0"/>
              <a:t> 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../</a:t>
            </a:r>
            <a:r>
              <a:rPr lang="en-US" dirty="0" smtClean="0">
                <a:solidFill>
                  <a:srgbClr val="0000FF"/>
                </a:solidFill>
              </a:rPr>
              <a:t>order/list</a:t>
            </a:r>
            <a:r>
              <a:rPr lang="en-US" dirty="0"/>
              <a:t>"&gt;...&lt;/a&gt;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th:href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{order/list}"&gt;...&lt;/</a:t>
            </a:r>
            <a:r>
              <a:rPr lang="en-US" dirty="0"/>
              <a:t>a</a:t>
            </a:r>
            <a:r>
              <a:rPr lang="en-US" dirty="0" smtClean="0"/>
              <a:t>&gt;</a:t>
            </a:r>
          </a:p>
          <a:p>
            <a:pPr lvl="2"/>
            <a:r>
              <a:rPr lang="en-US" b="1" dirty="0" smtClean="0"/>
              <a:t>=&gt;</a:t>
            </a:r>
            <a:r>
              <a:rPr lang="en-US" dirty="0" smtClean="0"/>
              <a:t> 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order/list</a:t>
            </a:r>
            <a:r>
              <a:rPr lang="en-US" dirty="0"/>
              <a:t>"&gt;...&lt;/a&gt;</a:t>
            </a:r>
          </a:p>
          <a:p>
            <a:r>
              <a:rPr lang="en-US" dirty="0" smtClean="0"/>
              <a:t>Protocol </a:t>
            </a:r>
            <a:r>
              <a:rPr lang="en-US" dirty="0"/>
              <a:t>Relative and Absolute URL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th:href</a:t>
            </a:r>
            <a:r>
              <a:rPr lang="en-US" dirty="0"/>
              <a:t>="@{</a:t>
            </a:r>
            <a:r>
              <a:rPr lang="en-US" b="1" dirty="0">
                <a:solidFill>
                  <a:srgbClr val="FF0000"/>
                </a:solidFill>
              </a:rPr>
              <a:t>//</a:t>
            </a:r>
            <a:r>
              <a:rPr lang="en-US" dirty="0" smtClean="0"/>
              <a:t>www.poly.com/order/list}"&gt;...&lt;/</a:t>
            </a:r>
            <a:r>
              <a:rPr lang="en-US" dirty="0"/>
              <a:t>a</a:t>
            </a:r>
            <a:r>
              <a:rPr lang="en-US" dirty="0" smtClean="0"/>
              <a:t>&gt;</a:t>
            </a:r>
          </a:p>
          <a:p>
            <a:pPr lvl="2"/>
            <a:r>
              <a:rPr lang="en-US" b="1" dirty="0" smtClean="0"/>
              <a:t>=&gt;</a:t>
            </a:r>
            <a:r>
              <a:rPr lang="en-US" dirty="0" smtClean="0"/>
              <a:t> &lt;</a:t>
            </a:r>
            <a:r>
              <a:rPr lang="en-US" dirty="0"/>
              <a:t>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dirty="0" smtClean="0"/>
              <a:t>www.poly.com/order/list"&gt;...&lt;/</a:t>
            </a:r>
            <a:r>
              <a:rPr lang="en-US" dirty="0"/>
              <a:t>a&gt;</a:t>
            </a:r>
          </a:p>
          <a:p>
            <a:pPr lvl="1"/>
            <a:r>
              <a:rPr lang="pt-BR" dirty="0" smtClean="0"/>
              <a:t>&lt;</a:t>
            </a:r>
            <a:r>
              <a:rPr lang="pt-BR" dirty="0"/>
              <a:t>a th:href="@{</a:t>
            </a:r>
            <a:r>
              <a:rPr lang="pt-BR" b="1" dirty="0">
                <a:solidFill>
                  <a:srgbClr val="FF0000"/>
                </a:solidFill>
              </a:rPr>
              <a:t>https://</a:t>
            </a:r>
            <a:r>
              <a:rPr lang="pt-BR" dirty="0" smtClean="0"/>
              <a:t>www.poly.com/order/list}"&gt;...&lt;/</a:t>
            </a:r>
            <a:r>
              <a:rPr lang="pt-BR" dirty="0"/>
              <a:t>a</a:t>
            </a:r>
            <a:r>
              <a:rPr lang="pt-BR" dirty="0" smtClean="0"/>
              <a:t>&gt;</a:t>
            </a:r>
          </a:p>
          <a:p>
            <a:pPr lvl="2"/>
            <a:r>
              <a:rPr lang="en-US" b="1" dirty="0"/>
              <a:t>=&gt;</a:t>
            </a:r>
            <a:r>
              <a:rPr lang="en-US" dirty="0"/>
              <a:t> &lt;a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https://</a:t>
            </a:r>
            <a:r>
              <a:rPr lang="en-US" dirty="0"/>
              <a:t>www.poly.com/order/list"&gt;...&lt;/a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343929"/>
            <a:ext cx="9372600" cy="23929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2663" y="4236422"/>
            <a:ext cx="9372600" cy="23929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 &amp; PathVariables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63" y="838200"/>
            <a:ext cx="10972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Parameters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th:block</a:t>
            </a:r>
            <a:r>
              <a:rPr lang="en-US" dirty="0" smtClean="0"/>
              <a:t> </a:t>
            </a:r>
            <a:r>
              <a:rPr lang="en-US" b="1" dirty="0" err="1" smtClean="0"/>
              <a:t>th:with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='X',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='Y'"&gt;</a:t>
            </a:r>
          </a:p>
          <a:p>
            <a:pPr marL="457200" lvl="1" indent="0">
              <a:buNone/>
            </a:pPr>
            <a:r>
              <a:rPr lang="pt-BR" dirty="0" smtClean="0"/>
              <a:t>&lt;a th:href="@{/order/details</a:t>
            </a:r>
            <a:r>
              <a:rPr lang="pt-BR" b="1" dirty="0" smtClean="0">
                <a:solidFill>
                  <a:srgbClr val="FF0000"/>
                </a:solidFill>
              </a:rPr>
              <a:t>(a=${x},b=${y})</a:t>
            </a:r>
            <a:r>
              <a:rPr lang="pt-BR" dirty="0" smtClean="0"/>
              <a:t>}"&gt;...&lt;/a&gt;</a:t>
            </a:r>
          </a:p>
          <a:p>
            <a:pPr marL="457200" lvl="1" indent="0">
              <a:buNone/>
            </a:pPr>
            <a:r>
              <a:rPr lang="pt-BR" dirty="0" smtClean="0"/>
              <a:t>&lt;a th:href="@{</a:t>
            </a:r>
            <a:r>
              <a:rPr lang="pt-BR" b="1" dirty="0" smtClean="0">
                <a:solidFill>
                  <a:srgbClr val="FF0000"/>
                </a:solidFill>
              </a:rPr>
              <a:t>|</a:t>
            </a:r>
            <a:r>
              <a:rPr lang="pt-BR" dirty="0" smtClean="0"/>
              <a:t>/order/details?</a:t>
            </a:r>
            <a:r>
              <a:rPr lang="pt-BR" b="1" dirty="0" smtClean="0">
                <a:solidFill>
                  <a:srgbClr val="FF0000"/>
                </a:solidFill>
              </a:rPr>
              <a:t>a=${x}</a:t>
            </a:r>
            <a:r>
              <a:rPr lang="pt-BR" dirty="0" smtClean="0"/>
              <a:t>&amp;</a:t>
            </a:r>
            <a:r>
              <a:rPr lang="pt-BR" b="1" dirty="0" smtClean="0">
                <a:solidFill>
                  <a:srgbClr val="FF0000"/>
                </a:solidFill>
              </a:rPr>
              <a:t>b=${y}|</a:t>
            </a:r>
            <a:r>
              <a:rPr lang="pt-BR" dirty="0" smtClean="0"/>
              <a:t>}"&gt;...&lt;/a&gt;</a:t>
            </a:r>
          </a:p>
          <a:p>
            <a:pPr marL="457200" lvl="1" indent="0">
              <a:buNone/>
            </a:pPr>
            <a:r>
              <a:rPr lang="pt-BR" dirty="0" smtClean="0"/>
              <a:t>&lt;a th:href="@{'/order/details?a=' </a:t>
            </a:r>
            <a:r>
              <a:rPr lang="pt-BR" b="1" dirty="0" smtClean="0">
                <a:solidFill>
                  <a:srgbClr val="FF0000"/>
                </a:solidFill>
              </a:rPr>
              <a:t>+</a:t>
            </a:r>
            <a:r>
              <a:rPr lang="pt-BR" dirty="0" smtClean="0"/>
              <a:t> ${x} </a:t>
            </a:r>
            <a:r>
              <a:rPr lang="pt-BR" b="1" dirty="0" smtClean="0">
                <a:solidFill>
                  <a:srgbClr val="FF0000"/>
                </a:solidFill>
              </a:rPr>
              <a:t>+</a:t>
            </a:r>
            <a:r>
              <a:rPr lang="pt-BR" dirty="0" smtClean="0"/>
              <a:t> '&amp;b=' </a:t>
            </a:r>
            <a:r>
              <a:rPr lang="pt-BR" b="1" dirty="0" smtClean="0">
                <a:solidFill>
                  <a:srgbClr val="FF0000"/>
                </a:solidFill>
              </a:rPr>
              <a:t>+</a:t>
            </a:r>
            <a:r>
              <a:rPr lang="pt-BR" dirty="0" smtClean="0"/>
              <a:t> ${y}}"&gt;...&lt;/a&gt;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th:block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PathVariables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th:block</a:t>
            </a:r>
            <a:r>
              <a:rPr lang="en-US" dirty="0" smtClean="0"/>
              <a:t> </a:t>
            </a:r>
            <a:r>
              <a:rPr lang="en-US" b="1" dirty="0" err="1" smtClean="0"/>
              <a:t>th:with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='X',</a:t>
            </a:r>
            <a:r>
              <a:rPr lang="en-US" b="1" dirty="0" smtClean="0">
                <a:solidFill>
                  <a:srgbClr val="FF0000"/>
                </a:solidFill>
              </a:rPr>
              <a:t> y</a:t>
            </a:r>
            <a:r>
              <a:rPr lang="en-US" dirty="0" smtClean="0"/>
              <a:t>='Y'"&gt;</a:t>
            </a:r>
          </a:p>
          <a:p>
            <a:pPr marL="457200" lvl="1" indent="0">
              <a:buNone/>
            </a:pPr>
            <a:r>
              <a:rPr lang="pt-BR" dirty="0" smtClean="0"/>
              <a:t>&lt;a th:href="@{/order/</a:t>
            </a:r>
            <a:r>
              <a:rPr lang="pt-BR" b="1" dirty="0" smtClean="0">
                <a:solidFill>
                  <a:srgbClr val="FF0000"/>
                </a:solidFill>
              </a:rPr>
              <a:t>{a}</a:t>
            </a:r>
            <a:r>
              <a:rPr lang="pt-BR" dirty="0" smtClean="0"/>
              <a:t>/details/</a:t>
            </a:r>
            <a:r>
              <a:rPr lang="pt-BR" b="1" dirty="0" smtClean="0">
                <a:solidFill>
                  <a:srgbClr val="FF0000"/>
                </a:solidFill>
              </a:rPr>
              <a:t>{b}</a:t>
            </a:r>
            <a:r>
              <a:rPr lang="pt-BR" dirty="0" smtClean="0"/>
              <a:t>(a=${x},b=${y})}"&gt;...&lt;/a&gt;</a:t>
            </a:r>
          </a:p>
          <a:p>
            <a:pPr marL="457200" lvl="1" indent="0">
              <a:buNone/>
            </a:pPr>
            <a:r>
              <a:rPr lang="pt-BR" dirty="0" smtClean="0"/>
              <a:t>&lt;a th:href="@{|/order/</a:t>
            </a:r>
            <a:r>
              <a:rPr lang="pt-BR" b="1" dirty="0" smtClean="0">
                <a:solidFill>
                  <a:srgbClr val="FF0000"/>
                </a:solidFill>
              </a:rPr>
              <a:t>${x}</a:t>
            </a:r>
            <a:r>
              <a:rPr lang="pt-BR" dirty="0" smtClean="0"/>
              <a:t>/details/</a:t>
            </a:r>
            <a:r>
              <a:rPr lang="pt-BR" b="1" dirty="0" smtClean="0">
                <a:solidFill>
                  <a:srgbClr val="FF0000"/>
                </a:solidFill>
              </a:rPr>
              <a:t>${y}</a:t>
            </a:r>
            <a:r>
              <a:rPr lang="pt-BR" dirty="0" smtClean="0"/>
              <a:t>}|"&gt;...&lt;/a&gt;</a:t>
            </a:r>
          </a:p>
          <a:p>
            <a:pPr marL="457200" lvl="1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th:href</a:t>
            </a:r>
            <a:r>
              <a:rPr lang="en-US" dirty="0" smtClean="0"/>
              <a:t>="@{'/order/' + ${x} + '/details/' + ${y}}"&gt;...&lt;/a&gt;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th:block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7234" y="3505716"/>
            <a:ext cx="601382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&lt;a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="/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order/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details?</a:t>
            </a:r>
            <a:r>
              <a:rPr lang="en-US" sz="2400" b="1" dirty="0" err="1" smtClean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b="1" dirty="0" smtClean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2400" b="1" dirty="0" err="1" smtClean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n-US" sz="2400" b="1" dirty="0" err="1" smtClean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400" b="1" dirty="0" smtClean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"&gt;...&lt;/a&gt;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5372" y="6326679"/>
            <a:ext cx="50856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&lt;a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="/order/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/details/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"&gt;...&lt;/a&gt;</a:t>
            </a:r>
          </a:p>
        </p:txBody>
      </p:sp>
    </p:spTree>
    <p:extLst>
      <p:ext uri="{BB962C8B-B14F-4D97-AF65-F5344CB8AC3E}">
        <p14:creationId xmlns:p14="http://schemas.microsoft.com/office/powerpoint/2010/main" val="77983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~{...}: Fragment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/>
          <a:lstStyle/>
          <a:p>
            <a:r>
              <a:rPr lang="en-US" dirty="0" smtClean="0"/>
              <a:t>Fragment Expression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fragment template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&lt;div </a:t>
            </a:r>
            <a:r>
              <a:rPr lang="en-US" dirty="0" err="1"/>
              <a:t>th:insert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en-US" dirty="0"/>
              <a:t>{/menu.html}"&gt;...&lt;/div&gt;</a:t>
            </a:r>
          </a:p>
          <a:p>
            <a:pPr lvl="2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/>
              <a:t>div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file </a:t>
            </a:r>
            <a:r>
              <a:rPr lang="en-US" b="1" dirty="0"/>
              <a:t>menu.html</a:t>
            </a:r>
            <a:endParaRPr lang="en-US" dirty="0"/>
          </a:p>
          <a:p>
            <a:pPr lvl="1"/>
            <a:r>
              <a:rPr lang="en-US" dirty="0"/>
              <a:t>&lt;div </a:t>
            </a:r>
            <a:r>
              <a:rPr lang="en-US" dirty="0" err="1"/>
              <a:t>th:replace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en-US" dirty="0"/>
              <a:t>{/menu.html}"&gt;...&lt;/div&gt;</a:t>
            </a:r>
          </a:p>
          <a:p>
            <a:pPr lvl="2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&lt;div&gt;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file </a:t>
            </a:r>
            <a:r>
              <a:rPr lang="en-US" b="1" dirty="0"/>
              <a:t>menu.html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div </a:t>
            </a:r>
            <a:r>
              <a:rPr lang="en-US" dirty="0" err="1"/>
              <a:t>th:insert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{/fragments.html 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menu</a:t>
            </a:r>
            <a:r>
              <a:rPr lang="en-US" dirty="0" smtClean="0"/>
              <a:t>}"&gt;...&lt;/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thẻ</a:t>
            </a:r>
            <a:r>
              <a:rPr lang="en-US" dirty="0" smtClean="0"/>
              <a:t> div </a:t>
            </a:r>
            <a:r>
              <a:rPr lang="en-US" dirty="0" err="1" smtClean="0"/>
              <a:t>bằng</a:t>
            </a:r>
            <a:r>
              <a:rPr lang="en-US" dirty="0" smtClean="0"/>
              <a:t> fragment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menu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b="1" dirty="0" smtClean="0"/>
              <a:t>fragments.html</a:t>
            </a:r>
            <a:endParaRPr lang="en-US" dirty="0" smtClean="0"/>
          </a:p>
          <a:p>
            <a:pPr lvl="1"/>
            <a:r>
              <a:rPr lang="en-US" dirty="0"/>
              <a:t>&lt;div </a:t>
            </a:r>
            <a:r>
              <a:rPr lang="en-US" dirty="0" err="1" smtClean="0"/>
              <a:t>th:replace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{/fragments.html </a:t>
            </a:r>
            <a:r>
              <a:rPr lang="en-US" b="1" dirty="0">
                <a:solidFill>
                  <a:srgbClr val="FF0000"/>
                </a:solidFill>
              </a:rPr>
              <a:t>:: </a:t>
            </a:r>
            <a:r>
              <a:rPr lang="en-US" b="1" dirty="0" smtClean="0">
                <a:solidFill>
                  <a:srgbClr val="FF0000"/>
                </a:solidFill>
              </a:rPr>
              <a:t>menu</a:t>
            </a:r>
            <a:r>
              <a:rPr lang="en-US" dirty="0" smtClean="0"/>
              <a:t>}"&gt;...&lt;/</a:t>
            </a:r>
            <a:r>
              <a:rPr lang="en-US" dirty="0"/>
              <a:t>div&gt;</a:t>
            </a:r>
          </a:p>
          <a:p>
            <a:pPr lvl="2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&lt;div&gt; </a:t>
            </a:r>
            <a:r>
              <a:rPr lang="en-US" dirty="0" err="1" smtClean="0"/>
              <a:t>bằng</a:t>
            </a:r>
            <a:r>
              <a:rPr lang="en-US" dirty="0" smtClean="0"/>
              <a:t> fragment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menu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smtClean="0"/>
              <a:t>fragments.html</a:t>
            </a:r>
          </a:p>
        </p:txBody>
      </p:sp>
    </p:spTree>
    <p:extLst>
      <p:ext uri="{BB962C8B-B14F-4D97-AF65-F5344CB8AC3E}">
        <p14:creationId xmlns:p14="http://schemas.microsoft.com/office/powerpoint/2010/main" val="25690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5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007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Thymeleaf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Operators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9918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Operators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2437351"/>
              </p:ext>
            </p:extLst>
          </p:nvPr>
        </p:nvGraphicFramePr>
        <p:xfrm>
          <a:off x="609600" y="1066800"/>
          <a:ext cx="10972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31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990600"/>
            <a:ext cx="109728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831771"/>
            <a:ext cx="10972800" cy="274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b="1" dirty="0" err="1" smtClean="0"/>
              <a:t>th:with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 'X', </a:t>
            </a:r>
            <a:r>
              <a:rPr lang="en-US" b="1" dirty="0" smtClean="0">
                <a:solidFill>
                  <a:srgbClr val="FF0000"/>
                </a:solidFill>
              </a:rPr>
              <a:t>y </a:t>
            </a:r>
            <a:r>
              <a:rPr lang="en-US" dirty="0" smtClean="0"/>
              <a:t>= '&lt;b&gt;&lt;</a:t>
            </a:r>
            <a:r>
              <a:rPr lang="en-US" dirty="0" err="1" smtClean="0"/>
              <a:t>i</a:t>
            </a:r>
            <a:r>
              <a:rPr lang="en-US" dirty="0" smtClean="0"/>
              <a:t>&gt;Y&lt;/</a:t>
            </a:r>
            <a:r>
              <a:rPr lang="en-US" dirty="0" err="1" smtClean="0"/>
              <a:t>i</a:t>
            </a:r>
            <a:r>
              <a:rPr lang="en-US" dirty="0" smtClean="0"/>
              <a:t>&gt;&lt;/b&gt;'"&gt;</a:t>
            </a:r>
          </a:p>
          <a:p>
            <a:pPr marL="457200" lvl="1" indent="0">
              <a:buNone/>
            </a:pPr>
            <a:r>
              <a:rPr lang="it-IT" dirty="0" smtClean="0"/>
              <a:t>&lt;li th:utext="</a:t>
            </a:r>
            <a:r>
              <a:rPr lang="it-IT" b="1" dirty="0" smtClean="0">
                <a:solidFill>
                  <a:srgbClr val="FF0000"/>
                </a:solidFill>
              </a:rPr>
              <a:t>${x} + ${y}</a:t>
            </a:r>
            <a:r>
              <a:rPr lang="it-IT" dirty="0" smtClean="0"/>
              <a:t>"&gt;&lt;/li&gt;</a:t>
            </a:r>
          </a:p>
          <a:p>
            <a:pPr marL="457200" lvl="1" indent="0">
              <a:buNone/>
            </a:pPr>
            <a:r>
              <a:rPr lang="en-US" dirty="0" smtClean="0"/>
              <a:t>&lt;li </a:t>
            </a:r>
            <a:r>
              <a:rPr lang="en-US" dirty="0" err="1" smtClean="0"/>
              <a:t>th:utext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Value of y is </a:t>
            </a:r>
            <a:r>
              <a:rPr lang="en-US" b="1" dirty="0" smtClean="0">
                <a:solidFill>
                  <a:srgbClr val="FF0000"/>
                </a:solidFill>
              </a:rPr>
              <a:t>${y}|</a:t>
            </a:r>
            <a:r>
              <a:rPr lang="en-US" dirty="0" smtClean="0"/>
              <a:t>"&gt;&lt;/li&gt;</a:t>
            </a:r>
          </a:p>
          <a:p>
            <a:pPr marL="457200" lvl="1" indent="0">
              <a:buNone/>
            </a:pPr>
            <a:r>
              <a:rPr lang="en-US" dirty="0" smtClean="0"/>
              <a:t>&lt;li&gt;Value of y is </a:t>
            </a:r>
            <a:r>
              <a:rPr lang="en-US" b="1" dirty="0" smtClean="0">
                <a:solidFill>
                  <a:srgbClr val="FF0000"/>
                </a:solidFill>
              </a:rPr>
              <a:t>[[${y}]]</a:t>
            </a:r>
            <a:r>
              <a:rPr lang="en-US" dirty="0" smtClean="0"/>
              <a:t>&lt;/li&gt;</a:t>
            </a:r>
          </a:p>
          <a:p>
            <a:pPr marL="457200" lvl="1" indent="0">
              <a:buNone/>
            </a:pPr>
            <a:r>
              <a:rPr lang="en-US" dirty="0" smtClean="0"/>
              <a:t>&lt;li&gt;Value of y is </a:t>
            </a:r>
            <a:r>
              <a:rPr lang="en-US" b="1" dirty="0" smtClean="0">
                <a:solidFill>
                  <a:srgbClr val="FF0000"/>
                </a:solidFill>
              </a:rPr>
              <a:t>[(${y})]</a:t>
            </a:r>
            <a:r>
              <a:rPr lang="en-US" dirty="0" smtClean="0"/>
              <a:t>&lt;/li&gt;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ul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&lt;li&gt;X&lt;b&gt;&lt;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&gt;Y&lt;/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&gt;&lt;/b&gt;&lt;/li&gt;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&lt;li&gt;Value of y is &lt;b&gt;&lt;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&gt;Y&lt;/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&gt;&lt;/b&gt;&lt;/li&gt;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&lt;li&gt;Value of y is = &amp;</a:t>
            </a:r>
            <a:r>
              <a:rPr lang="en-US" dirty="0" err="1" smtClean="0">
                <a:solidFill>
                  <a:schemeClr val="bg1"/>
                </a:solidFill>
              </a:rPr>
              <a:t>lt;b&amp;gt</a:t>
            </a:r>
            <a:r>
              <a:rPr lang="en-US" dirty="0" smtClean="0">
                <a:solidFill>
                  <a:schemeClr val="bg1"/>
                </a:solidFill>
              </a:rPr>
              <a:t>;&amp;</a:t>
            </a:r>
            <a:r>
              <a:rPr lang="en-US" dirty="0" err="1" smtClean="0">
                <a:solidFill>
                  <a:schemeClr val="bg1"/>
                </a:solidFill>
              </a:rPr>
              <a:t>lt;i&amp;gt;Y&amp;lt</a:t>
            </a:r>
            <a:r>
              <a:rPr lang="en-US" dirty="0" smtClean="0">
                <a:solidFill>
                  <a:schemeClr val="bg1"/>
                </a:solidFill>
              </a:rPr>
              <a:t>;/</a:t>
            </a:r>
            <a:r>
              <a:rPr lang="en-US" dirty="0" err="1" smtClean="0">
                <a:solidFill>
                  <a:schemeClr val="bg1"/>
                </a:solidFill>
              </a:rPr>
              <a:t>i&amp;gt</a:t>
            </a:r>
            <a:r>
              <a:rPr lang="en-US" dirty="0" smtClean="0">
                <a:solidFill>
                  <a:schemeClr val="bg1"/>
                </a:solidFill>
              </a:rPr>
              <a:t>;&amp;</a:t>
            </a:r>
            <a:r>
              <a:rPr lang="en-US" dirty="0" err="1" smtClean="0">
                <a:solidFill>
                  <a:schemeClr val="bg1"/>
                </a:solidFill>
              </a:rPr>
              <a:t>lt</a:t>
            </a:r>
            <a:r>
              <a:rPr lang="en-US" dirty="0" smtClean="0">
                <a:solidFill>
                  <a:schemeClr val="bg1"/>
                </a:solidFill>
              </a:rPr>
              <a:t>;/</a:t>
            </a:r>
            <a:r>
              <a:rPr lang="en-US" dirty="0" err="1" smtClean="0">
                <a:solidFill>
                  <a:schemeClr val="bg1"/>
                </a:solidFill>
              </a:rPr>
              <a:t>b&amp;gt</a:t>
            </a:r>
            <a:r>
              <a:rPr lang="en-US" dirty="0" smtClean="0">
                <a:solidFill>
                  <a:schemeClr val="bg1"/>
                </a:solidFill>
              </a:rPr>
              <a:t>;&lt;/li&gt;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&lt;li&gt;Value of y is = &lt;b&gt;&lt;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&gt;Y&lt;/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&gt;&lt;/b&gt;&lt;/li&gt;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 err="1" smtClean="0">
                <a:solidFill>
                  <a:schemeClr val="bg1"/>
                </a:solidFill>
              </a:rPr>
              <a:t>ul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991530"/>
            <a:ext cx="4690095" cy="14845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30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45825"/>
            <a:ext cx="7674368" cy="25618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968" y="3810000"/>
            <a:ext cx="4078432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300" y="986133"/>
            <a:ext cx="4991100" cy="22636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3170312"/>
            <a:ext cx="5278198" cy="474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819400" y="3505200"/>
            <a:ext cx="533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5029200" y="2117965"/>
            <a:ext cx="1562100" cy="113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-Up Arrow 11"/>
          <p:cNvSpPr/>
          <p:nvPr/>
        </p:nvSpPr>
        <p:spPr>
          <a:xfrm>
            <a:off x="8382000" y="5048794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9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pring boot mvc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"/>
            <a:ext cx="8541670" cy="686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62800" y="381000"/>
            <a:ext cx="4800599" cy="1820862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Spring MVC</a:t>
            </a:r>
            <a:b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 Flow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8001000" y="5105400"/>
            <a:ext cx="3505200" cy="838200"/>
          </a:xfrm>
          <a:prstGeom prst="borderCallout1">
            <a:avLst>
              <a:gd name="adj1" fmla="val 72493"/>
              <a:gd name="adj2" fmla="val -3411"/>
              <a:gd name="adj3" fmla="val 111217"/>
              <a:gd name="adj4" fmla="val -311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JSP, </a:t>
            </a:r>
            <a:r>
              <a:rPr lang="en-US" sz="2800" b="1" cap="small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Thymeleaf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1447800"/>
            <a:ext cx="0" cy="9906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524000" y="2819400"/>
            <a:ext cx="1447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7800" y="4191000"/>
            <a:ext cx="1447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33600" y="4419600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10840" y="5170170"/>
            <a:ext cx="762000" cy="60960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58670" y="5029200"/>
            <a:ext cx="575330" cy="7505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00700" y="4419600"/>
            <a:ext cx="575330" cy="75057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15000" y="4114800"/>
            <a:ext cx="129903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14999" y="2895600"/>
            <a:ext cx="1299035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5400" y="1485900"/>
            <a:ext cx="0" cy="91440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8458200" y="3886200"/>
            <a:ext cx="1295400" cy="1143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83671" y="1862763"/>
            <a:ext cx="115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smtClean="0">
                <a:solidFill>
                  <a:srgbClr val="FF0000"/>
                </a:solidFill>
              </a:rPr>
              <a:t>Request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2472" y="4939337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smtClean="0">
                <a:solidFill>
                  <a:srgbClr val="FF0000"/>
                </a:solidFill>
              </a:rPr>
              <a:t>Method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4210" y="5943600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err="1" smtClean="0">
                <a:solidFill>
                  <a:srgbClr val="FF0000"/>
                </a:solidFill>
              </a:rPr>
              <a:t>ViewName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32355" y="4457700"/>
            <a:ext cx="132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err="1" smtClean="0">
                <a:solidFill>
                  <a:srgbClr val="FF0000"/>
                </a:solidFill>
              </a:rPr>
              <a:t>ViewPath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04756" y="1857823"/>
            <a:ext cx="1289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smtClean="0">
                <a:solidFill>
                  <a:srgbClr val="FF0000"/>
                </a:solidFill>
              </a:rPr>
              <a:t>Response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9" grpId="0"/>
      <p:bldP spid="29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7058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Flow Control Attributes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1924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Flow Control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943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th:</a:t>
            </a:r>
            <a:r>
              <a:rPr lang="en-US" b="1" dirty="0" err="1" smtClean="0">
                <a:solidFill>
                  <a:srgbClr val="FF3300"/>
                </a:solidFill>
              </a:rPr>
              <a:t>each</a:t>
            </a:r>
            <a:endParaRPr lang="en-US" b="1" dirty="0">
              <a:solidFill>
                <a:srgbClr val="FF3300"/>
              </a:solidFill>
            </a:endParaRPr>
          </a:p>
          <a:p>
            <a:pPr lvl="1"/>
            <a:r>
              <a:rPr lang="en-US" dirty="0" err="1" smtClean="0"/>
              <a:t>th:each</a:t>
            </a:r>
            <a:r>
              <a:rPr lang="en-US" dirty="0" smtClean="0"/>
              <a:t>=“item: ${</a:t>
            </a:r>
            <a:r>
              <a:rPr lang="en-US" dirty="0" err="1" smtClean="0"/>
              <a:t>iterable</a:t>
            </a:r>
            <a:r>
              <a:rPr lang="en-US" dirty="0" smtClean="0"/>
              <a:t>}”</a:t>
            </a:r>
          </a:p>
          <a:p>
            <a:pPr lvl="1"/>
            <a:r>
              <a:rPr lang="en-US" dirty="0" err="1" smtClean="0"/>
              <a:t>th:each</a:t>
            </a:r>
            <a:r>
              <a:rPr lang="en-US" dirty="0" smtClean="0"/>
              <a:t>=“item, state: ${</a:t>
            </a:r>
            <a:r>
              <a:rPr lang="en-US" dirty="0" err="1" smtClean="0"/>
              <a:t>iterable</a:t>
            </a:r>
            <a:r>
              <a:rPr lang="en-US" dirty="0" smtClean="0"/>
              <a:t>}”</a:t>
            </a:r>
          </a:p>
          <a:p>
            <a:pPr lvl="1"/>
            <a:r>
              <a:rPr lang="en-US" dirty="0" err="1" smtClean="0"/>
              <a:t>th:each</a:t>
            </a:r>
            <a:r>
              <a:rPr lang="en-US" dirty="0" smtClean="0"/>
              <a:t>=“entry: ${map}”,</a:t>
            </a:r>
          </a:p>
          <a:p>
            <a:pPr lvl="1"/>
            <a:r>
              <a:rPr lang="en-US" dirty="0" err="1" smtClean="0"/>
              <a:t>th:each</a:t>
            </a:r>
            <a:r>
              <a:rPr lang="en-US" dirty="0" smtClean="0"/>
              <a:t>=“entry, state: ${map}”</a:t>
            </a:r>
          </a:p>
          <a:p>
            <a:r>
              <a:rPr lang="en-US" dirty="0" err="1" smtClean="0"/>
              <a:t>th:</a:t>
            </a:r>
            <a:r>
              <a:rPr lang="en-US" b="1" dirty="0" err="1" smtClean="0">
                <a:solidFill>
                  <a:srgbClr val="FF3300"/>
                </a:solidFill>
              </a:rPr>
              <a:t>if</a:t>
            </a:r>
            <a:endParaRPr lang="en-US" b="1" dirty="0" smtClean="0">
              <a:solidFill>
                <a:srgbClr val="FF3300"/>
              </a:solidFill>
            </a:endParaRPr>
          </a:p>
          <a:p>
            <a:pPr lvl="1"/>
            <a:r>
              <a:rPr lang="en-US" dirty="0" err="1" smtClean="0"/>
              <a:t>th:if</a:t>
            </a:r>
            <a:r>
              <a:rPr lang="en-US" dirty="0" smtClean="0"/>
              <a:t>=“expr”</a:t>
            </a:r>
          </a:p>
          <a:p>
            <a:pPr lvl="1"/>
            <a:r>
              <a:rPr lang="en-US" dirty="0" err="1" smtClean="0"/>
              <a:t>th:unless</a:t>
            </a:r>
            <a:r>
              <a:rPr lang="en-US" dirty="0"/>
              <a:t>=“expr</a:t>
            </a:r>
            <a:r>
              <a:rPr lang="en-US" dirty="0" smtClean="0"/>
              <a:t>” </a:t>
            </a:r>
          </a:p>
          <a:p>
            <a:r>
              <a:rPr lang="en-US" dirty="0" err="1"/>
              <a:t>th:</a:t>
            </a:r>
            <a:r>
              <a:rPr lang="en-US" b="1" dirty="0" err="1">
                <a:solidFill>
                  <a:srgbClr val="FF3300"/>
                </a:solidFill>
              </a:rPr>
              <a:t>switch</a:t>
            </a:r>
            <a:endParaRPr lang="en-US" b="1" dirty="0" smtClean="0">
              <a:solidFill>
                <a:srgbClr val="FF3300"/>
              </a:solidFill>
            </a:endParaRPr>
          </a:p>
          <a:p>
            <a:pPr lvl="1"/>
            <a:r>
              <a:rPr lang="en-US" dirty="0" smtClean="0"/>
              <a:t>&lt;any </a:t>
            </a:r>
            <a:r>
              <a:rPr lang="en-US" dirty="0" err="1" smtClean="0"/>
              <a:t>th:switch</a:t>
            </a:r>
            <a:r>
              <a:rPr lang="en-US" dirty="0" smtClean="0"/>
              <a:t>=“expr”&gt;</a:t>
            </a:r>
          </a:p>
          <a:p>
            <a:pPr lvl="2"/>
            <a:r>
              <a:rPr lang="en-US" dirty="0" smtClean="0"/>
              <a:t>&lt;any </a:t>
            </a:r>
            <a:r>
              <a:rPr lang="en-US" dirty="0" err="1" smtClean="0"/>
              <a:t>th:case</a:t>
            </a:r>
            <a:r>
              <a:rPr lang="en-US" dirty="0" smtClean="0"/>
              <a:t>=“v1”/&gt;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any </a:t>
            </a:r>
            <a:r>
              <a:rPr lang="en-US" dirty="0" err="1"/>
              <a:t>th:case</a:t>
            </a:r>
            <a:r>
              <a:rPr lang="en-US" dirty="0" smtClean="0"/>
              <a:t>=“</a:t>
            </a:r>
            <a:r>
              <a:rPr lang="en-US" dirty="0"/>
              <a:t>*</a:t>
            </a:r>
            <a:r>
              <a:rPr lang="en-US" dirty="0" smtClean="0"/>
              <a:t>”/&gt;</a:t>
            </a:r>
            <a:endParaRPr lang="en-US" dirty="0"/>
          </a:p>
          <a:p>
            <a:pPr lvl="1"/>
            <a:r>
              <a:rPr lang="en-US" dirty="0" smtClean="0"/>
              <a:t>&lt;/any&gt;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th:if and th:switch…th:case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2485"/>
            <a:ext cx="8382000" cy="561071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84787"/>
              </p:ext>
            </p:extLst>
          </p:nvPr>
        </p:nvGraphicFramePr>
        <p:xfrm>
          <a:off x="3563257" y="5819285"/>
          <a:ext cx="8001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348183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8072408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059778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761332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531168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4595997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0086377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64062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794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4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Failed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Passed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Golden Bee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th:each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1066799"/>
            <a:ext cx="2610394" cy="55905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805465" y="3477376"/>
            <a:ext cx="3380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List&lt;Student&gt;</a:t>
            </a:r>
            <a:endParaRPr lang="en-US" sz="44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4" idx="1"/>
          </p:cNvCxnSpPr>
          <p:nvPr/>
        </p:nvCxnSpPr>
        <p:spPr>
          <a:xfrm flipV="1">
            <a:off x="6186134" y="3862096"/>
            <a:ext cx="2805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39950"/>
            <a:ext cx="7620000" cy="56297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24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98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2967335"/>
            <a:ext cx="47952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Thymeleaf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Utilities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3518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Implicit Objects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Thymeleaf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servlet (</a:t>
            </a:r>
            <a:r>
              <a:rPr lang="en-US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#request, #response, #session, #</a:t>
            </a:r>
            <a:r>
              <a:rPr lang="en-US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servletContext</a:t>
            </a:r>
            <a:r>
              <a:rPr lang="en-US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#locale</a:t>
            </a:r>
            <a:r>
              <a:rPr lang="en-US" dirty="0" smtClean="0"/>
              <a:t>),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${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</a:rPr>
              <a:t>request</a:t>
            </a:r>
            <a:r>
              <a:rPr lang="en-US" dirty="0" err="1" smtClean="0"/>
              <a:t>.getRequestURI</a:t>
            </a:r>
            <a:r>
              <a:rPr lang="en-US" dirty="0" smtClean="0"/>
              <a:t>()}</a:t>
            </a:r>
          </a:p>
          <a:p>
            <a:pPr lvl="1"/>
            <a:r>
              <a:rPr lang="en-US" dirty="0" smtClean="0"/>
              <a:t>${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 err="1">
                <a:solidFill>
                  <a:srgbClr val="FF0000"/>
                </a:solidFill>
              </a:rPr>
              <a:t>session</a:t>
            </a:r>
            <a:r>
              <a:rPr lang="en-US" dirty="0" err="1" smtClean="0"/>
              <a:t>.getId</a:t>
            </a:r>
            <a:r>
              <a:rPr lang="en-US" dirty="0" smtClean="0"/>
              <a:t>()}</a:t>
            </a:r>
          </a:p>
          <a:p>
            <a:pPr lvl="1"/>
            <a:r>
              <a:rPr lang="en-US" dirty="0" smtClean="0"/>
              <a:t>${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 err="1">
                <a:solidFill>
                  <a:srgbClr val="FF0000"/>
                </a:solidFill>
              </a:rPr>
              <a:t>servletContext</a:t>
            </a:r>
            <a:r>
              <a:rPr lang="en-US" dirty="0" err="1" smtClean="0"/>
              <a:t>.getContextPath</a:t>
            </a:r>
            <a:r>
              <a:rPr lang="en-US" dirty="0" smtClean="0"/>
              <a:t>(</a:t>
            </a:r>
            <a:r>
              <a:rPr lang="en-US" u="sng" dirty="0" smtClean="0"/>
              <a:t>)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${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 err="1">
                <a:solidFill>
                  <a:srgbClr val="FF0000"/>
                </a:solidFill>
              </a:rPr>
              <a:t>locale</a:t>
            </a:r>
            <a:r>
              <a:rPr lang="en-US" dirty="0" err="1" smtClean="0"/>
              <a:t>.getLanguage</a:t>
            </a:r>
            <a:r>
              <a:rPr lang="en-US" dirty="0" smtClean="0"/>
              <a:t>()}</a:t>
            </a:r>
          </a:p>
          <a:p>
            <a:r>
              <a:rPr lang="en-US" i="1" dirty="0" err="1" smtClean="0"/>
              <a:t>Thymeleaf</a:t>
            </a:r>
            <a:r>
              <a:rPr lang="en-US" i="1" dirty="0" smtClean="0"/>
              <a:t> </a:t>
            </a:r>
            <a:r>
              <a:rPr lang="en-US" i="1" dirty="0" err="1" smtClean="0"/>
              <a:t>cho</a:t>
            </a:r>
            <a:r>
              <a:rPr lang="en-US" i="1" dirty="0" smtClean="0"/>
              <a:t> </a:t>
            </a:r>
            <a:r>
              <a:rPr lang="en-US" i="1" dirty="0" err="1" smtClean="0"/>
              <a:t>phép</a:t>
            </a:r>
            <a:r>
              <a:rPr lang="en-US" i="1" dirty="0" smtClean="0"/>
              <a:t> </a:t>
            </a:r>
            <a:r>
              <a:rPr lang="en-US" i="1" dirty="0" err="1" smtClean="0"/>
              <a:t>áp</a:t>
            </a:r>
            <a:r>
              <a:rPr lang="en-US" i="1" dirty="0" smtClean="0"/>
              <a:t> </a:t>
            </a:r>
            <a:r>
              <a:rPr lang="en-US" i="1" dirty="0" err="1" smtClean="0"/>
              <a:t>dụng</a:t>
            </a:r>
            <a:r>
              <a:rPr lang="en-US" i="1" dirty="0" smtClean="0"/>
              <a:t> </a:t>
            </a:r>
            <a:r>
              <a:rPr lang="en-US" i="1" dirty="0" err="1" smtClean="0"/>
              <a:t>quy</a:t>
            </a:r>
            <a:r>
              <a:rPr lang="en-US" i="1" dirty="0" smtClean="0"/>
              <a:t> </a:t>
            </a:r>
            <a:r>
              <a:rPr lang="en-US" i="1" dirty="0" err="1" smtClean="0"/>
              <a:t>ước</a:t>
            </a:r>
            <a:r>
              <a:rPr lang="en-US" i="1" dirty="0" smtClean="0"/>
              <a:t> JavaBean </a:t>
            </a:r>
            <a:r>
              <a:rPr lang="en-US" i="1" dirty="0" err="1" smtClean="0"/>
              <a:t>đối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getter.</a:t>
            </a:r>
          </a:p>
          <a:p>
            <a:pPr lvl="1"/>
            <a:r>
              <a:rPr lang="en-US" dirty="0"/>
              <a:t>${</a:t>
            </a: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</a:rPr>
              <a:t>request</a:t>
            </a:r>
            <a:r>
              <a:rPr lang="en-US" dirty="0" err="1" smtClean="0"/>
              <a:t>.requestURI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dirty="0"/>
              <a:t>${</a:t>
            </a: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 smtClean="0">
                <a:solidFill>
                  <a:srgbClr val="FF0000"/>
                </a:solidFill>
              </a:rPr>
              <a:t>session</a:t>
            </a:r>
            <a:r>
              <a:rPr lang="en-US" dirty="0" smtClean="0"/>
              <a:t>.id}</a:t>
            </a:r>
            <a:endParaRPr lang="en-US" dirty="0"/>
          </a:p>
          <a:p>
            <a:pPr lvl="1"/>
            <a:r>
              <a:rPr lang="en-US" dirty="0"/>
              <a:t>${</a:t>
            </a: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</a:rPr>
              <a:t>servletContext</a:t>
            </a:r>
            <a:r>
              <a:rPr lang="en-US" dirty="0" err="1" smtClean="0"/>
              <a:t>.contextPath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dirty="0"/>
              <a:t>${</a:t>
            </a: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</a:rPr>
              <a:t>locale</a:t>
            </a:r>
            <a:r>
              <a:rPr lang="en-US" dirty="0" err="1" smtClean="0"/>
              <a:t>.language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Utility Objects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10972800" cy="5715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 err="1" smtClean="0"/>
              <a:t>Thymeleaf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cung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cấp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tượng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ngầm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ích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hỗ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Template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#messages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nguyên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ngôn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ngữ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Ex: ${#messages.msg(‘key’, param1, param2)}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#</a:t>
            </a:r>
            <a:r>
              <a:rPr lang="en-US" altLang="en-US" b="1" dirty="0">
                <a:solidFill>
                  <a:srgbClr val="FF0000"/>
                </a:solidFill>
              </a:rPr>
              <a:t>dates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gian</a:t>
            </a:r>
            <a:endParaRPr lang="en-US" altLang="en-US" dirty="0" smtClean="0"/>
          </a:p>
          <a:p>
            <a:pPr lvl="2"/>
            <a:r>
              <a:rPr lang="en-US" altLang="en-US" dirty="0"/>
              <a:t>Ex: </a:t>
            </a:r>
            <a:r>
              <a:rPr lang="en-US" altLang="en-US" dirty="0" smtClean="0"/>
              <a:t>${</a:t>
            </a:r>
            <a:r>
              <a:rPr lang="en-US" dirty="0" smtClean="0"/>
              <a:t>#</a:t>
            </a:r>
            <a:r>
              <a:rPr lang="en-US" dirty="0" err="1" smtClean="0"/>
              <a:t>dates.format</a:t>
            </a:r>
            <a:r>
              <a:rPr lang="en-US" dirty="0" smtClean="0"/>
              <a:t>(date, </a:t>
            </a:r>
            <a:r>
              <a:rPr lang="en-US" dirty="0" err="1" smtClean="0"/>
              <a:t>parttern</a:t>
            </a:r>
            <a:r>
              <a:rPr lang="en-US" dirty="0" smtClean="0"/>
              <a:t>)</a:t>
            </a:r>
            <a:r>
              <a:rPr lang="en-US" altLang="en-US" dirty="0" smtClean="0"/>
              <a:t>}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#numbers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endParaRPr lang="en-US" altLang="en-US" dirty="0" smtClean="0"/>
          </a:p>
          <a:p>
            <a:pPr lvl="2"/>
            <a:r>
              <a:rPr lang="en-US" altLang="en-US" dirty="0"/>
              <a:t>Ex: </a:t>
            </a:r>
            <a:r>
              <a:rPr lang="en-US" altLang="en-US" dirty="0" smtClean="0"/>
              <a:t>${</a:t>
            </a:r>
            <a:r>
              <a:rPr lang="en-US" dirty="0" smtClean="0"/>
              <a:t>#</a:t>
            </a:r>
            <a:r>
              <a:rPr lang="en-US" dirty="0" err="1" smtClean="0"/>
              <a:t>numbers.formatDecimal</a:t>
            </a:r>
            <a:r>
              <a:rPr lang="en-US" dirty="0" smtClean="0"/>
              <a:t>(marks, 0, 'WHITESPACE', 2, 'POINT')}</a:t>
            </a:r>
            <a:endParaRPr lang="en-US" altLang="en-US" dirty="0" smtClean="0"/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#strings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chuỗi</a:t>
            </a:r>
            <a:endParaRPr lang="en-US" altLang="en-US" dirty="0" smtClean="0"/>
          </a:p>
          <a:p>
            <a:pPr lvl="2"/>
            <a:r>
              <a:rPr lang="en-US" altLang="en-US" dirty="0"/>
              <a:t>Ex: </a:t>
            </a:r>
            <a:r>
              <a:rPr lang="en-US" altLang="en-US" dirty="0" smtClean="0"/>
              <a:t>${#</a:t>
            </a:r>
            <a:r>
              <a:rPr lang="en-US" altLang="en-US" dirty="0" err="1" smtClean="0"/>
              <a:t>strings.capitalizeWords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)}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#arrays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endParaRPr lang="en-US" altLang="en-US" dirty="0" smtClean="0"/>
          </a:p>
          <a:p>
            <a:pPr lvl="2"/>
            <a:r>
              <a:rPr lang="en-US" altLang="en-US" dirty="0"/>
              <a:t>Ex: </a:t>
            </a:r>
            <a:r>
              <a:rPr lang="en-US" altLang="en-US" dirty="0" smtClean="0"/>
              <a:t>${#</a:t>
            </a:r>
            <a:r>
              <a:rPr lang="en-US" altLang="en-US" dirty="0" err="1" smtClean="0"/>
              <a:t>arrays.length</a:t>
            </a:r>
            <a:r>
              <a:rPr lang="en-US" altLang="en-US" dirty="0" smtClean="0"/>
              <a:t>(array)}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#lists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sách</a:t>
            </a:r>
            <a:endParaRPr lang="en-US" altLang="en-US" dirty="0" smtClean="0"/>
          </a:p>
          <a:p>
            <a:pPr lvl="2"/>
            <a:r>
              <a:rPr lang="en-US" altLang="en-US" dirty="0"/>
              <a:t>Ex: </a:t>
            </a:r>
            <a:r>
              <a:rPr lang="en-US" altLang="en-US" dirty="0" smtClean="0"/>
              <a:t>${#</a:t>
            </a:r>
            <a:r>
              <a:rPr lang="en-US" altLang="en-US" dirty="0" err="1" smtClean="0"/>
              <a:t>lists.size</a:t>
            </a:r>
            <a:r>
              <a:rPr lang="en-US" altLang="en-US" dirty="0" smtClean="0"/>
              <a:t>(list)}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#aggregates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tổng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hợp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collection, arrays, map…</a:t>
            </a:r>
          </a:p>
          <a:p>
            <a:pPr lvl="2"/>
            <a:r>
              <a:rPr lang="en-US" altLang="en-US" dirty="0"/>
              <a:t>Ex: </a:t>
            </a:r>
            <a:r>
              <a:rPr lang="en-US" altLang="en-US" dirty="0" smtClean="0"/>
              <a:t>${#</a:t>
            </a:r>
            <a:r>
              <a:rPr lang="en-US" altLang="en-US" dirty="0" err="1" smtClean="0"/>
              <a:t>aggregates.sum</a:t>
            </a:r>
            <a:r>
              <a:rPr lang="en-US" altLang="en-US" dirty="0" smtClean="0"/>
              <a:t>(array)}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039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1372"/>
            <a:ext cx="10972800" cy="2828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705350"/>
            <a:ext cx="3505200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9" y="4267200"/>
            <a:ext cx="5340025" cy="2352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Down Arrow 6"/>
          <p:cNvSpPr/>
          <p:nvPr/>
        </p:nvSpPr>
        <p:spPr>
          <a:xfrm>
            <a:off x="9130284" y="3819525"/>
            <a:ext cx="484632" cy="89181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6483024" y="5443538"/>
            <a:ext cx="1136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3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56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JSP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1676400"/>
          </a:xfrm>
        </p:spPr>
        <p:txBody>
          <a:bodyPr/>
          <a:lstStyle/>
          <a:p>
            <a:r>
              <a:rPr lang="en-US" dirty="0" smtClean="0"/>
              <a:t>JSP</a:t>
            </a:r>
            <a:r>
              <a:rPr lang="en-US" dirty="0"/>
              <a:t>, EL &amp; </a:t>
            </a:r>
            <a:r>
              <a:rPr lang="en-US" dirty="0" smtClean="0"/>
              <a:t>JSTL</a:t>
            </a:r>
          </a:p>
          <a:p>
            <a:r>
              <a:rPr lang="en-US" dirty="0" smtClean="0"/>
              <a:t>Spring &amp; Spring Form</a:t>
            </a:r>
          </a:p>
          <a:p>
            <a:r>
              <a:rPr lang="en-US" dirty="0" smtClean="0"/>
              <a:t>Tiles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10829832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01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Thymeleaf</a:t>
            </a:r>
            <a:r>
              <a:rPr lang="en-US" dirty="0" smtClean="0"/>
              <a:t> Template Structure and Syntax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Namespace, attribute, expressions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Attributes </a:t>
            </a:r>
            <a:r>
              <a:rPr lang="en-US" dirty="0" err="1" smtClean="0"/>
              <a:t>Preceeding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Standard Expressions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${}, *{}, #{}, @{}, ~{}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Implicit Servlet </a:t>
            </a:r>
            <a:r>
              <a:rPr lang="en-US" dirty="0" smtClean="0"/>
              <a:t>Objects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#session, #locale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Implicit Utility Objects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#numbers, #dates, #strings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5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JSP (*.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(pom.xml)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ViewResolver</a:t>
            </a:r>
            <a:r>
              <a:rPr lang="en-US" dirty="0" smtClean="0"/>
              <a:t> (</a:t>
            </a:r>
            <a:r>
              <a:rPr lang="en-US" dirty="0" err="1" smtClean="0"/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bean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ViewResolver</a:t>
            </a:r>
            <a:r>
              <a:rPr lang="en-US" dirty="0" smtClean="0"/>
              <a:t> (@Configuration)</a:t>
            </a:r>
          </a:p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 smtClean="0"/>
          </a:p>
          <a:p>
            <a:pPr lvl="1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designer </a:t>
            </a:r>
            <a:r>
              <a:rPr lang="en-US" dirty="0" err="1" smtClean="0"/>
              <a:t>và</a:t>
            </a:r>
            <a:r>
              <a:rPr lang="en-US" dirty="0" smtClean="0"/>
              <a:t> developer</a:t>
            </a:r>
          </a:p>
          <a:p>
            <a:r>
              <a:rPr lang="en-US" i="1" dirty="0" err="1" smtClean="0"/>
              <a:t>Chú</a:t>
            </a:r>
            <a:r>
              <a:rPr lang="en-US" i="1" dirty="0" smtClean="0"/>
              <a:t> ý: </a:t>
            </a:r>
            <a:r>
              <a:rPr lang="en-US" i="1" dirty="0" err="1" smtClean="0"/>
              <a:t>dù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đôi</a:t>
            </a:r>
            <a:r>
              <a:rPr lang="en-US" i="1" dirty="0" smtClean="0"/>
              <a:t> </a:t>
            </a:r>
            <a:r>
              <a:rPr lang="en-US" i="1" dirty="0" err="1" smtClean="0"/>
              <a:t>chút</a:t>
            </a:r>
            <a:r>
              <a:rPr lang="en-US" i="1" dirty="0" smtClean="0"/>
              <a:t> </a:t>
            </a:r>
            <a:r>
              <a:rPr lang="en-US" i="1" dirty="0" err="1" smtClean="0"/>
              <a:t>khó</a:t>
            </a:r>
            <a:r>
              <a:rPr lang="en-US" i="1" dirty="0" smtClean="0"/>
              <a:t> </a:t>
            </a:r>
            <a:r>
              <a:rPr lang="en-US" i="1" dirty="0" err="1" smtClean="0"/>
              <a:t>khăn</a:t>
            </a:r>
            <a:r>
              <a:rPr lang="en-US" i="1" dirty="0" smtClean="0"/>
              <a:t> </a:t>
            </a:r>
            <a:r>
              <a:rPr lang="en-US" i="1" dirty="0" err="1" smtClean="0"/>
              <a:t>nhưng</a:t>
            </a:r>
            <a:r>
              <a:rPr lang="en-US" i="1" dirty="0" smtClean="0"/>
              <a:t> JSP </a:t>
            </a:r>
            <a:r>
              <a:rPr lang="en-US" i="1" dirty="0" err="1" smtClean="0"/>
              <a:t>vẫn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sử</a:t>
            </a:r>
            <a:r>
              <a:rPr lang="en-US" i="1" dirty="0" smtClean="0"/>
              <a:t> </a:t>
            </a:r>
            <a:r>
              <a:rPr lang="en-US" i="1" dirty="0" err="1" smtClean="0"/>
              <a:t>dụng</a:t>
            </a:r>
            <a:r>
              <a:rPr lang="en-US" i="1" dirty="0" smtClean="0"/>
              <a:t> </a:t>
            </a:r>
            <a:r>
              <a:rPr lang="en-US" i="1" dirty="0" err="1" smtClean="0"/>
              <a:t>phổ</a:t>
            </a:r>
            <a:r>
              <a:rPr lang="en-US" i="1" dirty="0" smtClean="0"/>
              <a:t> </a:t>
            </a:r>
            <a:r>
              <a:rPr lang="en-US" i="1" dirty="0" err="1" smtClean="0"/>
              <a:t>biến</a:t>
            </a:r>
            <a:r>
              <a:rPr lang="en-US" i="1" dirty="0" smtClean="0"/>
              <a:t> </a:t>
            </a:r>
            <a:r>
              <a:rPr lang="en-US" i="1" dirty="0" err="1" smtClean="0"/>
              <a:t>nhất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nay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dự</a:t>
            </a:r>
            <a:r>
              <a:rPr lang="en-US" i="1" dirty="0" smtClean="0"/>
              <a:t> </a:t>
            </a:r>
            <a:r>
              <a:rPr lang="en-US" i="1" dirty="0" err="1" smtClean="0"/>
              <a:t>án</a:t>
            </a:r>
            <a:r>
              <a:rPr lang="en-US" i="1" dirty="0" smtClean="0"/>
              <a:t> Java Web.</a:t>
            </a:r>
          </a:p>
        </p:txBody>
      </p:sp>
    </p:spTree>
    <p:extLst>
      <p:ext uri="{BB962C8B-B14F-4D97-AF65-F5344CB8AC3E}">
        <p14:creationId xmlns:p14="http://schemas.microsoft.com/office/powerpoint/2010/main" val="6979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842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Thymeleaf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Introduction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3239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Thymeleaf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334000"/>
          </a:xfrm>
        </p:spPr>
        <p:txBody>
          <a:bodyPr/>
          <a:lstStyle/>
          <a:p>
            <a:r>
              <a:rPr lang="vi-VN" dirty="0"/>
              <a:t>Thymeleaf là một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(template engine)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HTML, XML, CSS, JS  </a:t>
            </a:r>
            <a:r>
              <a:rPr lang="en-US" dirty="0" err="1" smtClean="0"/>
              <a:t>và</a:t>
            </a:r>
            <a:r>
              <a:rPr lang="en-US" dirty="0"/>
              <a:t> TEXT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Thymeleaf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(HTML, CSS…)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template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endParaRPr lang="en-US" dirty="0"/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designer </a:t>
            </a:r>
            <a:r>
              <a:rPr lang="en-US" dirty="0" err="1" smtClean="0"/>
              <a:t>và</a:t>
            </a:r>
            <a:r>
              <a:rPr lang="en-US" dirty="0" smtClean="0"/>
              <a:t> developer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876800"/>
            <a:ext cx="9677400" cy="17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1625"/>
            <a:ext cx="3514725" cy="4448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 with </a:t>
            </a:r>
            <a:r>
              <a:rPr lang="en-US" dirty="0" err="1" smtClean="0"/>
              <a:t>Thymeleaf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48" y="933450"/>
            <a:ext cx="8601075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352800" y="5523411"/>
            <a:ext cx="2112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4075611" y="2743200"/>
            <a:ext cx="724989" cy="404950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73" y="2914650"/>
            <a:ext cx="6115050" cy="3562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87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Thymeleaf Page Struture and Syntax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3733800"/>
            <a:ext cx="6934200" cy="53340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5200" y="6019800"/>
            <a:ext cx="6934200" cy="53340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Thymeleaf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&lt;html </a:t>
            </a:r>
            <a:r>
              <a:rPr lang="en-US" dirty="0" err="1" smtClean="0"/>
              <a:t>xmlns:</a:t>
            </a: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/>
              <a:t>="http://www.thymeleaf.org"&gt;</a:t>
            </a:r>
          </a:p>
          <a:p>
            <a:r>
              <a:rPr lang="en-US" b="1" dirty="0" err="1" smtClean="0">
                <a:solidFill>
                  <a:srgbClr val="FF3300"/>
                </a:solidFill>
              </a:rPr>
              <a:t>th</a:t>
            </a:r>
            <a:r>
              <a:rPr lang="en-US" dirty="0" err="1" smtClean="0"/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text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&lt;span </a:t>
            </a: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r>
              <a:rPr lang="en-US" dirty="0" err="1" smtClean="0"/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text</a:t>
            </a:r>
            <a:r>
              <a:rPr lang="en-US" dirty="0" smtClean="0"/>
              <a:t>="</a:t>
            </a:r>
            <a:r>
              <a:rPr lang="en-US" i="1" dirty="0" smtClean="0">
                <a:solidFill>
                  <a:srgbClr val="00B050"/>
                </a:solidFill>
              </a:rPr>
              <a:t>${message}</a:t>
            </a:r>
            <a:r>
              <a:rPr lang="en-US" dirty="0" smtClean="0"/>
              <a:t>"&gt;&lt;/span&gt;</a:t>
            </a:r>
          </a:p>
          <a:p>
            <a:pPr lvl="1"/>
            <a:r>
              <a:rPr lang="en-US" dirty="0" smtClean="0"/>
              <a:t>&lt;span&gt;</a:t>
            </a:r>
            <a:r>
              <a:rPr lang="en-US" b="1" dirty="0" smtClean="0">
                <a:solidFill>
                  <a:srgbClr val="0000FF"/>
                </a:solidFill>
              </a:rPr>
              <a:t>[[</a:t>
            </a:r>
            <a:r>
              <a:rPr lang="en-US" i="1" dirty="0">
                <a:solidFill>
                  <a:srgbClr val="00B050"/>
                </a:solidFill>
              </a:rPr>
              <a:t>${message}</a:t>
            </a:r>
            <a:r>
              <a:rPr lang="en-US" b="1" dirty="0" smtClean="0">
                <a:solidFill>
                  <a:srgbClr val="0000FF"/>
                </a:solidFill>
              </a:rPr>
              <a:t>]]</a:t>
            </a:r>
            <a:r>
              <a:rPr lang="en-US" dirty="0" smtClean="0"/>
              <a:t>&lt;/span&gt;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Generated HTML: &lt;span&gt;</a:t>
            </a:r>
            <a:r>
              <a:rPr lang="en-US" i="1" dirty="0" smtClean="0">
                <a:solidFill>
                  <a:srgbClr val="00B050"/>
                </a:solidFill>
              </a:rPr>
              <a:t>FPT &amp;</a:t>
            </a:r>
            <a:r>
              <a:rPr lang="en-US" i="1" dirty="0" err="1" smtClean="0">
                <a:solidFill>
                  <a:srgbClr val="00B050"/>
                </a:solidFill>
              </a:rPr>
              <a:t>lt;b&amp;gt;Polytechnic&amp;lt</a:t>
            </a:r>
            <a:r>
              <a:rPr lang="en-US" i="1" dirty="0">
                <a:solidFill>
                  <a:srgbClr val="00B050"/>
                </a:solidFill>
              </a:rPr>
              <a:t>;</a:t>
            </a:r>
            <a:r>
              <a:rPr lang="en-US" i="1" dirty="0" smtClean="0">
                <a:solidFill>
                  <a:srgbClr val="00B050"/>
                </a:solidFill>
              </a:rPr>
              <a:t>/</a:t>
            </a:r>
            <a:r>
              <a:rPr lang="en-US" i="1" dirty="0" err="1" smtClean="0">
                <a:solidFill>
                  <a:srgbClr val="00B050"/>
                </a:solidFill>
              </a:rPr>
              <a:t>b&amp;gt</a:t>
            </a:r>
            <a:r>
              <a:rPr lang="en-US" i="1" dirty="0" smtClean="0">
                <a:solidFill>
                  <a:srgbClr val="00B050"/>
                </a:solidFill>
              </a:rPr>
              <a:t>;</a:t>
            </a:r>
            <a:r>
              <a:rPr lang="en-US" i="1" dirty="0" smtClean="0"/>
              <a:t>&lt;/span&gt;</a:t>
            </a:r>
          </a:p>
          <a:p>
            <a:r>
              <a:rPr lang="en-US" b="1" dirty="0" err="1" smtClean="0">
                <a:solidFill>
                  <a:srgbClr val="FF3300"/>
                </a:solidFill>
              </a:rPr>
              <a:t>th</a:t>
            </a:r>
            <a:r>
              <a:rPr lang="en-US" dirty="0" err="1" smtClean="0"/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u</a:t>
            </a:r>
            <a:r>
              <a:rPr lang="en-US" dirty="0" err="1" smtClean="0">
                <a:solidFill>
                  <a:srgbClr val="0000FF"/>
                </a:solidFill>
              </a:rPr>
              <a:t>text</a:t>
            </a:r>
            <a:r>
              <a:rPr lang="en-US" dirty="0" smtClean="0"/>
              <a:t> (</a:t>
            </a:r>
            <a:r>
              <a:rPr lang="en-US" dirty="0" err="1" smtClean="0"/>
              <a:t>unescape</a:t>
            </a:r>
            <a:r>
              <a:rPr lang="en-US" dirty="0" smtClean="0"/>
              <a:t> text)</a:t>
            </a:r>
            <a:endParaRPr lang="en-US" dirty="0"/>
          </a:p>
          <a:p>
            <a:pPr lvl="1"/>
            <a:r>
              <a:rPr lang="en-US" dirty="0" smtClean="0"/>
              <a:t>&lt;span </a:t>
            </a: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r>
              <a:rPr lang="en-US" dirty="0" err="1" smtClean="0"/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utext</a:t>
            </a:r>
            <a:r>
              <a:rPr lang="en-US" dirty="0"/>
              <a:t>="</a:t>
            </a:r>
            <a:r>
              <a:rPr lang="en-US" i="1" dirty="0">
                <a:solidFill>
                  <a:srgbClr val="00B050"/>
                </a:solidFill>
              </a:rPr>
              <a:t>${message}</a:t>
            </a:r>
            <a:r>
              <a:rPr lang="en-US" dirty="0" smtClean="0"/>
              <a:t>"&gt;&lt;/span&gt;</a:t>
            </a:r>
            <a:endParaRPr lang="en-US" dirty="0"/>
          </a:p>
          <a:p>
            <a:pPr lvl="1"/>
            <a:r>
              <a:rPr lang="en-US" dirty="0" smtClean="0"/>
              <a:t>&lt;span&gt;</a:t>
            </a:r>
            <a:r>
              <a:rPr lang="en-US" b="1" dirty="0" smtClean="0">
                <a:solidFill>
                  <a:srgbClr val="0000FF"/>
                </a:solidFill>
              </a:rPr>
              <a:t>[(</a:t>
            </a:r>
            <a:r>
              <a:rPr lang="en-US" i="1" dirty="0">
                <a:solidFill>
                  <a:srgbClr val="00B050"/>
                </a:solidFill>
              </a:rPr>
              <a:t>${message}</a:t>
            </a:r>
            <a:r>
              <a:rPr lang="en-US" b="1" dirty="0" smtClean="0">
                <a:solidFill>
                  <a:srgbClr val="0000FF"/>
                </a:solidFill>
              </a:rPr>
              <a:t>)]</a:t>
            </a:r>
            <a:r>
              <a:rPr lang="en-US" dirty="0" smtClean="0"/>
              <a:t>&lt;/span&gt;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/>
              <a:t>Generated HTML: </a:t>
            </a:r>
            <a:r>
              <a:rPr lang="en-US" i="1" dirty="0" smtClean="0"/>
              <a:t>&lt;span&gt;</a:t>
            </a:r>
            <a:r>
              <a:rPr lang="en-US" i="1" dirty="0" smtClean="0">
                <a:solidFill>
                  <a:srgbClr val="00B050"/>
                </a:solidFill>
              </a:rPr>
              <a:t>FPT &lt;b&gt;Polytechnic&lt;/b&gt;</a:t>
            </a:r>
            <a:r>
              <a:rPr lang="en-US" i="1" dirty="0" smtClean="0"/>
              <a:t>&lt;/span&gt;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229600" y="3119846"/>
            <a:ext cx="33528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C0000"/>
                </a:solidFill>
              </a:rPr>
              <a:t>FPT &lt;b&gt;Polytechnic&lt;/b&gt;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29600" y="5460274"/>
            <a:ext cx="33528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C0000"/>
                </a:solidFill>
              </a:rPr>
              <a:t>FPT </a:t>
            </a:r>
            <a:r>
              <a:rPr lang="en-US" sz="2400" b="1" dirty="0" smtClean="0">
                <a:solidFill>
                  <a:srgbClr val="5C0000"/>
                </a:solidFill>
              </a:rPr>
              <a:t>Polytechnic</a:t>
            </a:r>
            <a:endParaRPr lang="en-US" sz="2400" b="1" dirty="0">
              <a:solidFill>
                <a:srgbClr val="5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12819</TotalTime>
  <Words>1541</Words>
  <Application>Microsoft Office PowerPoint</Application>
  <PresentationFormat>Widescreen</PresentationFormat>
  <Paragraphs>270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Basic Thymeleaf</vt:lpstr>
      <vt:lpstr>Agenda</vt:lpstr>
      <vt:lpstr>Spring MVC Process Flow</vt:lpstr>
      <vt:lpstr>Review JSP Technologies</vt:lpstr>
      <vt:lpstr>Khó khăn</vt:lpstr>
      <vt:lpstr>PowerPoint Presentation</vt:lpstr>
      <vt:lpstr>What is Thymeleaf?</vt:lpstr>
      <vt:lpstr>Quick start with Thymeleaf</vt:lpstr>
      <vt:lpstr>Thymeleaf Page Struture and Syntax</vt:lpstr>
      <vt:lpstr>PowerPoint Presentation</vt:lpstr>
      <vt:lpstr>Thymeleaf Template</vt:lpstr>
      <vt:lpstr>Thymeleaf Attribute &amp; Preceeding</vt:lpstr>
      <vt:lpstr>Thymeleaf Standard Expressions</vt:lpstr>
      <vt:lpstr>Standard Expression Example</vt:lpstr>
      <vt:lpstr>PowerPoint Presentation</vt:lpstr>
      <vt:lpstr>PowerPoint Presentation</vt:lpstr>
      <vt:lpstr>${…}: Variable expressions</vt:lpstr>
      <vt:lpstr>${...}: Variable expressions</vt:lpstr>
      <vt:lpstr>*{…}: Selection expressions</vt:lpstr>
      <vt:lpstr>#{...}: Message (i18n) expressions.</vt:lpstr>
      <vt:lpstr>@{...} : Link (URL) expressions</vt:lpstr>
      <vt:lpstr>Parameters &amp; PathVariables</vt:lpstr>
      <vt:lpstr>~{...}: Fragment expressions</vt:lpstr>
      <vt:lpstr>PowerPoint Presentation</vt:lpstr>
      <vt:lpstr>PowerPoint Presentation</vt:lpstr>
      <vt:lpstr>Thymeleaf Operators</vt:lpstr>
      <vt:lpstr>String Operators</vt:lpstr>
      <vt:lpstr>Other Operators</vt:lpstr>
      <vt:lpstr>PowerPoint Presentation</vt:lpstr>
      <vt:lpstr>PowerPoint Presentation</vt:lpstr>
      <vt:lpstr>Flow Control Attributes</vt:lpstr>
      <vt:lpstr>th:if and th:switch…th:case</vt:lpstr>
      <vt:lpstr>th:each</vt:lpstr>
      <vt:lpstr>PowerPoint Presentation</vt:lpstr>
      <vt:lpstr>PowerPoint Presentation</vt:lpstr>
      <vt:lpstr>Servlet Implicit Objects</vt:lpstr>
      <vt:lpstr>Implicit Utility Objects</vt:lpstr>
      <vt:lpstr>Utilities Example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1815</cp:revision>
  <dcterms:created xsi:type="dcterms:W3CDTF">2013-04-23T08:05:33Z</dcterms:created>
  <dcterms:modified xsi:type="dcterms:W3CDTF">2021-03-27T02:14:00Z</dcterms:modified>
</cp:coreProperties>
</file>