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7"/>
  </p:notesMasterIdLst>
  <p:sldIdLst>
    <p:sldId id="541" r:id="rId2"/>
    <p:sldId id="721" r:id="rId3"/>
    <p:sldId id="723" r:id="rId4"/>
    <p:sldId id="724" r:id="rId5"/>
    <p:sldId id="725" r:id="rId6"/>
    <p:sldId id="726" r:id="rId7"/>
    <p:sldId id="727" r:id="rId8"/>
    <p:sldId id="756" r:id="rId9"/>
    <p:sldId id="728" r:id="rId10"/>
    <p:sldId id="729" r:id="rId11"/>
    <p:sldId id="730" r:id="rId12"/>
    <p:sldId id="731" r:id="rId13"/>
    <p:sldId id="732" r:id="rId14"/>
    <p:sldId id="733" r:id="rId15"/>
    <p:sldId id="734" r:id="rId16"/>
    <p:sldId id="735" r:id="rId17"/>
    <p:sldId id="736" r:id="rId18"/>
    <p:sldId id="743" r:id="rId19"/>
    <p:sldId id="737" r:id="rId20"/>
    <p:sldId id="744" r:id="rId21"/>
    <p:sldId id="745" r:id="rId22"/>
    <p:sldId id="746" r:id="rId23"/>
    <p:sldId id="738" r:id="rId24"/>
    <p:sldId id="739" r:id="rId25"/>
    <p:sldId id="749" r:id="rId26"/>
    <p:sldId id="750" r:id="rId27"/>
    <p:sldId id="748" r:id="rId28"/>
    <p:sldId id="751" r:id="rId29"/>
    <p:sldId id="752" r:id="rId30"/>
    <p:sldId id="754" r:id="rId31"/>
    <p:sldId id="753" r:id="rId32"/>
    <p:sldId id="755" r:id="rId33"/>
    <p:sldId id="740" r:id="rId34"/>
    <p:sldId id="707" r:id="rId35"/>
    <p:sldId id="74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72364" autoAdjust="0"/>
  </p:normalViewPr>
  <p:slideViewPr>
    <p:cSldViewPr>
      <p:cViewPr>
        <p:scale>
          <a:sx n="50" d="100"/>
          <a:sy n="50" d="100"/>
        </p:scale>
        <p:origin x="143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CB819-52DA-49C3-A43B-E9B25D00089E}" type="doc">
      <dgm:prSet loTypeId="urn:microsoft.com/office/officeart/2005/8/layout/chevron2" loCatId="list" qsTypeId="urn:microsoft.com/office/officeart/2005/8/quickstyle/3d1" qsCatId="3D" csTypeId="urn:microsoft.com/office/officeart/2005/8/colors/colorful2" csCatId="colorful" phldr="1"/>
      <dgm:spPr>
        <a:scene3d>
          <a:camera prst="perspectiveRelaxedModerately"/>
          <a:lightRig rig="threePt" dir="t"/>
        </a:scene3d>
      </dgm:spPr>
      <dgm:t>
        <a:bodyPr/>
        <a:lstStyle/>
        <a:p>
          <a:endParaRPr lang="en-US"/>
        </a:p>
      </dgm:t>
    </dgm:pt>
    <dgm:pt modelId="{D1483A32-8170-45F8-AAA8-3C7FDA51F777}">
      <dgm:prSet/>
      <dgm:spPr/>
      <dgm:t>
        <a:bodyPr/>
        <a:lstStyle/>
        <a:p>
          <a:r>
            <a:rPr lang="en-US" dirty="0" smtClean="0"/>
            <a:t>Databinding and Validation</a:t>
          </a:r>
          <a:endParaRPr lang="en-US" dirty="0"/>
        </a:p>
      </dgm:t>
    </dgm:pt>
    <dgm:pt modelId="{841420BE-9DEA-454B-8171-9AAED985A490}" type="parTrans" cxnId="{8CCA242D-4F43-4ED7-92C7-F8BC4CDA2506}">
      <dgm:prSet/>
      <dgm:spPr/>
      <dgm:t>
        <a:bodyPr/>
        <a:lstStyle/>
        <a:p>
          <a:endParaRPr lang="en-US"/>
        </a:p>
      </dgm:t>
    </dgm:pt>
    <dgm:pt modelId="{DE189ABF-D6FE-42DD-80E7-547306A46E07}" type="sibTrans" cxnId="{8CCA242D-4F43-4ED7-92C7-F8BC4CDA2506}">
      <dgm:prSet/>
      <dgm:spPr/>
      <dgm:t>
        <a:bodyPr/>
        <a:lstStyle/>
        <a:p>
          <a:endParaRPr lang="en-US"/>
        </a:p>
      </dgm:t>
    </dgm:pt>
    <dgm:pt modelId="{D92A4FE2-71B4-4F80-8E0C-23AF793E83E9}">
      <dgm:prSet/>
      <dgm:spPr/>
      <dgm:t>
        <a:bodyPr/>
        <a:lstStyle/>
        <a:p>
          <a:r>
            <a:rPr lang="en-US" dirty="0" smtClean="0"/>
            <a:t>Internationalization</a:t>
          </a:r>
        </a:p>
      </dgm:t>
    </dgm:pt>
    <dgm:pt modelId="{538E5C55-192C-4777-B98F-CCA3E66B35FD}" type="parTrans" cxnId="{F8478C1C-CCBA-4734-B9F3-DC0392555EBB}">
      <dgm:prSet/>
      <dgm:spPr/>
      <dgm:t>
        <a:bodyPr/>
        <a:lstStyle/>
        <a:p>
          <a:endParaRPr lang="en-US"/>
        </a:p>
      </dgm:t>
    </dgm:pt>
    <dgm:pt modelId="{18BF0E73-579B-4E6A-A26C-E5D5CF829D9B}" type="sibTrans" cxnId="{F8478C1C-CCBA-4734-B9F3-DC0392555EBB}">
      <dgm:prSet/>
      <dgm:spPr/>
      <dgm:t>
        <a:bodyPr/>
        <a:lstStyle/>
        <a:p>
          <a:endParaRPr lang="en-US"/>
        </a:p>
      </dgm:t>
    </dgm:pt>
    <dgm:pt modelId="{0FC0876C-646C-483C-96DA-27772057BDFD}">
      <dgm:prSet/>
      <dgm:spPr/>
      <dgm:t>
        <a:bodyPr/>
        <a:lstStyle/>
        <a:p>
          <a:r>
            <a:rPr lang="en-US" dirty="0" smtClean="0"/>
            <a:t>Layout</a:t>
          </a:r>
          <a:endParaRPr lang="en-US" dirty="0"/>
        </a:p>
      </dgm:t>
    </dgm:pt>
    <dgm:pt modelId="{8B08A4AD-2A40-4234-AAA4-5B6E92588454}" type="parTrans" cxnId="{CD10FE57-0172-42BC-9652-0B12A8707D9C}">
      <dgm:prSet/>
      <dgm:spPr/>
      <dgm:t>
        <a:bodyPr/>
        <a:lstStyle/>
        <a:p>
          <a:endParaRPr lang="en-US"/>
        </a:p>
      </dgm:t>
    </dgm:pt>
    <dgm:pt modelId="{6ADFA71D-3C7E-4B72-803D-CF0CC9D3AAF8}" type="sibTrans" cxnId="{CD10FE57-0172-42BC-9652-0B12A8707D9C}">
      <dgm:prSet/>
      <dgm:spPr/>
      <dgm:t>
        <a:bodyPr/>
        <a:lstStyle/>
        <a:p>
          <a:endParaRPr lang="en-US"/>
        </a:p>
      </dgm:t>
    </dgm:pt>
    <dgm:pt modelId="{77C04421-34DC-4424-9830-41883CA1F6C6}">
      <dgm:prSet/>
      <dgm:spPr/>
      <dgm:t>
        <a:bodyPr/>
        <a:lstStyle/>
        <a:p>
          <a:endParaRPr lang="en-US" dirty="0"/>
        </a:p>
      </dgm:t>
    </dgm:pt>
    <dgm:pt modelId="{E270BADB-5E2C-452C-AF7E-C12211BDD263}" type="parTrans" cxnId="{A658A7C2-624F-493B-B67F-CD12A8796B57}">
      <dgm:prSet/>
      <dgm:spPr/>
      <dgm:t>
        <a:bodyPr/>
        <a:lstStyle/>
        <a:p>
          <a:endParaRPr lang="en-US"/>
        </a:p>
      </dgm:t>
    </dgm:pt>
    <dgm:pt modelId="{BF6695DD-0B3B-4759-9714-4DCC1F27F77B}" type="sibTrans" cxnId="{A658A7C2-624F-493B-B67F-CD12A8796B57}">
      <dgm:prSet/>
      <dgm:spPr/>
      <dgm:t>
        <a:bodyPr/>
        <a:lstStyle/>
        <a:p>
          <a:endParaRPr lang="en-US"/>
        </a:p>
      </dgm:t>
    </dgm:pt>
    <dgm:pt modelId="{22025DCB-0D9C-4A33-BFA7-8A697EDAF1E7}">
      <dgm:prSet/>
      <dgm:spPr/>
      <dgm:t>
        <a:bodyPr/>
        <a:lstStyle/>
        <a:p>
          <a:endParaRPr lang="en-US" dirty="0"/>
        </a:p>
      </dgm:t>
    </dgm:pt>
    <dgm:pt modelId="{DCC17478-4404-4249-B40E-3401F60997D7}" type="parTrans" cxnId="{C369CB22-3F84-44B0-8634-E3716FE67402}">
      <dgm:prSet/>
      <dgm:spPr/>
      <dgm:t>
        <a:bodyPr/>
        <a:lstStyle/>
        <a:p>
          <a:endParaRPr lang="en-US"/>
        </a:p>
      </dgm:t>
    </dgm:pt>
    <dgm:pt modelId="{16354C7C-F387-42C4-92A7-ABC7B0BD2A58}" type="sibTrans" cxnId="{C369CB22-3F84-44B0-8634-E3716FE67402}">
      <dgm:prSet/>
      <dgm:spPr/>
      <dgm:t>
        <a:bodyPr/>
        <a:lstStyle/>
        <a:p>
          <a:endParaRPr lang="en-US"/>
        </a:p>
      </dgm:t>
    </dgm:pt>
    <dgm:pt modelId="{89C7D270-12E0-41DF-872F-03AA6CA99992}">
      <dgm:prSet/>
      <dgm:spPr/>
      <dgm:t>
        <a:bodyPr/>
        <a:lstStyle/>
        <a:p>
          <a:endParaRPr lang="en-US" dirty="0" smtClean="0"/>
        </a:p>
      </dgm:t>
    </dgm:pt>
    <dgm:pt modelId="{4868EB58-8FAB-4072-A14B-612B64B79E40}" type="parTrans" cxnId="{52F7A972-F396-4D9D-BACF-385416A36761}">
      <dgm:prSet/>
      <dgm:spPr/>
      <dgm:t>
        <a:bodyPr/>
        <a:lstStyle/>
        <a:p>
          <a:endParaRPr lang="en-US"/>
        </a:p>
      </dgm:t>
    </dgm:pt>
    <dgm:pt modelId="{3F97AC84-A88B-41F4-892B-6ED2CE4DE6E1}" type="sibTrans" cxnId="{52F7A972-F396-4D9D-BACF-385416A36761}">
      <dgm:prSet/>
      <dgm:spPr/>
      <dgm:t>
        <a:bodyPr/>
        <a:lstStyle/>
        <a:p>
          <a:endParaRPr lang="en-US"/>
        </a:p>
      </dgm:t>
    </dgm:pt>
    <dgm:pt modelId="{8178D5E9-81A5-4F57-A9E9-B5F004A13590}" type="pres">
      <dgm:prSet presAssocID="{1B2CB819-52DA-49C3-A43B-E9B25D0008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A91C5-BE00-4672-98B7-0F8428B00159}" type="pres">
      <dgm:prSet presAssocID="{77C04421-34DC-4424-9830-41883CA1F6C6}" presName="composite" presStyleCnt="0"/>
      <dgm:spPr/>
    </dgm:pt>
    <dgm:pt modelId="{F65C2C72-BEBB-467D-95EA-F3051492FB5F}" type="pres">
      <dgm:prSet presAssocID="{77C04421-34DC-4424-9830-41883CA1F6C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BA845-6FC6-456E-BFEC-FEB7CDA0748C}" type="pres">
      <dgm:prSet presAssocID="{77C04421-34DC-4424-9830-41883CA1F6C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25736-C168-4643-856A-0D16BCA6572D}" type="pres">
      <dgm:prSet presAssocID="{BF6695DD-0B3B-4759-9714-4DCC1F27F77B}" presName="sp" presStyleCnt="0"/>
      <dgm:spPr/>
    </dgm:pt>
    <dgm:pt modelId="{790ED219-1237-484D-97F2-2E681CFF4CF8}" type="pres">
      <dgm:prSet presAssocID="{22025DCB-0D9C-4A33-BFA7-8A697EDAF1E7}" presName="composite" presStyleCnt="0"/>
      <dgm:spPr/>
    </dgm:pt>
    <dgm:pt modelId="{9F5B7780-0007-43E2-B8C6-CD647DBD4357}" type="pres">
      <dgm:prSet presAssocID="{22025DCB-0D9C-4A33-BFA7-8A697EDAF1E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53057-65E7-4C67-8AAE-C4B80D88F478}" type="pres">
      <dgm:prSet presAssocID="{22025DCB-0D9C-4A33-BFA7-8A697EDAF1E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D4D6A-8344-4C56-B215-1D95576D9531}" type="pres">
      <dgm:prSet presAssocID="{16354C7C-F387-42C4-92A7-ABC7B0BD2A58}" presName="sp" presStyleCnt="0"/>
      <dgm:spPr/>
    </dgm:pt>
    <dgm:pt modelId="{2369CFBE-C526-4BE3-8077-957182BF360D}" type="pres">
      <dgm:prSet presAssocID="{89C7D270-12E0-41DF-872F-03AA6CA99992}" presName="composite" presStyleCnt="0"/>
      <dgm:spPr/>
    </dgm:pt>
    <dgm:pt modelId="{0A6EEEE6-7FB6-4AF6-AFA7-01E87ABFE70C}" type="pres">
      <dgm:prSet presAssocID="{89C7D270-12E0-41DF-872F-03AA6CA9999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7954A-02D8-4E0E-B0B9-C11CFE005589}" type="pres">
      <dgm:prSet presAssocID="{89C7D270-12E0-41DF-872F-03AA6CA9999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58A7C2-624F-493B-B67F-CD12A8796B57}" srcId="{1B2CB819-52DA-49C3-A43B-E9B25D00089E}" destId="{77C04421-34DC-4424-9830-41883CA1F6C6}" srcOrd="0" destOrd="0" parTransId="{E270BADB-5E2C-452C-AF7E-C12211BDD263}" sibTransId="{BF6695DD-0B3B-4759-9714-4DCC1F27F77B}"/>
    <dgm:cxn modelId="{E3CA245F-CF72-4F6A-A180-BED308B6A40D}" type="presOf" srcId="{0FC0876C-646C-483C-96DA-27772057BDFD}" destId="{BEE53057-65E7-4C67-8AAE-C4B80D88F478}" srcOrd="0" destOrd="0" presId="urn:microsoft.com/office/officeart/2005/8/layout/chevron2"/>
    <dgm:cxn modelId="{8CCA242D-4F43-4ED7-92C7-F8BC4CDA2506}" srcId="{77C04421-34DC-4424-9830-41883CA1F6C6}" destId="{D1483A32-8170-45F8-AAA8-3C7FDA51F777}" srcOrd="0" destOrd="0" parTransId="{841420BE-9DEA-454B-8171-9AAED985A490}" sibTransId="{DE189ABF-D6FE-42DD-80E7-547306A46E07}"/>
    <dgm:cxn modelId="{03DD840B-4AE6-45EB-B7E0-5E5CEE9780CB}" type="presOf" srcId="{1B2CB819-52DA-49C3-A43B-E9B25D00089E}" destId="{8178D5E9-81A5-4F57-A9E9-B5F004A13590}" srcOrd="0" destOrd="0" presId="urn:microsoft.com/office/officeart/2005/8/layout/chevron2"/>
    <dgm:cxn modelId="{C3EB1042-33A6-437C-8398-9F5EE5E1F094}" type="presOf" srcId="{89C7D270-12E0-41DF-872F-03AA6CA99992}" destId="{0A6EEEE6-7FB6-4AF6-AFA7-01E87ABFE70C}" srcOrd="0" destOrd="0" presId="urn:microsoft.com/office/officeart/2005/8/layout/chevron2"/>
    <dgm:cxn modelId="{75D2923C-5E70-49F3-A694-38505F3D846D}" type="presOf" srcId="{D92A4FE2-71B4-4F80-8E0C-23AF793E83E9}" destId="{2907954A-02D8-4E0E-B0B9-C11CFE005589}" srcOrd="0" destOrd="0" presId="urn:microsoft.com/office/officeart/2005/8/layout/chevron2"/>
    <dgm:cxn modelId="{E9280DF5-5116-4546-A940-9797147E2830}" type="presOf" srcId="{D1483A32-8170-45F8-AAA8-3C7FDA51F777}" destId="{88DBA845-6FC6-456E-BFEC-FEB7CDA0748C}" srcOrd="0" destOrd="0" presId="urn:microsoft.com/office/officeart/2005/8/layout/chevron2"/>
    <dgm:cxn modelId="{52F7A972-F396-4D9D-BACF-385416A36761}" srcId="{1B2CB819-52DA-49C3-A43B-E9B25D00089E}" destId="{89C7D270-12E0-41DF-872F-03AA6CA99992}" srcOrd="2" destOrd="0" parTransId="{4868EB58-8FAB-4072-A14B-612B64B79E40}" sibTransId="{3F97AC84-A88B-41F4-892B-6ED2CE4DE6E1}"/>
    <dgm:cxn modelId="{CD10FE57-0172-42BC-9652-0B12A8707D9C}" srcId="{22025DCB-0D9C-4A33-BFA7-8A697EDAF1E7}" destId="{0FC0876C-646C-483C-96DA-27772057BDFD}" srcOrd="0" destOrd="0" parTransId="{8B08A4AD-2A40-4234-AAA4-5B6E92588454}" sibTransId="{6ADFA71D-3C7E-4B72-803D-CF0CC9D3AAF8}"/>
    <dgm:cxn modelId="{DDCBB4B3-9431-4791-8781-E4709C716FB4}" type="presOf" srcId="{77C04421-34DC-4424-9830-41883CA1F6C6}" destId="{F65C2C72-BEBB-467D-95EA-F3051492FB5F}" srcOrd="0" destOrd="0" presId="urn:microsoft.com/office/officeart/2005/8/layout/chevron2"/>
    <dgm:cxn modelId="{F8478C1C-CCBA-4734-B9F3-DC0392555EBB}" srcId="{89C7D270-12E0-41DF-872F-03AA6CA99992}" destId="{D92A4FE2-71B4-4F80-8E0C-23AF793E83E9}" srcOrd="0" destOrd="0" parTransId="{538E5C55-192C-4777-B98F-CCA3E66B35FD}" sibTransId="{18BF0E73-579B-4E6A-A26C-E5D5CF829D9B}"/>
    <dgm:cxn modelId="{C369CB22-3F84-44B0-8634-E3716FE67402}" srcId="{1B2CB819-52DA-49C3-A43B-E9B25D00089E}" destId="{22025DCB-0D9C-4A33-BFA7-8A697EDAF1E7}" srcOrd="1" destOrd="0" parTransId="{DCC17478-4404-4249-B40E-3401F60997D7}" sibTransId="{16354C7C-F387-42C4-92A7-ABC7B0BD2A58}"/>
    <dgm:cxn modelId="{0FA12F54-6EE7-4DEE-87BC-4C498CE841A4}" type="presOf" srcId="{22025DCB-0D9C-4A33-BFA7-8A697EDAF1E7}" destId="{9F5B7780-0007-43E2-B8C6-CD647DBD4357}" srcOrd="0" destOrd="0" presId="urn:microsoft.com/office/officeart/2005/8/layout/chevron2"/>
    <dgm:cxn modelId="{056BEC7C-CA45-414C-964E-6280EB41626C}" type="presParOf" srcId="{8178D5E9-81A5-4F57-A9E9-B5F004A13590}" destId="{083A91C5-BE00-4672-98B7-0F8428B00159}" srcOrd="0" destOrd="0" presId="urn:microsoft.com/office/officeart/2005/8/layout/chevron2"/>
    <dgm:cxn modelId="{D1427CC7-B518-4746-B8A2-2A2DF19C1D89}" type="presParOf" srcId="{083A91C5-BE00-4672-98B7-0F8428B00159}" destId="{F65C2C72-BEBB-467D-95EA-F3051492FB5F}" srcOrd="0" destOrd="0" presId="urn:microsoft.com/office/officeart/2005/8/layout/chevron2"/>
    <dgm:cxn modelId="{BFEA2162-8462-4F54-8396-8B17CDF18DB0}" type="presParOf" srcId="{083A91C5-BE00-4672-98B7-0F8428B00159}" destId="{88DBA845-6FC6-456E-BFEC-FEB7CDA0748C}" srcOrd="1" destOrd="0" presId="urn:microsoft.com/office/officeart/2005/8/layout/chevron2"/>
    <dgm:cxn modelId="{1D6544D0-F890-49AC-8BC2-2027B4FF2030}" type="presParOf" srcId="{8178D5E9-81A5-4F57-A9E9-B5F004A13590}" destId="{08125736-C168-4643-856A-0D16BCA6572D}" srcOrd="1" destOrd="0" presId="urn:microsoft.com/office/officeart/2005/8/layout/chevron2"/>
    <dgm:cxn modelId="{6EE31281-BCD9-46AE-A9B6-F315AF0DFDC1}" type="presParOf" srcId="{8178D5E9-81A5-4F57-A9E9-B5F004A13590}" destId="{790ED219-1237-484D-97F2-2E681CFF4CF8}" srcOrd="2" destOrd="0" presId="urn:microsoft.com/office/officeart/2005/8/layout/chevron2"/>
    <dgm:cxn modelId="{ECDE61BE-7385-4CFC-9ED4-38200719B7BB}" type="presParOf" srcId="{790ED219-1237-484D-97F2-2E681CFF4CF8}" destId="{9F5B7780-0007-43E2-B8C6-CD647DBD4357}" srcOrd="0" destOrd="0" presId="urn:microsoft.com/office/officeart/2005/8/layout/chevron2"/>
    <dgm:cxn modelId="{E6FBA1C9-821D-4968-8169-F0D7E691A8E4}" type="presParOf" srcId="{790ED219-1237-484D-97F2-2E681CFF4CF8}" destId="{BEE53057-65E7-4C67-8AAE-C4B80D88F478}" srcOrd="1" destOrd="0" presId="urn:microsoft.com/office/officeart/2005/8/layout/chevron2"/>
    <dgm:cxn modelId="{414C9EC2-7325-42DB-B905-FEE37A21B24C}" type="presParOf" srcId="{8178D5E9-81A5-4F57-A9E9-B5F004A13590}" destId="{9A7D4D6A-8344-4C56-B215-1D95576D9531}" srcOrd="3" destOrd="0" presId="urn:microsoft.com/office/officeart/2005/8/layout/chevron2"/>
    <dgm:cxn modelId="{E945E4C9-9B8B-4BFA-8262-5CCB9CDC3BD8}" type="presParOf" srcId="{8178D5E9-81A5-4F57-A9E9-B5F004A13590}" destId="{2369CFBE-C526-4BE3-8077-957182BF360D}" srcOrd="4" destOrd="0" presId="urn:microsoft.com/office/officeart/2005/8/layout/chevron2"/>
    <dgm:cxn modelId="{CC85A346-9B73-41FF-A907-B3F50B73AD75}" type="presParOf" srcId="{2369CFBE-C526-4BE3-8077-957182BF360D}" destId="{0A6EEEE6-7FB6-4AF6-AFA7-01E87ABFE70C}" srcOrd="0" destOrd="0" presId="urn:microsoft.com/office/officeart/2005/8/layout/chevron2"/>
    <dgm:cxn modelId="{AB5FC174-5B26-43ED-8C26-E2EF9F2AEBC1}" type="presParOf" srcId="{2369CFBE-C526-4BE3-8077-957182BF360D}" destId="{2907954A-02D8-4E0E-B0B9-C11CFE0055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8C5F92-CBAC-46EE-8EE2-3B57C9C77B13}" type="doc">
      <dgm:prSet loTypeId="urn:microsoft.com/office/officeart/2005/8/layout/arrow2" loCatId="process" qsTypeId="urn:microsoft.com/office/officeart/2005/8/quickstyle/3d1" qsCatId="3D" csTypeId="urn:microsoft.com/office/officeart/2005/8/colors/colorful1" csCatId="colorful" phldr="1"/>
      <dgm:spPr/>
    </dgm:pt>
    <dgm:pt modelId="{DE2E8707-7218-43EC-9FC4-CBE4A7E968EB}">
      <dgm:prSet phldrT="[Text]" custT="1"/>
      <dgm:spPr/>
      <dgm:t>
        <a:bodyPr/>
        <a:lstStyle/>
        <a:p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1.Thiết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kế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model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với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ràng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buộc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kiểm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lỗi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dữ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liệu</a:t>
          </a:r>
          <a:endParaRPr lang="en-US" sz="2400" b="1" cap="small" baseline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AFE2296-DC51-4B49-807A-B792DF55A781}" type="parTrans" cxnId="{9FB95E74-7489-4B49-9989-2E68D7A61890}">
      <dgm:prSet/>
      <dgm:spPr/>
      <dgm:t>
        <a:bodyPr/>
        <a:lstStyle/>
        <a:p>
          <a:endParaRPr lang="en-US" sz="2400" b="1" cap="small" baseline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E7E5910-AC53-4A2A-8143-490B9A03A54C}" type="sibTrans" cxnId="{9FB95E74-7489-4B49-9989-2E68D7A61890}">
      <dgm:prSet/>
      <dgm:spPr/>
      <dgm:t>
        <a:bodyPr/>
        <a:lstStyle/>
        <a:p>
          <a:endParaRPr lang="en-US" sz="2400" b="1" cap="small" baseline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58A9119-58FC-4EC5-A15E-838D686A04AD}">
      <dgm:prSet phldrT="[Text]" custT="1"/>
      <dgm:spPr/>
      <dgm:t>
        <a:bodyPr/>
        <a:lstStyle/>
        <a:p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2.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Liên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kết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dữ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liệu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với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form</a:t>
          </a:r>
          <a:endParaRPr lang="en-US" sz="2400" b="1" cap="small" baseline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E0F07DA-6A4E-4BC9-8BC7-15C6A296C4EB}" type="parTrans" cxnId="{D9ABEF9A-643D-4D25-A6CE-D56AA5FB1471}">
      <dgm:prSet/>
      <dgm:spPr/>
      <dgm:t>
        <a:bodyPr/>
        <a:lstStyle/>
        <a:p>
          <a:endParaRPr lang="en-US" sz="2400" b="1" cap="small" baseline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69B68E5-EDE6-477C-B39D-8B6B0B4FC603}" type="sibTrans" cxnId="{D9ABEF9A-643D-4D25-A6CE-D56AA5FB1471}">
      <dgm:prSet/>
      <dgm:spPr/>
      <dgm:t>
        <a:bodyPr/>
        <a:lstStyle/>
        <a:p>
          <a:endParaRPr lang="en-US" sz="2400" b="1" cap="small" baseline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2EA3EE5-2C79-4817-A3ED-5A6E8397143A}">
      <dgm:prSet phldrT="[Text]" custT="1"/>
      <dgm:spPr/>
      <dgm:t>
        <a:bodyPr/>
        <a:lstStyle/>
        <a:p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3.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Thực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hiện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kiểm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lỗi</a:t>
          </a:r>
          <a:endParaRPr lang="en-US" sz="2400" b="1" cap="small" baseline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AC1C157-D353-4E02-8926-B346B6C55126}" type="parTrans" cxnId="{F596D1DD-805E-411F-AC2B-0ADE6B489386}">
      <dgm:prSet/>
      <dgm:spPr/>
      <dgm:t>
        <a:bodyPr/>
        <a:lstStyle/>
        <a:p>
          <a:endParaRPr lang="en-US" sz="2400" b="1" cap="small" baseline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3FACB14-EFA9-41AE-9A87-3F0B6076A63F}" type="sibTrans" cxnId="{F596D1DD-805E-411F-AC2B-0ADE6B489386}">
      <dgm:prSet/>
      <dgm:spPr/>
      <dgm:t>
        <a:bodyPr/>
        <a:lstStyle/>
        <a:p>
          <a:endParaRPr lang="en-US" sz="2400" b="1" cap="small" baseline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6368B20-9F36-4112-BC8F-5459960EC9B8}">
      <dgm:prSet phldrT="[Text]" custT="1"/>
      <dgm:spPr/>
      <dgm:t>
        <a:bodyPr/>
        <a:lstStyle/>
        <a:p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4.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Hiển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thị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thông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báo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lỗi</a:t>
          </a:r>
          <a:endParaRPr lang="en-US" sz="2400" b="1" cap="small" baseline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7DE80BE-7B41-40D6-8933-81094240AFA6}" type="parTrans" cxnId="{ADA7DF72-E907-4B5A-B0FC-8D731589A18C}">
      <dgm:prSet/>
      <dgm:spPr/>
      <dgm:t>
        <a:bodyPr/>
        <a:lstStyle/>
        <a:p>
          <a:endParaRPr lang="en-US" sz="2400" b="1" cap="small" baseline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1B6E90B-0237-4D38-8D5E-F2C57288B29C}" type="sibTrans" cxnId="{ADA7DF72-E907-4B5A-B0FC-8D731589A18C}">
      <dgm:prSet/>
      <dgm:spPr/>
      <dgm:t>
        <a:bodyPr/>
        <a:lstStyle/>
        <a:p>
          <a:endParaRPr lang="en-US" sz="2400" b="1" cap="small" baseline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B52AB31-0C03-4FFD-B712-00650C917C17}">
      <dgm:prSet phldrT="[Text]" custT="1"/>
      <dgm:spPr/>
      <dgm:t>
        <a:bodyPr/>
        <a:lstStyle/>
        <a:p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5.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Tổ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chức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thông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báo</a:t>
          </a:r>
          <a:r>
            <a:rPr lang="en-US" sz="2400" b="1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lỗi</a:t>
          </a:r>
          <a:endParaRPr lang="en-US" sz="2400" b="1" cap="small" baseline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C5BF535-13F9-4A46-A4C7-8F561AB35124}" type="parTrans" cxnId="{561AA3BB-FD7F-4D7B-A286-D29DDCA085D3}">
      <dgm:prSet/>
      <dgm:spPr/>
      <dgm:t>
        <a:bodyPr/>
        <a:lstStyle/>
        <a:p>
          <a:endParaRPr lang="en-US" sz="2400" b="1" cap="small" baseline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1CEB154-61F9-4CF7-8593-80191E447779}" type="sibTrans" cxnId="{561AA3BB-FD7F-4D7B-A286-D29DDCA085D3}">
      <dgm:prSet/>
      <dgm:spPr/>
      <dgm:t>
        <a:bodyPr/>
        <a:lstStyle/>
        <a:p>
          <a:endParaRPr lang="en-US" sz="2400" b="1" cap="small" baseline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A029619-A85E-4D1B-A12F-31E9BE39ED13}" type="pres">
      <dgm:prSet presAssocID="{1C8C5F92-CBAC-46EE-8EE2-3B57C9C77B13}" presName="arrowDiagram" presStyleCnt="0">
        <dgm:presLayoutVars>
          <dgm:chMax val="5"/>
          <dgm:dir/>
          <dgm:resizeHandles val="exact"/>
        </dgm:presLayoutVars>
      </dgm:prSet>
      <dgm:spPr/>
    </dgm:pt>
    <dgm:pt modelId="{EC9A6F16-4002-4E59-A2B9-315AD6356082}" type="pres">
      <dgm:prSet presAssocID="{1C8C5F92-CBAC-46EE-8EE2-3B57C9C77B13}" presName="arrow" presStyleLbl="bgShp" presStyleIdx="0" presStyleCnt="1"/>
      <dgm:spPr/>
    </dgm:pt>
    <dgm:pt modelId="{9DB00C17-339C-4168-9248-1D7E215ED075}" type="pres">
      <dgm:prSet presAssocID="{1C8C5F92-CBAC-46EE-8EE2-3B57C9C77B13}" presName="arrowDiagram5" presStyleCnt="0"/>
      <dgm:spPr/>
    </dgm:pt>
    <dgm:pt modelId="{AC3C278B-2C18-4B48-9543-B3F252F95FBE}" type="pres">
      <dgm:prSet presAssocID="{DE2E8707-7218-43EC-9FC4-CBE4A7E968EB}" presName="bullet5a" presStyleLbl="node1" presStyleIdx="0" presStyleCnt="5"/>
      <dgm:spPr/>
    </dgm:pt>
    <dgm:pt modelId="{AD6E476B-EE50-45CD-92B3-84B89B7AD947}" type="pres">
      <dgm:prSet presAssocID="{DE2E8707-7218-43EC-9FC4-CBE4A7E968EB}" presName="textBox5a" presStyleLbl="revTx" presStyleIdx="0" presStyleCnt="5" custScaleX="535957" custScaleY="42699" custLinFactNeighborX="32267" custLinFactNeighborY="-10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C7B6-F1CD-4556-9720-8650659E272E}" type="pres">
      <dgm:prSet presAssocID="{C58A9119-58FC-4EC5-A15E-838D686A04AD}" presName="bullet5b" presStyleLbl="node1" presStyleIdx="1" presStyleCnt="5" custLinFactNeighborX="-36880" custLinFactNeighborY="43608"/>
      <dgm:spPr/>
    </dgm:pt>
    <dgm:pt modelId="{FCD4698E-B6B6-4779-8A79-3026BAD93284}" type="pres">
      <dgm:prSet presAssocID="{C58A9119-58FC-4EC5-A15E-838D686A04AD}" presName="textBox5b" presStyleLbl="revTx" presStyleIdx="1" presStyleCnt="5" custScaleX="263130" custScaleY="18945" custLinFactNeighborX="-60312" custLinFactNeighborY="-218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824B2-66CF-45FD-9E16-43A4461E5585}" type="pres">
      <dgm:prSet presAssocID="{02EA3EE5-2C79-4817-A3ED-5A6E8397143A}" presName="bullet5c" presStyleLbl="node1" presStyleIdx="2" presStyleCnt="5" custLinFactNeighborX="-77250" custLinFactNeighborY="33600"/>
      <dgm:spPr/>
    </dgm:pt>
    <dgm:pt modelId="{2F140916-A9AF-47C5-ACD3-44C247E5C5DD}" type="pres">
      <dgm:prSet presAssocID="{02EA3EE5-2C79-4817-A3ED-5A6E8397143A}" presName="textBox5c" presStyleLbl="revTx" presStyleIdx="2" presStyleCnt="5" custScaleX="176381" custScaleY="11678" custLinFactNeighborX="-69150" custLinFactNeighborY="-301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3B169-1F28-498D-8CA3-58181C72B3BD}" type="pres">
      <dgm:prSet presAssocID="{46368B20-9F36-4112-BC8F-5459960EC9B8}" presName="bullet5d" presStyleLbl="node1" presStyleIdx="3" presStyleCnt="5" custLinFactNeighborX="-34578" custLinFactNeighborY="14345"/>
      <dgm:spPr/>
    </dgm:pt>
    <dgm:pt modelId="{AC55828C-1646-4F0C-9C3A-2BEB968EDF42}" type="pres">
      <dgm:prSet presAssocID="{46368B20-9F36-4112-BC8F-5459960EC9B8}" presName="textBox5d" presStyleLbl="revTx" presStyleIdx="3" presStyleCnt="5" custScaleX="193657" custScaleY="10318" custLinFactNeighborX="-58565" custLinFactNeighborY="-323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290DC-DD95-4596-AABB-9EB5272262F7}" type="pres">
      <dgm:prSet presAssocID="{7B52AB31-0C03-4FFD-B712-00650C917C17}" presName="bullet5e" presStyleLbl="node1" presStyleIdx="4" presStyleCnt="5" custLinFactNeighborX="11884" custLinFactNeighborY="-8441"/>
      <dgm:spPr/>
    </dgm:pt>
    <dgm:pt modelId="{DD4DFDCB-4189-4CBD-8D49-3946C1915C71}" type="pres">
      <dgm:prSet presAssocID="{7B52AB31-0C03-4FFD-B712-00650C917C17}" presName="textBox5e" presStyleLbl="revTx" presStyleIdx="4" presStyleCnt="5" custScaleX="205015" custScaleY="11261" custLinFactNeighborX="-45627" custLinFactNeighborY="-36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ABEF9A-643D-4D25-A6CE-D56AA5FB1471}" srcId="{1C8C5F92-CBAC-46EE-8EE2-3B57C9C77B13}" destId="{C58A9119-58FC-4EC5-A15E-838D686A04AD}" srcOrd="1" destOrd="0" parTransId="{0E0F07DA-6A4E-4BC9-8BC7-15C6A296C4EB}" sibTransId="{369B68E5-EDE6-477C-B39D-8B6B0B4FC603}"/>
    <dgm:cxn modelId="{AC75D487-C72F-4592-B3D6-2ADD95799C71}" type="presOf" srcId="{C58A9119-58FC-4EC5-A15E-838D686A04AD}" destId="{FCD4698E-B6B6-4779-8A79-3026BAD93284}" srcOrd="0" destOrd="0" presId="urn:microsoft.com/office/officeart/2005/8/layout/arrow2"/>
    <dgm:cxn modelId="{561AA3BB-FD7F-4D7B-A286-D29DDCA085D3}" srcId="{1C8C5F92-CBAC-46EE-8EE2-3B57C9C77B13}" destId="{7B52AB31-0C03-4FFD-B712-00650C917C17}" srcOrd="4" destOrd="0" parTransId="{DC5BF535-13F9-4A46-A4C7-8F561AB35124}" sibTransId="{81CEB154-61F9-4CF7-8593-80191E447779}"/>
    <dgm:cxn modelId="{133C1760-9A14-4781-9FD0-F9AC4331B905}" type="presOf" srcId="{46368B20-9F36-4112-BC8F-5459960EC9B8}" destId="{AC55828C-1646-4F0C-9C3A-2BEB968EDF42}" srcOrd="0" destOrd="0" presId="urn:microsoft.com/office/officeart/2005/8/layout/arrow2"/>
    <dgm:cxn modelId="{73B1C360-89D6-4FB5-BC4A-5236E7FBE4F9}" type="presOf" srcId="{02EA3EE5-2C79-4817-A3ED-5A6E8397143A}" destId="{2F140916-A9AF-47C5-ACD3-44C247E5C5DD}" srcOrd="0" destOrd="0" presId="urn:microsoft.com/office/officeart/2005/8/layout/arrow2"/>
    <dgm:cxn modelId="{793F6E63-E7A0-4A7B-B0DD-C173D4EFA825}" type="presOf" srcId="{7B52AB31-0C03-4FFD-B712-00650C917C17}" destId="{DD4DFDCB-4189-4CBD-8D49-3946C1915C71}" srcOrd="0" destOrd="0" presId="urn:microsoft.com/office/officeart/2005/8/layout/arrow2"/>
    <dgm:cxn modelId="{ADA7DF72-E907-4B5A-B0FC-8D731589A18C}" srcId="{1C8C5F92-CBAC-46EE-8EE2-3B57C9C77B13}" destId="{46368B20-9F36-4112-BC8F-5459960EC9B8}" srcOrd="3" destOrd="0" parTransId="{77DE80BE-7B41-40D6-8933-81094240AFA6}" sibTransId="{81B6E90B-0237-4D38-8D5E-F2C57288B29C}"/>
    <dgm:cxn modelId="{60ED0D5E-87F2-41DA-9F20-2E706FDD5FFB}" type="presOf" srcId="{1C8C5F92-CBAC-46EE-8EE2-3B57C9C77B13}" destId="{9A029619-A85E-4D1B-A12F-31E9BE39ED13}" srcOrd="0" destOrd="0" presId="urn:microsoft.com/office/officeart/2005/8/layout/arrow2"/>
    <dgm:cxn modelId="{F596D1DD-805E-411F-AC2B-0ADE6B489386}" srcId="{1C8C5F92-CBAC-46EE-8EE2-3B57C9C77B13}" destId="{02EA3EE5-2C79-4817-A3ED-5A6E8397143A}" srcOrd="2" destOrd="0" parTransId="{DAC1C157-D353-4E02-8926-B346B6C55126}" sibTransId="{53FACB14-EFA9-41AE-9A87-3F0B6076A63F}"/>
    <dgm:cxn modelId="{1A407183-8AF1-4027-82E4-259A03B0C549}" type="presOf" srcId="{DE2E8707-7218-43EC-9FC4-CBE4A7E968EB}" destId="{AD6E476B-EE50-45CD-92B3-84B89B7AD947}" srcOrd="0" destOrd="0" presId="urn:microsoft.com/office/officeart/2005/8/layout/arrow2"/>
    <dgm:cxn modelId="{9FB95E74-7489-4B49-9989-2E68D7A61890}" srcId="{1C8C5F92-CBAC-46EE-8EE2-3B57C9C77B13}" destId="{DE2E8707-7218-43EC-9FC4-CBE4A7E968EB}" srcOrd="0" destOrd="0" parTransId="{9AFE2296-DC51-4B49-807A-B792DF55A781}" sibTransId="{9E7E5910-AC53-4A2A-8143-490B9A03A54C}"/>
    <dgm:cxn modelId="{1E879D74-444B-40AB-90FC-09CFDD59293B}" type="presParOf" srcId="{9A029619-A85E-4D1B-A12F-31E9BE39ED13}" destId="{EC9A6F16-4002-4E59-A2B9-315AD6356082}" srcOrd="0" destOrd="0" presId="urn:microsoft.com/office/officeart/2005/8/layout/arrow2"/>
    <dgm:cxn modelId="{4BB66518-4939-40AB-9BC2-DCDCFBCF950B}" type="presParOf" srcId="{9A029619-A85E-4D1B-A12F-31E9BE39ED13}" destId="{9DB00C17-339C-4168-9248-1D7E215ED075}" srcOrd="1" destOrd="0" presId="urn:microsoft.com/office/officeart/2005/8/layout/arrow2"/>
    <dgm:cxn modelId="{EB6EE084-A0C1-400F-8653-B7A49B47861F}" type="presParOf" srcId="{9DB00C17-339C-4168-9248-1D7E215ED075}" destId="{AC3C278B-2C18-4B48-9543-B3F252F95FBE}" srcOrd="0" destOrd="0" presId="urn:microsoft.com/office/officeart/2005/8/layout/arrow2"/>
    <dgm:cxn modelId="{66A54046-C7E4-457C-B12C-F0A540580C45}" type="presParOf" srcId="{9DB00C17-339C-4168-9248-1D7E215ED075}" destId="{AD6E476B-EE50-45CD-92B3-84B89B7AD947}" srcOrd="1" destOrd="0" presId="urn:microsoft.com/office/officeart/2005/8/layout/arrow2"/>
    <dgm:cxn modelId="{FCC896CB-FE97-4202-903A-EB748BC01A87}" type="presParOf" srcId="{9DB00C17-339C-4168-9248-1D7E215ED075}" destId="{BCCCC7B6-F1CD-4556-9720-8650659E272E}" srcOrd="2" destOrd="0" presId="urn:microsoft.com/office/officeart/2005/8/layout/arrow2"/>
    <dgm:cxn modelId="{395AE392-133A-4E70-B290-F24050C1A0C4}" type="presParOf" srcId="{9DB00C17-339C-4168-9248-1D7E215ED075}" destId="{FCD4698E-B6B6-4779-8A79-3026BAD93284}" srcOrd="3" destOrd="0" presId="urn:microsoft.com/office/officeart/2005/8/layout/arrow2"/>
    <dgm:cxn modelId="{F95D88F3-2F81-43CD-A0A7-44B241E4717C}" type="presParOf" srcId="{9DB00C17-339C-4168-9248-1D7E215ED075}" destId="{555824B2-66CF-45FD-9E16-43A4461E5585}" srcOrd="4" destOrd="0" presId="urn:microsoft.com/office/officeart/2005/8/layout/arrow2"/>
    <dgm:cxn modelId="{377843E3-E31A-429F-BADD-D27D08ADAB41}" type="presParOf" srcId="{9DB00C17-339C-4168-9248-1D7E215ED075}" destId="{2F140916-A9AF-47C5-ACD3-44C247E5C5DD}" srcOrd="5" destOrd="0" presId="urn:microsoft.com/office/officeart/2005/8/layout/arrow2"/>
    <dgm:cxn modelId="{2B2EB583-EE98-45CD-BB17-CFAC6B5115DF}" type="presParOf" srcId="{9DB00C17-339C-4168-9248-1D7E215ED075}" destId="{2C73B169-1F28-498D-8CA3-58181C72B3BD}" srcOrd="6" destOrd="0" presId="urn:microsoft.com/office/officeart/2005/8/layout/arrow2"/>
    <dgm:cxn modelId="{C19C4988-1CB0-44D1-AECD-A95F2C5A19E1}" type="presParOf" srcId="{9DB00C17-339C-4168-9248-1D7E215ED075}" destId="{AC55828C-1646-4F0C-9C3A-2BEB968EDF42}" srcOrd="7" destOrd="0" presId="urn:microsoft.com/office/officeart/2005/8/layout/arrow2"/>
    <dgm:cxn modelId="{1A1EF3EA-D973-4554-84E3-795F974724BD}" type="presParOf" srcId="{9DB00C17-339C-4168-9248-1D7E215ED075}" destId="{1C8290DC-DD95-4596-AABB-9EB5272262F7}" srcOrd="8" destOrd="0" presId="urn:microsoft.com/office/officeart/2005/8/layout/arrow2"/>
    <dgm:cxn modelId="{E8DBB957-AA3B-4491-917F-1007DE19B945}" type="presParOf" srcId="{9DB00C17-339C-4168-9248-1D7E215ED075}" destId="{DD4DFDCB-4189-4CBD-8D49-3946C1915C71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C2C72-BEBB-467D-95EA-F3051492FB5F}">
      <dsp:nvSpPr>
        <dsp:cNvPr id="0" name=""/>
        <dsp:cNvSpPr/>
      </dsp:nvSpPr>
      <dsp:spPr>
        <a:xfrm rot="5400000">
          <a:off x="-301881" y="304314"/>
          <a:ext cx="2012543" cy="140878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 rot="-5400000">
        <a:off x="1" y="706822"/>
        <a:ext cx="1408780" cy="603763"/>
      </dsp:txXfrm>
    </dsp:sp>
    <dsp:sp modelId="{88DBA845-6FC6-456E-BFEC-FEB7CDA0748C}">
      <dsp:nvSpPr>
        <dsp:cNvPr id="0" name=""/>
        <dsp:cNvSpPr/>
      </dsp:nvSpPr>
      <dsp:spPr>
        <a:xfrm rot="5400000">
          <a:off x="4012713" y="-2601500"/>
          <a:ext cx="1308153" cy="65160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Databinding and Validation</a:t>
          </a:r>
          <a:endParaRPr lang="en-US" sz="3900" kern="1200" dirty="0"/>
        </a:p>
      </dsp:txBody>
      <dsp:txXfrm rot="-5400000">
        <a:off x="1408781" y="66291"/>
        <a:ext cx="6452160" cy="1180435"/>
      </dsp:txXfrm>
    </dsp:sp>
    <dsp:sp modelId="{9F5B7780-0007-43E2-B8C6-CD647DBD4357}">
      <dsp:nvSpPr>
        <dsp:cNvPr id="0" name=""/>
        <dsp:cNvSpPr/>
      </dsp:nvSpPr>
      <dsp:spPr>
        <a:xfrm rot="5400000">
          <a:off x="-301881" y="2126440"/>
          <a:ext cx="2012543" cy="1408780"/>
        </a:xfrm>
        <a:prstGeom prst="chevron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 rot="-5400000">
        <a:off x="1" y="2528948"/>
        <a:ext cx="1408780" cy="603763"/>
      </dsp:txXfrm>
    </dsp:sp>
    <dsp:sp modelId="{BEE53057-65E7-4C67-8AAE-C4B80D88F478}">
      <dsp:nvSpPr>
        <dsp:cNvPr id="0" name=""/>
        <dsp:cNvSpPr/>
      </dsp:nvSpPr>
      <dsp:spPr>
        <a:xfrm rot="5400000">
          <a:off x="4012713" y="-779374"/>
          <a:ext cx="1308153" cy="65160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Layout</a:t>
          </a:r>
          <a:endParaRPr lang="en-US" sz="3900" kern="1200" dirty="0"/>
        </a:p>
      </dsp:txBody>
      <dsp:txXfrm rot="-5400000">
        <a:off x="1408781" y="1888417"/>
        <a:ext cx="6452160" cy="1180435"/>
      </dsp:txXfrm>
    </dsp:sp>
    <dsp:sp modelId="{0A6EEEE6-7FB6-4AF6-AFA7-01E87ABFE70C}">
      <dsp:nvSpPr>
        <dsp:cNvPr id="0" name=""/>
        <dsp:cNvSpPr/>
      </dsp:nvSpPr>
      <dsp:spPr>
        <a:xfrm rot="5400000">
          <a:off x="-301881" y="3948566"/>
          <a:ext cx="2012543" cy="1408780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 smtClean="0"/>
        </a:p>
      </dsp:txBody>
      <dsp:txXfrm rot="-5400000">
        <a:off x="1" y="4351074"/>
        <a:ext cx="1408780" cy="603763"/>
      </dsp:txXfrm>
    </dsp:sp>
    <dsp:sp modelId="{2907954A-02D8-4E0E-B0B9-C11CFE005589}">
      <dsp:nvSpPr>
        <dsp:cNvPr id="0" name=""/>
        <dsp:cNvSpPr/>
      </dsp:nvSpPr>
      <dsp:spPr>
        <a:xfrm rot="5400000">
          <a:off x="4012713" y="1042751"/>
          <a:ext cx="1308153" cy="65160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perspectiveRelaxedModerately"/>
          <a:lightRig rig="threeP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Internationalization</a:t>
          </a:r>
        </a:p>
      </dsp:txBody>
      <dsp:txXfrm rot="-5400000">
        <a:off x="1408781" y="3710543"/>
        <a:ext cx="6452160" cy="1180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A6F16-4002-4E59-A2B9-315AD6356082}">
      <dsp:nvSpPr>
        <dsp:cNvPr id="0" name=""/>
        <dsp:cNvSpPr/>
      </dsp:nvSpPr>
      <dsp:spPr>
        <a:xfrm>
          <a:off x="1148756" y="0"/>
          <a:ext cx="9333654" cy="5833534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C3C278B-2C18-4B48-9543-B3F252F95FBE}">
      <dsp:nvSpPr>
        <dsp:cNvPr id="0" name=""/>
        <dsp:cNvSpPr/>
      </dsp:nvSpPr>
      <dsp:spPr>
        <a:xfrm>
          <a:off x="2068120" y="4337815"/>
          <a:ext cx="214674" cy="21467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E476B-EE50-45CD-92B3-84B89B7AD947}">
      <dsp:nvSpPr>
        <dsp:cNvPr id="0" name=""/>
        <dsp:cNvSpPr/>
      </dsp:nvSpPr>
      <dsp:spPr>
        <a:xfrm>
          <a:off x="-95252" y="4690528"/>
          <a:ext cx="6553193" cy="592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51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1.Thiết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kế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model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với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ràng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buộc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kiểm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lỗi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dữ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liệu</a:t>
          </a:r>
          <a:endParaRPr lang="en-US" sz="2400" b="1" kern="1200" cap="small" baseline="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-95252" y="4690528"/>
        <a:ext cx="6553193" cy="592824"/>
      </dsp:txXfrm>
    </dsp:sp>
    <dsp:sp modelId="{BCCCC7B6-F1CD-4556-9720-8650659E272E}">
      <dsp:nvSpPr>
        <dsp:cNvPr id="0" name=""/>
        <dsp:cNvSpPr/>
      </dsp:nvSpPr>
      <dsp:spPr>
        <a:xfrm>
          <a:off x="3106239" y="3367805"/>
          <a:ext cx="336011" cy="3360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D4698E-B6B6-4779-8A79-3026BAD93284}">
      <dsp:nvSpPr>
        <dsp:cNvPr id="0" name=""/>
        <dsp:cNvSpPr/>
      </dsp:nvSpPr>
      <dsp:spPr>
        <a:xfrm>
          <a:off x="1199943" y="3846468"/>
          <a:ext cx="4076901" cy="463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46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2.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Liên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kết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dữ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liệu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với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form</a:t>
          </a:r>
          <a:endParaRPr lang="en-US" sz="2400" b="1" kern="1200" cap="small" baseline="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199943" y="3846468"/>
        <a:ext cx="4076901" cy="463063"/>
      </dsp:txXfrm>
    </dsp:sp>
    <dsp:sp modelId="{555824B2-66CF-45FD-9E16-43A4461E5585}">
      <dsp:nvSpPr>
        <dsp:cNvPr id="0" name=""/>
        <dsp:cNvSpPr/>
      </dsp:nvSpPr>
      <dsp:spPr>
        <a:xfrm>
          <a:off x="4377453" y="2481613"/>
          <a:ext cx="448015" cy="44801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40916-A9AF-47C5-ACD3-44C247E5C5DD}">
      <dsp:nvSpPr>
        <dsp:cNvPr id="0" name=""/>
        <dsp:cNvSpPr/>
      </dsp:nvSpPr>
      <dsp:spPr>
        <a:xfrm>
          <a:off x="3013926" y="3014135"/>
          <a:ext cx="3177319" cy="382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394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3.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Thực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hiện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kiểm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lỗi</a:t>
          </a:r>
          <a:endParaRPr lang="en-US" sz="2400" b="1" kern="1200" cap="small" baseline="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013926" y="3014135"/>
        <a:ext cx="3177319" cy="382856"/>
      </dsp:txXfrm>
    </dsp:sp>
    <dsp:sp modelId="{2C73B169-1F28-498D-8CA3-58181C72B3BD}">
      <dsp:nvSpPr>
        <dsp:cNvPr id="0" name=""/>
        <dsp:cNvSpPr/>
      </dsp:nvSpPr>
      <dsp:spPr>
        <a:xfrm>
          <a:off x="6259507" y="1718735"/>
          <a:ext cx="578686" cy="57868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55828C-1646-4F0C-9C3A-2BEB968EDF42}">
      <dsp:nvSpPr>
        <dsp:cNvPr id="0" name=""/>
        <dsp:cNvSpPr/>
      </dsp:nvSpPr>
      <dsp:spPr>
        <a:xfrm>
          <a:off x="4781535" y="2411357"/>
          <a:ext cx="3615055" cy="40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634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4.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Hiển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thị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thông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báo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lỗi</a:t>
          </a:r>
          <a:endParaRPr lang="en-US" sz="2400" b="1" kern="1200" cap="small" baseline="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781535" y="2411357"/>
        <a:ext cx="3615055" cy="403275"/>
      </dsp:txXfrm>
    </dsp:sp>
    <dsp:sp modelId="{1C8290DC-DD95-4596-AABB-9EB5272262F7}">
      <dsp:nvSpPr>
        <dsp:cNvPr id="0" name=""/>
        <dsp:cNvSpPr/>
      </dsp:nvSpPr>
      <dsp:spPr>
        <a:xfrm>
          <a:off x="8334627" y="1109133"/>
          <a:ext cx="737358" cy="73735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4DFDCB-4189-4CBD-8D49-3946C1915C71}">
      <dsp:nvSpPr>
        <dsp:cNvPr id="0" name=""/>
        <dsp:cNvSpPr/>
      </dsp:nvSpPr>
      <dsp:spPr>
        <a:xfrm>
          <a:off x="6783772" y="1885098"/>
          <a:ext cx="3827078" cy="483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711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5.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Tổ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chức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thông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báo</a:t>
          </a:r>
          <a:r>
            <a:rPr lang="en-US" sz="2400" b="1" kern="1200" cap="small" baseline="0" dirty="0" smtClean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400" b="1" kern="1200" cap="small" baseline="0" dirty="0" err="1" smtClean="0">
              <a:latin typeface="Cambria" panose="02040503050406030204" pitchFamily="18" charset="0"/>
              <a:ea typeface="Cambria" panose="02040503050406030204" pitchFamily="18" charset="0"/>
            </a:rPr>
            <a:t>lỗi</a:t>
          </a:r>
          <a:endParaRPr lang="en-US" sz="2400" b="1" kern="1200" cap="small" baseline="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783772" y="1885098"/>
        <a:ext cx="3827078" cy="483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Form, Validation, </a:t>
            </a:r>
            <a:r>
              <a:rPr lang="en-US" dirty="0" err="1" smtClean="0"/>
              <a:t>Lưu</a:t>
            </a:r>
            <a:r>
              <a:rPr lang="en-US" baseline="0" dirty="0" smtClean="0"/>
              <a:t>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6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I18N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9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16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Thymeleaf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Thymeleaf</a:t>
            </a:r>
            <a:r>
              <a:rPr lang="en-US" dirty="0" smtClean="0"/>
              <a:t> Form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56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form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hymeleaf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b="1" dirty="0" smtClean="0">
                <a:solidFill>
                  <a:srgbClr val="C00000"/>
                </a:solidFill>
              </a:rPr>
              <a:t>form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th:action</a:t>
            </a:r>
            <a:r>
              <a:rPr lang="en-US" dirty="0" smtClean="0"/>
              <a:t>=“@{</a:t>
            </a:r>
            <a:r>
              <a:rPr lang="en-US" dirty="0" err="1" smtClean="0"/>
              <a:t>url</a:t>
            </a:r>
            <a:r>
              <a:rPr lang="en-US" dirty="0"/>
              <a:t>}” </a:t>
            </a:r>
            <a:r>
              <a:rPr lang="en-US" b="1" dirty="0" err="1">
                <a:solidFill>
                  <a:srgbClr val="0000FF"/>
                </a:solidFill>
              </a:rPr>
              <a:t>th:object</a:t>
            </a:r>
            <a:r>
              <a:rPr lang="en-US" dirty="0"/>
              <a:t>=“${</a:t>
            </a:r>
            <a:r>
              <a:rPr lang="en-US" b="1" dirty="0">
                <a:solidFill>
                  <a:srgbClr val="00B050"/>
                </a:solidFill>
              </a:rPr>
              <a:t>bean</a:t>
            </a:r>
            <a:r>
              <a:rPr lang="en-US" dirty="0" smtClean="0"/>
              <a:t>}”&gt;</a:t>
            </a:r>
          </a:p>
          <a:p>
            <a:pPr lvl="1"/>
            <a:r>
              <a:rPr lang="en-US" dirty="0" smtClean="0"/>
              <a:t>&lt;</a:t>
            </a:r>
            <a:r>
              <a:rPr lang="en-US" b="1" dirty="0">
                <a:solidFill>
                  <a:srgbClr val="C00000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0000FF"/>
                </a:solidFill>
              </a:rPr>
              <a:t>th:field</a:t>
            </a:r>
            <a:r>
              <a:rPr lang="en-US" dirty="0" smtClean="0"/>
              <a:t>=“*{</a:t>
            </a:r>
            <a:r>
              <a:rPr lang="en-US" b="1" dirty="0">
                <a:solidFill>
                  <a:srgbClr val="00B050"/>
                </a:solidFill>
              </a:rPr>
              <a:t>property</a:t>
            </a:r>
            <a:r>
              <a:rPr lang="en-US" dirty="0" smtClean="0"/>
              <a:t>}”&gt;</a:t>
            </a:r>
          </a:p>
          <a:p>
            <a:pPr lvl="1"/>
            <a:r>
              <a:rPr lang="en-US" dirty="0" smtClean="0"/>
              <a:t>&lt;</a:t>
            </a:r>
            <a:r>
              <a:rPr lang="en-US" b="1" dirty="0">
                <a:solidFill>
                  <a:srgbClr val="C000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0000FF"/>
                </a:solidFill>
              </a:rPr>
              <a:t>th:field</a:t>
            </a:r>
            <a:r>
              <a:rPr lang="en-US" dirty="0" smtClean="0"/>
              <a:t>=“*{</a:t>
            </a:r>
            <a:r>
              <a:rPr lang="en-US" b="1" dirty="0">
                <a:solidFill>
                  <a:srgbClr val="00B050"/>
                </a:solidFill>
              </a:rPr>
              <a:t>property</a:t>
            </a:r>
            <a:r>
              <a:rPr lang="en-US" dirty="0" smtClean="0"/>
              <a:t>}”&gt;</a:t>
            </a:r>
            <a:endParaRPr lang="en-US" dirty="0"/>
          </a:p>
          <a:p>
            <a:pPr lvl="1"/>
            <a:r>
              <a:rPr lang="en-US" dirty="0" smtClean="0"/>
              <a:t>&lt;</a:t>
            </a:r>
            <a:r>
              <a:rPr lang="en-US" b="1" dirty="0" err="1">
                <a:solidFill>
                  <a:srgbClr val="C00000"/>
                </a:solidFill>
              </a:rPr>
              <a:t>textarea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0000FF"/>
                </a:solidFill>
              </a:rPr>
              <a:t>th:field</a:t>
            </a:r>
            <a:r>
              <a:rPr lang="en-US" dirty="0" smtClean="0"/>
              <a:t>=“*{</a:t>
            </a:r>
            <a:r>
              <a:rPr lang="en-US" b="1" dirty="0">
                <a:solidFill>
                  <a:srgbClr val="00B050"/>
                </a:solidFill>
              </a:rPr>
              <a:t>property</a:t>
            </a:r>
            <a:r>
              <a:rPr lang="en-US" dirty="0" smtClean="0"/>
              <a:t>}”&gt;</a:t>
            </a:r>
            <a:endParaRPr lang="en-US" dirty="0"/>
          </a:p>
          <a:p>
            <a:pPr lvl="1"/>
            <a:r>
              <a:rPr lang="en-US" dirty="0" smtClean="0"/>
              <a:t>&lt;any </a:t>
            </a:r>
            <a:r>
              <a:rPr lang="en-US" b="1" dirty="0" err="1">
                <a:solidFill>
                  <a:srgbClr val="0000FF"/>
                </a:solidFill>
              </a:rPr>
              <a:t>th:errors</a:t>
            </a:r>
            <a:r>
              <a:rPr lang="en-US" dirty="0"/>
              <a:t>=“*{</a:t>
            </a:r>
            <a:r>
              <a:rPr lang="en-US" b="1" dirty="0">
                <a:solidFill>
                  <a:srgbClr val="00B050"/>
                </a:solidFill>
              </a:rPr>
              <a:t>property</a:t>
            </a:r>
            <a:r>
              <a:rPr lang="en-US" dirty="0" smtClean="0"/>
              <a:t>}”&gt;</a:t>
            </a:r>
          </a:p>
          <a:p>
            <a:pPr lvl="1"/>
            <a:r>
              <a:rPr lang="en-US" dirty="0" smtClean="0"/>
              <a:t>&lt;</a:t>
            </a:r>
            <a:r>
              <a:rPr lang="en-US" b="1" dirty="0">
                <a:solidFill>
                  <a:srgbClr val="C00000"/>
                </a:solidFill>
              </a:rPr>
              <a:t>button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pPr lvl="1"/>
            <a:r>
              <a:rPr lang="en-US" dirty="0" smtClean="0"/>
              <a:t>&lt;label&gt;</a:t>
            </a:r>
          </a:p>
          <a:p>
            <a:pPr lvl="1"/>
            <a:r>
              <a:rPr lang="en-US" dirty="0" err="1" smtClean="0"/>
              <a:t>th:selected</a:t>
            </a:r>
            <a:endParaRPr lang="en-US" dirty="0" smtClean="0"/>
          </a:p>
          <a:p>
            <a:pPr lvl="1"/>
            <a:r>
              <a:rPr lang="en-US" dirty="0" err="1"/>
              <a:t>th:checked</a:t>
            </a:r>
            <a:endParaRPr lang="en-US" dirty="0" smtClean="0"/>
          </a:p>
          <a:p>
            <a:pPr lvl="1"/>
            <a:r>
              <a:rPr lang="en-US" dirty="0" err="1"/>
              <a:t>th:disabled</a:t>
            </a:r>
            <a:endParaRPr lang="en-US" dirty="0" smtClean="0"/>
          </a:p>
          <a:p>
            <a:pPr lvl="1"/>
            <a:r>
              <a:rPr lang="en-US" dirty="0" err="1"/>
              <a:t>th:readonly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Thymeleaf</a:t>
            </a:r>
            <a:r>
              <a:rPr lang="en-US" dirty="0" smtClean="0"/>
              <a:t> Template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05435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5181600" y="1371600"/>
            <a:ext cx="2057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562600" y="1371600"/>
            <a:ext cx="1676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81600" y="1371600"/>
            <a:ext cx="20574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57800" y="1371600"/>
            <a:ext cx="19812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57800" y="1371600"/>
            <a:ext cx="1981200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334000" y="1371600"/>
            <a:ext cx="190500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0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Validation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399"/>
            <a:ext cx="10972800" cy="491612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876800" y="3048000"/>
            <a:ext cx="64008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1200" y="5105400"/>
            <a:ext cx="5881482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@Valid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Errors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ModelAttribute</a:t>
            </a:r>
            <a:r>
              <a:rPr lang="en-US" sz="2400" dirty="0" smtClean="0"/>
              <a:t>(“student”) Student </a:t>
            </a:r>
            <a:r>
              <a:rPr lang="en-US" sz="2400" dirty="0" err="1" smtClean="0"/>
              <a:t>student</a:t>
            </a:r>
            <a:endParaRPr lang="en-US" sz="2400" dirty="0" smtClean="0"/>
          </a:p>
          <a:p>
            <a:r>
              <a:rPr lang="en-US" sz="2400" dirty="0"/>
              <a:t>@</a:t>
            </a:r>
            <a:r>
              <a:rPr lang="en-US" sz="2400" dirty="0" err="1" smtClean="0"/>
              <a:t>ModelAttribute</a:t>
            </a:r>
            <a:r>
              <a:rPr lang="en-US" sz="2400" dirty="0" smtClean="0"/>
              <a:t> </a:t>
            </a:r>
            <a:r>
              <a:rPr lang="en-US" sz="2400" dirty="0"/>
              <a:t>Student </a:t>
            </a:r>
            <a:r>
              <a:rPr lang="en-US" sz="2400" dirty="0" err="1" smtClean="0"/>
              <a:t>student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77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Display Errors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799"/>
            <a:ext cx="10972800" cy="501008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943600" y="5181600"/>
            <a:ext cx="3810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99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select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/>
              <a:t>&lt;input </a:t>
            </a:r>
            <a:r>
              <a:rPr lang="en-US" dirty="0" err="1"/>
              <a:t>th:field</a:t>
            </a:r>
            <a:r>
              <a:rPr lang="en-US" dirty="0"/>
              <a:t>="*{country</a:t>
            </a:r>
            <a:r>
              <a:rPr lang="en-US" dirty="0" smtClean="0"/>
              <a:t>}"/&gt; </a:t>
            </a:r>
            <a:r>
              <a:rPr lang="en-US" dirty="0" err="1" smtClean="0"/>
              <a:t>bằng</a:t>
            </a:r>
            <a:r>
              <a:rPr lang="en-US" dirty="0" smtClean="0"/>
              <a:t> code </a:t>
            </a:r>
            <a:r>
              <a:rPr lang="en-US" dirty="0" err="1" smtClean="0"/>
              <a:t>sau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vào</a:t>
            </a:r>
            <a:r>
              <a:rPr lang="en-US" dirty="0" smtClean="0"/>
              <a:t> Controller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10367044" cy="1482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4038600"/>
            <a:ext cx="7086601" cy="25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0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Error message resource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649942" y="990600"/>
            <a:ext cx="7239000" cy="2895600"/>
          </a:xfrm>
          <a:prstGeom prst="foldedCorner">
            <a:avLst>
              <a:gd name="adj" fmla="val 5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NotBlank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2000" b="1" dirty="0" err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2000" b="1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email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=Email is required</a:t>
            </a: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Email.student.email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=Email is not correct format</a:t>
            </a: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NotBlank.student.fullname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Fullname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is required</a:t>
            </a: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NotNull.student.marks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=Email is required</a:t>
            </a: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Max.student.marks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=Mark must be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beyween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0 and 10</a:t>
            </a: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PositiveOrZero.student.marks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=Mark can't be a negative number</a:t>
            </a: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NotNull.student.gender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=Please select gender</a:t>
            </a: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NotBlank.student.country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=Please select nationality</a:t>
            </a: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typeMismatch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=Data type is not matched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5450541" y="3733800"/>
            <a:ext cx="6131859" cy="2971800"/>
          </a:xfrm>
          <a:prstGeom prst="foldedCorner">
            <a:avLst>
              <a:gd name="adj" fmla="val 44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NotBlank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2000" b="1" dirty="0" err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2000" b="1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email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trống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email</a:t>
            </a: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Email.student.email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đúng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dạng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email</a:t>
            </a: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NotBlank.student.fullname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trống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họ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NotNull.student.marks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trống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Max.student.marks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10</a:t>
            </a: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PositiveOrZero.student.marks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không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âm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NotNull.student.gender=Chưa chọn giới tính</a:t>
            </a:r>
          </a:p>
          <a:p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NotBlank.student.country=Chưa chọn quốc tịch</a:t>
            </a: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typeMismatch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=Sai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khiểu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918" y="4793894"/>
            <a:ext cx="4225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&lt;form </a:t>
            </a:r>
            <a:r>
              <a:rPr lang="en-US" sz="2400" dirty="0" err="1" smtClean="0"/>
              <a:t>th:object</a:t>
            </a:r>
            <a:r>
              <a:rPr lang="en-US" sz="2400" dirty="0"/>
              <a:t>=</a:t>
            </a:r>
            <a:r>
              <a:rPr lang="en-US" sz="2400" i="1" dirty="0"/>
              <a:t>"${</a:t>
            </a:r>
            <a:r>
              <a:rPr lang="en-US" sz="2400" b="1" i="1" dirty="0">
                <a:solidFill>
                  <a:srgbClr val="00B050"/>
                </a:solidFill>
              </a:rPr>
              <a:t>student</a:t>
            </a:r>
            <a:r>
              <a:rPr lang="en-US" sz="2400" i="1" dirty="0" smtClean="0"/>
              <a:t>}“…&gt;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886200"/>
            <a:ext cx="305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student_en.properties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6800" y="3272135"/>
            <a:ext cx="2950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student_vi.properties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5349"/>
            <a:ext cx="5510360" cy="12006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40977" y="5701588"/>
            <a:ext cx="4480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cap="small" dirty="0" err="1" smtClean="0">
                <a:solidFill>
                  <a:srgbClr val="FF0000"/>
                </a:solidFill>
              </a:rPr>
              <a:t>Annotation</a:t>
            </a:r>
            <a:r>
              <a:rPr lang="en-US" sz="3200" b="1" cap="small" dirty="0" err="1" smtClean="0">
                <a:solidFill>
                  <a:srgbClr val="0000FF"/>
                </a:solidFill>
              </a:rPr>
              <a:t>.</a:t>
            </a:r>
            <a:r>
              <a:rPr lang="en-US" sz="3200" b="1" cap="small" dirty="0" err="1" smtClean="0">
                <a:solidFill>
                  <a:srgbClr val="00B050"/>
                </a:solidFill>
              </a:rPr>
              <a:t>bean</a:t>
            </a:r>
            <a:r>
              <a:rPr lang="en-US" sz="3200" b="1" cap="small" dirty="0" err="1" smtClean="0">
                <a:solidFill>
                  <a:srgbClr val="0000FF"/>
                </a:solidFill>
              </a:rPr>
              <a:t>.property</a:t>
            </a:r>
            <a:endParaRPr lang="en-US" sz="3200" b="1" cap="small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3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0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2967335"/>
            <a:ext cx="52611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Layout Organization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4195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39537"/>
            <a:ext cx="7772400" cy="36108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187" y="990600"/>
            <a:ext cx="6205213" cy="2424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944" y="4648200"/>
            <a:ext cx="5580456" cy="21072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Template Fragments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19600" y="1524000"/>
            <a:ext cx="1828800" cy="20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00600" y="2438400"/>
            <a:ext cx="1447800" cy="165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 Arrow 12"/>
          <p:cNvSpPr/>
          <p:nvPr/>
        </p:nvSpPr>
        <p:spPr>
          <a:xfrm flipV="1">
            <a:off x="5117592" y="5439683"/>
            <a:ext cx="813816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64468" y="295383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frags.html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1216423"/>
            <a:ext cx="147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page.html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67490" y="4648200"/>
            <a:ext cx="98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Result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78144" y="1308847"/>
            <a:ext cx="3599256" cy="91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Thymeleaf</a:t>
            </a:r>
            <a:r>
              <a:rPr lang="en-US" dirty="0" smtClean="0"/>
              <a:t> Layout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th:fragment</a:t>
            </a:r>
            <a:endParaRPr lang="en-US" b="1" dirty="0" smtClean="0"/>
          </a:p>
          <a:p>
            <a:pPr lvl="1"/>
            <a:r>
              <a:rPr lang="en-US" dirty="0" err="1"/>
              <a:t>th:fragment</a:t>
            </a:r>
            <a:r>
              <a:rPr lang="en-US" dirty="0"/>
              <a:t> = “name”</a:t>
            </a:r>
          </a:p>
          <a:p>
            <a:pPr lvl="1"/>
            <a:r>
              <a:rPr lang="en-US" dirty="0" err="1" smtClean="0"/>
              <a:t>th:fragment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“name (</a:t>
            </a:r>
            <a:r>
              <a:rPr lang="en-US" dirty="0" err="1" smtClean="0"/>
              <a:t>params</a:t>
            </a:r>
            <a:r>
              <a:rPr lang="en-US" dirty="0" smtClean="0"/>
              <a:t>)”</a:t>
            </a:r>
            <a:endParaRPr lang="en-US" dirty="0"/>
          </a:p>
          <a:p>
            <a:r>
              <a:rPr lang="en-US" b="1" dirty="0" err="1" smtClean="0"/>
              <a:t>th:replace</a:t>
            </a:r>
            <a:r>
              <a:rPr lang="en-US" dirty="0" smtClean="0"/>
              <a:t> ~ </a:t>
            </a:r>
            <a:r>
              <a:rPr lang="en-US" b="1" dirty="0" err="1" smtClean="0"/>
              <a:t>th:insert</a:t>
            </a:r>
            <a:endParaRPr lang="en-US" b="1" dirty="0" smtClean="0"/>
          </a:p>
          <a:p>
            <a:pPr lvl="1"/>
            <a:r>
              <a:rPr lang="en-US" dirty="0" err="1"/>
              <a:t>th:replace</a:t>
            </a:r>
            <a:r>
              <a:rPr lang="en-US" dirty="0"/>
              <a:t> = </a:t>
            </a:r>
            <a:r>
              <a:rPr lang="en-US" dirty="0" smtClean="0"/>
              <a:t>“~{</a:t>
            </a:r>
            <a:r>
              <a:rPr lang="en-US" b="1" dirty="0" smtClean="0"/>
              <a:t>file</a:t>
            </a:r>
            <a:r>
              <a:rPr lang="en-US" dirty="0" smtClean="0"/>
              <a:t> </a:t>
            </a:r>
            <a:r>
              <a:rPr lang="en-US" dirty="0"/>
              <a:t>:: </a:t>
            </a:r>
            <a:r>
              <a:rPr lang="en-US" b="1" i="1" dirty="0" smtClean="0">
                <a:solidFill>
                  <a:srgbClr val="00B050"/>
                </a:solidFill>
              </a:rPr>
              <a:t>selector</a:t>
            </a:r>
            <a:r>
              <a:rPr lang="en-US" dirty="0" smtClean="0"/>
              <a:t> (</a:t>
            </a:r>
            <a:r>
              <a:rPr lang="en-US" dirty="0" err="1" smtClean="0"/>
              <a:t>params</a:t>
            </a:r>
            <a:r>
              <a:rPr lang="en-US" dirty="0" smtClean="0"/>
              <a:t>)}”</a:t>
            </a:r>
            <a:endParaRPr lang="en-US" dirty="0"/>
          </a:p>
          <a:p>
            <a:pPr lvl="1"/>
            <a:r>
              <a:rPr lang="en-US" dirty="0" err="1"/>
              <a:t>th:replace</a:t>
            </a:r>
            <a:r>
              <a:rPr lang="en-US" dirty="0"/>
              <a:t> = </a:t>
            </a:r>
            <a:r>
              <a:rPr lang="en-US" dirty="0" smtClean="0"/>
              <a:t>“~{</a:t>
            </a:r>
            <a:r>
              <a:rPr lang="en-US" b="1" dirty="0" smtClean="0"/>
              <a:t>file</a:t>
            </a:r>
            <a:r>
              <a:rPr lang="en-US" dirty="0" smtClean="0"/>
              <a:t> </a:t>
            </a:r>
            <a:r>
              <a:rPr lang="en-US" dirty="0"/>
              <a:t>:: </a:t>
            </a:r>
            <a:r>
              <a:rPr lang="en-US" b="1" i="1" dirty="0">
                <a:solidFill>
                  <a:srgbClr val="00B050"/>
                </a:solidFill>
              </a:rPr>
              <a:t>selector</a:t>
            </a:r>
            <a:r>
              <a:rPr lang="en-US" dirty="0" smtClean="0"/>
              <a:t>}”</a:t>
            </a:r>
            <a:endParaRPr lang="en-US" dirty="0"/>
          </a:p>
          <a:p>
            <a:pPr lvl="1"/>
            <a:r>
              <a:rPr lang="en-US" dirty="0" err="1"/>
              <a:t>th:replace</a:t>
            </a:r>
            <a:r>
              <a:rPr lang="en-US" dirty="0"/>
              <a:t> = </a:t>
            </a:r>
            <a:r>
              <a:rPr lang="en-US" dirty="0" smtClean="0"/>
              <a:t>“~{</a:t>
            </a:r>
            <a:r>
              <a:rPr lang="en-US" b="1" dirty="0" smtClean="0"/>
              <a:t>file</a:t>
            </a:r>
            <a:r>
              <a:rPr lang="en-US" dirty="0" smtClean="0"/>
              <a:t>}”</a:t>
            </a:r>
          </a:p>
          <a:p>
            <a:pPr lvl="1"/>
            <a:r>
              <a:rPr lang="en-US" dirty="0" err="1"/>
              <a:t>th:replace</a:t>
            </a:r>
            <a:r>
              <a:rPr lang="en-US" dirty="0"/>
              <a:t> = </a:t>
            </a:r>
            <a:r>
              <a:rPr lang="en-US" dirty="0" smtClean="0"/>
              <a:t>“~{:: </a:t>
            </a:r>
            <a:r>
              <a:rPr lang="en-US" b="1" i="1" dirty="0" smtClean="0">
                <a:solidFill>
                  <a:srgbClr val="00B050"/>
                </a:solidFill>
              </a:rPr>
              <a:t>selector</a:t>
            </a:r>
            <a:r>
              <a:rPr lang="en-US" dirty="0" smtClean="0"/>
              <a:t>}”</a:t>
            </a:r>
            <a:endParaRPr lang="en-US" dirty="0"/>
          </a:p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Selector</a:t>
            </a:r>
          </a:p>
          <a:p>
            <a:pPr lvl="2"/>
            <a:r>
              <a:rPr lang="en-US" dirty="0" smtClean="0"/>
              <a:t>Fragment name</a:t>
            </a:r>
          </a:p>
          <a:p>
            <a:pPr lvl="2"/>
            <a:r>
              <a:rPr lang="en-US" dirty="0" smtClean="0"/>
              <a:t>CSS selector</a:t>
            </a:r>
          </a:p>
          <a:p>
            <a:r>
              <a:rPr lang="en-US" b="1" dirty="0" err="1"/>
              <a:t>th:remove</a:t>
            </a:r>
            <a:r>
              <a:rPr lang="en-US" dirty="0"/>
              <a:t>=“all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6324600" y="1066800"/>
            <a:ext cx="5257800" cy="1752600"/>
          </a:xfrm>
          <a:prstGeom prst="foldedCorner">
            <a:avLst>
              <a:gd name="adj" fmla="val 8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&lt;div </a:t>
            </a:r>
            <a:r>
              <a:rPr lang="en-US" sz="2400" b="1" dirty="0" err="1"/>
              <a:t>th:fragment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FF0000"/>
                </a:solidFill>
              </a:rPr>
              <a:t>frag1</a:t>
            </a:r>
            <a:r>
              <a:rPr lang="en-US" sz="2400" dirty="0" smtClean="0"/>
              <a:t>"&gt;…&lt;/div&gt;</a:t>
            </a:r>
          </a:p>
          <a:p>
            <a:r>
              <a:rPr lang="en-US" sz="2400" dirty="0"/>
              <a:t>&lt;div </a:t>
            </a:r>
            <a:r>
              <a:rPr lang="en-US" sz="2400" b="1" dirty="0" err="1"/>
              <a:t>th:fragment</a:t>
            </a:r>
            <a:r>
              <a:rPr lang="en-US" sz="2400" dirty="0"/>
              <a:t>="</a:t>
            </a:r>
            <a:r>
              <a:rPr lang="en-US" sz="2400" dirty="0" smtClean="0">
                <a:solidFill>
                  <a:srgbClr val="FF0000"/>
                </a:solidFill>
              </a:rPr>
              <a:t>frag2</a:t>
            </a:r>
            <a:r>
              <a:rPr lang="en-US" sz="2400" dirty="0" smtClean="0"/>
              <a:t>(x, y)"&gt;…&lt;/</a:t>
            </a:r>
            <a:r>
              <a:rPr lang="en-US" sz="2400" dirty="0"/>
              <a:t>div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&lt;div </a:t>
            </a:r>
            <a:r>
              <a:rPr lang="en-US" sz="2400" b="1" dirty="0" smtClean="0"/>
              <a:t>class</a:t>
            </a:r>
            <a:r>
              <a:rPr lang="en-US" sz="2400" dirty="0" smtClean="0"/>
              <a:t>=“</a:t>
            </a:r>
            <a:r>
              <a:rPr lang="en-US" sz="2400" dirty="0" err="1" smtClean="0">
                <a:solidFill>
                  <a:srgbClr val="00B050"/>
                </a:solidFill>
              </a:rPr>
              <a:t>myclass</a:t>
            </a:r>
            <a:r>
              <a:rPr lang="en-US" sz="2400" dirty="0" smtClean="0"/>
              <a:t>"&gt;…&lt;/</a:t>
            </a:r>
            <a:r>
              <a:rPr lang="en-US" sz="2400" dirty="0"/>
              <a:t>div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&lt;div </a:t>
            </a:r>
            <a:r>
              <a:rPr lang="en-US" sz="2400" b="1" dirty="0" smtClean="0"/>
              <a:t>id</a:t>
            </a:r>
            <a:r>
              <a:rPr lang="en-US" sz="2400" dirty="0" smtClean="0"/>
              <a:t>=“</a:t>
            </a:r>
            <a:r>
              <a:rPr lang="en-US" sz="2400" dirty="0" err="1" smtClean="0">
                <a:solidFill>
                  <a:srgbClr val="00B050"/>
                </a:solidFill>
              </a:rPr>
              <a:t>myid</a:t>
            </a:r>
            <a:r>
              <a:rPr lang="en-US" sz="2400" dirty="0" smtClean="0"/>
              <a:t>"&gt;…&lt;/</a:t>
            </a:r>
            <a:r>
              <a:rPr lang="en-US" sz="2400" dirty="0"/>
              <a:t>div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5" name="Folded Corner 4"/>
          <p:cNvSpPr/>
          <p:nvPr/>
        </p:nvSpPr>
        <p:spPr>
          <a:xfrm>
            <a:off x="5181600" y="4114800"/>
            <a:ext cx="6400800" cy="2057400"/>
          </a:xfrm>
          <a:prstGeom prst="foldedCorner">
            <a:avLst>
              <a:gd name="adj" fmla="val 8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&lt;div </a:t>
            </a:r>
            <a:r>
              <a:rPr lang="en-US" sz="2400" b="1" dirty="0" err="1" smtClean="0"/>
              <a:t>th:replace</a:t>
            </a:r>
            <a:r>
              <a:rPr lang="en-US" sz="2400" dirty="0" smtClean="0"/>
              <a:t>=“frags :: </a:t>
            </a:r>
            <a:r>
              <a:rPr lang="en-US" sz="2400" dirty="0" smtClean="0">
                <a:solidFill>
                  <a:srgbClr val="FF0000"/>
                </a:solidFill>
              </a:rPr>
              <a:t>frag1</a:t>
            </a:r>
            <a:r>
              <a:rPr lang="en-US" sz="2400" dirty="0" smtClean="0"/>
              <a:t>"&gt;…&lt;/div&gt;</a:t>
            </a:r>
          </a:p>
          <a:p>
            <a:r>
              <a:rPr lang="en-US" sz="2400" dirty="0"/>
              <a:t>&lt;div </a:t>
            </a:r>
            <a:r>
              <a:rPr lang="en-US" sz="2400" b="1" dirty="0" err="1"/>
              <a:t>th:replace</a:t>
            </a:r>
            <a:r>
              <a:rPr lang="en-US" sz="2400" dirty="0"/>
              <a:t>=“frags :: </a:t>
            </a:r>
            <a:r>
              <a:rPr lang="en-US" sz="2400" dirty="0" smtClean="0">
                <a:solidFill>
                  <a:srgbClr val="FF0000"/>
                </a:solidFill>
              </a:rPr>
              <a:t>frag2</a:t>
            </a:r>
            <a:r>
              <a:rPr lang="en-US" sz="2400" dirty="0" smtClean="0"/>
              <a:t>(~{::</a:t>
            </a:r>
            <a:r>
              <a:rPr lang="en-US" sz="2400" b="1" dirty="0" smtClean="0">
                <a:solidFill>
                  <a:srgbClr val="00B050"/>
                </a:solidFill>
              </a:rPr>
              <a:t>#x</a:t>
            </a:r>
            <a:r>
              <a:rPr lang="en-US" sz="2400" dirty="0" smtClean="0"/>
              <a:t>}, )"&gt;…&lt;/</a:t>
            </a:r>
            <a:r>
              <a:rPr lang="en-US" sz="2400" dirty="0"/>
              <a:t>div&gt;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div </a:t>
            </a:r>
            <a:r>
              <a:rPr lang="en-US" sz="2400" b="1" dirty="0" err="1" smtClean="0"/>
              <a:t>th:replace</a:t>
            </a:r>
            <a:r>
              <a:rPr lang="en-US" sz="2400" dirty="0" smtClean="0"/>
              <a:t>=“frags :: </a:t>
            </a:r>
            <a:r>
              <a:rPr lang="en-US" sz="2400" b="1" dirty="0" smtClean="0">
                <a:solidFill>
                  <a:srgbClr val="00B050"/>
                </a:solidFill>
              </a:rPr>
              <a:t>.</a:t>
            </a:r>
            <a:r>
              <a:rPr lang="en-US" sz="2400" b="1" dirty="0" err="1" smtClean="0">
                <a:solidFill>
                  <a:srgbClr val="00B050"/>
                </a:solidFill>
              </a:rPr>
              <a:t>myclass</a:t>
            </a:r>
            <a:r>
              <a:rPr lang="en-US" sz="2400" dirty="0" smtClean="0"/>
              <a:t>"&gt;…&lt;/</a:t>
            </a:r>
            <a:r>
              <a:rPr lang="en-US" sz="2400" dirty="0"/>
              <a:t>div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&lt;div </a:t>
            </a:r>
            <a:r>
              <a:rPr lang="en-US" sz="2400" b="1" dirty="0" err="1"/>
              <a:t>th:replace</a:t>
            </a:r>
            <a:r>
              <a:rPr lang="en-US" sz="2400" dirty="0"/>
              <a:t>=“frags :: </a:t>
            </a:r>
            <a:r>
              <a:rPr lang="en-US" sz="2400" b="1" dirty="0" smtClean="0">
                <a:solidFill>
                  <a:srgbClr val="00B050"/>
                </a:solidFill>
              </a:rPr>
              <a:t>#</a:t>
            </a:r>
            <a:r>
              <a:rPr lang="en-US" sz="2400" b="1" dirty="0" err="1" smtClean="0">
                <a:solidFill>
                  <a:srgbClr val="00B050"/>
                </a:solidFill>
              </a:rPr>
              <a:t>myid</a:t>
            </a:r>
            <a:r>
              <a:rPr lang="en-US" sz="2400" dirty="0" smtClean="0"/>
              <a:t>"&gt;…&lt;/</a:t>
            </a:r>
            <a:r>
              <a:rPr lang="en-US" sz="2400" dirty="0"/>
              <a:t>div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i</a:t>
            </a:r>
            <a:r>
              <a:rPr lang="en-US" sz="2400" dirty="0"/>
              <a:t> id="x" </a:t>
            </a:r>
            <a:r>
              <a:rPr lang="en-US" sz="2400" b="1" dirty="0" err="1"/>
              <a:t>th:remove</a:t>
            </a:r>
            <a:r>
              <a:rPr lang="en-US" sz="2400" dirty="0"/>
              <a:t>="all</a:t>
            </a:r>
            <a:r>
              <a:rPr lang="en-US" sz="2400" dirty="0" smtClean="0"/>
              <a:t>"&gt;…&lt;/</a:t>
            </a:r>
            <a:r>
              <a:rPr lang="en-US" sz="2400" dirty="0" err="1"/>
              <a:t>i</a:t>
            </a:r>
            <a:r>
              <a:rPr lang="en-US" sz="2400" dirty="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35722" y="2319635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frags.html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5722" y="5598467"/>
            <a:ext cx="147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page.html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Content</a:t>
            </a:r>
            <a:endParaRPr lang="en-US" dirty="0"/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64895117"/>
              </p:ext>
            </p:extLst>
          </p:nvPr>
        </p:nvGraphicFramePr>
        <p:xfrm>
          <a:off x="1219200" y="733697"/>
          <a:ext cx="7924800" cy="5661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94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539562"/>
            <a:ext cx="4857750" cy="3819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2939022"/>
            <a:ext cx="5838825" cy="3267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533400"/>
            <a:ext cx="5734050" cy="1657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4364831" y="1066800"/>
            <a:ext cx="2188369" cy="190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1524000"/>
            <a:ext cx="1447800" cy="17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7" y="4572559"/>
            <a:ext cx="4781550" cy="2038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8121" y="71735"/>
            <a:ext cx="166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layout.html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1188" y="107603"/>
            <a:ext cx="159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menu.html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56754" y="2487155"/>
            <a:ext cx="159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home.html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938713" y="5107359"/>
            <a:ext cx="978408" cy="48463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610600" y="3810000"/>
            <a:ext cx="914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296150" y="3810000"/>
            <a:ext cx="306705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lded Corner 43"/>
          <p:cNvSpPr/>
          <p:nvPr/>
        </p:nvSpPr>
        <p:spPr>
          <a:xfrm>
            <a:off x="838200" y="1359932"/>
            <a:ext cx="3433481" cy="232634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explain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53670"/>
            <a:ext cx="3230274" cy="35231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95760" y="1905001"/>
            <a:ext cx="2272552" cy="703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menu.html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5962" y="2303929"/>
            <a:ext cx="270435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hnav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15962" y="1600200"/>
            <a:ext cx="27043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r>
              <a:rPr lang="en-US" dirty="0"/>
              <a:t>{</a:t>
            </a:r>
            <a:r>
              <a:rPr lang="en-US" dirty="0" smtClean="0"/>
              <a:t>title}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15962" y="3007658"/>
            <a:ext cx="2704350" cy="1640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${body}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1"/>
            <a:endCxn id="7" idx="3"/>
          </p:cNvCxnSpPr>
          <p:nvPr/>
        </p:nvCxnSpPr>
        <p:spPr>
          <a:xfrm flipH="1">
            <a:off x="7920312" y="2256866"/>
            <a:ext cx="775448" cy="27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3816" y="1507850"/>
            <a:ext cx="2967312" cy="17212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08954" y="1752139"/>
            <a:ext cx="22471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08954" y="2514139"/>
            <a:ext cx="22471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&lt;main&gt;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3"/>
            <a:endCxn id="8" idx="1"/>
          </p:cNvCxnSpPr>
          <p:nvPr/>
        </p:nvCxnSpPr>
        <p:spPr>
          <a:xfrm flipV="1">
            <a:off x="3656104" y="1828800"/>
            <a:ext cx="1559858" cy="15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9" idx="1"/>
          </p:cNvCxnSpPr>
          <p:nvPr/>
        </p:nvCxnSpPr>
        <p:spPr>
          <a:xfrm>
            <a:off x="3656104" y="2742739"/>
            <a:ext cx="1559858" cy="108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200" y="990600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home.html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53000" y="974483"/>
            <a:ext cx="246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layout.html </a:t>
            </a:r>
            <a:r>
              <a:rPr lang="en-US" b="1" dirty="0" smtClean="0">
                <a:solidFill>
                  <a:srgbClr val="FF0000"/>
                </a:solidFill>
              </a:rPr>
              <a:t>(title, body)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4" idx="1"/>
            <a:endCxn id="12" idx="3"/>
          </p:cNvCxnSpPr>
          <p:nvPr/>
        </p:nvCxnSpPr>
        <p:spPr>
          <a:xfrm flipH="1" flipV="1">
            <a:off x="4031128" y="2368462"/>
            <a:ext cx="921872" cy="74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39803" y="4018431"/>
            <a:ext cx="3230274" cy="26020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202760" y="5000065"/>
            <a:ext cx="270435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menu.html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202760" y="4296336"/>
            <a:ext cx="27043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202760" y="5703794"/>
            <a:ext cx="2704350" cy="667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&lt;main&gt;</a:t>
            </a:r>
            <a:endParaRPr lang="en-US" dirty="0"/>
          </a:p>
        </p:txBody>
      </p:sp>
      <p:sp>
        <p:nvSpPr>
          <p:cNvPr id="68" name="Down Arrow 67"/>
          <p:cNvSpPr/>
          <p:nvPr/>
        </p:nvSpPr>
        <p:spPr>
          <a:xfrm>
            <a:off x="2235202" y="3533874"/>
            <a:ext cx="484632" cy="43030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" grpId="0" animBg="1"/>
      <p:bldP spid="6" grpId="0" animBg="1"/>
      <p:bldP spid="7" grpId="0" animBg="1"/>
      <p:bldP spid="8" grpId="0" animBg="1"/>
      <p:bldP spid="9" grpId="0" animBg="1"/>
      <p:bldP spid="12" grpId="0" animBg="1"/>
      <p:bldP spid="14" grpId="0" animBg="1"/>
      <p:bldP spid="15" grpId="0" animBg="1"/>
      <p:bldP spid="22" grpId="0"/>
      <p:bldP spid="32" grpId="0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lded Corner 51"/>
          <p:cNvSpPr/>
          <p:nvPr/>
        </p:nvSpPr>
        <p:spPr>
          <a:xfrm>
            <a:off x="621067" y="1324978"/>
            <a:ext cx="3433481" cy="232634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lded Corner 52"/>
          <p:cNvSpPr/>
          <p:nvPr/>
        </p:nvSpPr>
        <p:spPr>
          <a:xfrm>
            <a:off x="621067" y="4191000"/>
            <a:ext cx="3433481" cy="2326342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Organization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2147970"/>
            <a:ext cx="3466350" cy="34908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96400" y="2218764"/>
            <a:ext cx="2286000" cy="703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header.html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69968" y="3250167"/>
            <a:ext cx="3020782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hnav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69968" y="2763832"/>
            <a:ext cx="3020782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78123" y="3714980"/>
            <a:ext cx="2247150" cy="13079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${body}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1"/>
            <a:endCxn id="8" idx="3"/>
          </p:cNvCxnSpPr>
          <p:nvPr/>
        </p:nvCxnSpPr>
        <p:spPr>
          <a:xfrm flipH="1">
            <a:off x="8190750" y="2570629"/>
            <a:ext cx="1105650" cy="42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33" y="1606462"/>
            <a:ext cx="2967312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07171" y="1752139"/>
            <a:ext cx="22471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07171" y="2514139"/>
            <a:ext cx="22471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&lt;main&gt;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6417" y="990600"/>
            <a:ext cx="1362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home.html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762783" y="4481430"/>
            <a:ext cx="2967312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107921" y="4627107"/>
            <a:ext cx="22471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07921" y="5389107"/>
            <a:ext cx="22471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&lt;main&gt;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7167" y="3865568"/>
            <a:ext cx="1376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about.html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71038" y="1697032"/>
            <a:ext cx="2723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layout.html </a:t>
            </a:r>
            <a:r>
              <a:rPr lang="en-US" sz="2000" b="1" dirty="0" smtClean="0">
                <a:solidFill>
                  <a:srgbClr val="FF0000"/>
                </a:solidFill>
              </a:rPr>
              <a:t>(title, body)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78123" y="5024716"/>
            <a:ext cx="300915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25273" y="3703774"/>
            <a:ext cx="762000" cy="1307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78123" y="2292262"/>
            <a:ext cx="300915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r>
              <a:rPr lang="en-US" dirty="0"/>
              <a:t>{</a:t>
            </a:r>
            <a:r>
              <a:rPr lang="en-US" dirty="0" smtClean="0"/>
              <a:t>title}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296400" y="3053370"/>
            <a:ext cx="2286000" cy="703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menu.html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96400" y="3921594"/>
            <a:ext cx="2286000" cy="703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aside.html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96400" y="4789818"/>
            <a:ext cx="2286000" cy="703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footer.html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31" idx="1"/>
            <a:endCxn id="7" idx="3"/>
          </p:cNvCxnSpPr>
          <p:nvPr/>
        </p:nvCxnSpPr>
        <p:spPr>
          <a:xfrm flipH="1">
            <a:off x="8190750" y="3405235"/>
            <a:ext cx="1105650" cy="7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1"/>
            <a:endCxn id="24" idx="3"/>
          </p:cNvCxnSpPr>
          <p:nvPr/>
        </p:nvCxnSpPr>
        <p:spPr>
          <a:xfrm flipH="1">
            <a:off x="8187273" y="4273459"/>
            <a:ext cx="1109127" cy="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23" idx="3"/>
          </p:cNvCxnSpPr>
          <p:nvPr/>
        </p:nvCxnSpPr>
        <p:spPr>
          <a:xfrm flipH="1">
            <a:off x="8187273" y="5141683"/>
            <a:ext cx="1109127" cy="11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" idx="1"/>
            <a:endCxn id="12" idx="3"/>
          </p:cNvCxnSpPr>
          <p:nvPr/>
        </p:nvCxnSpPr>
        <p:spPr>
          <a:xfrm rot="10800000">
            <a:off x="3729346" y="2368463"/>
            <a:ext cx="1223655" cy="1524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" idx="1"/>
            <a:endCxn id="27" idx="3"/>
          </p:cNvCxnSpPr>
          <p:nvPr/>
        </p:nvCxnSpPr>
        <p:spPr>
          <a:xfrm rot="10800000" flipV="1">
            <a:off x="3730096" y="3893384"/>
            <a:ext cx="1222905" cy="1350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4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4" grpId="0" animBg="1"/>
      <p:bldP spid="6" grpId="0" animBg="1"/>
      <p:bldP spid="7" grpId="0" animBg="1"/>
      <p:bldP spid="8" grpId="0" animBg="1"/>
      <p:bldP spid="9" grpId="0" animBg="1"/>
      <p:bldP spid="12" grpId="0" animBg="1"/>
      <p:bldP spid="14" grpId="0" animBg="1"/>
      <p:bldP spid="15" grpId="0" animBg="1"/>
      <p:bldP spid="22" grpId="0"/>
      <p:bldP spid="27" grpId="0" animBg="1"/>
      <p:bldP spid="28" grpId="0" animBg="1"/>
      <p:bldP spid="29" grpId="0" animBg="1"/>
      <p:bldP spid="30" grpId="0"/>
      <p:bldP spid="32" grpId="0"/>
      <p:bldP spid="23" grpId="0" animBg="1"/>
      <p:bldP spid="24" grpId="0" animBg="1"/>
      <p:bldP spid="25" grpId="0" animBg="1"/>
      <p:bldP spid="31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29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2967335"/>
            <a:ext cx="52114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Internationalization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Python developer articles - Tornado i18n and l10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998" y="2292875"/>
            <a:ext cx="1482202" cy="148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96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Case Study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6705600" cy="31257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276600"/>
            <a:ext cx="6705600" cy="31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 Implementation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Soạn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(cookie/session)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(?</a:t>
            </a:r>
            <a:r>
              <a:rPr lang="en-US" dirty="0" err="1"/>
              <a:t>lang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5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I18N Resources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685799" y="1447800"/>
            <a:ext cx="7082971" cy="26670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 err="1">
                <a:solidFill>
                  <a:srgbClr val="0000FF"/>
                </a:solidFill>
              </a:rPr>
              <a:t>menu.home</a:t>
            </a:r>
            <a:r>
              <a:rPr lang="en-US" sz="3600" dirty="0"/>
              <a:t>=</a:t>
            </a:r>
            <a:r>
              <a:rPr lang="en-US" sz="3600" dirty="0" err="1"/>
              <a:t>Trang</a:t>
            </a:r>
            <a:r>
              <a:rPr lang="en-US" sz="3600" dirty="0"/>
              <a:t> </a:t>
            </a:r>
            <a:r>
              <a:rPr lang="en-US" sz="3600" dirty="0" err="1"/>
              <a:t>chủ</a:t>
            </a:r>
            <a:endParaRPr lang="en-US" sz="3600" dirty="0"/>
          </a:p>
          <a:p>
            <a:r>
              <a:rPr lang="en-US" sz="3600" dirty="0" err="1"/>
              <a:t>menu.about</a:t>
            </a:r>
            <a:r>
              <a:rPr lang="en-US" sz="3600" dirty="0"/>
              <a:t>=</a:t>
            </a:r>
            <a:r>
              <a:rPr lang="en-US" sz="3600" dirty="0" err="1"/>
              <a:t>Giới</a:t>
            </a:r>
            <a:r>
              <a:rPr lang="en-US" sz="3600" dirty="0"/>
              <a:t> </a:t>
            </a:r>
            <a:r>
              <a:rPr lang="en-US" sz="3600" dirty="0" err="1"/>
              <a:t>thiệu</a:t>
            </a:r>
            <a:endParaRPr lang="en-US" sz="3600" dirty="0"/>
          </a:p>
          <a:p>
            <a:r>
              <a:rPr lang="en-US" sz="3600" dirty="0" err="1"/>
              <a:t>page.home</a:t>
            </a:r>
            <a:r>
              <a:rPr lang="en-US" sz="3600" dirty="0"/>
              <a:t>=</a:t>
            </a:r>
            <a:r>
              <a:rPr lang="en-US" sz="3600" dirty="0" err="1"/>
              <a:t>Đây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trang</a:t>
            </a:r>
            <a:r>
              <a:rPr lang="en-US" sz="3600" dirty="0"/>
              <a:t> </a:t>
            </a:r>
            <a:r>
              <a:rPr lang="en-US" sz="3600" dirty="0" err="1"/>
              <a:t>chủ</a:t>
            </a:r>
            <a:endParaRPr lang="en-US" sz="3600" dirty="0"/>
          </a:p>
          <a:p>
            <a:r>
              <a:rPr lang="en-US" sz="3600" dirty="0" err="1"/>
              <a:t>page.about</a:t>
            </a:r>
            <a:r>
              <a:rPr lang="en-US" sz="3600" dirty="0"/>
              <a:t>=</a:t>
            </a:r>
            <a:r>
              <a:rPr lang="en-US" sz="3600" dirty="0" err="1"/>
              <a:t>Đây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trang</a:t>
            </a:r>
            <a:r>
              <a:rPr lang="en-US" sz="3600" dirty="0"/>
              <a:t> </a:t>
            </a:r>
            <a:r>
              <a:rPr lang="en-US" sz="3600" dirty="0" err="1"/>
              <a:t>giới</a:t>
            </a:r>
            <a:r>
              <a:rPr lang="en-US" sz="3600" dirty="0"/>
              <a:t> </a:t>
            </a:r>
            <a:r>
              <a:rPr lang="en-US" sz="3600" dirty="0" err="1"/>
              <a:t>thiệu</a:t>
            </a:r>
            <a:endParaRPr lang="en-US" sz="3600" dirty="0"/>
          </a:p>
        </p:txBody>
      </p:sp>
      <p:sp>
        <p:nvSpPr>
          <p:cNvPr id="5" name="Folded Corner 4"/>
          <p:cNvSpPr/>
          <p:nvPr/>
        </p:nvSpPr>
        <p:spPr>
          <a:xfrm>
            <a:off x="4499429" y="3962400"/>
            <a:ext cx="7082971" cy="26670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 err="1">
                <a:solidFill>
                  <a:srgbClr val="0000FF"/>
                </a:solidFill>
              </a:rPr>
              <a:t>menu.home</a:t>
            </a:r>
            <a:r>
              <a:rPr lang="en-US" sz="3600" dirty="0"/>
              <a:t>=Home</a:t>
            </a:r>
          </a:p>
          <a:p>
            <a:r>
              <a:rPr lang="en-US" sz="3600" dirty="0" err="1"/>
              <a:t>menu.about</a:t>
            </a:r>
            <a:r>
              <a:rPr lang="en-US" sz="3600" dirty="0"/>
              <a:t>=About Us</a:t>
            </a:r>
          </a:p>
          <a:p>
            <a:r>
              <a:rPr lang="en-US" sz="3600" dirty="0" err="1"/>
              <a:t>page.home</a:t>
            </a:r>
            <a:r>
              <a:rPr lang="en-US" sz="3600" dirty="0"/>
              <a:t>=This is home page</a:t>
            </a:r>
          </a:p>
          <a:p>
            <a:r>
              <a:rPr lang="en-US" sz="3600" dirty="0" err="1"/>
              <a:t>page.about</a:t>
            </a:r>
            <a:r>
              <a:rPr lang="en-US" sz="3600" dirty="0"/>
              <a:t>=This is about us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0914" y="3310783"/>
            <a:ext cx="3606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menu</a:t>
            </a:r>
            <a:r>
              <a:rPr lang="en-US" sz="3200" b="1" dirty="0" err="1" smtClean="0">
                <a:solidFill>
                  <a:srgbClr val="FF0000"/>
                </a:solidFill>
              </a:rPr>
              <a:t>_en</a:t>
            </a:r>
            <a:r>
              <a:rPr lang="en-US" sz="3200" dirty="0" err="1" smtClean="0"/>
              <a:t>.properties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437418" y="863025"/>
            <a:ext cx="346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menu</a:t>
            </a:r>
            <a:r>
              <a:rPr lang="en-US" sz="3200" b="1" dirty="0" err="1" smtClean="0">
                <a:solidFill>
                  <a:srgbClr val="FF0000"/>
                </a:solidFill>
              </a:rPr>
              <a:t>_vi</a:t>
            </a:r>
            <a:r>
              <a:rPr lang="en-US" sz="3200" dirty="0" err="1" smtClean="0"/>
              <a:t>.properties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60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8839200" cy="5695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1905000"/>
            <a:ext cx="8077200" cy="28194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9372600" cy="57342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7300" y="2895600"/>
            <a:ext cx="8724900" cy="27432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2967335"/>
            <a:ext cx="64062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Databinding &amp; Validation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1415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609600" y="990600"/>
            <a:ext cx="10969171" cy="2677160"/>
          </a:xfrm>
          <a:prstGeom prst="foldedCorner">
            <a:avLst>
              <a:gd name="adj" fmla="val 74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…</a:t>
            </a:r>
          </a:p>
          <a:p>
            <a:r>
              <a:rPr lang="en-US" sz="2800" dirty="0" smtClean="0"/>
              <a:t>&lt;</a:t>
            </a:r>
            <a:r>
              <a:rPr lang="en-US" sz="2800" dirty="0"/>
              <a:t>a </a:t>
            </a:r>
            <a:r>
              <a:rPr lang="en-US" sz="2800" dirty="0" err="1"/>
              <a:t>th:href</a:t>
            </a:r>
            <a:r>
              <a:rPr lang="en-US" sz="2800" dirty="0"/>
              <a:t>="@{/layout/index</a:t>
            </a:r>
            <a:r>
              <a:rPr lang="en-US" sz="2800" dirty="0" smtClean="0"/>
              <a:t>}"&gt;[(</a:t>
            </a:r>
            <a:r>
              <a:rPr lang="en-US" sz="2800" b="1" dirty="0">
                <a:solidFill>
                  <a:srgbClr val="FF0000"/>
                </a:solidFill>
              </a:rPr>
              <a:t>#{</a:t>
            </a:r>
            <a:r>
              <a:rPr lang="en-US" sz="2800" b="1" dirty="0" err="1">
                <a:solidFill>
                  <a:srgbClr val="FF0000"/>
                </a:solidFill>
              </a:rPr>
              <a:t>menu.home</a:t>
            </a:r>
            <a:r>
              <a:rPr lang="en-US" sz="2800" b="1" dirty="0">
                <a:solidFill>
                  <a:srgbClr val="FF0000"/>
                </a:solidFill>
              </a:rPr>
              <a:t>}</a:t>
            </a:r>
            <a:r>
              <a:rPr lang="en-US" sz="2800" dirty="0" smtClean="0"/>
              <a:t>)]&lt;/</a:t>
            </a:r>
            <a:r>
              <a:rPr lang="en-US" sz="2800" dirty="0"/>
              <a:t>a&gt; :</a:t>
            </a:r>
          </a:p>
          <a:p>
            <a:r>
              <a:rPr lang="en-US" sz="2800" dirty="0"/>
              <a:t>&lt;a </a:t>
            </a:r>
            <a:r>
              <a:rPr lang="en-US" sz="2800" dirty="0" err="1"/>
              <a:t>th:href</a:t>
            </a:r>
            <a:r>
              <a:rPr lang="en-US" sz="2800" dirty="0"/>
              <a:t>="@{/layout/about</a:t>
            </a:r>
            <a:r>
              <a:rPr lang="en-US" sz="2800" dirty="0" smtClean="0"/>
              <a:t>}"&gt;[(</a:t>
            </a:r>
            <a:r>
              <a:rPr lang="en-US" sz="2800" b="1" dirty="0">
                <a:solidFill>
                  <a:srgbClr val="FF0000"/>
                </a:solidFill>
              </a:rPr>
              <a:t>#{</a:t>
            </a:r>
            <a:r>
              <a:rPr lang="en-US" sz="2800" b="1" dirty="0" err="1">
                <a:solidFill>
                  <a:srgbClr val="FF0000"/>
                </a:solidFill>
              </a:rPr>
              <a:t>menu.about</a:t>
            </a:r>
            <a:r>
              <a:rPr lang="en-US" sz="2800" b="1" dirty="0">
                <a:solidFill>
                  <a:srgbClr val="FF0000"/>
                </a:solidFill>
              </a:rPr>
              <a:t>}</a:t>
            </a:r>
            <a:r>
              <a:rPr lang="en-US" sz="2800" dirty="0" smtClean="0"/>
              <a:t>)]&lt;/</a:t>
            </a:r>
            <a:r>
              <a:rPr lang="en-US" sz="2800" dirty="0"/>
              <a:t>a&gt; :</a:t>
            </a:r>
          </a:p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=""&gt;</a:t>
            </a:r>
            <a:r>
              <a:rPr lang="en-US" sz="2800" dirty="0" err="1"/>
              <a:t>Tiếng</a:t>
            </a:r>
            <a:r>
              <a:rPr lang="en-US" sz="2800" dirty="0"/>
              <a:t> </a:t>
            </a:r>
            <a:r>
              <a:rPr lang="en-US" sz="2800" dirty="0" err="1"/>
              <a:t>Việt</a:t>
            </a:r>
            <a:r>
              <a:rPr lang="en-US" sz="2800" dirty="0"/>
              <a:t>&lt;/a&gt;</a:t>
            </a:r>
          </a:p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=""&gt;English&lt;/a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5" name="Folded Corner 4"/>
          <p:cNvSpPr/>
          <p:nvPr/>
        </p:nvSpPr>
        <p:spPr>
          <a:xfrm>
            <a:off x="609600" y="3810000"/>
            <a:ext cx="10969171" cy="1295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…</a:t>
            </a:r>
          </a:p>
          <a:p>
            <a:r>
              <a:rPr lang="en-US" sz="2800" dirty="0" smtClean="0"/>
              <a:t>&lt;h1&gt;[(</a:t>
            </a:r>
            <a:r>
              <a:rPr lang="en-US" sz="2800" b="1" dirty="0">
                <a:solidFill>
                  <a:srgbClr val="FF0000"/>
                </a:solidFill>
              </a:rPr>
              <a:t>#{</a:t>
            </a:r>
            <a:r>
              <a:rPr lang="en-US" sz="2800" b="1" dirty="0" err="1">
                <a:solidFill>
                  <a:srgbClr val="FF0000"/>
                </a:solidFill>
              </a:rPr>
              <a:t>page.home</a:t>
            </a:r>
            <a:r>
              <a:rPr lang="en-US" sz="2800" b="1" dirty="0">
                <a:solidFill>
                  <a:srgbClr val="FF0000"/>
                </a:solidFill>
              </a:rPr>
              <a:t>}</a:t>
            </a:r>
            <a:r>
              <a:rPr lang="en-US" sz="2800" dirty="0" smtClean="0"/>
              <a:t>)]&lt;/</a:t>
            </a:r>
            <a:r>
              <a:rPr lang="en-US" sz="2800" dirty="0"/>
              <a:t>h1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" name="Folded Corner 5"/>
          <p:cNvSpPr/>
          <p:nvPr/>
        </p:nvSpPr>
        <p:spPr>
          <a:xfrm>
            <a:off x="609600" y="5257800"/>
            <a:ext cx="10969171" cy="1295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…</a:t>
            </a:r>
          </a:p>
          <a:p>
            <a:r>
              <a:rPr lang="en-US" sz="2800" dirty="0" smtClean="0"/>
              <a:t>&lt;h1&gt;[(</a:t>
            </a:r>
            <a:r>
              <a:rPr lang="en-US" sz="2800" b="1" dirty="0">
                <a:solidFill>
                  <a:srgbClr val="FF0000"/>
                </a:solidFill>
              </a:rPr>
              <a:t>#{</a:t>
            </a:r>
            <a:r>
              <a:rPr lang="en-US" sz="2800" b="1" dirty="0" err="1">
                <a:solidFill>
                  <a:srgbClr val="FF0000"/>
                </a:solidFill>
              </a:rPr>
              <a:t>page.about</a:t>
            </a:r>
            <a:r>
              <a:rPr lang="en-US" sz="2800" b="1" dirty="0">
                <a:solidFill>
                  <a:srgbClr val="FF0000"/>
                </a:solidFill>
              </a:rPr>
              <a:t>}</a:t>
            </a:r>
            <a:r>
              <a:rPr lang="en-US" sz="2800" dirty="0" smtClean="0"/>
              <a:t>)]&lt;/</a:t>
            </a:r>
            <a:r>
              <a:rPr lang="en-US" sz="2800" dirty="0"/>
              <a:t>h1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601200" y="2905780"/>
            <a:ext cx="183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menu.html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199" y="4521250"/>
            <a:ext cx="183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home.html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46100" y="5877580"/>
            <a:ext cx="1854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about.html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210800" cy="56318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1600" y="4038600"/>
            <a:ext cx="9601200" cy="22098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77711" y="5741077"/>
            <a:ext cx="1904689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url?</a:t>
            </a:r>
            <a:r>
              <a:rPr lang="en-US" sz="2800" b="1" dirty="0" err="1" smtClean="0">
                <a:solidFill>
                  <a:srgbClr val="FF0000"/>
                </a:solidFill>
              </a:rPr>
              <a:t>lang</a:t>
            </a:r>
            <a:r>
              <a:rPr lang="en-US" sz="2800" dirty="0" smtClean="0"/>
              <a:t>=vi</a:t>
            </a:r>
          </a:p>
          <a:p>
            <a:r>
              <a:rPr lang="en-US" sz="2800" dirty="0" err="1" smtClean="0"/>
              <a:t>url?</a:t>
            </a:r>
            <a:r>
              <a:rPr lang="en-US" sz="2800" b="1" dirty="0" err="1" smtClean="0">
                <a:solidFill>
                  <a:srgbClr val="FF0000"/>
                </a:solidFill>
              </a:rPr>
              <a:t>lang</a:t>
            </a:r>
            <a:r>
              <a:rPr lang="en-US" sz="2800" dirty="0" smtClean="0"/>
              <a:t>=</a:t>
            </a:r>
            <a:r>
              <a:rPr lang="en-US" sz="2800" dirty="0" err="1" smtClean="0"/>
              <a:t>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60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609600" y="990600"/>
            <a:ext cx="10969171" cy="1295400"/>
          </a:xfrm>
          <a:prstGeom prst="foldedCorner">
            <a:avLst>
              <a:gd name="adj" fmla="val 174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…</a:t>
            </a:r>
            <a:endParaRPr lang="en-US" sz="2800" dirty="0"/>
          </a:p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 smtClean="0"/>
              <a:t>=“</a:t>
            </a:r>
            <a:r>
              <a:rPr lang="en-US" sz="2800" b="1" dirty="0" smtClean="0">
                <a:solidFill>
                  <a:srgbClr val="0000FF"/>
                </a:solidFill>
              </a:rPr>
              <a:t>?</a:t>
            </a:r>
            <a:r>
              <a:rPr lang="en-US" sz="2800" b="1" dirty="0" err="1" smtClean="0">
                <a:solidFill>
                  <a:srgbClr val="0000FF"/>
                </a:solidFill>
              </a:rPr>
              <a:t>lang</a:t>
            </a:r>
            <a:r>
              <a:rPr lang="en-US" sz="2800" b="1" dirty="0" smtClean="0">
                <a:solidFill>
                  <a:srgbClr val="0000FF"/>
                </a:solidFill>
              </a:rPr>
              <a:t>=vi</a:t>
            </a:r>
            <a:r>
              <a:rPr lang="en-US" sz="2800" dirty="0" smtClean="0"/>
              <a:t>"&gt;</a:t>
            </a:r>
            <a:r>
              <a:rPr lang="en-US" sz="2800" dirty="0" err="1"/>
              <a:t>Tiếng</a:t>
            </a:r>
            <a:r>
              <a:rPr lang="en-US" sz="2800" dirty="0"/>
              <a:t> </a:t>
            </a:r>
            <a:r>
              <a:rPr lang="en-US" sz="2800" dirty="0" err="1"/>
              <a:t>Việt</a:t>
            </a:r>
            <a:r>
              <a:rPr lang="en-US" sz="2800" dirty="0"/>
              <a:t>&lt;/a&gt;</a:t>
            </a:r>
          </a:p>
          <a:p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 smtClean="0"/>
              <a:t>=“</a:t>
            </a:r>
            <a:r>
              <a:rPr lang="en-US" sz="2800" b="1" dirty="0" smtClean="0">
                <a:solidFill>
                  <a:srgbClr val="0000FF"/>
                </a:solidFill>
              </a:rPr>
              <a:t>?</a:t>
            </a:r>
            <a:r>
              <a:rPr lang="en-US" sz="2800" b="1" dirty="0" err="1" smtClean="0">
                <a:solidFill>
                  <a:srgbClr val="0000FF"/>
                </a:solidFill>
              </a:rPr>
              <a:t>lang</a:t>
            </a:r>
            <a:r>
              <a:rPr lang="en-US" sz="2800" b="1" dirty="0" smtClean="0">
                <a:solidFill>
                  <a:srgbClr val="0000FF"/>
                </a:solidFill>
              </a:rPr>
              <a:t>=</a:t>
            </a:r>
            <a:r>
              <a:rPr lang="en-US" sz="2800" b="1" dirty="0" err="1" smtClean="0">
                <a:solidFill>
                  <a:srgbClr val="0000FF"/>
                </a:solidFill>
              </a:rPr>
              <a:t>en</a:t>
            </a:r>
            <a:r>
              <a:rPr lang="en-US" sz="2800" dirty="0" smtClean="0"/>
              <a:t>"&gt;</a:t>
            </a:r>
            <a:r>
              <a:rPr lang="en-US" sz="2800" dirty="0"/>
              <a:t>English&lt;/a&gt;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14600"/>
            <a:ext cx="7977605" cy="4191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601200" y="1638300"/>
            <a:ext cx="183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menu.html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62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585826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smtClean="0"/>
              <a:t>Form &amp; Validation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th:object</a:t>
            </a:r>
            <a:r>
              <a:rPr lang="en-US" dirty="0" smtClean="0"/>
              <a:t>, </a:t>
            </a:r>
            <a:r>
              <a:rPr lang="en-US" dirty="0" err="1" smtClean="0"/>
              <a:t>th:field</a:t>
            </a:r>
            <a:r>
              <a:rPr lang="en-US" dirty="0" smtClean="0"/>
              <a:t>, </a:t>
            </a:r>
            <a:r>
              <a:rPr lang="en-US" dirty="0" err="1" smtClean="0"/>
              <a:t>th:error</a:t>
            </a:r>
            <a:endParaRPr lang="en-US" dirty="0" smtClean="0"/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@Valid, </a:t>
            </a:r>
            <a:r>
              <a:rPr lang="en-US" dirty="0" err="1" smtClean="0"/>
              <a:t>Errors.hasErrors</a:t>
            </a:r>
            <a:r>
              <a:rPr lang="en-US" dirty="0" smtClean="0"/>
              <a:t>()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smtClean="0"/>
              <a:t>Layout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:fragment, :insert, :replace, :remove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smtClean="0"/>
              <a:t>I18N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.properties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@Configuration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#{key}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@</a:t>
            </a:r>
            <a:r>
              <a:rPr lang="en-US" smtClean="0"/>
              <a:t>href</a:t>
            </a:r>
            <a:r>
              <a:rPr lang="en-US" dirty="0" smtClean="0"/>
              <a:t>=“?</a:t>
            </a:r>
            <a:r>
              <a:rPr lang="en-US" dirty="0" err="1" smtClean="0"/>
              <a:t>lang</a:t>
            </a:r>
            <a:r>
              <a:rPr lang="en-US" dirty="0" smtClean="0"/>
              <a:t>=vi”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22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Case Study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5346616" cy="5619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21" y="1066800"/>
            <a:ext cx="527007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Implementation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948266"/>
          <a:ext cx="10972800" cy="5833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11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084217"/>
            <a:ext cx="6124303" cy="52403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olded Corner 5"/>
          <p:cNvSpPr/>
          <p:nvPr/>
        </p:nvSpPr>
        <p:spPr>
          <a:xfrm>
            <a:off x="7010400" y="4492535"/>
            <a:ext cx="4572000" cy="1676400"/>
          </a:xfrm>
          <a:prstGeom prst="foldedCorner">
            <a:avLst>
              <a:gd name="adj" fmla="val 96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&lt;form </a:t>
            </a:r>
            <a:r>
              <a:rPr lang="en-US" sz="2400" dirty="0" err="1" smtClean="0"/>
              <a:t>th:action</a:t>
            </a:r>
            <a:r>
              <a:rPr lang="en-US" sz="2400" dirty="0" smtClean="0"/>
              <a:t>=“/</a:t>
            </a:r>
            <a:r>
              <a:rPr lang="en-US" sz="2400" b="1" dirty="0" smtClean="0">
                <a:solidFill>
                  <a:srgbClr val="FF0000"/>
                </a:solidFill>
              </a:rPr>
              <a:t>validator</a:t>
            </a:r>
            <a:r>
              <a:rPr lang="en-US" sz="2400" dirty="0" smtClean="0"/>
              <a:t>” </a:t>
            </a:r>
            <a:r>
              <a:rPr lang="en-US" sz="2400" dirty="0" err="1" smtClean="0"/>
              <a:t>th:object</a:t>
            </a:r>
            <a:r>
              <a:rPr lang="en-US" sz="2400" dirty="0" smtClean="0"/>
              <a:t>=“</a:t>
            </a:r>
            <a:r>
              <a:rPr lang="en-US" sz="2400" b="1" dirty="0" smtClean="0">
                <a:solidFill>
                  <a:srgbClr val="FF0000"/>
                </a:solidFill>
              </a:rPr>
              <a:t>student</a:t>
            </a:r>
            <a:r>
              <a:rPr lang="en-US" sz="2400" dirty="0" smtClean="0"/>
              <a:t>”&gt;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&lt;/form&gt;</a:t>
            </a:r>
            <a:endParaRPr lang="en-US" sz="2400" dirty="0"/>
          </a:p>
        </p:txBody>
      </p:sp>
      <p:sp>
        <p:nvSpPr>
          <p:cNvPr id="22" name="Frame 21"/>
          <p:cNvSpPr/>
          <p:nvPr/>
        </p:nvSpPr>
        <p:spPr>
          <a:xfrm>
            <a:off x="7010400" y="1219200"/>
            <a:ext cx="4572000" cy="914400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@</a:t>
            </a:r>
            <a:r>
              <a:rPr lang="en-US" sz="2400" dirty="0" err="1" smtClean="0">
                <a:solidFill>
                  <a:schemeClr val="tx1"/>
                </a:solidFill>
              </a:rPr>
              <a:t>RequestMapping</a:t>
            </a:r>
            <a:r>
              <a:rPr lang="en-US" sz="2400" dirty="0" smtClean="0">
                <a:solidFill>
                  <a:schemeClr val="tx1"/>
                </a:solidFill>
              </a:rPr>
              <a:t>(“/</a:t>
            </a:r>
            <a:r>
              <a:rPr lang="en-US" sz="2400" b="1" dirty="0" smtClean="0">
                <a:solidFill>
                  <a:srgbClr val="FF0000"/>
                </a:solidFill>
              </a:rPr>
              <a:t>validator</a:t>
            </a:r>
            <a:r>
              <a:rPr lang="en-US" sz="2400" dirty="0" smtClean="0">
                <a:solidFill>
                  <a:schemeClr val="tx1"/>
                </a:solidFill>
              </a:rPr>
              <a:t>”)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2" idx="2"/>
            <a:endCxn id="8" idx="0"/>
          </p:cNvCxnSpPr>
          <p:nvPr/>
        </p:nvCxnSpPr>
        <p:spPr>
          <a:xfrm>
            <a:off x="9296400" y="2133600"/>
            <a:ext cx="0" cy="7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0"/>
            <a:endCxn id="8" idx="2"/>
          </p:cNvCxnSpPr>
          <p:nvPr/>
        </p:nvCxnSpPr>
        <p:spPr>
          <a:xfrm flipV="1">
            <a:off x="9296400" y="3806735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1"/>
            <a:endCxn id="4" idx="3"/>
          </p:cNvCxnSpPr>
          <p:nvPr/>
        </p:nvCxnSpPr>
        <p:spPr>
          <a:xfrm rot="10800000">
            <a:off x="6703424" y="3704409"/>
            <a:ext cx="306977" cy="1626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22" idx="1"/>
          </p:cNvCxnSpPr>
          <p:nvPr/>
        </p:nvCxnSpPr>
        <p:spPr>
          <a:xfrm flipV="1">
            <a:off x="6703423" y="1676400"/>
            <a:ext cx="306977" cy="2028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153400" y="2892335"/>
            <a:ext cx="2286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9765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Form and Model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14300"/>
            <a:ext cx="3219450" cy="285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650" y="1160417"/>
            <a:ext cx="6124303" cy="52403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V="1">
            <a:off x="3200400" y="1833300"/>
            <a:ext cx="224425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657600" y="2671500"/>
            <a:ext cx="178705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29000" y="3643050"/>
            <a:ext cx="2015650" cy="13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52850" y="4183871"/>
            <a:ext cx="1691800" cy="2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29000" y="4601846"/>
            <a:ext cx="2015650" cy="85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25" y="1003517"/>
            <a:ext cx="1933575" cy="5619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Validation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14400"/>
            <a:ext cx="8305800" cy="5797984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8915400" y="1447800"/>
            <a:ext cx="2667000" cy="2209800"/>
          </a:xfrm>
          <a:prstGeom prst="foldedCorner">
            <a:avLst>
              <a:gd name="adj" fmla="val 785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NotBlank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=&gt; String</a:t>
            </a:r>
            <a:endParaRPr lang="en-US" sz="20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NotEmpty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=&gt; String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, Collection</a:t>
            </a:r>
          </a:p>
          <a:p>
            <a:r>
              <a:rPr lang="en-US" sz="20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NotNull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=&gt; Object</a:t>
            </a:r>
            <a:endParaRPr lang="en-US" sz="20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1627094"/>
            <a:ext cx="6858000" cy="10668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0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943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Số</a:t>
            </a:r>
            <a:endParaRPr lang="en-US" dirty="0"/>
          </a:p>
          <a:p>
            <a:pPr lvl="1"/>
            <a:r>
              <a:rPr lang="en-US" dirty="0" smtClean="0"/>
              <a:t>Min, Max, </a:t>
            </a:r>
            <a:r>
              <a:rPr lang="en-US" dirty="0" err="1" smtClean="0"/>
              <a:t>DecimalMin</a:t>
            </a:r>
            <a:r>
              <a:rPr lang="en-US" dirty="0" smtClean="0"/>
              <a:t>, </a:t>
            </a:r>
            <a:r>
              <a:rPr lang="en-US" dirty="0" err="1" smtClean="0"/>
              <a:t>DecimalMax</a:t>
            </a:r>
            <a:endParaRPr lang="en-US" dirty="0" smtClean="0"/>
          </a:p>
          <a:p>
            <a:pPr lvl="1"/>
            <a:r>
              <a:rPr lang="en-US" dirty="0" smtClean="0"/>
              <a:t>Positive, </a:t>
            </a:r>
            <a:r>
              <a:rPr lang="en-US" dirty="0" err="1" smtClean="0"/>
              <a:t>PositiveOrZero</a:t>
            </a:r>
            <a:r>
              <a:rPr lang="en-US" dirty="0" smtClean="0"/>
              <a:t>, Negative, </a:t>
            </a:r>
            <a:r>
              <a:rPr lang="en-US" dirty="0" err="1" smtClean="0"/>
              <a:t>NegativeOrZero</a:t>
            </a:r>
            <a:endParaRPr lang="en-US" dirty="0" smtClean="0"/>
          </a:p>
          <a:p>
            <a:pPr lvl="1"/>
            <a:r>
              <a:rPr lang="en-US" dirty="0" smtClean="0"/>
              <a:t>Digits</a:t>
            </a:r>
          </a:p>
          <a:p>
            <a:r>
              <a:rPr lang="en-US" dirty="0" err="1" smtClean="0"/>
              <a:t>Chuỗi</a:t>
            </a:r>
            <a:endParaRPr lang="en-US" dirty="0" smtClean="0"/>
          </a:p>
          <a:p>
            <a:pPr lvl="1"/>
            <a:r>
              <a:rPr lang="en-US" dirty="0" smtClean="0"/>
              <a:t>Email, Pattern</a:t>
            </a:r>
          </a:p>
          <a:p>
            <a:pPr lvl="1"/>
            <a:r>
              <a:rPr lang="en-US" dirty="0" err="1" smtClean="0"/>
              <a:t>NotBlank</a:t>
            </a:r>
            <a:endParaRPr lang="en-US" dirty="0" smtClean="0"/>
          </a:p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/>
              <a:t>NotEmpty</a:t>
            </a:r>
            <a:r>
              <a:rPr lang="en-US" dirty="0"/>
              <a:t>, Size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smtClean="0"/>
              <a:t>Past, </a:t>
            </a:r>
            <a:r>
              <a:rPr lang="en-US" dirty="0" err="1" smtClean="0"/>
              <a:t>PastOrPresent</a:t>
            </a:r>
            <a:r>
              <a:rPr lang="en-US" dirty="0" smtClean="0"/>
              <a:t>, Future, </a:t>
            </a:r>
            <a:r>
              <a:rPr lang="en-US" dirty="0" err="1" smtClean="0"/>
              <a:t>FutureOrPresent</a:t>
            </a:r>
            <a:endParaRPr lang="en-US" dirty="0" smtClean="0"/>
          </a:p>
          <a:p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NotNull</a:t>
            </a:r>
            <a:r>
              <a:rPr lang="en-US" dirty="0" smtClean="0"/>
              <a:t>, </a:t>
            </a:r>
            <a:r>
              <a:rPr lang="en-US" dirty="0" err="1" smtClean="0"/>
              <a:t>AssertFalse</a:t>
            </a:r>
            <a:r>
              <a:rPr lang="en-US" dirty="0"/>
              <a:t>, </a:t>
            </a:r>
            <a:r>
              <a:rPr lang="en-US" dirty="0" err="1"/>
              <a:t>AssertTrue</a:t>
            </a:r>
            <a:r>
              <a:rPr lang="en-US" dirty="0"/>
              <a:t>, </a:t>
            </a:r>
            <a:r>
              <a:rPr lang="en-US" dirty="0" smtClean="0"/>
              <a:t>Null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743200"/>
            <a:ext cx="7400925" cy="1304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093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11484</TotalTime>
  <Words>865</Words>
  <Application>Microsoft Office PowerPoint</Application>
  <PresentationFormat>Widescreen</PresentationFormat>
  <Paragraphs>220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Advanced Thymeleaf</vt:lpstr>
      <vt:lpstr>Lesson Content</vt:lpstr>
      <vt:lpstr>PowerPoint Presentation</vt:lpstr>
      <vt:lpstr>Validation Case Study</vt:lpstr>
      <vt:lpstr>Validation Implementation</vt:lpstr>
      <vt:lpstr>Validation Implementation</vt:lpstr>
      <vt:lpstr>1. Form and Model</vt:lpstr>
      <vt:lpstr>1. Validation Model</vt:lpstr>
      <vt:lpstr>Validation Annotation</vt:lpstr>
      <vt:lpstr>2. Thymeleaf Form Template</vt:lpstr>
      <vt:lpstr>2. Thymeleaf Template Form</vt:lpstr>
      <vt:lpstr>3. Validation Controller</vt:lpstr>
      <vt:lpstr>4. Display Errors</vt:lpstr>
      <vt:lpstr>Using select box</vt:lpstr>
      <vt:lpstr>5. Error message resource</vt:lpstr>
      <vt:lpstr>PowerPoint Presentation</vt:lpstr>
      <vt:lpstr>PowerPoint Presentation</vt:lpstr>
      <vt:lpstr>Working with Template Fragments</vt:lpstr>
      <vt:lpstr>Thymeleaf Layout Attributes</vt:lpstr>
      <vt:lpstr>PowerPoint Presentation</vt:lpstr>
      <vt:lpstr>Code explain </vt:lpstr>
      <vt:lpstr>Layout Organization</vt:lpstr>
      <vt:lpstr>PowerPoint Presentation</vt:lpstr>
      <vt:lpstr>PowerPoint Presentation</vt:lpstr>
      <vt:lpstr>i18n Case Study</vt:lpstr>
      <vt:lpstr>I18n Implementation steps</vt:lpstr>
      <vt:lpstr>1. I18N Resources</vt:lpstr>
      <vt:lpstr>2. Cấu hình nạp tài nguyên đa ngôn ngữ vào hệ thống</vt:lpstr>
      <vt:lpstr>3. Cấu hình cách duy trì ngôn ngữ được chọn</vt:lpstr>
      <vt:lpstr>4. Hiển thị tài nguyên đa ngôn ngữ lên giao diện</vt:lpstr>
      <vt:lpstr>5. Cấu hình cách thức thay đổi ngôn ngữ</vt:lpstr>
      <vt:lpstr>6. Lựa chọn ngôn ngữ</vt:lpstr>
      <vt:lpstr>PowerPoint Presentation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1634</cp:revision>
  <dcterms:created xsi:type="dcterms:W3CDTF">2013-04-23T08:05:33Z</dcterms:created>
  <dcterms:modified xsi:type="dcterms:W3CDTF">2021-03-18T03:57:58Z</dcterms:modified>
</cp:coreProperties>
</file>