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9"/>
  </p:notesMasterIdLst>
  <p:sldIdLst>
    <p:sldId id="541" r:id="rId2"/>
    <p:sldId id="693" r:id="rId3"/>
    <p:sldId id="711" r:id="rId4"/>
    <p:sldId id="720" r:id="rId5"/>
    <p:sldId id="732" r:id="rId6"/>
    <p:sldId id="731" r:id="rId7"/>
    <p:sldId id="737" r:id="rId8"/>
    <p:sldId id="733" r:id="rId9"/>
    <p:sldId id="735" r:id="rId10"/>
    <p:sldId id="712" r:id="rId11"/>
    <p:sldId id="739" r:id="rId12"/>
    <p:sldId id="740" r:id="rId13"/>
    <p:sldId id="778" r:id="rId14"/>
    <p:sldId id="763" r:id="rId15"/>
    <p:sldId id="771" r:id="rId16"/>
    <p:sldId id="790" r:id="rId17"/>
    <p:sldId id="782" r:id="rId18"/>
    <p:sldId id="713" r:id="rId19"/>
    <p:sldId id="794" r:id="rId20"/>
    <p:sldId id="756" r:id="rId21"/>
    <p:sldId id="757" r:id="rId22"/>
    <p:sldId id="769" r:id="rId23"/>
    <p:sldId id="772" r:id="rId24"/>
    <p:sldId id="783" r:id="rId25"/>
    <p:sldId id="788" r:id="rId26"/>
    <p:sldId id="796" r:id="rId27"/>
    <p:sldId id="786" r:id="rId28"/>
    <p:sldId id="787" r:id="rId29"/>
    <p:sldId id="755" r:id="rId30"/>
    <p:sldId id="793" r:id="rId31"/>
    <p:sldId id="795" r:id="rId32"/>
    <p:sldId id="792" r:id="rId33"/>
    <p:sldId id="791" r:id="rId34"/>
    <p:sldId id="765" r:id="rId35"/>
    <p:sldId id="773" r:id="rId36"/>
    <p:sldId id="707" r:id="rId37"/>
    <p:sldId id="7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8F8F"/>
    <a:srgbClr val="FF5A33"/>
    <a:srgbClr val="FF9900"/>
    <a:srgbClr val="5C0000"/>
    <a:srgbClr val="F9F9F9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71" d="100"/>
          <a:sy n="71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CB819-52DA-49C3-A43B-E9B25D00089E}" type="doc">
      <dgm:prSet loTypeId="urn:microsoft.com/office/officeart/2005/8/layout/chevron2" loCatId="list" qsTypeId="urn:microsoft.com/office/officeart/2005/8/quickstyle/3d1" qsCatId="3D" csTypeId="urn:microsoft.com/office/officeart/2005/8/colors/colorful1" csCatId="colorful" phldr="1"/>
      <dgm:spPr>
        <a:scene3d>
          <a:camera prst="perspectiveRelaxedModerately"/>
          <a:lightRig rig="threePt" dir="t"/>
        </a:scene3d>
      </dgm:spPr>
      <dgm:t>
        <a:bodyPr/>
        <a:lstStyle/>
        <a:p>
          <a:endParaRPr lang="en-US"/>
        </a:p>
      </dgm:t>
    </dgm:pt>
    <dgm:pt modelId="{408E9CFE-02C4-4E9F-A2FF-1832087557B0}">
      <dgm:prSet phldrT="[Text]"/>
      <dgm:spPr/>
      <dgm:t>
        <a:bodyPr/>
        <a:lstStyle/>
        <a:p>
          <a:endParaRPr lang="en-US" dirty="0"/>
        </a:p>
      </dgm:t>
    </dgm:pt>
    <dgm:pt modelId="{DC1BC18E-999D-4194-801D-C051843625EF}" type="parTrans" cxnId="{72A7D383-D838-4A55-8688-AE3DB17EAA0F}">
      <dgm:prSet/>
      <dgm:spPr/>
      <dgm:t>
        <a:bodyPr/>
        <a:lstStyle/>
        <a:p>
          <a:endParaRPr lang="en-US"/>
        </a:p>
      </dgm:t>
    </dgm:pt>
    <dgm:pt modelId="{665F8B6B-8366-46BB-8E4E-2855AC696B9E}" type="sibTrans" cxnId="{72A7D383-D838-4A55-8688-AE3DB17EAA0F}">
      <dgm:prSet/>
      <dgm:spPr/>
      <dgm:t>
        <a:bodyPr/>
        <a:lstStyle/>
        <a:p>
          <a:endParaRPr lang="en-US"/>
        </a:p>
      </dgm:t>
    </dgm:pt>
    <dgm:pt modelId="{F0FCA8DC-1858-4727-B4F0-4A1DC746BB64}">
      <dgm:prSet/>
      <dgm:spPr/>
      <dgm:t>
        <a:bodyPr/>
        <a:lstStyle/>
        <a:p>
          <a:endParaRPr lang="en-US" dirty="0" smtClean="0"/>
        </a:p>
      </dgm:t>
    </dgm:pt>
    <dgm:pt modelId="{36DF7F89-3BE7-44E9-9DF7-609F9A17BCA1}" type="parTrans" cxnId="{AAD062EB-20C4-40F7-A215-12FF028DE866}">
      <dgm:prSet/>
      <dgm:spPr/>
      <dgm:t>
        <a:bodyPr/>
        <a:lstStyle/>
        <a:p>
          <a:endParaRPr lang="en-US"/>
        </a:p>
      </dgm:t>
    </dgm:pt>
    <dgm:pt modelId="{BF1B4DF2-CA0B-46A7-9905-FEA8ADCEE2CF}" type="sibTrans" cxnId="{AAD062EB-20C4-40F7-A215-12FF028DE866}">
      <dgm:prSet/>
      <dgm:spPr/>
      <dgm:t>
        <a:bodyPr/>
        <a:lstStyle/>
        <a:p>
          <a:endParaRPr lang="en-US"/>
        </a:p>
      </dgm:t>
    </dgm:pt>
    <dgm:pt modelId="{62AF463E-D08A-4070-B84F-85FC55496F0F}">
      <dgm:prSet/>
      <dgm:spPr/>
      <dgm:t>
        <a:bodyPr/>
        <a:lstStyle/>
        <a:p>
          <a:endParaRPr lang="en-US" dirty="0" smtClean="0"/>
        </a:p>
      </dgm:t>
    </dgm:pt>
    <dgm:pt modelId="{54958C46-C7D2-416A-89F1-C40182648191}" type="parTrans" cxnId="{77C7FB0E-DA59-480B-985B-87BD9265FBD8}">
      <dgm:prSet/>
      <dgm:spPr/>
      <dgm:t>
        <a:bodyPr/>
        <a:lstStyle/>
        <a:p>
          <a:endParaRPr lang="en-US"/>
        </a:p>
      </dgm:t>
    </dgm:pt>
    <dgm:pt modelId="{F9DFA2BD-BB3F-4912-90B1-FD4EF63543BA}" type="sibTrans" cxnId="{77C7FB0E-DA59-480B-985B-87BD9265FBD8}">
      <dgm:prSet/>
      <dgm:spPr/>
      <dgm:t>
        <a:bodyPr/>
        <a:lstStyle/>
        <a:p>
          <a:endParaRPr lang="en-US"/>
        </a:p>
      </dgm:t>
    </dgm:pt>
    <dgm:pt modelId="{0D4A9183-92CF-46F3-9D82-AB82E081A22B}">
      <dgm:prSet/>
      <dgm:spPr/>
      <dgm:t>
        <a:bodyPr/>
        <a:lstStyle/>
        <a:p>
          <a:endParaRPr lang="en-US" dirty="0" smtClean="0"/>
        </a:p>
      </dgm:t>
    </dgm:pt>
    <dgm:pt modelId="{0F5F7B65-62FF-492A-B444-8AD50AB10272}" type="parTrans" cxnId="{FDCB231B-32B7-4137-A92F-0629F0290315}">
      <dgm:prSet/>
      <dgm:spPr/>
      <dgm:t>
        <a:bodyPr/>
        <a:lstStyle/>
        <a:p>
          <a:endParaRPr lang="en-US"/>
        </a:p>
      </dgm:t>
    </dgm:pt>
    <dgm:pt modelId="{705D8592-5219-4944-B52C-BABE87FC10DE}" type="sibTrans" cxnId="{FDCB231B-32B7-4137-A92F-0629F0290315}">
      <dgm:prSet/>
      <dgm:spPr/>
      <dgm:t>
        <a:bodyPr/>
        <a:lstStyle/>
        <a:p>
          <a:endParaRPr lang="en-US"/>
        </a:p>
      </dgm:t>
    </dgm:pt>
    <dgm:pt modelId="{E9540FF1-03E6-4265-A238-8E38E40FDA37}">
      <dgm:prSet/>
      <dgm:spPr/>
      <dgm:t>
        <a:bodyPr/>
        <a:lstStyle/>
        <a:p>
          <a:endParaRPr lang="en-US" dirty="0" smtClean="0"/>
        </a:p>
      </dgm:t>
    </dgm:pt>
    <dgm:pt modelId="{14D1C6A4-94E7-4985-9489-3F3924EE8F84}" type="parTrans" cxnId="{77AF540F-75A9-4EF8-9313-8C7A11483FE7}">
      <dgm:prSet/>
      <dgm:spPr/>
      <dgm:t>
        <a:bodyPr/>
        <a:lstStyle/>
        <a:p>
          <a:endParaRPr lang="en-US"/>
        </a:p>
      </dgm:t>
    </dgm:pt>
    <dgm:pt modelId="{CB68C6F5-EDE6-43DA-8B0F-762E55D2DB1F}" type="sibTrans" cxnId="{77AF540F-75A9-4EF8-9313-8C7A11483FE7}">
      <dgm:prSet/>
      <dgm:spPr/>
      <dgm:t>
        <a:bodyPr/>
        <a:lstStyle/>
        <a:p>
          <a:endParaRPr lang="en-US"/>
        </a:p>
      </dgm:t>
    </dgm:pt>
    <dgm:pt modelId="{90125324-225C-450F-8526-8830EA784609}">
      <dgm:prSet phldrT="[Text]"/>
      <dgm:spPr/>
      <dgm:t>
        <a:bodyPr/>
        <a:lstStyle/>
        <a:p>
          <a:r>
            <a:rPr lang="en-US" dirty="0" smtClean="0"/>
            <a:t>Web Service &amp; REST API</a:t>
          </a:r>
          <a:endParaRPr lang="en-US" dirty="0"/>
        </a:p>
      </dgm:t>
    </dgm:pt>
    <dgm:pt modelId="{300EB151-7E58-4654-88CE-57481F95918E}" type="parTrans" cxnId="{9D91F42B-679F-4F5E-9A55-35EEAE67E775}">
      <dgm:prSet/>
      <dgm:spPr/>
      <dgm:t>
        <a:bodyPr/>
        <a:lstStyle/>
        <a:p>
          <a:endParaRPr lang="en-US"/>
        </a:p>
      </dgm:t>
    </dgm:pt>
    <dgm:pt modelId="{0B971D0A-4EEF-4A33-87E8-72728B5AE99A}" type="sibTrans" cxnId="{9D91F42B-679F-4F5E-9A55-35EEAE67E775}">
      <dgm:prSet/>
      <dgm:spPr/>
      <dgm:t>
        <a:bodyPr/>
        <a:lstStyle/>
        <a:p>
          <a:endParaRPr lang="en-US"/>
        </a:p>
      </dgm:t>
    </dgm:pt>
    <dgm:pt modelId="{A7D4E2F2-78E2-4E18-BA7A-80120D4D419A}">
      <dgm:prSet/>
      <dgm:spPr/>
      <dgm:t>
        <a:bodyPr/>
        <a:lstStyle/>
        <a:p>
          <a:r>
            <a:rPr lang="en-US" dirty="0" smtClean="0"/>
            <a:t>Firebase REST API</a:t>
          </a:r>
        </a:p>
      </dgm:t>
    </dgm:pt>
    <dgm:pt modelId="{685A0E23-BDF5-4E5F-A9B6-CF479DE898CD}" type="parTrans" cxnId="{D2739A47-C829-4EC4-A9EF-7AC32B0268DF}">
      <dgm:prSet/>
      <dgm:spPr/>
      <dgm:t>
        <a:bodyPr/>
        <a:lstStyle/>
        <a:p>
          <a:endParaRPr lang="en-US"/>
        </a:p>
      </dgm:t>
    </dgm:pt>
    <dgm:pt modelId="{1D63E920-715E-479F-834F-BD529C2A9CFF}" type="sibTrans" cxnId="{D2739A47-C829-4EC4-A9EF-7AC32B0268DF}">
      <dgm:prSet/>
      <dgm:spPr/>
      <dgm:t>
        <a:bodyPr/>
        <a:lstStyle/>
        <a:p>
          <a:endParaRPr lang="en-US"/>
        </a:p>
      </dgm:t>
    </dgm:pt>
    <dgm:pt modelId="{01432F15-D4B3-4666-9137-2372E034EFD1}">
      <dgm:prSet/>
      <dgm:spPr/>
      <dgm:t>
        <a:bodyPr/>
        <a:lstStyle/>
        <a:p>
          <a:r>
            <a:rPr lang="en-US" dirty="0" smtClean="0"/>
            <a:t>Consume REST API with Postman</a:t>
          </a:r>
        </a:p>
      </dgm:t>
    </dgm:pt>
    <dgm:pt modelId="{9FFAF45C-DDFA-493D-84DB-E96430842A4F}" type="parTrans" cxnId="{0CA1D986-9089-4FE3-B714-29D49E130825}">
      <dgm:prSet/>
      <dgm:spPr/>
      <dgm:t>
        <a:bodyPr/>
        <a:lstStyle/>
        <a:p>
          <a:endParaRPr lang="en-US"/>
        </a:p>
      </dgm:t>
    </dgm:pt>
    <dgm:pt modelId="{F84DF63F-A9DD-47DB-94A1-F975586EAC56}" type="sibTrans" cxnId="{0CA1D986-9089-4FE3-B714-29D49E130825}">
      <dgm:prSet/>
      <dgm:spPr/>
      <dgm:t>
        <a:bodyPr/>
        <a:lstStyle/>
        <a:p>
          <a:endParaRPr lang="en-US"/>
        </a:p>
      </dgm:t>
    </dgm:pt>
    <dgm:pt modelId="{076A9B51-8F00-46E5-9E95-03DBADCC05C4}">
      <dgm:prSet/>
      <dgm:spPr/>
      <dgm:t>
        <a:bodyPr/>
        <a:lstStyle/>
        <a:p>
          <a:r>
            <a:rPr lang="en-US" dirty="0" smtClean="0"/>
            <a:t>Consume REST API with AngularJS</a:t>
          </a:r>
        </a:p>
      </dgm:t>
    </dgm:pt>
    <dgm:pt modelId="{896A0477-E293-4ADF-8D40-BE4F9CD6E53A}" type="parTrans" cxnId="{9329708A-6B4B-47B4-9801-BE93241DB930}">
      <dgm:prSet/>
      <dgm:spPr/>
      <dgm:t>
        <a:bodyPr/>
        <a:lstStyle/>
        <a:p>
          <a:endParaRPr lang="en-US"/>
        </a:p>
      </dgm:t>
    </dgm:pt>
    <dgm:pt modelId="{F5E7AB62-B147-40B6-9BBE-7037EB228D0F}" type="sibTrans" cxnId="{9329708A-6B4B-47B4-9801-BE93241DB930}">
      <dgm:prSet/>
      <dgm:spPr/>
      <dgm:t>
        <a:bodyPr/>
        <a:lstStyle/>
        <a:p>
          <a:endParaRPr lang="en-US"/>
        </a:p>
      </dgm:t>
    </dgm:pt>
    <dgm:pt modelId="{0B04E608-2C7A-4C54-B7B0-F17FB6D40566}">
      <dgm:prSet/>
      <dgm:spPr/>
      <dgm:t>
        <a:bodyPr/>
        <a:lstStyle/>
        <a:p>
          <a:r>
            <a:rPr lang="en-US" dirty="0" smtClean="0"/>
            <a:t>Consume REST API with java.net.URL</a:t>
          </a:r>
        </a:p>
      </dgm:t>
    </dgm:pt>
    <dgm:pt modelId="{D77C038B-1ECD-46BC-A435-E62AD30F2E5C}" type="parTrans" cxnId="{F591A2D5-1F44-4B70-B3E5-7E97221C5AE0}">
      <dgm:prSet/>
      <dgm:spPr/>
      <dgm:t>
        <a:bodyPr/>
        <a:lstStyle/>
        <a:p>
          <a:endParaRPr lang="en-US"/>
        </a:p>
      </dgm:t>
    </dgm:pt>
    <dgm:pt modelId="{9FA17009-6F29-42D7-82EC-BD9B68D85B6D}" type="sibTrans" cxnId="{F591A2D5-1F44-4B70-B3E5-7E97221C5AE0}">
      <dgm:prSet/>
      <dgm:spPr/>
      <dgm:t>
        <a:bodyPr/>
        <a:lstStyle/>
        <a:p>
          <a:endParaRPr lang="en-US"/>
        </a:p>
      </dgm:t>
    </dgm:pt>
    <dgm:pt modelId="{04D84EBF-06FD-4A58-B6DC-9CD6871E93C8}">
      <dgm:prSet/>
      <dgm:spPr/>
      <dgm:t>
        <a:bodyPr/>
        <a:lstStyle/>
        <a:p>
          <a:endParaRPr lang="en-US" dirty="0"/>
        </a:p>
      </dgm:t>
    </dgm:pt>
    <dgm:pt modelId="{59465958-477F-4A97-9C97-25C68D9F9986}" type="sibTrans" cxnId="{B4BC1A6B-E340-4EDB-9C28-25CB1DD0CEAC}">
      <dgm:prSet/>
      <dgm:spPr/>
      <dgm:t>
        <a:bodyPr/>
        <a:lstStyle/>
        <a:p>
          <a:endParaRPr lang="en-US"/>
        </a:p>
      </dgm:t>
    </dgm:pt>
    <dgm:pt modelId="{EBC10DEE-EB20-4167-A449-8A272FF4C597}" type="parTrans" cxnId="{B4BC1A6B-E340-4EDB-9C28-25CB1DD0CEAC}">
      <dgm:prSet/>
      <dgm:spPr/>
      <dgm:t>
        <a:bodyPr/>
        <a:lstStyle/>
        <a:p>
          <a:endParaRPr lang="en-US"/>
        </a:p>
      </dgm:t>
    </dgm:pt>
    <dgm:pt modelId="{500A4AC8-5A5F-403B-823A-009D614E4096}">
      <dgm:prSet/>
      <dgm:spPr/>
      <dgm:t>
        <a:bodyPr/>
        <a:lstStyle/>
        <a:p>
          <a:r>
            <a:rPr lang="en-US" dirty="0" smtClean="0"/>
            <a:t>Consume REST API with </a:t>
          </a:r>
          <a:r>
            <a:rPr lang="en-US" dirty="0" err="1" smtClean="0"/>
            <a:t>RestTemplate</a:t>
          </a:r>
          <a:endParaRPr lang="en-US" dirty="0"/>
        </a:p>
      </dgm:t>
    </dgm:pt>
    <dgm:pt modelId="{01AE829F-016C-4B55-B844-07C84631BD5C}" type="sibTrans" cxnId="{DC7B6192-EAB4-4638-B5D9-1A4B020DE42E}">
      <dgm:prSet/>
      <dgm:spPr/>
      <dgm:t>
        <a:bodyPr/>
        <a:lstStyle/>
        <a:p>
          <a:endParaRPr lang="en-US"/>
        </a:p>
      </dgm:t>
    </dgm:pt>
    <dgm:pt modelId="{9B551504-8225-4B92-A051-A8DEB0E648D9}" type="parTrans" cxnId="{DC7B6192-EAB4-4638-B5D9-1A4B020DE42E}">
      <dgm:prSet/>
      <dgm:spPr/>
      <dgm:t>
        <a:bodyPr/>
        <a:lstStyle/>
        <a:p>
          <a:endParaRPr lang="en-US"/>
        </a:p>
      </dgm:t>
    </dgm:pt>
    <dgm:pt modelId="{8178D5E9-81A5-4F57-A9E9-B5F004A13590}" type="pres">
      <dgm:prSet presAssocID="{1B2CB819-52DA-49C3-A43B-E9B25D0008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BB5AA0-3907-440B-B9D9-EDA105F8E0E4}" type="pres">
      <dgm:prSet presAssocID="{408E9CFE-02C4-4E9F-A2FF-1832087557B0}" presName="composite" presStyleCnt="0"/>
      <dgm:spPr/>
      <dgm:t>
        <a:bodyPr/>
        <a:lstStyle/>
        <a:p>
          <a:endParaRPr lang="en-US"/>
        </a:p>
      </dgm:t>
    </dgm:pt>
    <dgm:pt modelId="{DEBC3C83-F447-452B-8B12-5512938C0067}" type="pres">
      <dgm:prSet presAssocID="{408E9CFE-02C4-4E9F-A2FF-1832087557B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6DBFE-A69D-4B2C-B316-36FFCBB21C93}" type="pres">
      <dgm:prSet presAssocID="{408E9CFE-02C4-4E9F-A2FF-1832087557B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97A43-92A7-400C-9BCB-C8452A925896}" type="pres">
      <dgm:prSet presAssocID="{665F8B6B-8366-46BB-8E4E-2855AC696B9E}" presName="sp" presStyleCnt="0"/>
      <dgm:spPr/>
      <dgm:t>
        <a:bodyPr/>
        <a:lstStyle/>
        <a:p>
          <a:endParaRPr lang="en-US"/>
        </a:p>
      </dgm:t>
    </dgm:pt>
    <dgm:pt modelId="{E3661B00-EC8E-4A46-AB82-9A3F6904D699}" type="pres">
      <dgm:prSet presAssocID="{F0FCA8DC-1858-4727-B4F0-4A1DC746BB64}" presName="composite" presStyleCnt="0"/>
      <dgm:spPr/>
      <dgm:t>
        <a:bodyPr/>
        <a:lstStyle/>
        <a:p>
          <a:endParaRPr lang="en-US"/>
        </a:p>
      </dgm:t>
    </dgm:pt>
    <dgm:pt modelId="{62FD2259-EC44-4998-A137-58ECEA4A4805}" type="pres">
      <dgm:prSet presAssocID="{F0FCA8DC-1858-4727-B4F0-4A1DC746BB6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8906-30A0-48CD-8537-868A9EFC06ED}" type="pres">
      <dgm:prSet presAssocID="{F0FCA8DC-1858-4727-B4F0-4A1DC746BB6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C68C-48EC-40D4-BF81-B2D2FBCF7CB1}" type="pres">
      <dgm:prSet presAssocID="{BF1B4DF2-CA0B-46A7-9905-FEA8ADCEE2CF}" presName="sp" presStyleCnt="0"/>
      <dgm:spPr/>
      <dgm:t>
        <a:bodyPr/>
        <a:lstStyle/>
        <a:p>
          <a:endParaRPr lang="en-US"/>
        </a:p>
      </dgm:t>
    </dgm:pt>
    <dgm:pt modelId="{EF1D97BC-B6B4-43AE-A8E0-79641828E590}" type="pres">
      <dgm:prSet presAssocID="{62AF463E-D08A-4070-B84F-85FC55496F0F}" presName="composite" presStyleCnt="0"/>
      <dgm:spPr/>
      <dgm:t>
        <a:bodyPr/>
        <a:lstStyle/>
        <a:p>
          <a:endParaRPr lang="en-US"/>
        </a:p>
      </dgm:t>
    </dgm:pt>
    <dgm:pt modelId="{BD682613-F2A0-444B-A4B4-3EFCCA0C0A01}" type="pres">
      <dgm:prSet presAssocID="{62AF463E-D08A-4070-B84F-85FC55496F0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BE872-6339-4468-9BE7-8B5315676CD2}" type="pres">
      <dgm:prSet presAssocID="{62AF463E-D08A-4070-B84F-85FC55496F0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489A2-0F54-4FE3-84D8-84D8EFF025FC}" type="pres">
      <dgm:prSet presAssocID="{F9DFA2BD-BB3F-4912-90B1-FD4EF63543BA}" presName="sp" presStyleCnt="0"/>
      <dgm:spPr/>
      <dgm:t>
        <a:bodyPr/>
        <a:lstStyle/>
        <a:p>
          <a:endParaRPr lang="en-US"/>
        </a:p>
      </dgm:t>
    </dgm:pt>
    <dgm:pt modelId="{3BE90BA1-CEBF-49E5-90C6-EE53B6627EFF}" type="pres">
      <dgm:prSet presAssocID="{0D4A9183-92CF-46F3-9D82-AB82E081A22B}" presName="composite" presStyleCnt="0"/>
      <dgm:spPr/>
      <dgm:t>
        <a:bodyPr/>
        <a:lstStyle/>
        <a:p>
          <a:endParaRPr lang="en-US"/>
        </a:p>
      </dgm:t>
    </dgm:pt>
    <dgm:pt modelId="{6CDEA18C-A625-4472-A8F2-04A6B94CB111}" type="pres">
      <dgm:prSet presAssocID="{0D4A9183-92CF-46F3-9D82-AB82E081A22B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8BC-893E-4843-A245-0085968183A7}" type="pres">
      <dgm:prSet presAssocID="{0D4A9183-92CF-46F3-9D82-AB82E081A22B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772EB-D45A-435F-AA15-EAE38F58D8E7}" type="pres">
      <dgm:prSet presAssocID="{705D8592-5219-4944-B52C-BABE87FC10DE}" presName="sp" presStyleCnt="0"/>
      <dgm:spPr/>
      <dgm:t>
        <a:bodyPr/>
        <a:lstStyle/>
        <a:p>
          <a:endParaRPr lang="en-US"/>
        </a:p>
      </dgm:t>
    </dgm:pt>
    <dgm:pt modelId="{10138205-6379-4A75-AC6C-EF6D88741F46}" type="pres">
      <dgm:prSet presAssocID="{E9540FF1-03E6-4265-A238-8E38E40FDA37}" presName="composite" presStyleCnt="0"/>
      <dgm:spPr/>
      <dgm:t>
        <a:bodyPr/>
        <a:lstStyle/>
        <a:p>
          <a:endParaRPr lang="en-US"/>
        </a:p>
      </dgm:t>
    </dgm:pt>
    <dgm:pt modelId="{BD4C9C23-CA25-40A1-8058-B50626D60EF9}" type="pres">
      <dgm:prSet presAssocID="{E9540FF1-03E6-4265-A238-8E38E40FDA37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F71EC-4888-41AD-A386-966797A5DA51}" type="pres">
      <dgm:prSet presAssocID="{E9540FF1-03E6-4265-A238-8E38E40FDA37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5085A-CDDB-4267-9760-F16E6957464C}" type="pres">
      <dgm:prSet presAssocID="{CB68C6F5-EDE6-43DA-8B0F-762E55D2DB1F}" presName="sp" presStyleCnt="0"/>
      <dgm:spPr/>
      <dgm:t>
        <a:bodyPr/>
        <a:lstStyle/>
        <a:p>
          <a:endParaRPr lang="en-US"/>
        </a:p>
      </dgm:t>
    </dgm:pt>
    <dgm:pt modelId="{FB12D3F6-50DC-41BE-89B1-2FA91CE88FD0}" type="pres">
      <dgm:prSet presAssocID="{04D84EBF-06FD-4A58-B6DC-9CD6871E93C8}" presName="composite" presStyleCnt="0"/>
      <dgm:spPr/>
      <dgm:t>
        <a:bodyPr/>
        <a:lstStyle/>
        <a:p>
          <a:endParaRPr lang="en-US"/>
        </a:p>
      </dgm:t>
    </dgm:pt>
    <dgm:pt modelId="{14930C88-C5A1-4F5C-8FF4-91C71EC650C0}" type="pres">
      <dgm:prSet presAssocID="{04D84EBF-06FD-4A58-B6DC-9CD6871E93C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3A52F-C30E-49D2-8105-1D83852F7265}" type="pres">
      <dgm:prSet presAssocID="{04D84EBF-06FD-4A58-B6DC-9CD6871E93C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8CAB7-9AEA-4ADD-B2A2-FC60DBD610EA}" type="presOf" srcId="{0B04E608-2C7A-4C54-B7B0-F17FB6D40566}" destId="{7D3F71EC-4888-41AD-A386-966797A5DA51}" srcOrd="0" destOrd="0" presId="urn:microsoft.com/office/officeart/2005/8/layout/chevron2"/>
    <dgm:cxn modelId="{B4BC1A6B-E340-4EDB-9C28-25CB1DD0CEAC}" srcId="{1B2CB819-52DA-49C3-A43B-E9B25D00089E}" destId="{04D84EBF-06FD-4A58-B6DC-9CD6871E93C8}" srcOrd="5" destOrd="0" parTransId="{EBC10DEE-EB20-4167-A449-8A272FF4C597}" sibTransId="{59465958-477F-4A97-9C97-25C68D9F9986}"/>
    <dgm:cxn modelId="{86460581-5471-4368-985E-9DFF1CA25E0E}" type="presOf" srcId="{F0FCA8DC-1858-4727-B4F0-4A1DC746BB64}" destId="{62FD2259-EC44-4998-A137-58ECEA4A4805}" srcOrd="0" destOrd="0" presId="urn:microsoft.com/office/officeart/2005/8/layout/chevron2"/>
    <dgm:cxn modelId="{AAD062EB-20C4-40F7-A215-12FF028DE866}" srcId="{1B2CB819-52DA-49C3-A43B-E9B25D00089E}" destId="{F0FCA8DC-1858-4727-B4F0-4A1DC746BB64}" srcOrd="1" destOrd="0" parTransId="{36DF7F89-3BE7-44E9-9DF7-609F9A17BCA1}" sibTransId="{BF1B4DF2-CA0B-46A7-9905-FEA8ADCEE2CF}"/>
    <dgm:cxn modelId="{AFDC51D9-3298-414B-B8D8-213879DACABF}" type="presOf" srcId="{04D84EBF-06FD-4A58-B6DC-9CD6871E93C8}" destId="{14930C88-C5A1-4F5C-8FF4-91C71EC650C0}" srcOrd="0" destOrd="0" presId="urn:microsoft.com/office/officeart/2005/8/layout/chevron2"/>
    <dgm:cxn modelId="{F591A2D5-1F44-4B70-B3E5-7E97221C5AE0}" srcId="{E9540FF1-03E6-4265-A238-8E38E40FDA37}" destId="{0B04E608-2C7A-4C54-B7B0-F17FB6D40566}" srcOrd="0" destOrd="0" parTransId="{D77C038B-1ECD-46BC-A435-E62AD30F2E5C}" sibTransId="{9FA17009-6F29-42D7-82EC-BD9B68D85B6D}"/>
    <dgm:cxn modelId="{F6552AF2-0A59-4AE8-BEB4-FADE53B1F337}" type="presOf" srcId="{408E9CFE-02C4-4E9F-A2FF-1832087557B0}" destId="{DEBC3C83-F447-452B-8B12-5512938C0067}" srcOrd="0" destOrd="0" presId="urn:microsoft.com/office/officeart/2005/8/layout/chevron2"/>
    <dgm:cxn modelId="{1FCC4AC3-249E-488A-895F-D0A3D769B098}" type="presOf" srcId="{62AF463E-D08A-4070-B84F-85FC55496F0F}" destId="{BD682613-F2A0-444B-A4B4-3EFCCA0C0A01}" srcOrd="0" destOrd="0" presId="urn:microsoft.com/office/officeart/2005/8/layout/chevron2"/>
    <dgm:cxn modelId="{F9E0BD9A-C54B-45A6-96B6-697636AD1DD5}" type="presOf" srcId="{0D4A9183-92CF-46F3-9D82-AB82E081A22B}" destId="{6CDEA18C-A625-4472-A8F2-04A6B94CB111}" srcOrd="0" destOrd="0" presId="urn:microsoft.com/office/officeart/2005/8/layout/chevron2"/>
    <dgm:cxn modelId="{9329708A-6B4B-47B4-9801-BE93241DB930}" srcId="{0D4A9183-92CF-46F3-9D82-AB82E081A22B}" destId="{076A9B51-8F00-46E5-9E95-03DBADCC05C4}" srcOrd="0" destOrd="0" parTransId="{896A0477-E293-4ADF-8D40-BE4F9CD6E53A}" sibTransId="{F5E7AB62-B147-40B6-9BBE-7037EB228D0F}"/>
    <dgm:cxn modelId="{11AD355E-648C-4604-B641-9574A920559D}" type="presOf" srcId="{076A9B51-8F00-46E5-9E95-03DBADCC05C4}" destId="{0E1538BC-893E-4843-A245-0085968183A7}" srcOrd="0" destOrd="0" presId="urn:microsoft.com/office/officeart/2005/8/layout/chevron2"/>
    <dgm:cxn modelId="{C1C832A0-7364-47A8-8C99-50C5BDB5109D}" type="presOf" srcId="{E9540FF1-03E6-4265-A238-8E38E40FDA37}" destId="{BD4C9C23-CA25-40A1-8058-B50626D60EF9}" srcOrd="0" destOrd="0" presId="urn:microsoft.com/office/officeart/2005/8/layout/chevron2"/>
    <dgm:cxn modelId="{020A8C39-1980-4D84-A101-A1ABCA4E0D53}" type="presOf" srcId="{500A4AC8-5A5F-403B-823A-009D614E4096}" destId="{FAA3A52F-C30E-49D2-8105-1D83852F7265}" srcOrd="0" destOrd="0" presId="urn:microsoft.com/office/officeart/2005/8/layout/chevron2"/>
    <dgm:cxn modelId="{D2739A47-C829-4EC4-A9EF-7AC32B0268DF}" srcId="{F0FCA8DC-1858-4727-B4F0-4A1DC746BB64}" destId="{A7D4E2F2-78E2-4E18-BA7A-80120D4D419A}" srcOrd="0" destOrd="0" parTransId="{685A0E23-BDF5-4E5F-A9B6-CF479DE898CD}" sibTransId="{1D63E920-715E-479F-834F-BD529C2A9CFF}"/>
    <dgm:cxn modelId="{77AF540F-75A9-4EF8-9313-8C7A11483FE7}" srcId="{1B2CB819-52DA-49C3-A43B-E9B25D00089E}" destId="{E9540FF1-03E6-4265-A238-8E38E40FDA37}" srcOrd="4" destOrd="0" parTransId="{14D1C6A4-94E7-4985-9489-3F3924EE8F84}" sibTransId="{CB68C6F5-EDE6-43DA-8B0F-762E55D2DB1F}"/>
    <dgm:cxn modelId="{DC7B6192-EAB4-4638-B5D9-1A4B020DE42E}" srcId="{04D84EBF-06FD-4A58-B6DC-9CD6871E93C8}" destId="{500A4AC8-5A5F-403B-823A-009D614E4096}" srcOrd="0" destOrd="0" parTransId="{9B551504-8225-4B92-A051-A8DEB0E648D9}" sibTransId="{01AE829F-016C-4B55-B844-07C84631BD5C}"/>
    <dgm:cxn modelId="{FC8F435B-26A4-47FC-A8D2-A12AFE70D955}" type="presOf" srcId="{90125324-225C-450F-8526-8830EA784609}" destId="{0CA6DBFE-A69D-4B2C-B316-36FFCBB21C93}" srcOrd="0" destOrd="0" presId="urn:microsoft.com/office/officeart/2005/8/layout/chevron2"/>
    <dgm:cxn modelId="{9D91F42B-679F-4F5E-9A55-35EEAE67E775}" srcId="{408E9CFE-02C4-4E9F-A2FF-1832087557B0}" destId="{90125324-225C-450F-8526-8830EA784609}" srcOrd="0" destOrd="0" parTransId="{300EB151-7E58-4654-88CE-57481F95918E}" sibTransId="{0B971D0A-4EEF-4A33-87E8-72728B5AE99A}"/>
    <dgm:cxn modelId="{72A7D383-D838-4A55-8688-AE3DB17EAA0F}" srcId="{1B2CB819-52DA-49C3-A43B-E9B25D00089E}" destId="{408E9CFE-02C4-4E9F-A2FF-1832087557B0}" srcOrd="0" destOrd="0" parTransId="{DC1BC18E-999D-4194-801D-C051843625EF}" sibTransId="{665F8B6B-8366-46BB-8E4E-2855AC696B9E}"/>
    <dgm:cxn modelId="{77C7FB0E-DA59-480B-985B-87BD9265FBD8}" srcId="{1B2CB819-52DA-49C3-A43B-E9B25D00089E}" destId="{62AF463E-D08A-4070-B84F-85FC55496F0F}" srcOrd="2" destOrd="0" parTransId="{54958C46-C7D2-416A-89F1-C40182648191}" sibTransId="{F9DFA2BD-BB3F-4912-90B1-FD4EF63543BA}"/>
    <dgm:cxn modelId="{FDCB231B-32B7-4137-A92F-0629F0290315}" srcId="{1B2CB819-52DA-49C3-A43B-E9B25D00089E}" destId="{0D4A9183-92CF-46F3-9D82-AB82E081A22B}" srcOrd="3" destOrd="0" parTransId="{0F5F7B65-62FF-492A-B444-8AD50AB10272}" sibTransId="{705D8592-5219-4944-B52C-BABE87FC10DE}"/>
    <dgm:cxn modelId="{03DD840B-4AE6-45EB-B7E0-5E5CEE9780CB}" type="presOf" srcId="{1B2CB819-52DA-49C3-A43B-E9B25D00089E}" destId="{8178D5E9-81A5-4F57-A9E9-B5F004A13590}" srcOrd="0" destOrd="0" presId="urn:microsoft.com/office/officeart/2005/8/layout/chevron2"/>
    <dgm:cxn modelId="{0CA1D986-9089-4FE3-B714-29D49E130825}" srcId="{62AF463E-D08A-4070-B84F-85FC55496F0F}" destId="{01432F15-D4B3-4666-9137-2372E034EFD1}" srcOrd="0" destOrd="0" parTransId="{9FFAF45C-DDFA-493D-84DB-E96430842A4F}" sibTransId="{F84DF63F-A9DD-47DB-94A1-F975586EAC56}"/>
    <dgm:cxn modelId="{4D509182-4517-4844-B0DF-BC43C02C6F97}" type="presOf" srcId="{01432F15-D4B3-4666-9137-2372E034EFD1}" destId="{14DBE872-6339-4468-9BE7-8B5315676CD2}" srcOrd="0" destOrd="0" presId="urn:microsoft.com/office/officeart/2005/8/layout/chevron2"/>
    <dgm:cxn modelId="{429525EE-F504-4F86-BB32-F3B8B84981E5}" type="presOf" srcId="{A7D4E2F2-78E2-4E18-BA7A-80120D4D419A}" destId="{17E28906-30A0-48CD-8537-868A9EFC06ED}" srcOrd="0" destOrd="0" presId="urn:microsoft.com/office/officeart/2005/8/layout/chevron2"/>
    <dgm:cxn modelId="{0A300EF5-F2C0-452C-9DB4-62E27D590DB0}" type="presParOf" srcId="{8178D5E9-81A5-4F57-A9E9-B5F004A13590}" destId="{9CBB5AA0-3907-440B-B9D9-EDA105F8E0E4}" srcOrd="0" destOrd="0" presId="urn:microsoft.com/office/officeart/2005/8/layout/chevron2"/>
    <dgm:cxn modelId="{6CEF3FDD-A529-44FB-8B78-384082A40869}" type="presParOf" srcId="{9CBB5AA0-3907-440B-B9D9-EDA105F8E0E4}" destId="{DEBC3C83-F447-452B-8B12-5512938C0067}" srcOrd="0" destOrd="0" presId="urn:microsoft.com/office/officeart/2005/8/layout/chevron2"/>
    <dgm:cxn modelId="{09826610-8503-43CB-A232-124B5742903B}" type="presParOf" srcId="{9CBB5AA0-3907-440B-B9D9-EDA105F8E0E4}" destId="{0CA6DBFE-A69D-4B2C-B316-36FFCBB21C93}" srcOrd="1" destOrd="0" presId="urn:microsoft.com/office/officeart/2005/8/layout/chevron2"/>
    <dgm:cxn modelId="{F8C1C4A2-6FB1-41DF-99A1-3B4C3F179E55}" type="presParOf" srcId="{8178D5E9-81A5-4F57-A9E9-B5F004A13590}" destId="{07397A43-92A7-400C-9BCB-C8452A925896}" srcOrd="1" destOrd="0" presId="urn:microsoft.com/office/officeart/2005/8/layout/chevron2"/>
    <dgm:cxn modelId="{835E4813-0272-4BFD-BD0C-7E8AA73EBE4D}" type="presParOf" srcId="{8178D5E9-81A5-4F57-A9E9-B5F004A13590}" destId="{E3661B00-EC8E-4A46-AB82-9A3F6904D699}" srcOrd="2" destOrd="0" presId="urn:microsoft.com/office/officeart/2005/8/layout/chevron2"/>
    <dgm:cxn modelId="{A8C09320-8B24-4FEF-8ED5-2B2A4BE32110}" type="presParOf" srcId="{E3661B00-EC8E-4A46-AB82-9A3F6904D699}" destId="{62FD2259-EC44-4998-A137-58ECEA4A4805}" srcOrd="0" destOrd="0" presId="urn:microsoft.com/office/officeart/2005/8/layout/chevron2"/>
    <dgm:cxn modelId="{4F13F8C4-EEA4-48F3-919A-19D0CE9B44E8}" type="presParOf" srcId="{E3661B00-EC8E-4A46-AB82-9A3F6904D699}" destId="{17E28906-30A0-48CD-8537-868A9EFC06ED}" srcOrd="1" destOrd="0" presId="urn:microsoft.com/office/officeart/2005/8/layout/chevron2"/>
    <dgm:cxn modelId="{E510C25D-36EB-40D3-A3CB-846812B1B023}" type="presParOf" srcId="{8178D5E9-81A5-4F57-A9E9-B5F004A13590}" destId="{41EEC68C-48EC-40D4-BF81-B2D2FBCF7CB1}" srcOrd="3" destOrd="0" presId="urn:microsoft.com/office/officeart/2005/8/layout/chevron2"/>
    <dgm:cxn modelId="{5FB417A9-DF40-47AE-A6F5-C50458B6D017}" type="presParOf" srcId="{8178D5E9-81A5-4F57-A9E9-B5F004A13590}" destId="{EF1D97BC-B6B4-43AE-A8E0-79641828E590}" srcOrd="4" destOrd="0" presId="urn:microsoft.com/office/officeart/2005/8/layout/chevron2"/>
    <dgm:cxn modelId="{6317448A-62F5-494C-B526-DB38E5845C8B}" type="presParOf" srcId="{EF1D97BC-B6B4-43AE-A8E0-79641828E590}" destId="{BD682613-F2A0-444B-A4B4-3EFCCA0C0A01}" srcOrd="0" destOrd="0" presId="urn:microsoft.com/office/officeart/2005/8/layout/chevron2"/>
    <dgm:cxn modelId="{8B131B2A-5382-4806-9A81-6D0E07E4A592}" type="presParOf" srcId="{EF1D97BC-B6B4-43AE-A8E0-79641828E590}" destId="{14DBE872-6339-4468-9BE7-8B5315676CD2}" srcOrd="1" destOrd="0" presId="urn:microsoft.com/office/officeart/2005/8/layout/chevron2"/>
    <dgm:cxn modelId="{86112592-8A54-406D-B96B-CDB8B85C3201}" type="presParOf" srcId="{8178D5E9-81A5-4F57-A9E9-B5F004A13590}" destId="{E39489A2-0F54-4FE3-84D8-84D8EFF025FC}" srcOrd="5" destOrd="0" presId="urn:microsoft.com/office/officeart/2005/8/layout/chevron2"/>
    <dgm:cxn modelId="{36F36D41-5780-4EF0-B91D-C1A429A9E010}" type="presParOf" srcId="{8178D5E9-81A5-4F57-A9E9-B5F004A13590}" destId="{3BE90BA1-CEBF-49E5-90C6-EE53B6627EFF}" srcOrd="6" destOrd="0" presId="urn:microsoft.com/office/officeart/2005/8/layout/chevron2"/>
    <dgm:cxn modelId="{F3E99164-11FD-408B-BC06-D7186631A497}" type="presParOf" srcId="{3BE90BA1-CEBF-49E5-90C6-EE53B6627EFF}" destId="{6CDEA18C-A625-4472-A8F2-04A6B94CB111}" srcOrd="0" destOrd="0" presId="urn:microsoft.com/office/officeart/2005/8/layout/chevron2"/>
    <dgm:cxn modelId="{87CC0E26-E383-4BDB-9F4D-643930AFB6FA}" type="presParOf" srcId="{3BE90BA1-CEBF-49E5-90C6-EE53B6627EFF}" destId="{0E1538BC-893E-4843-A245-0085968183A7}" srcOrd="1" destOrd="0" presId="urn:microsoft.com/office/officeart/2005/8/layout/chevron2"/>
    <dgm:cxn modelId="{B93FE4C8-237D-4BC1-8820-8D4E7CDED38B}" type="presParOf" srcId="{8178D5E9-81A5-4F57-A9E9-B5F004A13590}" destId="{C36772EB-D45A-435F-AA15-EAE38F58D8E7}" srcOrd="7" destOrd="0" presId="urn:microsoft.com/office/officeart/2005/8/layout/chevron2"/>
    <dgm:cxn modelId="{E2580894-59A8-4887-9110-39DE619A87B7}" type="presParOf" srcId="{8178D5E9-81A5-4F57-A9E9-B5F004A13590}" destId="{10138205-6379-4A75-AC6C-EF6D88741F46}" srcOrd="8" destOrd="0" presId="urn:microsoft.com/office/officeart/2005/8/layout/chevron2"/>
    <dgm:cxn modelId="{9C0AEF0C-B78E-43B6-B267-251FFC2532AF}" type="presParOf" srcId="{10138205-6379-4A75-AC6C-EF6D88741F46}" destId="{BD4C9C23-CA25-40A1-8058-B50626D60EF9}" srcOrd="0" destOrd="0" presId="urn:microsoft.com/office/officeart/2005/8/layout/chevron2"/>
    <dgm:cxn modelId="{40370AD2-6CBB-431A-85C3-1B3A3CB7888D}" type="presParOf" srcId="{10138205-6379-4A75-AC6C-EF6D88741F46}" destId="{7D3F71EC-4888-41AD-A386-966797A5DA51}" srcOrd="1" destOrd="0" presId="urn:microsoft.com/office/officeart/2005/8/layout/chevron2"/>
    <dgm:cxn modelId="{D51514FF-E484-40A5-BD7E-A6D5D714B5C1}" type="presParOf" srcId="{8178D5E9-81A5-4F57-A9E9-B5F004A13590}" destId="{50F5085A-CDDB-4267-9760-F16E6957464C}" srcOrd="9" destOrd="0" presId="urn:microsoft.com/office/officeart/2005/8/layout/chevron2"/>
    <dgm:cxn modelId="{133B05C9-5085-4951-BD6E-2C1359B48587}" type="presParOf" srcId="{8178D5E9-81A5-4F57-A9E9-B5F004A13590}" destId="{FB12D3F6-50DC-41BE-89B1-2FA91CE88FD0}" srcOrd="10" destOrd="0" presId="urn:microsoft.com/office/officeart/2005/8/layout/chevron2"/>
    <dgm:cxn modelId="{47C3BB6D-6834-495C-BB86-4529997ACC09}" type="presParOf" srcId="{FB12D3F6-50DC-41BE-89B1-2FA91CE88FD0}" destId="{14930C88-C5A1-4F5C-8FF4-91C71EC650C0}" srcOrd="0" destOrd="0" presId="urn:microsoft.com/office/officeart/2005/8/layout/chevron2"/>
    <dgm:cxn modelId="{522795B8-A9B9-4615-A882-D3EA16BD194D}" type="presParOf" srcId="{FB12D3F6-50DC-41BE-89B1-2FA91CE88FD0}" destId="{FAA3A52F-C30E-49D2-8105-1D83852F72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64B93-CBAD-4804-9815-5E2FB6DF62E3}" type="doc">
      <dgm:prSet loTypeId="urn:microsoft.com/office/officeart/2005/8/layout/cycle4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13BCCE-6D81-4E6F-AA25-8713BBD8650C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E3E43C72-C15A-4108-88C2-7E91C7482270}" type="parTrans" cxnId="{260C00CE-18EF-4252-918C-FA308C0A6377}">
      <dgm:prSet/>
      <dgm:spPr/>
      <dgm:t>
        <a:bodyPr/>
        <a:lstStyle/>
        <a:p>
          <a:endParaRPr lang="en-US"/>
        </a:p>
      </dgm:t>
    </dgm:pt>
    <dgm:pt modelId="{145A86A3-9DAB-4800-889F-7231269AC508}" type="sibTrans" cxnId="{260C00CE-18EF-4252-918C-FA308C0A6377}">
      <dgm:prSet/>
      <dgm:spPr/>
      <dgm:t>
        <a:bodyPr/>
        <a:lstStyle/>
        <a:p>
          <a:endParaRPr lang="en-US"/>
        </a:p>
      </dgm:t>
    </dgm:pt>
    <dgm:pt modelId="{88F629D2-C69C-4FD8-AF2F-80A60E20CD87}">
      <dgm:prSet phldrT="[Text]"/>
      <dgm:spPr/>
      <dgm:t>
        <a:bodyPr/>
        <a:lstStyle/>
        <a:p>
          <a:r>
            <a:rPr lang="en-US" dirty="0" smtClean="0"/>
            <a:t>get().then().catch()</a:t>
          </a:r>
          <a:endParaRPr lang="en-US" dirty="0"/>
        </a:p>
      </dgm:t>
    </dgm:pt>
    <dgm:pt modelId="{68972869-7201-4D5A-842B-B91AD3E9895F}" type="parTrans" cxnId="{A59ACA14-8746-4B42-81CB-3FAE0F976812}">
      <dgm:prSet/>
      <dgm:spPr/>
      <dgm:t>
        <a:bodyPr/>
        <a:lstStyle/>
        <a:p>
          <a:endParaRPr lang="en-US"/>
        </a:p>
      </dgm:t>
    </dgm:pt>
    <dgm:pt modelId="{5A176B0E-73A4-42E4-A510-C7FDEB8F6BB3}" type="sibTrans" cxnId="{A59ACA14-8746-4B42-81CB-3FAE0F976812}">
      <dgm:prSet/>
      <dgm:spPr/>
      <dgm:t>
        <a:bodyPr/>
        <a:lstStyle/>
        <a:p>
          <a:endParaRPr lang="en-US"/>
        </a:p>
      </dgm:t>
    </dgm:pt>
    <dgm:pt modelId="{CD2F2595-EB1E-48FA-A716-545CBE90CE41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082DF5D9-2309-4A07-BA5D-1D92062DA0CD}" type="parTrans" cxnId="{DA8A66D1-6741-4A80-A5FE-EB3D8D2B04E4}">
      <dgm:prSet/>
      <dgm:spPr/>
      <dgm:t>
        <a:bodyPr/>
        <a:lstStyle/>
        <a:p>
          <a:endParaRPr lang="en-US"/>
        </a:p>
      </dgm:t>
    </dgm:pt>
    <dgm:pt modelId="{6BA7BF0D-7190-4FD4-9728-3EBFB90E4AA0}" type="sibTrans" cxnId="{DA8A66D1-6741-4A80-A5FE-EB3D8D2B04E4}">
      <dgm:prSet/>
      <dgm:spPr/>
      <dgm:t>
        <a:bodyPr/>
        <a:lstStyle/>
        <a:p>
          <a:endParaRPr lang="en-US"/>
        </a:p>
      </dgm:t>
    </dgm:pt>
    <dgm:pt modelId="{C8DB6C30-EA2E-462F-B9E3-7695A2794CC4}">
      <dgm:prSet phldrT="[Text]"/>
      <dgm:spPr/>
      <dgm:t>
        <a:bodyPr/>
        <a:lstStyle/>
        <a:p>
          <a:r>
            <a:rPr lang="en-US" dirty="0" smtClean="0"/>
            <a:t>post().then().catch()</a:t>
          </a:r>
          <a:endParaRPr lang="en-US" dirty="0"/>
        </a:p>
      </dgm:t>
    </dgm:pt>
    <dgm:pt modelId="{65E222DF-E857-4DBF-BEBB-FC7AB4633D32}" type="parTrans" cxnId="{C118762B-6300-43C3-9A2A-6FEE08CBA3A1}">
      <dgm:prSet/>
      <dgm:spPr/>
      <dgm:t>
        <a:bodyPr/>
        <a:lstStyle/>
        <a:p>
          <a:endParaRPr lang="en-US"/>
        </a:p>
      </dgm:t>
    </dgm:pt>
    <dgm:pt modelId="{EFE1C6ED-DAAF-49AB-AAA3-74149DB74315}" type="sibTrans" cxnId="{C118762B-6300-43C3-9A2A-6FEE08CBA3A1}">
      <dgm:prSet/>
      <dgm:spPr/>
      <dgm:t>
        <a:bodyPr/>
        <a:lstStyle/>
        <a:p>
          <a:endParaRPr lang="en-US"/>
        </a:p>
      </dgm:t>
    </dgm:pt>
    <dgm:pt modelId="{9F3F786B-CCAC-497C-9E96-FE359E893A5C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0F7F1916-8727-4046-A190-B9470818941E}" type="parTrans" cxnId="{AE88B710-1351-40F9-B203-9278E7DDAEF2}">
      <dgm:prSet/>
      <dgm:spPr/>
      <dgm:t>
        <a:bodyPr/>
        <a:lstStyle/>
        <a:p>
          <a:endParaRPr lang="en-US"/>
        </a:p>
      </dgm:t>
    </dgm:pt>
    <dgm:pt modelId="{D87B52D1-4447-4AC1-B03F-B9A468F6E0FF}" type="sibTrans" cxnId="{AE88B710-1351-40F9-B203-9278E7DDAEF2}">
      <dgm:prSet/>
      <dgm:spPr/>
      <dgm:t>
        <a:bodyPr/>
        <a:lstStyle/>
        <a:p>
          <a:endParaRPr lang="en-US"/>
        </a:p>
      </dgm:t>
    </dgm:pt>
    <dgm:pt modelId="{AF66CB52-D4F8-49CE-A910-321BCA2F983C}">
      <dgm:prSet phldrT="[Text]"/>
      <dgm:spPr/>
      <dgm:t>
        <a:bodyPr/>
        <a:lstStyle/>
        <a:p>
          <a:r>
            <a:rPr lang="en-US" dirty="0" smtClean="0"/>
            <a:t>put().then().catch()</a:t>
          </a:r>
          <a:endParaRPr lang="en-US" dirty="0"/>
        </a:p>
      </dgm:t>
    </dgm:pt>
    <dgm:pt modelId="{7260DCA1-1C39-4D4C-902F-7369706BABAA}" type="parTrans" cxnId="{ADCE86ED-292D-4B14-8A00-D7BD3A97D04A}">
      <dgm:prSet/>
      <dgm:spPr/>
      <dgm:t>
        <a:bodyPr/>
        <a:lstStyle/>
        <a:p>
          <a:endParaRPr lang="en-US"/>
        </a:p>
      </dgm:t>
    </dgm:pt>
    <dgm:pt modelId="{B07AC792-C1FD-4C2D-B3C0-2AE4B7FE26E4}" type="sibTrans" cxnId="{ADCE86ED-292D-4B14-8A00-D7BD3A97D04A}">
      <dgm:prSet/>
      <dgm:spPr/>
      <dgm:t>
        <a:bodyPr/>
        <a:lstStyle/>
        <a:p>
          <a:endParaRPr lang="en-US"/>
        </a:p>
      </dgm:t>
    </dgm:pt>
    <dgm:pt modelId="{00B9D670-6E1C-4DD9-8F93-B6E01A645605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6BC329E5-90CA-4302-BF53-93B23A317002}" type="parTrans" cxnId="{D6C31E5C-3A99-4B66-8933-16C9C96B12CE}">
      <dgm:prSet/>
      <dgm:spPr/>
      <dgm:t>
        <a:bodyPr/>
        <a:lstStyle/>
        <a:p>
          <a:endParaRPr lang="en-US"/>
        </a:p>
      </dgm:t>
    </dgm:pt>
    <dgm:pt modelId="{4F28B019-6CA2-496C-8B85-F45EA5EE9B6E}" type="sibTrans" cxnId="{D6C31E5C-3A99-4B66-8933-16C9C96B12CE}">
      <dgm:prSet/>
      <dgm:spPr/>
      <dgm:t>
        <a:bodyPr/>
        <a:lstStyle/>
        <a:p>
          <a:endParaRPr lang="en-US"/>
        </a:p>
      </dgm:t>
    </dgm:pt>
    <dgm:pt modelId="{86A45D13-51D7-4C05-94D7-A6AFFDD494A1}">
      <dgm:prSet phldrT="[Text]"/>
      <dgm:spPr/>
      <dgm:t>
        <a:bodyPr/>
        <a:lstStyle/>
        <a:p>
          <a:r>
            <a:rPr lang="en-US" dirty="0" smtClean="0"/>
            <a:t>delete().then().catch()</a:t>
          </a:r>
          <a:endParaRPr lang="en-US" dirty="0"/>
        </a:p>
      </dgm:t>
    </dgm:pt>
    <dgm:pt modelId="{CE8BF96D-91B2-4B03-9C5E-E4CAFCC6BCC1}" type="parTrans" cxnId="{3ABEDE45-3122-4007-899A-7118F71758F2}">
      <dgm:prSet/>
      <dgm:spPr/>
      <dgm:t>
        <a:bodyPr/>
        <a:lstStyle/>
        <a:p>
          <a:endParaRPr lang="en-US"/>
        </a:p>
      </dgm:t>
    </dgm:pt>
    <dgm:pt modelId="{DF072111-B992-4BF9-8A4E-3B989A6FD278}" type="sibTrans" cxnId="{3ABEDE45-3122-4007-899A-7118F71758F2}">
      <dgm:prSet/>
      <dgm:spPr/>
      <dgm:t>
        <a:bodyPr/>
        <a:lstStyle/>
        <a:p>
          <a:endParaRPr lang="en-US"/>
        </a:p>
      </dgm:t>
    </dgm:pt>
    <dgm:pt modelId="{8AED7566-00CC-4199-9C71-3DA933CA9334}" type="pres">
      <dgm:prSet presAssocID="{8EA64B93-CBAD-4804-9815-5E2FB6DF62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C84E75-7F36-4870-8C41-EB1A1DF4C950}" type="pres">
      <dgm:prSet presAssocID="{8EA64B93-CBAD-4804-9815-5E2FB6DF62E3}" presName="children" presStyleCnt="0"/>
      <dgm:spPr/>
    </dgm:pt>
    <dgm:pt modelId="{61A27C86-ADFA-4E00-B86D-6DD544D8EE92}" type="pres">
      <dgm:prSet presAssocID="{8EA64B93-CBAD-4804-9815-5E2FB6DF62E3}" presName="child1group" presStyleCnt="0"/>
      <dgm:spPr/>
    </dgm:pt>
    <dgm:pt modelId="{EB9B8061-8829-4CCB-B622-4D254B06A1F2}" type="pres">
      <dgm:prSet presAssocID="{8EA64B93-CBAD-4804-9815-5E2FB6DF62E3}" presName="child1" presStyleLbl="bgAcc1" presStyleIdx="0" presStyleCnt="4" custScaleX="178441" custLinFactNeighborX="-28467"/>
      <dgm:spPr/>
      <dgm:t>
        <a:bodyPr/>
        <a:lstStyle/>
        <a:p>
          <a:endParaRPr lang="en-US"/>
        </a:p>
      </dgm:t>
    </dgm:pt>
    <dgm:pt modelId="{BE1A1184-C073-4713-B9DD-FD8477364D57}" type="pres">
      <dgm:prSet presAssocID="{8EA64B93-CBAD-4804-9815-5E2FB6DF62E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5E1FD-5721-4CBB-85FB-A458F88BAD67}" type="pres">
      <dgm:prSet presAssocID="{8EA64B93-CBAD-4804-9815-5E2FB6DF62E3}" presName="child2group" presStyleCnt="0"/>
      <dgm:spPr/>
    </dgm:pt>
    <dgm:pt modelId="{9D342B61-788F-4E67-B1DB-AC23BF1F256E}" type="pres">
      <dgm:prSet presAssocID="{8EA64B93-CBAD-4804-9815-5E2FB6DF62E3}" presName="child2" presStyleLbl="bgAcc1" presStyleIdx="1" presStyleCnt="4" custScaleX="178441" custLinFactNeighborX="28467"/>
      <dgm:spPr/>
      <dgm:t>
        <a:bodyPr/>
        <a:lstStyle/>
        <a:p>
          <a:endParaRPr lang="en-US"/>
        </a:p>
      </dgm:t>
    </dgm:pt>
    <dgm:pt modelId="{E6DB4AAB-F754-481C-BB5E-B16B85A6960F}" type="pres">
      <dgm:prSet presAssocID="{8EA64B93-CBAD-4804-9815-5E2FB6DF62E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68EB6-150B-4958-B426-0C92AAC4163A}" type="pres">
      <dgm:prSet presAssocID="{8EA64B93-CBAD-4804-9815-5E2FB6DF62E3}" presName="child3group" presStyleCnt="0"/>
      <dgm:spPr/>
    </dgm:pt>
    <dgm:pt modelId="{92557906-9115-4158-AF69-03867257006A}" type="pres">
      <dgm:prSet presAssocID="{8EA64B93-CBAD-4804-9815-5E2FB6DF62E3}" presName="child3" presStyleLbl="bgAcc1" presStyleIdx="2" presStyleCnt="4" custScaleX="178441" custLinFactNeighborX="28467"/>
      <dgm:spPr/>
      <dgm:t>
        <a:bodyPr/>
        <a:lstStyle/>
        <a:p>
          <a:endParaRPr lang="en-US"/>
        </a:p>
      </dgm:t>
    </dgm:pt>
    <dgm:pt modelId="{76C240EA-7B12-4C9F-B214-F5D01AA5AF99}" type="pres">
      <dgm:prSet presAssocID="{8EA64B93-CBAD-4804-9815-5E2FB6DF62E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9F6B4-7F81-486B-A021-AB273B47A153}" type="pres">
      <dgm:prSet presAssocID="{8EA64B93-CBAD-4804-9815-5E2FB6DF62E3}" presName="child4group" presStyleCnt="0"/>
      <dgm:spPr/>
    </dgm:pt>
    <dgm:pt modelId="{A9D4BD66-36DB-40CD-B28F-9BAB1D9C1130}" type="pres">
      <dgm:prSet presAssocID="{8EA64B93-CBAD-4804-9815-5E2FB6DF62E3}" presName="child4" presStyleLbl="bgAcc1" presStyleIdx="3" presStyleCnt="4" custScaleX="178441" custLinFactNeighborX="-28467"/>
      <dgm:spPr/>
      <dgm:t>
        <a:bodyPr/>
        <a:lstStyle/>
        <a:p>
          <a:endParaRPr lang="en-US"/>
        </a:p>
      </dgm:t>
    </dgm:pt>
    <dgm:pt modelId="{E1AA2C72-CF78-4AF4-AE47-63638C4790BF}" type="pres">
      <dgm:prSet presAssocID="{8EA64B93-CBAD-4804-9815-5E2FB6DF62E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CD4DA-4119-40C0-A103-27657FC54764}" type="pres">
      <dgm:prSet presAssocID="{8EA64B93-CBAD-4804-9815-5E2FB6DF62E3}" presName="childPlaceholder" presStyleCnt="0"/>
      <dgm:spPr/>
    </dgm:pt>
    <dgm:pt modelId="{67452180-0716-4F38-AA87-094DC26FF63A}" type="pres">
      <dgm:prSet presAssocID="{8EA64B93-CBAD-4804-9815-5E2FB6DF62E3}" presName="circle" presStyleCnt="0"/>
      <dgm:spPr/>
    </dgm:pt>
    <dgm:pt modelId="{FEB0F871-2832-4848-B9C7-1D3BBFF50008}" type="pres">
      <dgm:prSet presAssocID="{8EA64B93-CBAD-4804-9815-5E2FB6DF62E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39A22-8FA5-4C26-B919-EC07CBAD34C8}" type="pres">
      <dgm:prSet presAssocID="{8EA64B93-CBAD-4804-9815-5E2FB6DF62E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65D7B-AB58-438F-8986-BA55A273B00C}" type="pres">
      <dgm:prSet presAssocID="{8EA64B93-CBAD-4804-9815-5E2FB6DF62E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B0B78-AE71-438B-A420-2246D50D1AEA}" type="pres">
      <dgm:prSet presAssocID="{8EA64B93-CBAD-4804-9815-5E2FB6DF62E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92862-211D-4A43-9D05-1B886DAD1A6D}" type="pres">
      <dgm:prSet presAssocID="{8EA64B93-CBAD-4804-9815-5E2FB6DF62E3}" presName="quadrantPlaceholder" presStyleCnt="0"/>
      <dgm:spPr/>
    </dgm:pt>
    <dgm:pt modelId="{B8648B97-E9C8-487B-B0FA-238EBD4A2828}" type="pres">
      <dgm:prSet presAssocID="{8EA64B93-CBAD-4804-9815-5E2FB6DF62E3}" presName="center1" presStyleLbl="fgShp" presStyleIdx="0" presStyleCnt="2"/>
      <dgm:spPr/>
    </dgm:pt>
    <dgm:pt modelId="{64F24EA5-67F0-418D-9705-C45CF63EF911}" type="pres">
      <dgm:prSet presAssocID="{8EA64B93-CBAD-4804-9815-5E2FB6DF62E3}" presName="center2" presStyleLbl="fgShp" presStyleIdx="1" presStyleCnt="2"/>
      <dgm:spPr/>
    </dgm:pt>
  </dgm:ptLst>
  <dgm:cxnLst>
    <dgm:cxn modelId="{46C8195C-7955-409E-A1FF-D8CAE734F147}" type="presOf" srcId="{00B9D670-6E1C-4DD9-8F93-B6E01A645605}" destId="{C87B0B78-AE71-438B-A420-2246D50D1AEA}" srcOrd="0" destOrd="0" presId="urn:microsoft.com/office/officeart/2005/8/layout/cycle4"/>
    <dgm:cxn modelId="{60E4FE0E-5A2E-48DC-A740-B045D461F7D0}" type="presOf" srcId="{8EA64B93-CBAD-4804-9815-5E2FB6DF62E3}" destId="{8AED7566-00CC-4199-9C71-3DA933CA9334}" srcOrd="0" destOrd="0" presId="urn:microsoft.com/office/officeart/2005/8/layout/cycle4"/>
    <dgm:cxn modelId="{2273EC2B-7D4D-4B29-8F47-AFE170034851}" type="presOf" srcId="{9F3F786B-CCAC-497C-9E96-FE359E893A5C}" destId="{80365D7B-AB58-438F-8986-BA55A273B00C}" srcOrd="0" destOrd="0" presId="urn:microsoft.com/office/officeart/2005/8/layout/cycle4"/>
    <dgm:cxn modelId="{1E0AC4C5-EB6E-4994-97F1-60DE74295335}" type="presOf" srcId="{AF66CB52-D4F8-49CE-A910-321BCA2F983C}" destId="{92557906-9115-4158-AF69-03867257006A}" srcOrd="0" destOrd="0" presId="urn:microsoft.com/office/officeart/2005/8/layout/cycle4"/>
    <dgm:cxn modelId="{260C00CE-18EF-4252-918C-FA308C0A6377}" srcId="{8EA64B93-CBAD-4804-9815-5E2FB6DF62E3}" destId="{F613BCCE-6D81-4E6F-AA25-8713BBD8650C}" srcOrd="0" destOrd="0" parTransId="{E3E43C72-C15A-4108-88C2-7E91C7482270}" sibTransId="{145A86A3-9DAB-4800-889F-7231269AC508}"/>
    <dgm:cxn modelId="{D6C31E5C-3A99-4B66-8933-16C9C96B12CE}" srcId="{8EA64B93-CBAD-4804-9815-5E2FB6DF62E3}" destId="{00B9D670-6E1C-4DD9-8F93-B6E01A645605}" srcOrd="3" destOrd="0" parTransId="{6BC329E5-90CA-4302-BF53-93B23A317002}" sibTransId="{4F28B019-6CA2-496C-8B85-F45EA5EE9B6E}"/>
    <dgm:cxn modelId="{ADCE86ED-292D-4B14-8A00-D7BD3A97D04A}" srcId="{9F3F786B-CCAC-497C-9E96-FE359E893A5C}" destId="{AF66CB52-D4F8-49CE-A910-321BCA2F983C}" srcOrd="0" destOrd="0" parTransId="{7260DCA1-1C39-4D4C-902F-7369706BABAA}" sibTransId="{B07AC792-C1FD-4C2D-B3C0-2AE4B7FE26E4}"/>
    <dgm:cxn modelId="{32A40840-957A-4579-96BD-F81FA653419F}" type="presOf" srcId="{CD2F2595-EB1E-48FA-A716-545CBE90CE41}" destId="{B9039A22-8FA5-4C26-B919-EC07CBAD34C8}" srcOrd="0" destOrd="0" presId="urn:microsoft.com/office/officeart/2005/8/layout/cycle4"/>
    <dgm:cxn modelId="{266D52E5-BF26-4AF9-9799-B18F1114F095}" type="presOf" srcId="{86A45D13-51D7-4C05-94D7-A6AFFDD494A1}" destId="{E1AA2C72-CF78-4AF4-AE47-63638C4790BF}" srcOrd="1" destOrd="0" presId="urn:microsoft.com/office/officeart/2005/8/layout/cycle4"/>
    <dgm:cxn modelId="{17A268D0-FB16-434E-B949-2AF0009E5E16}" type="presOf" srcId="{AF66CB52-D4F8-49CE-A910-321BCA2F983C}" destId="{76C240EA-7B12-4C9F-B214-F5D01AA5AF99}" srcOrd="1" destOrd="0" presId="urn:microsoft.com/office/officeart/2005/8/layout/cycle4"/>
    <dgm:cxn modelId="{CC689868-E6C7-44EE-B0A2-8D16939FC753}" type="presOf" srcId="{C8DB6C30-EA2E-462F-B9E3-7695A2794CC4}" destId="{9D342B61-788F-4E67-B1DB-AC23BF1F256E}" srcOrd="0" destOrd="0" presId="urn:microsoft.com/office/officeart/2005/8/layout/cycle4"/>
    <dgm:cxn modelId="{DA8A66D1-6741-4A80-A5FE-EB3D8D2B04E4}" srcId="{8EA64B93-CBAD-4804-9815-5E2FB6DF62E3}" destId="{CD2F2595-EB1E-48FA-A716-545CBE90CE41}" srcOrd="1" destOrd="0" parTransId="{082DF5D9-2309-4A07-BA5D-1D92062DA0CD}" sibTransId="{6BA7BF0D-7190-4FD4-9728-3EBFB90E4AA0}"/>
    <dgm:cxn modelId="{FA263B4E-8713-46CB-9BBC-70BBDC807BDF}" type="presOf" srcId="{C8DB6C30-EA2E-462F-B9E3-7695A2794CC4}" destId="{E6DB4AAB-F754-481C-BB5E-B16B85A6960F}" srcOrd="1" destOrd="0" presId="urn:microsoft.com/office/officeart/2005/8/layout/cycle4"/>
    <dgm:cxn modelId="{185468FA-7EA3-4F65-8932-18CC82205364}" type="presOf" srcId="{88F629D2-C69C-4FD8-AF2F-80A60E20CD87}" destId="{BE1A1184-C073-4713-B9DD-FD8477364D57}" srcOrd="1" destOrd="0" presId="urn:microsoft.com/office/officeart/2005/8/layout/cycle4"/>
    <dgm:cxn modelId="{C118762B-6300-43C3-9A2A-6FEE08CBA3A1}" srcId="{CD2F2595-EB1E-48FA-A716-545CBE90CE41}" destId="{C8DB6C30-EA2E-462F-B9E3-7695A2794CC4}" srcOrd="0" destOrd="0" parTransId="{65E222DF-E857-4DBF-BEBB-FC7AB4633D32}" sibTransId="{EFE1C6ED-DAAF-49AB-AAA3-74149DB74315}"/>
    <dgm:cxn modelId="{2F4B59EA-A677-41EB-8617-52CF61AD64C9}" type="presOf" srcId="{86A45D13-51D7-4C05-94D7-A6AFFDD494A1}" destId="{A9D4BD66-36DB-40CD-B28F-9BAB1D9C1130}" srcOrd="0" destOrd="0" presId="urn:microsoft.com/office/officeart/2005/8/layout/cycle4"/>
    <dgm:cxn modelId="{E2FBD18E-9AEA-4B01-A888-CD64E5D997FB}" type="presOf" srcId="{F613BCCE-6D81-4E6F-AA25-8713BBD8650C}" destId="{FEB0F871-2832-4848-B9C7-1D3BBFF50008}" srcOrd="0" destOrd="0" presId="urn:microsoft.com/office/officeart/2005/8/layout/cycle4"/>
    <dgm:cxn modelId="{3ABEDE45-3122-4007-899A-7118F71758F2}" srcId="{00B9D670-6E1C-4DD9-8F93-B6E01A645605}" destId="{86A45D13-51D7-4C05-94D7-A6AFFDD494A1}" srcOrd="0" destOrd="0" parTransId="{CE8BF96D-91B2-4B03-9C5E-E4CAFCC6BCC1}" sibTransId="{DF072111-B992-4BF9-8A4E-3B989A6FD278}"/>
    <dgm:cxn modelId="{07F56767-06B9-46FB-B6F1-CEE3C8580AE6}" type="presOf" srcId="{88F629D2-C69C-4FD8-AF2F-80A60E20CD87}" destId="{EB9B8061-8829-4CCB-B622-4D254B06A1F2}" srcOrd="0" destOrd="0" presId="urn:microsoft.com/office/officeart/2005/8/layout/cycle4"/>
    <dgm:cxn modelId="{A59ACA14-8746-4B42-81CB-3FAE0F976812}" srcId="{F613BCCE-6D81-4E6F-AA25-8713BBD8650C}" destId="{88F629D2-C69C-4FD8-AF2F-80A60E20CD87}" srcOrd="0" destOrd="0" parTransId="{68972869-7201-4D5A-842B-B91AD3E9895F}" sibTransId="{5A176B0E-73A4-42E4-A510-C7FDEB8F6BB3}"/>
    <dgm:cxn modelId="{AE88B710-1351-40F9-B203-9278E7DDAEF2}" srcId="{8EA64B93-CBAD-4804-9815-5E2FB6DF62E3}" destId="{9F3F786B-CCAC-497C-9E96-FE359E893A5C}" srcOrd="2" destOrd="0" parTransId="{0F7F1916-8727-4046-A190-B9470818941E}" sibTransId="{D87B52D1-4447-4AC1-B03F-B9A468F6E0FF}"/>
    <dgm:cxn modelId="{FC046F4E-C2F1-495A-8DB1-669D1E9B87EE}" type="presParOf" srcId="{8AED7566-00CC-4199-9C71-3DA933CA9334}" destId="{E6C84E75-7F36-4870-8C41-EB1A1DF4C950}" srcOrd="0" destOrd="0" presId="urn:microsoft.com/office/officeart/2005/8/layout/cycle4"/>
    <dgm:cxn modelId="{1D0DC30E-C29E-4246-AEFE-0E3B64BDD4F7}" type="presParOf" srcId="{E6C84E75-7F36-4870-8C41-EB1A1DF4C950}" destId="{61A27C86-ADFA-4E00-B86D-6DD544D8EE92}" srcOrd="0" destOrd="0" presId="urn:microsoft.com/office/officeart/2005/8/layout/cycle4"/>
    <dgm:cxn modelId="{F9FFFA97-2D61-489A-9B4E-0DA6FEE69EC6}" type="presParOf" srcId="{61A27C86-ADFA-4E00-B86D-6DD544D8EE92}" destId="{EB9B8061-8829-4CCB-B622-4D254B06A1F2}" srcOrd="0" destOrd="0" presId="urn:microsoft.com/office/officeart/2005/8/layout/cycle4"/>
    <dgm:cxn modelId="{D807592A-06F1-449C-93E4-6613680FF713}" type="presParOf" srcId="{61A27C86-ADFA-4E00-B86D-6DD544D8EE92}" destId="{BE1A1184-C073-4713-B9DD-FD8477364D57}" srcOrd="1" destOrd="0" presId="urn:microsoft.com/office/officeart/2005/8/layout/cycle4"/>
    <dgm:cxn modelId="{741A4B28-F792-4F18-AF5A-18879DFBD92E}" type="presParOf" srcId="{E6C84E75-7F36-4870-8C41-EB1A1DF4C950}" destId="{7615E1FD-5721-4CBB-85FB-A458F88BAD67}" srcOrd="1" destOrd="0" presId="urn:microsoft.com/office/officeart/2005/8/layout/cycle4"/>
    <dgm:cxn modelId="{E894B461-F040-41DC-BCD8-15A501EBE375}" type="presParOf" srcId="{7615E1FD-5721-4CBB-85FB-A458F88BAD67}" destId="{9D342B61-788F-4E67-B1DB-AC23BF1F256E}" srcOrd="0" destOrd="0" presId="urn:microsoft.com/office/officeart/2005/8/layout/cycle4"/>
    <dgm:cxn modelId="{E3C4C731-42AD-4E82-8D35-E0F4B5D2DFDC}" type="presParOf" srcId="{7615E1FD-5721-4CBB-85FB-A458F88BAD67}" destId="{E6DB4AAB-F754-481C-BB5E-B16B85A6960F}" srcOrd="1" destOrd="0" presId="urn:microsoft.com/office/officeart/2005/8/layout/cycle4"/>
    <dgm:cxn modelId="{D79A92FE-E1A0-429A-9A7A-F3B80F3700E3}" type="presParOf" srcId="{E6C84E75-7F36-4870-8C41-EB1A1DF4C950}" destId="{BCA68EB6-150B-4958-B426-0C92AAC4163A}" srcOrd="2" destOrd="0" presId="urn:microsoft.com/office/officeart/2005/8/layout/cycle4"/>
    <dgm:cxn modelId="{1948A6B6-D252-4827-BCA7-59856B1E7A18}" type="presParOf" srcId="{BCA68EB6-150B-4958-B426-0C92AAC4163A}" destId="{92557906-9115-4158-AF69-03867257006A}" srcOrd="0" destOrd="0" presId="urn:microsoft.com/office/officeart/2005/8/layout/cycle4"/>
    <dgm:cxn modelId="{58A840B5-8415-4CB3-8C5A-747ABCE2A02D}" type="presParOf" srcId="{BCA68EB6-150B-4958-B426-0C92AAC4163A}" destId="{76C240EA-7B12-4C9F-B214-F5D01AA5AF99}" srcOrd="1" destOrd="0" presId="urn:microsoft.com/office/officeart/2005/8/layout/cycle4"/>
    <dgm:cxn modelId="{13244557-5F22-4554-A093-D9C3DA42FDCD}" type="presParOf" srcId="{E6C84E75-7F36-4870-8C41-EB1A1DF4C950}" destId="{99E9F6B4-7F81-486B-A021-AB273B47A153}" srcOrd="3" destOrd="0" presId="urn:microsoft.com/office/officeart/2005/8/layout/cycle4"/>
    <dgm:cxn modelId="{1DF96B32-E961-41B8-B281-4482927D9EDC}" type="presParOf" srcId="{99E9F6B4-7F81-486B-A021-AB273B47A153}" destId="{A9D4BD66-36DB-40CD-B28F-9BAB1D9C1130}" srcOrd="0" destOrd="0" presId="urn:microsoft.com/office/officeart/2005/8/layout/cycle4"/>
    <dgm:cxn modelId="{E8C980B0-05C4-4A7F-82D5-714375326729}" type="presParOf" srcId="{99E9F6B4-7F81-486B-A021-AB273B47A153}" destId="{E1AA2C72-CF78-4AF4-AE47-63638C4790BF}" srcOrd="1" destOrd="0" presId="urn:microsoft.com/office/officeart/2005/8/layout/cycle4"/>
    <dgm:cxn modelId="{6C3047A6-9262-49C3-836A-70D095B51A0E}" type="presParOf" srcId="{E6C84E75-7F36-4870-8C41-EB1A1DF4C950}" destId="{232CD4DA-4119-40C0-A103-27657FC54764}" srcOrd="4" destOrd="0" presId="urn:microsoft.com/office/officeart/2005/8/layout/cycle4"/>
    <dgm:cxn modelId="{25E80CA0-6663-472A-8E25-D5671CAA80A6}" type="presParOf" srcId="{8AED7566-00CC-4199-9C71-3DA933CA9334}" destId="{67452180-0716-4F38-AA87-094DC26FF63A}" srcOrd="1" destOrd="0" presId="urn:microsoft.com/office/officeart/2005/8/layout/cycle4"/>
    <dgm:cxn modelId="{21C450F5-B998-4374-BB89-378DF335CDE9}" type="presParOf" srcId="{67452180-0716-4F38-AA87-094DC26FF63A}" destId="{FEB0F871-2832-4848-B9C7-1D3BBFF50008}" srcOrd="0" destOrd="0" presId="urn:microsoft.com/office/officeart/2005/8/layout/cycle4"/>
    <dgm:cxn modelId="{967230A7-2031-4A44-95F3-CF988B03322E}" type="presParOf" srcId="{67452180-0716-4F38-AA87-094DC26FF63A}" destId="{B9039A22-8FA5-4C26-B919-EC07CBAD34C8}" srcOrd="1" destOrd="0" presId="urn:microsoft.com/office/officeart/2005/8/layout/cycle4"/>
    <dgm:cxn modelId="{C8EA7301-E8B0-48AC-9FC8-AEFA0CA7C34B}" type="presParOf" srcId="{67452180-0716-4F38-AA87-094DC26FF63A}" destId="{80365D7B-AB58-438F-8986-BA55A273B00C}" srcOrd="2" destOrd="0" presId="urn:microsoft.com/office/officeart/2005/8/layout/cycle4"/>
    <dgm:cxn modelId="{E3987C20-0AC7-4BFF-B3C4-3B4FCFECD8B3}" type="presParOf" srcId="{67452180-0716-4F38-AA87-094DC26FF63A}" destId="{C87B0B78-AE71-438B-A420-2246D50D1AEA}" srcOrd="3" destOrd="0" presId="urn:microsoft.com/office/officeart/2005/8/layout/cycle4"/>
    <dgm:cxn modelId="{7A3F4CC3-7A07-4E04-AB65-7EA2667BF6DC}" type="presParOf" srcId="{67452180-0716-4F38-AA87-094DC26FF63A}" destId="{3EB92862-211D-4A43-9D05-1B886DAD1A6D}" srcOrd="4" destOrd="0" presId="urn:microsoft.com/office/officeart/2005/8/layout/cycle4"/>
    <dgm:cxn modelId="{C2D9F91E-36D9-45D2-9811-8E79444AB0A1}" type="presParOf" srcId="{8AED7566-00CC-4199-9C71-3DA933CA9334}" destId="{B8648B97-E9C8-487B-B0FA-238EBD4A2828}" srcOrd="2" destOrd="0" presId="urn:microsoft.com/office/officeart/2005/8/layout/cycle4"/>
    <dgm:cxn modelId="{2C21CCB6-1138-4091-8248-088E3F10FD9F}" type="presParOf" srcId="{8AED7566-00CC-4199-9C71-3DA933CA9334}" destId="{64F24EA5-67F0-418D-9705-C45CF63EF91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64B93-CBAD-4804-9815-5E2FB6DF62E3}" type="doc">
      <dgm:prSet loTypeId="urn:microsoft.com/office/officeart/2005/8/layout/cycle4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13BCCE-6D81-4E6F-AA25-8713BBD8650C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E3E43C72-C15A-4108-88C2-7E91C7482270}" type="parTrans" cxnId="{260C00CE-18EF-4252-918C-FA308C0A6377}">
      <dgm:prSet/>
      <dgm:spPr/>
      <dgm:t>
        <a:bodyPr/>
        <a:lstStyle/>
        <a:p>
          <a:endParaRPr lang="en-US"/>
        </a:p>
      </dgm:t>
    </dgm:pt>
    <dgm:pt modelId="{145A86A3-9DAB-4800-889F-7231269AC508}" type="sibTrans" cxnId="{260C00CE-18EF-4252-918C-FA308C0A6377}">
      <dgm:prSet/>
      <dgm:spPr/>
      <dgm:t>
        <a:bodyPr/>
        <a:lstStyle/>
        <a:p>
          <a:endParaRPr lang="en-US"/>
        </a:p>
      </dgm:t>
    </dgm:pt>
    <dgm:pt modelId="{88F629D2-C69C-4FD8-AF2F-80A60E20CD87}">
      <dgm:prSet phldrT="[Text]"/>
      <dgm:spPr/>
      <dgm:t>
        <a:bodyPr/>
        <a:lstStyle/>
        <a:p>
          <a:r>
            <a:rPr lang="en-US" dirty="0" err="1" smtClean="0"/>
            <a:t>getForObject</a:t>
          </a:r>
          <a:r>
            <a:rPr lang="en-US" dirty="0" smtClean="0"/>
            <a:t>()</a:t>
          </a:r>
          <a:endParaRPr lang="en-US" dirty="0"/>
        </a:p>
      </dgm:t>
    </dgm:pt>
    <dgm:pt modelId="{68972869-7201-4D5A-842B-B91AD3E9895F}" type="parTrans" cxnId="{A59ACA14-8746-4B42-81CB-3FAE0F976812}">
      <dgm:prSet/>
      <dgm:spPr/>
      <dgm:t>
        <a:bodyPr/>
        <a:lstStyle/>
        <a:p>
          <a:endParaRPr lang="en-US"/>
        </a:p>
      </dgm:t>
    </dgm:pt>
    <dgm:pt modelId="{5A176B0E-73A4-42E4-A510-C7FDEB8F6BB3}" type="sibTrans" cxnId="{A59ACA14-8746-4B42-81CB-3FAE0F976812}">
      <dgm:prSet/>
      <dgm:spPr/>
      <dgm:t>
        <a:bodyPr/>
        <a:lstStyle/>
        <a:p>
          <a:endParaRPr lang="en-US"/>
        </a:p>
      </dgm:t>
    </dgm:pt>
    <dgm:pt modelId="{CD2F2595-EB1E-48FA-A716-545CBE90CE41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082DF5D9-2309-4A07-BA5D-1D92062DA0CD}" type="parTrans" cxnId="{DA8A66D1-6741-4A80-A5FE-EB3D8D2B04E4}">
      <dgm:prSet/>
      <dgm:spPr/>
      <dgm:t>
        <a:bodyPr/>
        <a:lstStyle/>
        <a:p>
          <a:endParaRPr lang="en-US"/>
        </a:p>
      </dgm:t>
    </dgm:pt>
    <dgm:pt modelId="{6BA7BF0D-7190-4FD4-9728-3EBFB90E4AA0}" type="sibTrans" cxnId="{DA8A66D1-6741-4A80-A5FE-EB3D8D2B04E4}">
      <dgm:prSet/>
      <dgm:spPr/>
      <dgm:t>
        <a:bodyPr/>
        <a:lstStyle/>
        <a:p>
          <a:endParaRPr lang="en-US"/>
        </a:p>
      </dgm:t>
    </dgm:pt>
    <dgm:pt modelId="{C8DB6C30-EA2E-462F-B9E3-7695A2794CC4}">
      <dgm:prSet phldrT="[Text]"/>
      <dgm:spPr/>
      <dgm:t>
        <a:bodyPr/>
        <a:lstStyle/>
        <a:p>
          <a:r>
            <a:rPr lang="en-US" dirty="0" err="1" smtClean="0"/>
            <a:t>postForObject</a:t>
          </a:r>
          <a:r>
            <a:rPr lang="en-US" dirty="0" smtClean="0"/>
            <a:t>()</a:t>
          </a:r>
          <a:endParaRPr lang="en-US" dirty="0"/>
        </a:p>
      </dgm:t>
    </dgm:pt>
    <dgm:pt modelId="{65E222DF-E857-4DBF-BEBB-FC7AB4633D32}" type="parTrans" cxnId="{C118762B-6300-43C3-9A2A-6FEE08CBA3A1}">
      <dgm:prSet/>
      <dgm:spPr/>
      <dgm:t>
        <a:bodyPr/>
        <a:lstStyle/>
        <a:p>
          <a:endParaRPr lang="en-US"/>
        </a:p>
      </dgm:t>
    </dgm:pt>
    <dgm:pt modelId="{EFE1C6ED-DAAF-49AB-AAA3-74149DB74315}" type="sibTrans" cxnId="{C118762B-6300-43C3-9A2A-6FEE08CBA3A1}">
      <dgm:prSet/>
      <dgm:spPr/>
      <dgm:t>
        <a:bodyPr/>
        <a:lstStyle/>
        <a:p>
          <a:endParaRPr lang="en-US"/>
        </a:p>
      </dgm:t>
    </dgm:pt>
    <dgm:pt modelId="{9F3F786B-CCAC-497C-9E96-FE359E893A5C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0F7F1916-8727-4046-A190-B9470818941E}" type="parTrans" cxnId="{AE88B710-1351-40F9-B203-9278E7DDAEF2}">
      <dgm:prSet/>
      <dgm:spPr/>
      <dgm:t>
        <a:bodyPr/>
        <a:lstStyle/>
        <a:p>
          <a:endParaRPr lang="en-US"/>
        </a:p>
      </dgm:t>
    </dgm:pt>
    <dgm:pt modelId="{D87B52D1-4447-4AC1-B03F-B9A468F6E0FF}" type="sibTrans" cxnId="{AE88B710-1351-40F9-B203-9278E7DDAEF2}">
      <dgm:prSet/>
      <dgm:spPr/>
      <dgm:t>
        <a:bodyPr/>
        <a:lstStyle/>
        <a:p>
          <a:endParaRPr lang="en-US"/>
        </a:p>
      </dgm:t>
    </dgm:pt>
    <dgm:pt modelId="{AF66CB52-D4F8-49CE-A910-321BCA2F983C}">
      <dgm:prSet phldrT="[Text]"/>
      <dgm:spPr/>
      <dgm:t>
        <a:bodyPr/>
        <a:lstStyle/>
        <a:p>
          <a:r>
            <a:rPr lang="en-US" dirty="0" smtClean="0"/>
            <a:t>put()</a:t>
          </a:r>
          <a:endParaRPr lang="en-US" dirty="0"/>
        </a:p>
      </dgm:t>
    </dgm:pt>
    <dgm:pt modelId="{7260DCA1-1C39-4D4C-902F-7369706BABAA}" type="parTrans" cxnId="{ADCE86ED-292D-4B14-8A00-D7BD3A97D04A}">
      <dgm:prSet/>
      <dgm:spPr/>
      <dgm:t>
        <a:bodyPr/>
        <a:lstStyle/>
        <a:p>
          <a:endParaRPr lang="en-US"/>
        </a:p>
      </dgm:t>
    </dgm:pt>
    <dgm:pt modelId="{B07AC792-C1FD-4C2D-B3C0-2AE4B7FE26E4}" type="sibTrans" cxnId="{ADCE86ED-292D-4B14-8A00-D7BD3A97D04A}">
      <dgm:prSet/>
      <dgm:spPr/>
      <dgm:t>
        <a:bodyPr/>
        <a:lstStyle/>
        <a:p>
          <a:endParaRPr lang="en-US"/>
        </a:p>
      </dgm:t>
    </dgm:pt>
    <dgm:pt modelId="{00B9D670-6E1C-4DD9-8F93-B6E01A645605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6BC329E5-90CA-4302-BF53-93B23A317002}" type="parTrans" cxnId="{D6C31E5C-3A99-4B66-8933-16C9C96B12CE}">
      <dgm:prSet/>
      <dgm:spPr/>
      <dgm:t>
        <a:bodyPr/>
        <a:lstStyle/>
        <a:p>
          <a:endParaRPr lang="en-US"/>
        </a:p>
      </dgm:t>
    </dgm:pt>
    <dgm:pt modelId="{4F28B019-6CA2-496C-8B85-F45EA5EE9B6E}" type="sibTrans" cxnId="{D6C31E5C-3A99-4B66-8933-16C9C96B12CE}">
      <dgm:prSet/>
      <dgm:spPr/>
      <dgm:t>
        <a:bodyPr/>
        <a:lstStyle/>
        <a:p>
          <a:endParaRPr lang="en-US"/>
        </a:p>
      </dgm:t>
    </dgm:pt>
    <dgm:pt modelId="{86A45D13-51D7-4C05-94D7-A6AFFDD494A1}">
      <dgm:prSet phldrT="[Text]"/>
      <dgm:spPr/>
      <dgm:t>
        <a:bodyPr/>
        <a:lstStyle/>
        <a:p>
          <a:r>
            <a:rPr lang="en-US" dirty="0" smtClean="0"/>
            <a:t>delete()</a:t>
          </a:r>
          <a:endParaRPr lang="en-US" dirty="0"/>
        </a:p>
      </dgm:t>
    </dgm:pt>
    <dgm:pt modelId="{CE8BF96D-91B2-4B03-9C5E-E4CAFCC6BCC1}" type="parTrans" cxnId="{3ABEDE45-3122-4007-899A-7118F71758F2}">
      <dgm:prSet/>
      <dgm:spPr/>
      <dgm:t>
        <a:bodyPr/>
        <a:lstStyle/>
        <a:p>
          <a:endParaRPr lang="en-US"/>
        </a:p>
      </dgm:t>
    </dgm:pt>
    <dgm:pt modelId="{DF072111-B992-4BF9-8A4E-3B989A6FD278}" type="sibTrans" cxnId="{3ABEDE45-3122-4007-899A-7118F71758F2}">
      <dgm:prSet/>
      <dgm:spPr/>
      <dgm:t>
        <a:bodyPr/>
        <a:lstStyle/>
        <a:p>
          <a:endParaRPr lang="en-US"/>
        </a:p>
      </dgm:t>
    </dgm:pt>
    <dgm:pt modelId="{8AED7566-00CC-4199-9C71-3DA933CA9334}" type="pres">
      <dgm:prSet presAssocID="{8EA64B93-CBAD-4804-9815-5E2FB6DF62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C84E75-7F36-4870-8C41-EB1A1DF4C950}" type="pres">
      <dgm:prSet presAssocID="{8EA64B93-CBAD-4804-9815-5E2FB6DF62E3}" presName="children" presStyleCnt="0"/>
      <dgm:spPr/>
    </dgm:pt>
    <dgm:pt modelId="{61A27C86-ADFA-4E00-B86D-6DD544D8EE92}" type="pres">
      <dgm:prSet presAssocID="{8EA64B93-CBAD-4804-9815-5E2FB6DF62E3}" presName="child1group" presStyleCnt="0"/>
      <dgm:spPr/>
    </dgm:pt>
    <dgm:pt modelId="{EB9B8061-8829-4CCB-B622-4D254B06A1F2}" type="pres">
      <dgm:prSet presAssocID="{8EA64B93-CBAD-4804-9815-5E2FB6DF62E3}" presName="child1" presStyleLbl="bgAcc1" presStyleIdx="0" presStyleCnt="4" custScaleX="178441" custLinFactNeighborX="-28467"/>
      <dgm:spPr/>
      <dgm:t>
        <a:bodyPr/>
        <a:lstStyle/>
        <a:p>
          <a:endParaRPr lang="en-US"/>
        </a:p>
      </dgm:t>
    </dgm:pt>
    <dgm:pt modelId="{BE1A1184-C073-4713-B9DD-FD8477364D57}" type="pres">
      <dgm:prSet presAssocID="{8EA64B93-CBAD-4804-9815-5E2FB6DF62E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5E1FD-5721-4CBB-85FB-A458F88BAD67}" type="pres">
      <dgm:prSet presAssocID="{8EA64B93-CBAD-4804-9815-5E2FB6DF62E3}" presName="child2group" presStyleCnt="0"/>
      <dgm:spPr/>
    </dgm:pt>
    <dgm:pt modelId="{9D342B61-788F-4E67-B1DB-AC23BF1F256E}" type="pres">
      <dgm:prSet presAssocID="{8EA64B93-CBAD-4804-9815-5E2FB6DF62E3}" presName="child2" presStyleLbl="bgAcc1" presStyleIdx="1" presStyleCnt="4" custScaleX="178441" custLinFactNeighborX="28467"/>
      <dgm:spPr/>
      <dgm:t>
        <a:bodyPr/>
        <a:lstStyle/>
        <a:p>
          <a:endParaRPr lang="en-US"/>
        </a:p>
      </dgm:t>
    </dgm:pt>
    <dgm:pt modelId="{E6DB4AAB-F754-481C-BB5E-B16B85A6960F}" type="pres">
      <dgm:prSet presAssocID="{8EA64B93-CBAD-4804-9815-5E2FB6DF62E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68EB6-150B-4958-B426-0C92AAC4163A}" type="pres">
      <dgm:prSet presAssocID="{8EA64B93-CBAD-4804-9815-5E2FB6DF62E3}" presName="child3group" presStyleCnt="0"/>
      <dgm:spPr/>
    </dgm:pt>
    <dgm:pt modelId="{92557906-9115-4158-AF69-03867257006A}" type="pres">
      <dgm:prSet presAssocID="{8EA64B93-CBAD-4804-9815-5E2FB6DF62E3}" presName="child3" presStyleLbl="bgAcc1" presStyleIdx="2" presStyleCnt="4" custScaleX="178441" custLinFactNeighborX="28467"/>
      <dgm:spPr/>
      <dgm:t>
        <a:bodyPr/>
        <a:lstStyle/>
        <a:p>
          <a:endParaRPr lang="en-US"/>
        </a:p>
      </dgm:t>
    </dgm:pt>
    <dgm:pt modelId="{76C240EA-7B12-4C9F-B214-F5D01AA5AF99}" type="pres">
      <dgm:prSet presAssocID="{8EA64B93-CBAD-4804-9815-5E2FB6DF62E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9F6B4-7F81-486B-A021-AB273B47A153}" type="pres">
      <dgm:prSet presAssocID="{8EA64B93-CBAD-4804-9815-5E2FB6DF62E3}" presName="child4group" presStyleCnt="0"/>
      <dgm:spPr/>
    </dgm:pt>
    <dgm:pt modelId="{A9D4BD66-36DB-40CD-B28F-9BAB1D9C1130}" type="pres">
      <dgm:prSet presAssocID="{8EA64B93-CBAD-4804-9815-5E2FB6DF62E3}" presName="child4" presStyleLbl="bgAcc1" presStyleIdx="3" presStyleCnt="4" custScaleX="178441" custLinFactNeighborX="-28467"/>
      <dgm:spPr/>
      <dgm:t>
        <a:bodyPr/>
        <a:lstStyle/>
        <a:p>
          <a:endParaRPr lang="en-US"/>
        </a:p>
      </dgm:t>
    </dgm:pt>
    <dgm:pt modelId="{E1AA2C72-CF78-4AF4-AE47-63638C4790BF}" type="pres">
      <dgm:prSet presAssocID="{8EA64B93-CBAD-4804-9815-5E2FB6DF62E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CD4DA-4119-40C0-A103-27657FC54764}" type="pres">
      <dgm:prSet presAssocID="{8EA64B93-CBAD-4804-9815-5E2FB6DF62E3}" presName="childPlaceholder" presStyleCnt="0"/>
      <dgm:spPr/>
    </dgm:pt>
    <dgm:pt modelId="{67452180-0716-4F38-AA87-094DC26FF63A}" type="pres">
      <dgm:prSet presAssocID="{8EA64B93-CBAD-4804-9815-5E2FB6DF62E3}" presName="circle" presStyleCnt="0"/>
      <dgm:spPr/>
    </dgm:pt>
    <dgm:pt modelId="{FEB0F871-2832-4848-B9C7-1D3BBFF50008}" type="pres">
      <dgm:prSet presAssocID="{8EA64B93-CBAD-4804-9815-5E2FB6DF62E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39A22-8FA5-4C26-B919-EC07CBAD34C8}" type="pres">
      <dgm:prSet presAssocID="{8EA64B93-CBAD-4804-9815-5E2FB6DF62E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65D7B-AB58-438F-8986-BA55A273B00C}" type="pres">
      <dgm:prSet presAssocID="{8EA64B93-CBAD-4804-9815-5E2FB6DF62E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B0B78-AE71-438B-A420-2246D50D1AEA}" type="pres">
      <dgm:prSet presAssocID="{8EA64B93-CBAD-4804-9815-5E2FB6DF62E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92862-211D-4A43-9D05-1B886DAD1A6D}" type="pres">
      <dgm:prSet presAssocID="{8EA64B93-CBAD-4804-9815-5E2FB6DF62E3}" presName="quadrantPlaceholder" presStyleCnt="0"/>
      <dgm:spPr/>
    </dgm:pt>
    <dgm:pt modelId="{B8648B97-E9C8-487B-B0FA-238EBD4A2828}" type="pres">
      <dgm:prSet presAssocID="{8EA64B93-CBAD-4804-9815-5E2FB6DF62E3}" presName="center1" presStyleLbl="fgShp" presStyleIdx="0" presStyleCnt="2"/>
      <dgm:spPr/>
    </dgm:pt>
    <dgm:pt modelId="{64F24EA5-67F0-418D-9705-C45CF63EF911}" type="pres">
      <dgm:prSet presAssocID="{8EA64B93-CBAD-4804-9815-5E2FB6DF62E3}" presName="center2" presStyleLbl="fgShp" presStyleIdx="1" presStyleCnt="2"/>
      <dgm:spPr/>
    </dgm:pt>
  </dgm:ptLst>
  <dgm:cxnLst>
    <dgm:cxn modelId="{46C8195C-7955-409E-A1FF-D8CAE734F147}" type="presOf" srcId="{00B9D670-6E1C-4DD9-8F93-B6E01A645605}" destId="{C87B0B78-AE71-438B-A420-2246D50D1AEA}" srcOrd="0" destOrd="0" presId="urn:microsoft.com/office/officeart/2005/8/layout/cycle4"/>
    <dgm:cxn modelId="{60E4FE0E-5A2E-48DC-A740-B045D461F7D0}" type="presOf" srcId="{8EA64B93-CBAD-4804-9815-5E2FB6DF62E3}" destId="{8AED7566-00CC-4199-9C71-3DA933CA9334}" srcOrd="0" destOrd="0" presId="urn:microsoft.com/office/officeart/2005/8/layout/cycle4"/>
    <dgm:cxn modelId="{2273EC2B-7D4D-4B29-8F47-AFE170034851}" type="presOf" srcId="{9F3F786B-CCAC-497C-9E96-FE359E893A5C}" destId="{80365D7B-AB58-438F-8986-BA55A273B00C}" srcOrd="0" destOrd="0" presId="urn:microsoft.com/office/officeart/2005/8/layout/cycle4"/>
    <dgm:cxn modelId="{1E0AC4C5-EB6E-4994-97F1-60DE74295335}" type="presOf" srcId="{AF66CB52-D4F8-49CE-A910-321BCA2F983C}" destId="{92557906-9115-4158-AF69-03867257006A}" srcOrd="0" destOrd="0" presId="urn:microsoft.com/office/officeart/2005/8/layout/cycle4"/>
    <dgm:cxn modelId="{260C00CE-18EF-4252-918C-FA308C0A6377}" srcId="{8EA64B93-CBAD-4804-9815-5E2FB6DF62E3}" destId="{F613BCCE-6D81-4E6F-AA25-8713BBD8650C}" srcOrd="0" destOrd="0" parTransId="{E3E43C72-C15A-4108-88C2-7E91C7482270}" sibTransId="{145A86A3-9DAB-4800-889F-7231269AC508}"/>
    <dgm:cxn modelId="{D6C31E5C-3A99-4B66-8933-16C9C96B12CE}" srcId="{8EA64B93-CBAD-4804-9815-5E2FB6DF62E3}" destId="{00B9D670-6E1C-4DD9-8F93-B6E01A645605}" srcOrd="3" destOrd="0" parTransId="{6BC329E5-90CA-4302-BF53-93B23A317002}" sibTransId="{4F28B019-6CA2-496C-8B85-F45EA5EE9B6E}"/>
    <dgm:cxn modelId="{ADCE86ED-292D-4B14-8A00-D7BD3A97D04A}" srcId="{9F3F786B-CCAC-497C-9E96-FE359E893A5C}" destId="{AF66CB52-D4F8-49CE-A910-321BCA2F983C}" srcOrd="0" destOrd="0" parTransId="{7260DCA1-1C39-4D4C-902F-7369706BABAA}" sibTransId="{B07AC792-C1FD-4C2D-B3C0-2AE4B7FE26E4}"/>
    <dgm:cxn modelId="{32A40840-957A-4579-96BD-F81FA653419F}" type="presOf" srcId="{CD2F2595-EB1E-48FA-A716-545CBE90CE41}" destId="{B9039A22-8FA5-4C26-B919-EC07CBAD34C8}" srcOrd="0" destOrd="0" presId="urn:microsoft.com/office/officeart/2005/8/layout/cycle4"/>
    <dgm:cxn modelId="{266D52E5-BF26-4AF9-9799-B18F1114F095}" type="presOf" srcId="{86A45D13-51D7-4C05-94D7-A6AFFDD494A1}" destId="{E1AA2C72-CF78-4AF4-AE47-63638C4790BF}" srcOrd="1" destOrd="0" presId="urn:microsoft.com/office/officeart/2005/8/layout/cycle4"/>
    <dgm:cxn modelId="{17A268D0-FB16-434E-B949-2AF0009E5E16}" type="presOf" srcId="{AF66CB52-D4F8-49CE-A910-321BCA2F983C}" destId="{76C240EA-7B12-4C9F-B214-F5D01AA5AF99}" srcOrd="1" destOrd="0" presId="urn:microsoft.com/office/officeart/2005/8/layout/cycle4"/>
    <dgm:cxn modelId="{CC689868-E6C7-44EE-B0A2-8D16939FC753}" type="presOf" srcId="{C8DB6C30-EA2E-462F-B9E3-7695A2794CC4}" destId="{9D342B61-788F-4E67-B1DB-AC23BF1F256E}" srcOrd="0" destOrd="0" presId="urn:microsoft.com/office/officeart/2005/8/layout/cycle4"/>
    <dgm:cxn modelId="{DA8A66D1-6741-4A80-A5FE-EB3D8D2B04E4}" srcId="{8EA64B93-CBAD-4804-9815-5E2FB6DF62E3}" destId="{CD2F2595-EB1E-48FA-A716-545CBE90CE41}" srcOrd="1" destOrd="0" parTransId="{082DF5D9-2309-4A07-BA5D-1D92062DA0CD}" sibTransId="{6BA7BF0D-7190-4FD4-9728-3EBFB90E4AA0}"/>
    <dgm:cxn modelId="{FA263B4E-8713-46CB-9BBC-70BBDC807BDF}" type="presOf" srcId="{C8DB6C30-EA2E-462F-B9E3-7695A2794CC4}" destId="{E6DB4AAB-F754-481C-BB5E-B16B85A6960F}" srcOrd="1" destOrd="0" presId="urn:microsoft.com/office/officeart/2005/8/layout/cycle4"/>
    <dgm:cxn modelId="{185468FA-7EA3-4F65-8932-18CC82205364}" type="presOf" srcId="{88F629D2-C69C-4FD8-AF2F-80A60E20CD87}" destId="{BE1A1184-C073-4713-B9DD-FD8477364D57}" srcOrd="1" destOrd="0" presId="urn:microsoft.com/office/officeart/2005/8/layout/cycle4"/>
    <dgm:cxn modelId="{C118762B-6300-43C3-9A2A-6FEE08CBA3A1}" srcId="{CD2F2595-EB1E-48FA-A716-545CBE90CE41}" destId="{C8DB6C30-EA2E-462F-B9E3-7695A2794CC4}" srcOrd="0" destOrd="0" parTransId="{65E222DF-E857-4DBF-BEBB-FC7AB4633D32}" sibTransId="{EFE1C6ED-DAAF-49AB-AAA3-74149DB74315}"/>
    <dgm:cxn modelId="{2F4B59EA-A677-41EB-8617-52CF61AD64C9}" type="presOf" srcId="{86A45D13-51D7-4C05-94D7-A6AFFDD494A1}" destId="{A9D4BD66-36DB-40CD-B28F-9BAB1D9C1130}" srcOrd="0" destOrd="0" presId="urn:microsoft.com/office/officeart/2005/8/layout/cycle4"/>
    <dgm:cxn modelId="{E2FBD18E-9AEA-4B01-A888-CD64E5D997FB}" type="presOf" srcId="{F613BCCE-6D81-4E6F-AA25-8713BBD8650C}" destId="{FEB0F871-2832-4848-B9C7-1D3BBFF50008}" srcOrd="0" destOrd="0" presId="urn:microsoft.com/office/officeart/2005/8/layout/cycle4"/>
    <dgm:cxn modelId="{3ABEDE45-3122-4007-899A-7118F71758F2}" srcId="{00B9D670-6E1C-4DD9-8F93-B6E01A645605}" destId="{86A45D13-51D7-4C05-94D7-A6AFFDD494A1}" srcOrd="0" destOrd="0" parTransId="{CE8BF96D-91B2-4B03-9C5E-E4CAFCC6BCC1}" sibTransId="{DF072111-B992-4BF9-8A4E-3B989A6FD278}"/>
    <dgm:cxn modelId="{07F56767-06B9-46FB-B6F1-CEE3C8580AE6}" type="presOf" srcId="{88F629D2-C69C-4FD8-AF2F-80A60E20CD87}" destId="{EB9B8061-8829-4CCB-B622-4D254B06A1F2}" srcOrd="0" destOrd="0" presId="urn:microsoft.com/office/officeart/2005/8/layout/cycle4"/>
    <dgm:cxn modelId="{A59ACA14-8746-4B42-81CB-3FAE0F976812}" srcId="{F613BCCE-6D81-4E6F-AA25-8713BBD8650C}" destId="{88F629D2-C69C-4FD8-AF2F-80A60E20CD87}" srcOrd="0" destOrd="0" parTransId="{68972869-7201-4D5A-842B-B91AD3E9895F}" sibTransId="{5A176B0E-73A4-42E4-A510-C7FDEB8F6BB3}"/>
    <dgm:cxn modelId="{AE88B710-1351-40F9-B203-9278E7DDAEF2}" srcId="{8EA64B93-CBAD-4804-9815-5E2FB6DF62E3}" destId="{9F3F786B-CCAC-497C-9E96-FE359E893A5C}" srcOrd="2" destOrd="0" parTransId="{0F7F1916-8727-4046-A190-B9470818941E}" sibTransId="{D87B52D1-4447-4AC1-B03F-B9A468F6E0FF}"/>
    <dgm:cxn modelId="{FC046F4E-C2F1-495A-8DB1-669D1E9B87EE}" type="presParOf" srcId="{8AED7566-00CC-4199-9C71-3DA933CA9334}" destId="{E6C84E75-7F36-4870-8C41-EB1A1DF4C950}" srcOrd="0" destOrd="0" presId="urn:microsoft.com/office/officeart/2005/8/layout/cycle4"/>
    <dgm:cxn modelId="{1D0DC30E-C29E-4246-AEFE-0E3B64BDD4F7}" type="presParOf" srcId="{E6C84E75-7F36-4870-8C41-EB1A1DF4C950}" destId="{61A27C86-ADFA-4E00-B86D-6DD544D8EE92}" srcOrd="0" destOrd="0" presId="urn:microsoft.com/office/officeart/2005/8/layout/cycle4"/>
    <dgm:cxn modelId="{F9FFFA97-2D61-489A-9B4E-0DA6FEE69EC6}" type="presParOf" srcId="{61A27C86-ADFA-4E00-B86D-6DD544D8EE92}" destId="{EB9B8061-8829-4CCB-B622-4D254B06A1F2}" srcOrd="0" destOrd="0" presId="urn:microsoft.com/office/officeart/2005/8/layout/cycle4"/>
    <dgm:cxn modelId="{D807592A-06F1-449C-93E4-6613680FF713}" type="presParOf" srcId="{61A27C86-ADFA-4E00-B86D-6DD544D8EE92}" destId="{BE1A1184-C073-4713-B9DD-FD8477364D57}" srcOrd="1" destOrd="0" presId="urn:microsoft.com/office/officeart/2005/8/layout/cycle4"/>
    <dgm:cxn modelId="{741A4B28-F792-4F18-AF5A-18879DFBD92E}" type="presParOf" srcId="{E6C84E75-7F36-4870-8C41-EB1A1DF4C950}" destId="{7615E1FD-5721-4CBB-85FB-A458F88BAD67}" srcOrd="1" destOrd="0" presId="urn:microsoft.com/office/officeart/2005/8/layout/cycle4"/>
    <dgm:cxn modelId="{E894B461-F040-41DC-BCD8-15A501EBE375}" type="presParOf" srcId="{7615E1FD-5721-4CBB-85FB-A458F88BAD67}" destId="{9D342B61-788F-4E67-B1DB-AC23BF1F256E}" srcOrd="0" destOrd="0" presId="urn:microsoft.com/office/officeart/2005/8/layout/cycle4"/>
    <dgm:cxn modelId="{E3C4C731-42AD-4E82-8D35-E0F4B5D2DFDC}" type="presParOf" srcId="{7615E1FD-5721-4CBB-85FB-A458F88BAD67}" destId="{E6DB4AAB-F754-481C-BB5E-B16B85A6960F}" srcOrd="1" destOrd="0" presId="urn:microsoft.com/office/officeart/2005/8/layout/cycle4"/>
    <dgm:cxn modelId="{D79A92FE-E1A0-429A-9A7A-F3B80F3700E3}" type="presParOf" srcId="{E6C84E75-7F36-4870-8C41-EB1A1DF4C950}" destId="{BCA68EB6-150B-4958-B426-0C92AAC4163A}" srcOrd="2" destOrd="0" presId="urn:microsoft.com/office/officeart/2005/8/layout/cycle4"/>
    <dgm:cxn modelId="{1948A6B6-D252-4827-BCA7-59856B1E7A18}" type="presParOf" srcId="{BCA68EB6-150B-4958-B426-0C92AAC4163A}" destId="{92557906-9115-4158-AF69-03867257006A}" srcOrd="0" destOrd="0" presId="urn:microsoft.com/office/officeart/2005/8/layout/cycle4"/>
    <dgm:cxn modelId="{58A840B5-8415-4CB3-8C5A-747ABCE2A02D}" type="presParOf" srcId="{BCA68EB6-150B-4958-B426-0C92AAC4163A}" destId="{76C240EA-7B12-4C9F-B214-F5D01AA5AF99}" srcOrd="1" destOrd="0" presId="urn:microsoft.com/office/officeart/2005/8/layout/cycle4"/>
    <dgm:cxn modelId="{13244557-5F22-4554-A093-D9C3DA42FDCD}" type="presParOf" srcId="{E6C84E75-7F36-4870-8C41-EB1A1DF4C950}" destId="{99E9F6B4-7F81-486B-A021-AB273B47A153}" srcOrd="3" destOrd="0" presId="urn:microsoft.com/office/officeart/2005/8/layout/cycle4"/>
    <dgm:cxn modelId="{1DF96B32-E961-41B8-B281-4482927D9EDC}" type="presParOf" srcId="{99E9F6B4-7F81-486B-A021-AB273B47A153}" destId="{A9D4BD66-36DB-40CD-B28F-9BAB1D9C1130}" srcOrd="0" destOrd="0" presId="urn:microsoft.com/office/officeart/2005/8/layout/cycle4"/>
    <dgm:cxn modelId="{E8C980B0-05C4-4A7F-82D5-714375326729}" type="presParOf" srcId="{99E9F6B4-7F81-486B-A021-AB273B47A153}" destId="{E1AA2C72-CF78-4AF4-AE47-63638C4790BF}" srcOrd="1" destOrd="0" presId="urn:microsoft.com/office/officeart/2005/8/layout/cycle4"/>
    <dgm:cxn modelId="{6C3047A6-9262-49C3-836A-70D095B51A0E}" type="presParOf" srcId="{E6C84E75-7F36-4870-8C41-EB1A1DF4C950}" destId="{232CD4DA-4119-40C0-A103-27657FC54764}" srcOrd="4" destOrd="0" presId="urn:microsoft.com/office/officeart/2005/8/layout/cycle4"/>
    <dgm:cxn modelId="{25E80CA0-6663-472A-8E25-D5671CAA80A6}" type="presParOf" srcId="{8AED7566-00CC-4199-9C71-3DA933CA9334}" destId="{67452180-0716-4F38-AA87-094DC26FF63A}" srcOrd="1" destOrd="0" presId="urn:microsoft.com/office/officeart/2005/8/layout/cycle4"/>
    <dgm:cxn modelId="{21C450F5-B998-4374-BB89-378DF335CDE9}" type="presParOf" srcId="{67452180-0716-4F38-AA87-094DC26FF63A}" destId="{FEB0F871-2832-4848-B9C7-1D3BBFF50008}" srcOrd="0" destOrd="0" presId="urn:microsoft.com/office/officeart/2005/8/layout/cycle4"/>
    <dgm:cxn modelId="{967230A7-2031-4A44-95F3-CF988B03322E}" type="presParOf" srcId="{67452180-0716-4F38-AA87-094DC26FF63A}" destId="{B9039A22-8FA5-4C26-B919-EC07CBAD34C8}" srcOrd="1" destOrd="0" presId="urn:microsoft.com/office/officeart/2005/8/layout/cycle4"/>
    <dgm:cxn modelId="{C8EA7301-E8B0-48AC-9FC8-AEFA0CA7C34B}" type="presParOf" srcId="{67452180-0716-4F38-AA87-094DC26FF63A}" destId="{80365D7B-AB58-438F-8986-BA55A273B00C}" srcOrd="2" destOrd="0" presId="urn:microsoft.com/office/officeart/2005/8/layout/cycle4"/>
    <dgm:cxn modelId="{E3987C20-0AC7-4BFF-B3C4-3B4FCFECD8B3}" type="presParOf" srcId="{67452180-0716-4F38-AA87-094DC26FF63A}" destId="{C87B0B78-AE71-438B-A420-2246D50D1AEA}" srcOrd="3" destOrd="0" presId="urn:microsoft.com/office/officeart/2005/8/layout/cycle4"/>
    <dgm:cxn modelId="{7A3F4CC3-7A07-4E04-AB65-7EA2667BF6DC}" type="presParOf" srcId="{67452180-0716-4F38-AA87-094DC26FF63A}" destId="{3EB92862-211D-4A43-9D05-1B886DAD1A6D}" srcOrd="4" destOrd="0" presId="urn:microsoft.com/office/officeart/2005/8/layout/cycle4"/>
    <dgm:cxn modelId="{C2D9F91E-36D9-45D2-9811-8E79444AB0A1}" type="presParOf" srcId="{8AED7566-00CC-4199-9C71-3DA933CA9334}" destId="{B8648B97-E9C8-487B-B0FA-238EBD4A2828}" srcOrd="2" destOrd="0" presId="urn:microsoft.com/office/officeart/2005/8/layout/cycle4"/>
    <dgm:cxn modelId="{2C21CCB6-1138-4091-8248-088E3F10FD9F}" type="presParOf" srcId="{8AED7566-00CC-4199-9C71-3DA933CA9334}" destId="{64F24EA5-67F0-418D-9705-C45CF63EF91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C3C83-F447-452B-8B12-5512938C0067}">
      <dsp:nvSpPr>
        <dsp:cNvPr id="0" name=""/>
        <dsp:cNvSpPr/>
      </dsp:nvSpPr>
      <dsp:spPr>
        <a:xfrm rot="5400000">
          <a:off x="-153636" y="154016"/>
          <a:ext cx="1024240" cy="7169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0" y="358864"/>
        <a:ext cx="716968" cy="307272"/>
      </dsp:txXfrm>
    </dsp:sp>
    <dsp:sp modelId="{0CA6DBFE-A69D-4B2C-B316-36FFCBB21C93}">
      <dsp:nvSpPr>
        <dsp:cNvPr id="0" name=""/>
        <dsp:cNvSpPr/>
      </dsp:nvSpPr>
      <dsp:spPr>
        <a:xfrm rot="5400000">
          <a:off x="3988006" y="-3270657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Web Service &amp; REST API</a:t>
          </a:r>
          <a:endParaRPr lang="en-US" sz="3400" kern="1200" dirty="0"/>
        </a:p>
      </dsp:txBody>
      <dsp:txXfrm rot="-5400000">
        <a:off x="716969" y="32880"/>
        <a:ext cx="7175331" cy="600756"/>
      </dsp:txXfrm>
    </dsp:sp>
    <dsp:sp modelId="{62FD2259-EC44-4998-A137-58ECEA4A4805}">
      <dsp:nvSpPr>
        <dsp:cNvPr id="0" name=""/>
        <dsp:cNvSpPr/>
      </dsp:nvSpPr>
      <dsp:spPr>
        <a:xfrm rot="5400000">
          <a:off x="-153636" y="1081348"/>
          <a:ext cx="1024240" cy="7169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1286196"/>
        <a:ext cx="716968" cy="307272"/>
      </dsp:txXfrm>
    </dsp:sp>
    <dsp:sp modelId="{17E28906-30A0-48CD-8537-868A9EFC06ED}">
      <dsp:nvSpPr>
        <dsp:cNvPr id="0" name=""/>
        <dsp:cNvSpPr/>
      </dsp:nvSpPr>
      <dsp:spPr>
        <a:xfrm rot="5400000">
          <a:off x="3988006" y="-2343325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Firebase REST API</a:t>
          </a:r>
        </a:p>
      </dsp:txBody>
      <dsp:txXfrm rot="-5400000">
        <a:off x="716969" y="960212"/>
        <a:ext cx="7175331" cy="600756"/>
      </dsp:txXfrm>
    </dsp:sp>
    <dsp:sp modelId="{BD682613-F2A0-444B-A4B4-3EFCCA0C0A01}">
      <dsp:nvSpPr>
        <dsp:cNvPr id="0" name=""/>
        <dsp:cNvSpPr/>
      </dsp:nvSpPr>
      <dsp:spPr>
        <a:xfrm rot="5400000">
          <a:off x="-153636" y="2008680"/>
          <a:ext cx="1024240" cy="7169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2213528"/>
        <a:ext cx="716968" cy="307272"/>
      </dsp:txXfrm>
    </dsp:sp>
    <dsp:sp modelId="{14DBE872-6339-4468-9BE7-8B5315676CD2}">
      <dsp:nvSpPr>
        <dsp:cNvPr id="0" name=""/>
        <dsp:cNvSpPr/>
      </dsp:nvSpPr>
      <dsp:spPr>
        <a:xfrm rot="5400000">
          <a:off x="3988006" y="-1415993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Consume REST API with Postman</a:t>
          </a:r>
        </a:p>
      </dsp:txBody>
      <dsp:txXfrm rot="-5400000">
        <a:off x="716969" y="1887544"/>
        <a:ext cx="7175331" cy="600756"/>
      </dsp:txXfrm>
    </dsp:sp>
    <dsp:sp modelId="{6CDEA18C-A625-4472-A8F2-04A6B94CB111}">
      <dsp:nvSpPr>
        <dsp:cNvPr id="0" name=""/>
        <dsp:cNvSpPr/>
      </dsp:nvSpPr>
      <dsp:spPr>
        <a:xfrm rot="5400000">
          <a:off x="-153636" y="2936012"/>
          <a:ext cx="1024240" cy="71696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3140860"/>
        <a:ext cx="716968" cy="307272"/>
      </dsp:txXfrm>
    </dsp:sp>
    <dsp:sp modelId="{0E1538BC-893E-4843-A245-0085968183A7}">
      <dsp:nvSpPr>
        <dsp:cNvPr id="0" name=""/>
        <dsp:cNvSpPr/>
      </dsp:nvSpPr>
      <dsp:spPr>
        <a:xfrm rot="5400000">
          <a:off x="3988006" y="-488661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Consume REST API with AngularJS</a:t>
          </a:r>
        </a:p>
      </dsp:txBody>
      <dsp:txXfrm rot="-5400000">
        <a:off x="716969" y="2814876"/>
        <a:ext cx="7175331" cy="600756"/>
      </dsp:txXfrm>
    </dsp:sp>
    <dsp:sp modelId="{BD4C9C23-CA25-40A1-8058-B50626D60EF9}">
      <dsp:nvSpPr>
        <dsp:cNvPr id="0" name=""/>
        <dsp:cNvSpPr/>
      </dsp:nvSpPr>
      <dsp:spPr>
        <a:xfrm rot="5400000">
          <a:off x="-153636" y="3863344"/>
          <a:ext cx="1024240" cy="716968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4068192"/>
        <a:ext cx="716968" cy="307272"/>
      </dsp:txXfrm>
    </dsp:sp>
    <dsp:sp modelId="{7D3F71EC-4888-41AD-A386-966797A5DA51}">
      <dsp:nvSpPr>
        <dsp:cNvPr id="0" name=""/>
        <dsp:cNvSpPr/>
      </dsp:nvSpPr>
      <dsp:spPr>
        <a:xfrm rot="5400000">
          <a:off x="3988006" y="438670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Consume REST API with java.net.URL</a:t>
          </a:r>
        </a:p>
      </dsp:txBody>
      <dsp:txXfrm rot="-5400000">
        <a:off x="716969" y="3742207"/>
        <a:ext cx="7175331" cy="600756"/>
      </dsp:txXfrm>
    </dsp:sp>
    <dsp:sp modelId="{14930C88-C5A1-4F5C-8FF4-91C71EC650C0}">
      <dsp:nvSpPr>
        <dsp:cNvPr id="0" name=""/>
        <dsp:cNvSpPr/>
      </dsp:nvSpPr>
      <dsp:spPr>
        <a:xfrm rot="5400000">
          <a:off x="-153636" y="4790676"/>
          <a:ext cx="1024240" cy="7169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0" y="4995524"/>
        <a:ext cx="716968" cy="307272"/>
      </dsp:txXfrm>
    </dsp:sp>
    <dsp:sp modelId="{FAA3A52F-C30E-49D2-8105-1D83852F7265}">
      <dsp:nvSpPr>
        <dsp:cNvPr id="0" name=""/>
        <dsp:cNvSpPr/>
      </dsp:nvSpPr>
      <dsp:spPr>
        <a:xfrm rot="5400000">
          <a:off x="3988006" y="1366002"/>
          <a:ext cx="665756" cy="7207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Consume REST API with </a:t>
          </a:r>
          <a:r>
            <a:rPr lang="en-US" sz="3400" kern="1200" dirty="0" err="1" smtClean="0"/>
            <a:t>RestTemplate</a:t>
          </a:r>
          <a:endParaRPr lang="en-US" sz="3400" kern="1200" dirty="0"/>
        </a:p>
      </dsp:txBody>
      <dsp:txXfrm rot="-5400000">
        <a:off x="716969" y="4669539"/>
        <a:ext cx="7175331" cy="600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7906-9115-4158-AF69-03867257006A}">
      <dsp:nvSpPr>
        <dsp:cNvPr id="0" name=""/>
        <dsp:cNvSpPr/>
      </dsp:nvSpPr>
      <dsp:spPr>
        <a:xfrm>
          <a:off x="6043860" y="3684693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put().then().catch()</a:t>
          </a:r>
          <a:endParaRPr lang="en-US" sz="2300" kern="1200" dirty="0"/>
        </a:p>
      </dsp:txBody>
      <dsp:txXfrm>
        <a:off x="7514914" y="4156276"/>
        <a:ext cx="3267402" cy="1224300"/>
      </dsp:txXfrm>
    </dsp:sp>
    <dsp:sp modelId="{A9D4BD66-36DB-40CD-B28F-9BAB1D9C1130}">
      <dsp:nvSpPr>
        <dsp:cNvPr id="0" name=""/>
        <dsp:cNvSpPr/>
      </dsp:nvSpPr>
      <dsp:spPr>
        <a:xfrm>
          <a:off x="152392" y="3684693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delete().then().catch()</a:t>
          </a:r>
          <a:endParaRPr lang="en-US" sz="2200" kern="1200" dirty="0"/>
        </a:p>
      </dsp:txBody>
      <dsp:txXfrm>
        <a:off x="190482" y="4156276"/>
        <a:ext cx="3267402" cy="1224300"/>
      </dsp:txXfrm>
    </dsp:sp>
    <dsp:sp modelId="{9D342B61-788F-4E67-B1DB-AC23BF1F256E}">
      <dsp:nvSpPr>
        <dsp:cNvPr id="0" name=""/>
        <dsp:cNvSpPr/>
      </dsp:nvSpPr>
      <dsp:spPr>
        <a:xfrm>
          <a:off x="6043860" y="0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post().then().catch()</a:t>
          </a:r>
          <a:endParaRPr lang="en-US" sz="2300" kern="1200" dirty="0"/>
        </a:p>
      </dsp:txBody>
      <dsp:txXfrm>
        <a:off x="7514914" y="38090"/>
        <a:ext cx="3267402" cy="1224300"/>
      </dsp:txXfrm>
    </dsp:sp>
    <dsp:sp modelId="{EB9B8061-8829-4CCB-B622-4D254B06A1F2}">
      <dsp:nvSpPr>
        <dsp:cNvPr id="0" name=""/>
        <dsp:cNvSpPr/>
      </dsp:nvSpPr>
      <dsp:spPr>
        <a:xfrm>
          <a:off x="152392" y="0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get().then().catch()</a:t>
          </a:r>
          <a:endParaRPr lang="en-US" sz="2400" kern="1200" dirty="0"/>
        </a:p>
      </dsp:txBody>
      <dsp:txXfrm>
        <a:off x="190482" y="38090"/>
        <a:ext cx="3267402" cy="1224300"/>
      </dsp:txXfrm>
    </dsp:sp>
    <dsp:sp modelId="{FEB0F871-2832-4848-B9C7-1D3BBFF50008}">
      <dsp:nvSpPr>
        <dsp:cNvPr id="0" name=""/>
        <dsp:cNvSpPr/>
      </dsp:nvSpPr>
      <dsp:spPr>
        <a:xfrm>
          <a:off x="30859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</a:t>
          </a:r>
          <a:endParaRPr lang="en-US" sz="3100" kern="1200" dirty="0"/>
        </a:p>
      </dsp:txBody>
      <dsp:txXfrm>
        <a:off x="3773140" y="996074"/>
        <a:ext cx="1659072" cy="1659072"/>
      </dsp:txXfrm>
    </dsp:sp>
    <dsp:sp modelId="{B9039A22-8FA5-4C26-B919-EC07CBAD34C8}">
      <dsp:nvSpPr>
        <dsp:cNvPr id="0" name=""/>
        <dsp:cNvSpPr/>
      </dsp:nvSpPr>
      <dsp:spPr>
        <a:xfrm rot="5400000">
          <a:off x="55405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POST</a:t>
          </a:r>
          <a:endParaRPr lang="en-US" sz="3100" kern="1200" dirty="0"/>
        </a:p>
      </dsp:txBody>
      <dsp:txXfrm rot="-5400000">
        <a:off x="5540586" y="996074"/>
        <a:ext cx="1659072" cy="1659072"/>
      </dsp:txXfrm>
    </dsp:sp>
    <dsp:sp modelId="{80365D7B-AB58-438F-8986-BA55A273B00C}">
      <dsp:nvSpPr>
        <dsp:cNvPr id="0" name=""/>
        <dsp:cNvSpPr/>
      </dsp:nvSpPr>
      <dsp:spPr>
        <a:xfrm rot="10800000">
          <a:off x="55405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PUT</a:t>
          </a:r>
          <a:endParaRPr lang="en-US" sz="3100" kern="1200" dirty="0"/>
        </a:p>
      </dsp:txBody>
      <dsp:txXfrm rot="10800000">
        <a:off x="5540586" y="2763520"/>
        <a:ext cx="1659072" cy="1659072"/>
      </dsp:txXfrm>
    </dsp:sp>
    <dsp:sp modelId="{C87B0B78-AE71-438B-A420-2246D50D1AEA}">
      <dsp:nvSpPr>
        <dsp:cNvPr id="0" name=""/>
        <dsp:cNvSpPr/>
      </dsp:nvSpPr>
      <dsp:spPr>
        <a:xfrm rot="16200000">
          <a:off x="30859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DELETE</a:t>
          </a:r>
          <a:endParaRPr lang="en-US" sz="3100" kern="1200" dirty="0"/>
        </a:p>
      </dsp:txBody>
      <dsp:txXfrm rot="5400000">
        <a:off x="3773140" y="2763520"/>
        <a:ext cx="1659072" cy="1659072"/>
      </dsp:txXfrm>
    </dsp:sp>
    <dsp:sp modelId="{B8648B97-E9C8-487B-B0FA-238EBD4A2828}">
      <dsp:nvSpPr>
        <dsp:cNvPr id="0" name=""/>
        <dsp:cNvSpPr/>
      </dsp:nvSpPr>
      <dsp:spPr>
        <a:xfrm>
          <a:off x="5081354" y="2221653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24EA5-67F0-418D-9705-C45CF63EF911}">
      <dsp:nvSpPr>
        <dsp:cNvPr id="0" name=""/>
        <dsp:cNvSpPr/>
      </dsp:nvSpPr>
      <dsp:spPr>
        <a:xfrm rot="10800000">
          <a:off x="5081354" y="2492586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7906-9115-4158-AF69-03867257006A}">
      <dsp:nvSpPr>
        <dsp:cNvPr id="0" name=""/>
        <dsp:cNvSpPr/>
      </dsp:nvSpPr>
      <dsp:spPr>
        <a:xfrm>
          <a:off x="6043860" y="3684693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put()</a:t>
          </a:r>
          <a:endParaRPr lang="en-US" sz="3000" kern="1200" dirty="0"/>
        </a:p>
      </dsp:txBody>
      <dsp:txXfrm>
        <a:off x="7514914" y="4156276"/>
        <a:ext cx="3267402" cy="1224300"/>
      </dsp:txXfrm>
    </dsp:sp>
    <dsp:sp modelId="{A9D4BD66-36DB-40CD-B28F-9BAB1D9C1130}">
      <dsp:nvSpPr>
        <dsp:cNvPr id="0" name=""/>
        <dsp:cNvSpPr/>
      </dsp:nvSpPr>
      <dsp:spPr>
        <a:xfrm>
          <a:off x="152392" y="3684693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delete()</a:t>
          </a:r>
          <a:endParaRPr lang="en-US" sz="3000" kern="1200" dirty="0"/>
        </a:p>
      </dsp:txBody>
      <dsp:txXfrm>
        <a:off x="190482" y="4156276"/>
        <a:ext cx="3267402" cy="1224300"/>
      </dsp:txXfrm>
    </dsp:sp>
    <dsp:sp modelId="{9D342B61-788F-4E67-B1DB-AC23BF1F256E}">
      <dsp:nvSpPr>
        <dsp:cNvPr id="0" name=""/>
        <dsp:cNvSpPr/>
      </dsp:nvSpPr>
      <dsp:spPr>
        <a:xfrm>
          <a:off x="6043860" y="0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postForObject</a:t>
          </a:r>
          <a:r>
            <a:rPr lang="en-US" sz="3000" kern="1200" dirty="0" smtClean="0"/>
            <a:t>()</a:t>
          </a:r>
          <a:endParaRPr lang="en-US" sz="3000" kern="1200" dirty="0"/>
        </a:p>
      </dsp:txBody>
      <dsp:txXfrm>
        <a:off x="7514914" y="38090"/>
        <a:ext cx="3267402" cy="1224300"/>
      </dsp:txXfrm>
    </dsp:sp>
    <dsp:sp modelId="{EB9B8061-8829-4CCB-B622-4D254B06A1F2}">
      <dsp:nvSpPr>
        <dsp:cNvPr id="0" name=""/>
        <dsp:cNvSpPr/>
      </dsp:nvSpPr>
      <dsp:spPr>
        <a:xfrm>
          <a:off x="152392" y="0"/>
          <a:ext cx="477654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/>
            <a:t>getForObject</a:t>
          </a:r>
          <a:r>
            <a:rPr lang="en-US" sz="3100" kern="1200" dirty="0" smtClean="0"/>
            <a:t>()</a:t>
          </a:r>
          <a:endParaRPr lang="en-US" sz="3100" kern="1200" dirty="0"/>
        </a:p>
      </dsp:txBody>
      <dsp:txXfrm>
        <a:off x="190482" y="38090"/>
        <a:ext cx="3267402" cy="1224300"/>
      </dsp:txXfrm>
    </dsp:sp>
    <dsp:sp modelId="{FEB0F871-2832-4848-B9C7-1D3BBFF50008}">
      <dsp:nvSpPr>
        <dsp:cNvPr id="0" name=""/>
        <dsp:cNvSpPr/>
      </dsp:nvSpPr>
      <dsp:spPr>
        <a:xfrm>
          <a:off x="30859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</a:t>
          </a:r>
          <a:endParaRPr lang="en-US" sz="3100" kern="1200" dirty="0"/>
        </a:p>
      </dsp:txBody>
      <dsp:txXfrm>
        <a:off x="3773140" y="996074"/>
        <a:ext cx="1659072" cy="1659072"/>
      </dsp:txXfrm>
    </dsp:sp>
    <dsp:sp modelId="{B9039A22-8FA5-4C26-B919-EC07CBAD34C8}">
      <dsp:nvSpPr>
        <dsp:cNvPr id="0" name=""/>
        <dsp:cNvSpPr/>
      </dsp:nvSpPr>
      <dsp:spPr>
        <a:xfrm rot="5400000">
          <a:off x="55405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POST</a:t>
          </a:r>
          <a:endParaRPr lang="en-US" sz="3100" kern="1200" dirty="0"/>
        </a:p>
      </dsp:txBody>
      <dsp:txXfrm rot="-5400000">
        <a:off x="5540586" y="996074"/>
        <a:ext cx="1659072" cy="1659072"/>
      </dsp:txXfrm>
    </dsp:sp>
    <dsp:sp modelId="{80365D7B-AB58-438F-8986-BA55A273B00C}">
      <dsp:nvSpPr>
        <dsp:cNvPr id="0" name=""/>
        <dsp:cNvSpPr/>
      </dsp:nvSpPr>
      <dsp:spPr>
        <a:xfrm rot="10800000">
          <a:off x="55405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PUT</a:t>
          </a:r>
          <a:endParaRPr lang="en-US" sz="3100" kern="1200" dirty="0"/>
        </a:p>
      </dsp:txBody>
      <dsp:txXfrm rot="10800000">
        <a:off x="5540586" y="2763520"/>
        <a:ext cx="1659072" cy="1659072"/>
      </dsp:txXfrm>
    </dsp:sp>
    <dsp:sp modelId="{C87B0B78-AE71-438B-A420-2246D50D1AEA}">
      <dsp:nvSpPr>
        <dsp:cNvPr id="0" name=""/>
        <dsp:cNvSpPr/>
      </dsp:nvSpPr>
      <dsp:spPr>
        <a:xfrm rot="16200000">
          <a:off x="30859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DELETE</a:t>
          </a:r>
          <a:endParaRPr lang="en-US" sz="3100" kern="1200" dirty="0"/>
        </a:p>
      </dsp:txBody>
      <dsp:txXfrm rot="5400000">
        <a:off x="3773140" y="2763520"/>
        <a:ext cx="1659072" cy="1659072"/>
      </dsp:txXfrm>
    </dsp:sp>
    <dsp:sp modelId="{B8648B97-E9C8-487B-B0FA-238EBD4A2828}">
      <dsp:nvSpPr>
        <dsp:cNvPr id="0" name=""/>
        <dsp:cNvSpPr/>
      </dsp:nvSpPr>
      <dsp:spPr>
        <a:xfrm>
          <a:off x="5081354" y="2221653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24EA5-67F0-418D-9705-C45CF63EF911}">
      <dsp:nvSpPr>
        <dsp:cNvPr id="0" name=""/>
        <dsp:cNvSpPr/>
      </dsp:nvSpPr>
      <dsp:spPr>
        <a:xfrm rot="10800000">
          <a:off x="5081354" y="2492586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Service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(operations) </a:t>
            </a:r>
            <a:r>
              <a:rPr lang="en-US" dirty="0" err="1" smtClean="0"/>
              <a:t>thông</a:t>
            </a:r>
            <a:r>
              <a:rPr lang="en-US" dirty="0" smtClean="0"/>
              <a:t> qua web.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Spring Boot &amp; </a:t>
            </a:r>
            <a:r>
              <a:rPr lang="en-US" baseline="0" dirty="0" err="1" smtClean="0"/>
              <a:t>Thymeleaf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message sang view</a:t>
            </a:r>
          </a:p>
          <a:p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text, </a:t>
            </a:r>
            <a:r>
              <a:rPr lang="en-US" baseline="0" dirty="0" err="1" smtClean="0"/>
              <a:t>utext</a:t>
            </a:r>
            <a:r>
              <a:rPr lang="en-US" baseline="0" dirty="0" smtClean="0"/>
              <a:t>, [[]], [()]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Spring Boot &amp; </a:t>
            </a:r>
            <a:r>
              <a:rPr lang="en-US" baseline="0" dirty="0" err="1" smtClean="0"/>
              <a:t>Thymeleaf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message sang view</a:t>
            </a:r>
          </a:p>
          <a:p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text, </a:t>
            </a:r>
            <a:r>
              <a:rPr lang="en-US" baseline="0" dirty="0" err="1" smtClean="0"/>
              <a:t>utext</a:t>
            </a:r>
            <a:r>
              <a:rPr lang="en-US" baseline="0" dirty="0" smtClean="0"/>
              <a:t>, [[]], [()]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Spring Boot &amp; </a:t>
            </a:r>
            <a:r>
              <a:rPr lang="en-US" baseline="0" dirty="0" err="1" smtClean="0"/>
              <a:t>Thymeleaf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message sang view</a:t>
            </a:r>
          </a:p>
          <a:p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text, </a:t>
            </a:r>
            <a:r>
              <a:rPr lang="en-US" baseline="0" dirty="0" err="1" smtClean="0"/>
              <a:t>utext</a:t>
            </a:r>
            <a:r>
              <a:rPr lang="en-US" baseline="0" dirty="0" smtClean="0"/>
              <a:t>, [[]], [()]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Spring Boot &amp; </a:t>
            </a:r>
            <a:r>
              <a:rPr lang="en-US" baseline="0" dirty="0" err="1" smtClean="0"/>
              <a:t>Thymeleaf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message sang view</a:t>
            </a:r>
          </a:p>
          <a:p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text, </a:t>
            </a:r>
            <a:r>
              <a:rPr lang="en-US" baseline="0" dirty="0" err="1" smtClean="0"/>
              <a:t>utext</a:t>
            </a:r>
            <a:r>
              <a:rPr lang="en-US" baseline="0" dirty="0" smtClean="0"/>
              <a:t>, [[]], [()]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RESTful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74294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Firebase REST API &amp; Postman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1425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753600" cy="5772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Databse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971800"/>
            <a:ext cx="21336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3162300"/>
            <a:ext cx="42672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8808720" y="2072640"/>
            <a:ext cx="2743200" cy="914400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 API base URL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8839200" y="4229411"/>
            <a:ext cx="2743200" cy="607384"/>
          </a:xfrm>
          <a:prstGeom prst="borderCallout1">
            <a:avLst>
              <a:gd name="adj1" fmla="val 18750"/>
              <a:gd name="adj2" fmla="val -8333"/>
              <a:gd name="adj3" fmla="val 88126"/>
              <a:gd name="adj4" fmla="val -235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566667"/>
            <a:ext cx="3962400" cy="21389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6400800" cy="37100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REST API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856006"/>
            <a:ext cx="10058400" cy="2849594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EntryPoint</a:t>
            </a:r>
            <a:r>
              <a:rPr lang="en-US" b="1" dirty="0" smtClean="0">
                <a:solidFill>
                  <a:srgbClr val="FF0000"/>
                </a:solidFill>
              </a:rPr>
              <a:t> URLs</a:t>
            </a:r>
          </a:p>
          <a:p>
            <a:pPr marL="457200" lvl="1" indent="0">
              <a:buNone/>
            </a:pPr>
            <a:r>
              <a:rPr lang="en-US" dirty="0" smtClean="0"/>
              <a:t>https://poly-java-6-d4e0b-default-rtdb.firebaseio.com/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  <a:r>
              <a:rPr lang="en-US" dirty="0" err="1" smtClean="0"/>
              <a:t>users</a:t>
            </a:r>
            <a:r>
              <a:rPr lang="en-US" b="1" dirty="0" err="1" smtClean="0">
                <a:solidFill>
                  <a:srgbClr val="FF0000"/>
                </a:solidFill>
              </a:rPr>
              <a:t>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=&gt; all users</a:t>
            </a:r>
          </a:p>
          <a:p>
            <a:pPr marL="457200" lvl="1" indent="0">
              <a:buNone/>
            </a:pPr>
            <a:r>
              <a:rPr lang="en-US" dirty="0" smtClean="0"/>
              <a:t>…users/PS09013.json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=&gt; one user</a:t>
            </a:r>
          </a:p>
          <a:p>
            <a:pPr marL="457200" lvl="1" indent="0">
              <a:buNone/>
            </a:pPr>
            <a:r>
              <a:rPr lang="en-US" dirty="0" smtClean="0"/>
              <a:t>…users/PS09013/</a:t>
            </a:r>
            <a:r>
              <a:rPr lang="en-US" dirty="0" err="1" smtClean="0"/>
              <a:t>name.json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=&gt; name</a:t>
            </a:r>
          </a:p>
          <a:p>
            <a:pPr marL="457200" lvl="1" indent="0">
              <a:buNone/>
            </a:pPr>
            <a:r>
              <a:rPr lang="en-US" dirty="0" smtClean="0"/>
              <a:t>…users/PS09013/</a:t>
            </a:r>
            <a:r>
              <a:rPr lang="en-US" dirty="0" err="1" smtClean="0"/>
              <a:t>contact.json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=&gt; contact</a:t>
            </a:r>
          </a:p>
          <a:p>
            <a:pPr marL="457200" lvl="1" indent="0">
              <a:buNone/>
            </a:pPr>
            <a:r>
              <a:rPr lang="en-US" dirty="0" smtClean="0"/>
              <a:t>…users/PS09013/contact/</a:t>
            </a:r>
            <a:r>
              <a:rPr lang="en-US" dirty="0" err="1" smtClean="0"/>
              <a:t>email.json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=&gt; </a:t>
            </a:r>
            <a:r>
              <a:rPr lang="en-US" b="1" dirty="0" smtClean="0">
                <a:solidFill>
                  <a:srgbClr val="0000FF"/>
                </a:solidFill>
              </a:rPr>
              <a:t>email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51" y="1219200"/>
            <a:ext cx="4420549" cy="236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Left-Right Arrow 5"/>
          <p:cNvSpPr/>
          <p:nvPr/>
        </p:nvSpPr>
        <p:spPr>
          <a:xfrm>
            <a:off x="6734261" y="1877568"/>
            <a:ext cx="685800" cy="3322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15399" y="4754594"/>
            <a:ext cx="1059543" cy="800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294256" y="4754594"/>
            <a:ext cx="1059543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915399" y="5676900"/>
            <a:ext cx="1059543" cy="8001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294256" y="5676900"/>
            <a:ext cx="1059543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 rot="16200000">
            <a:off x="10401300" y="3529584"/>
            <a:ext cx="685800" cy="3322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Firebase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EntryPoint</a:t>
            </a:r>
            <a:r>
              <a:rPr lang="en-US" b="1" dirty="0" smtClean="0">
                <a:solidFill>
                  <a:srgbClr val="FF0000"/>
                </a:solidFill>
              </a:rPr>
              <a:t> URL</a:t>
            </a:r>
            <a:r>
              <a:rPr lang="en-US" dirty="0" smtClean="0"/>
              <a:t> = “https://.../</a:t>
            </a:r>
            <a:r>
              <a:rPr lang="en-US" dirty="0" smtClean="0">
                <a:solidFill>
                  <a:srgbClr val="FF0000"/>
                </a:solidFill>
              </a:rPr>
              <a:t>users/</a:t>
            </a:r>
            <a:r>
              <a:rPr lang="en-US" dirty="0" smtClean="0">
                <a:solidFill>
                  <a:srgbClr val="00B050"/>
                </a:solidFill>
              </a:rPr>
              <a:t>PS09013</a:t>
            </a:r>
            <a:r>
              <a:rPr lang="en-US" dirty="0" smtClean="0">
                <a:solidFill>
                  <a:srgbClr val="0000FF"/>
                </a:solidFill>
              </a:rPr>
              <a:t>.json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Data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tructure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 smtClean="0">
                <a:solidFill>
                  <a:srgbClr val="0000FF"/>
                </a:solidFill>
              </a:rPr>
              <a:t>id</a:t>
            </a:r>
            <a:r>
              <a:rPr lang="en-US" dirty="0" smtClean="0"/>
              <a:t>”: “?”,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 smtClean="0"/>
              <a:t>”: “?”,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>
                <a:solidFill>
                  <a:srgbClr val="0000FF"/>
                </a:solidFill>
              </a:rPr>
              <a:t>contact</a:t>
            </a:r>
            <a:r>
              <a:rPr lang="en-US" dirty="0" smtClean="0"/>
              <a:t>”: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>
                <a:solidFill>
                  <a:srgbClr val="0000FF"/>
                </a:solidFill>
              </a:rPr>
              <a:t>email</a:t>
            </a:r>
            <a:r>
              <a:rPr lang="en-US" dirty="0" smtClean="0"/>
              <a:t>”: “?”,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>
                <a:solidFill>
                  <a:srgbClr val="0000FF"/>
                </a:solidFill>
              </a:rPr>
              <a:t>phone</a:t>
            </a:r>
            <a:r>
              <a:rPr lang="en-US" dirty="0" smtClean="0"/>
              <a:t>”: “?”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GET: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) =&gt; </a:t>
            </a:r>
            <a:r>
              <a:rPr lang="en-US" i="1" dirty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POST: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url</a:t>
            </a:r>
            <a:r>
              <a:rPr lang="en-US" b="1" dirty="0" smtClean="0">
                <a:solidFill>
                  <a:srgbClr val="FF0000"/>
                </a:solidFill>
              </a:rPr>
              <a:t>, user</a:t>
            </a:r>
            <a:r>
              <a:rPr lang="en-US" dirty="0" smtClean="0"/>
              <a:t>) =&gt; </a:t>
            </a:r>
            <a:r>
              <a:rPr lang="en-US" i="1" dirty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PUT: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url</a:t>
            </a:r>
            <a:r>
              <a:rPr lang="en-US" b="1" dirty="0" smtClean="0">
                <a:solidFill>
                  <a:srgbClr val="FF0000"/>
                </a:solidFill>
              </a:rPr>
              <a:t>, user</a:t>
            </a:r>
            <a:r>
              <a:rPr lang="en-US" dirty="0" smtClean="0"/>
              <a:t>) =&gt; </a:t>
            </a:r>
            <a:r>
              <a:rPr lang="en-US" i="1" dirty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DELETE: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) =&gt; </a:t>
            </a:r>
            <a:r>
              <a:rPr lang="en-US" i="1" dirty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153400" y="1295400"/>
            <a:ext cx="3048000" cy="1981200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Firebase REST API</a:t>
            </a:r>
            <a:endParaRPr lang="en-US" sz="3200" dirty="0"/>
          </a:p>
        </p:txBody>
      </p:sp>
      <p:sp>
        <p:nvSpPr>
          <p:cNvPr id="6" name="Up Arrow 5"/>
          <p:cNvSpPr/>
          <p:nvPr/>
        </p:nvSpPr>
        <p:spPr>
          <a:xfrm>
            <a:off x="8409432" y="3276600"/>
            <a:ext cx="886968" cy="189280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flipV="1">
            <a:off x="10162032" y="3276600"/>
            <a:ext cx="886968" cy="189280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01000" y="5486400"/>
            <a:ext cx="3581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REST Consumer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24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9" y="0"/>
            <a:ext cx="121944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3048000"/>
            <a:ext cx="2133600" cy="19812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7543800" cy="4572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9144000" cy="8382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5181600"/>
            <a:ext cx="9144000" cy="12192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110964" y="3756478"/>
            <a:ext cx="20714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rgbClr val="FF0000"/>
                </a:solidFill>
                <a:effectLst/>
              </a:rPr>
              <a:t>Operations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7067" y="2421390"/>
            <a:ext cx="19772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/>
                <a:solidFill>
                  <a:srgbClr val="FF0000"/>
                </a:solidFill>
                <a:effectLst/>
              </a:rPr>
              <a:t>EntryPoint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2278" y="4310274"/>
            <a:ext cx="3538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</a:rPr>
              <a:t>Request Data: JSON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6011" y="5485931"/>
            <a:ext cx="3785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</a:rPr>
              <a:t>Response Data: JSON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3674782"/>
            <a:ext cx="3581400" cy="30539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08456" y="2421390"/>
            <a:ext cx="1389819" cy="6266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7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137274" y="1143000"/>
            <a:ext cx="3445126" cy="2057258"/>
            <a:chOff x="8137274" y="1143000"/>
            <a:chExt cx="3445126" cy="2057258"/>
          </a:xfrm>
        </p:grpSpPr>
        <p:sp>
          <p:nvSpPr>
            <p:cNvPr id="2" name="Cloud 1"/>
            <p:cNvSpPr/>
            <p:nvPr/>
          </p:nvSpPr>
          <p:spPr>
            <a:xfrm>
              <a:off x="8137274" y="1143000"/>
              <a:ext cx="3445126" cy="2057258"/>
            </a:xfrm>
            <a:prstGeom prst="cloud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4" descr="Kết quả hình ảnh cho firebas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2068" y="1423694"/>
              <a:ext cx="924381" cy="92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37842" y="2228482"/>
              <a:ext cx="186044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dirty="0" smtClean="0">
                  <a:ln/>
                  <a:solidFill>
                    <a:srgbClr val="FF9900"/>
                  </a:solidFill>
                </a:rPr>
                <a:t>REST API</a:t>
              </a:r>
              <a:endParaRPr lang="en-US" sz="3600" b="1" dirty="0">
                <a:ln/>
                <a:solidFill>
                  <a:srgbClr val="FF99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556" y="1600920"/>
              <a:ext cx="161473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200" b="1" dirty="0" smtClean="0">
                  <a:ln/>
                  <a:solidFill>
                    <a:srgbClr val="FF9900"/>
                  </a:solidFill>
                </a:rPr>
                <a:t>Firebase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07323" y="1149924"/>
            <a:ext cx="2059677" cy="21197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Postman</a:t>
            </a:r>
            <a:endParaRPr lang="en-US" sz="2800" dirty="0"/>
          </a:p>
        </p:txBody>
      </p:sp>
      <p:sp>
        <p:nvSpPr>
          <p:cNvPr id="7" name="Notched Right Arrow 6"/>
          <p:cNvSpPr/>
          <p:nvPr/>
        </p:nvSpPr>
        <p:spPr>
          <a:xfrm>
            <a:off x="2803274" y="1149924"/>
            <a:ext cx="5197726" cy="983676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Request: Method, URL [, </a:t>
            </a:r>
            <a:r>
              <a:rPr lang="en-US" sz="2400" b="1" dirty="0" err="1" smtClean="0"/>
              <a:t>JsonData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8" name="Notched Right Arrow 7"/>
          <p:cNvSpPr/>
          <p:nvPr/>
        </p:nvSpPr>
        <p:spPr>
          <a:xfrm flipH="1">
            <a:off x="2803274" y="2286000"/>
            <a:ext cx="5197726" cy="98367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Response: [</a:t>
            </a:r>
            <a:r>
              <a:rPr lang="en-US" sz="2400" b="1" dirty="0" err="1" smtClean="0"/>
              <a:t>JsonData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Exchange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3588182"/>
            <a:ext cx="10972800" cy="3041218"/>
          </a:xfrm>
        </p:spPr>
        <p:txBody>
          <a:bodyPr>
            <a:normAutofit/>
          </a:bodyPr>
          <a:lstStyle/>
          <a:p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Method: GET, POST, PUT, DELETE</a:t>
            </a:r>
          </a:p>
          <a:p>
            <a:pPr lvl="1"/>
            <a:r>
              <a:rPr lang="en-US" dirty="0" smtClean="0"/>
              <a:t>URL: </a:t>
            </a:r>
            <a:r>
              <a:rPr lang="en-US" dirty="0" err="1" smtClean="0"/>
              <a:t>EntryPoint</a:t>
            </a:r>
            <a:endParaRPr lang="en-US" dirty="0" smtClean="0"/>
          </a:p>
          <a:p>
            <a:pPr lvl="1"/>
            <a:r>
              <a:rPr lang="en-US" dirty="0" err="1" smtClean="0"/>
              <a:t>JsonData</a:t>
            </a:r>
            <a:r>
              <a:rPr lang="en-US" dirty="0" smtClean="0"/>
              <a:t>: JSON</a:t>
            </a:r>
          </a:p>
          <a:p>
            <a:r>
              <a:rPr lang="en-US" dirty="0" smtClean="0"/>
              <a:t>Response: </a:t>
            </a:r>
          </a:p>
          <a:p>
            <a:pPr lvl="1"/>
            <a:r>
              <a:rPr lang="en-US" dirty="0" err="1" smtClean="0"/>
              <a:t>JsonData</a:t>
            </a:r>
            <a:r>
              <a:rPr lang="en-US" dirty="0" smtClean="0"/>
              <a:t>: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animBg="1"/>
      <p:bldP spid="8" grpId="0" animBg="1"/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4245455" y="2057542"/>
            <a:ext cx="3445126" cy="2057258"/>
          </a:xfrm>
          <a:prstGeom prst="cloud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Kết quả hình ảnh cho fire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49" y="2338236"/>
            <a:ext cx="924381" cy="9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6023" y="3143024"/>
            <a:ext cx="18604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rgbClr val="FF9900"/>
                </a:solidFill>
              </a:rPr>
              <a:t>REST API</a:t>
            </a:r>
            <a:endParaRPr lang="en-US" sz="3600" b="1" dirty="0">
              <a:ln/>
              <a:solidFill>
                <a:srgbClr val="FF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737" y="2515462"/>
            <a:ext cx="1614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9900"/>
                </a:solidFill>
              </a:rPr>
              <a:t>Firebase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6601" y="799838"/>
            <a:ext cx="24751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(Web Browser)</a:t>
            </a:r>
          </a:p>
          <a:p>
            <a:pPr algn="ctr"/>
            <a:r>
              <a:rPr lang="en-US" sz="2400" dirty="0" smtClean="0"/>
              <a:t>AngularJS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30468" y="5486400"/>
            <a:ext cx="24751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Desktop App</a:t>
            </a:r>
          </a:p>
          <a:p>
            <a:pPr algn="ctr"/>
            <a:r>
              <a:rPr lang="en-US" sz="2400" dirty="0" smtClean="0"/>
              <a:t>URL, Jackson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183500" y="799838"/>
            <a:ext cx="24751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(Web Server)</a:t>
            </a:r>
          </a:p>
          <a:p>
            <a:pPr algn="ctr"/>
            <a:r>
              <a:rPr lang="en-US" sz="2400" dirty="0" err="1" smtClean="0"/>
              <a:t>RestTemplate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183500" y="3275680"/>
            <a:ext cx="24751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Browser</a:t>
            </a:r>
            <a:endParaRPr lang="en-US" sz="2400" dirty="0"/>
          </a:p>
        </p:txBody>
      </p:sp>
      <p:sp>
        <p:nvSpPr>
          <p:cNvPr id="10" name="Up-Down Arrow 9"/>
          <p:cNvSpPr/>
          <p:nvPr/>
        </p:nvSpPr>
        <p:spPr>
          <a:xfrm>
            <a:off x="5733930" y="4206060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18187040">
            <a:off x="3490543" y="1449466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3412960" flipH="1">
            <a:off x="8150026" y="1449467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10178734" y="1884085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657" y="3936973"/>
            <a:ext cx="34605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RESTful API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Consumers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7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930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AngularJS $http Service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8814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$http Service API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3296228"/>
              </p:ext>
            </p:extLst>
          </p:nvPr>
        </p:nvGraphicFramePr>
        <p:xfrm>
          <a:off x="609600" y="1219200"/>
          <a:ext cx="10972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4857147"/>
              </p:ext>
            </p:extLst>
          </p:nvPr>
        </p:nvGraphicFramePr>
        <p:xfrm>
          <a:off x="1219200" y="733697"/>
          <a:ext cx="7924800" cy="566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657600"/>
            <a:ext cx="105156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$http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REST API Operations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</a:t>
            </a:r>
            <a:r>
              <a:rPr lang="en-US" b="1" dirty="0" err="1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(response =&gt; {}).</a:t>
            </a:r>
            <a:r>
              <a:rPr lang="en-US" b="1" i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/>
              <a:t>(error =&gt; {})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</a:t>
            </a:r>
            <a:r>
              <a:rPr lang="en-US" b="1" dirty="0" err="1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data).</a:t>
            </a:r>
            <a:r>
              <a:rPr lang="en-US" b="1" i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(</a:t>
            </a:r>
            <a:r>
              <a:rPr lang="en-US" dirty="0"/>
              <a:t>response =&gt; {}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/>
              <a:t>(</a:t>
            </a:r>
            <a:r>
              <a:rPr lang="en-US" dirty="0"/>
              <a:t>error =&gt; {})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</a:t>
            </a:r>
            <a:r>
              <a:rPr lang="en-US" b="1" dirty="0" err="1">
                <a:solidFill>
                  <a:srgbClr val="FF0000"/>
                </a:solidFill>
              </a:rPr>
              <a:t>put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data).</a:t>
            </a:r>
            <a:r>
              <a:rPr lang="en-US" b="1" i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(</a:t>
            </a:r>
            <a:r>
              <a:rPr lang="en-US" dirty="0"/>
              <a:t>response =&gt; {}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/>
              <a:t>(</a:t>
            </a:r>
            <a:r>
              <a:rPr lang="en-US" dirty="0"/>
              <a:t>error =&gt; {})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</a:t>
            </a:r>
            <a:r>
              <a:rPr lang="en-US" b="1" dirty="0" err="1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(</a:t>
            </a:r>
            <a:r>
              <a:rPr lang="en-US" dirty="0"/>
              <a:t>response =&gt; {}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/>
              <a:t>(</a:t>
            </a:r>
            <a:r>
              <a:rPr lang="en-US" dirty="0"/>
              <a:t>error =&gt; </a:t>
            </a:r>
            <a:r>
              <a:rPr lang="en-US" dirty="0" smtClean="0"/>
              <a:t>{}))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http.</a:t>
            </a:r>
            <a:r>
              <a:rPr lang="en-US" b="1" i="1" dirty="0" err="1" smtClean="0">
                <a:solidFill>
                  <a:srgbClr val="C00000"/>
                </a:solidFill>
              </a:rPr>
              <a:t>get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“…/</a:t>
            </a:r>
            <a:r>
              <a:rPr lang="en-US" b="1" dirty="0" err="1" smtClean="0">
                <a:solidFill>
                  <a:srgbClr val="0000FF"/>
                </a:solidFill>
              </a:rPr>
              <a:t>users.json</a:t>
            </a:r>
            <a:r>
              <a:rPr lang="en-US" b="1" dirty="0" smtClean="0">
                <a:solidFill>
                  <a:srgbClr val="0000FF"/>
                </a:solidFill>
              </a:rPr>
              <a:t>”</a:t>
            </a:r>
            <a:r>
              <a:rPr lang="en-US" dirty="0" smtClean="0"/>
              <a:t>).</a:t>
            </a:r>
            <a:r>
              <a:rPr lang="en-US" b="1" i="1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(response =&gt;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</a:rPr>
              <a:t>var</a:t>
            </a:r>
            <a:r>
              <a:rPr lang="en-US" i="1" dirty="0" smtClean="0">
                <a:solidFill>
                  <a:srgbClr val="0000FF"/>
                </a:solidFill>
              </a:rPr>
              <a:t> users = </a:t>
            </a:r>
            <a:r>
              <a:rPr lang="en-US" i="1" dirty="0" err="1" smtClean="0">
                <a:solidFill>
                  <a:srgbClr val="0000FF"/>
                </a:solidFill>
              </a:rPr>
              <a:t>response.data</a:t>
            </a:r>
            <a:r>
              <a:rPr lang="en-US" i="1" dirty="0" smtClean="0">
                <a:solidFill>
                  <a:srgbClr val="0000FF"/>
                </a:solidFill>
              </a:rPr>
              <a:t>;</a:t>
            </a:r>
            <a:endParaRPr lang="en-US" i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})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b="1" i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/>
              <a:t>(error </a:t>
            </a:r>
            <a:r>
              <a:rPr lang="en-US" dirty="0"/>
              <a:t>=&gt;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>
                <a:solidFill>
                  <a:srgbClr val="0000FF"/>
                </a:solidFill>
              </a:rPr>
              <a:t>console.log(“</a:t>
            </a:r>
            <a:r>
              <a:rPr lang="en-US" i="1" dirty="0" err="1">
                <a:solidFill>
                  <a:srgbClr val="0000FF"/>
                </a:solidFill>
              </a:rPr>
              <a:t>Lỗi</a:t>
            </a:r>
            <a:r>
              <a:rPr lang="en-US" i="1" dirty="0">
                <a:solidFill>
                  <a:srgbClr val="0000FF"/>
                </a:solidFill>
              </a:rPr>
              <a:t>”, </a:t>
            </a:r>
            <a:r>
              <a:rPr lang="en-US" i="1" dirty="0" smtClean="0">
                <a:solidFill>
                  <a:srgbClr val="0000FF"/>
                </a:solidFill>
              </a:rPr>
              <a:t>error);</a:t>
            </a:r>
          </a:p>
          <a:p>
            <a:pPr marL="457200" lvl="1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178" y="2967335"/>
            <a:ext cx="6929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AngularJS $http Service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Examples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36" y="2756262"/>
            <a:ext cx="6053138" cy="4106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2126" y="2756262"/>
            <a:ext cx="6053138" cy="4106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36" y="-4354"/>
            <a:ext cx="6053138" cy="2723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22126" y="-4354"/>
            <a:ext cx="6053138" cy="2723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2" y="89263"/>
            <a:ext cx="4006502" cy="2537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2" y="2872225"/>
            <a:ext cx="4127348" cy="3885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32" y="2816249"/>
            <a:ext cx="4750168" cy="3978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632" y="53239"/>
            <a:ext cx="4369040" cy="2612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57991" y="2143614"/>
            <a:ext cx="7665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GET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2746" y="6234661"/>
            <a:ext cx="9618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POST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56746" y="2143614"/>
            <a:ext cx="1265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DELETE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4441" y="6271643"/>
            <a:ext cx="7873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PUT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9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199" y="2476429"/>
            <a:ext cx="4528237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7017" y="1908957"/>
            <a:ext cx="27051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7300" y="3162229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- Demo Application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9947" y="3314629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_form.html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9947" y="4000429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_table.html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2971799" y="3162229"/>
            <a:ext cx="832405" cy="152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000992" y="3162229"/>
            <a:ext cx="1028208" cy="152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AngularJS $http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Kết quả hình ảnh cho angula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82196"/>
            <a:ext cx="1518204" cy="15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638640" y="2118951"/>
            <a:ext cx="18453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3300"/>
                </a:solidFill>
              </a:rPr>
              <a:t>AngularJS</a:t>
            </a:r>
          </a:p>
        </p:txBody>
      </p:sp>
      <p:sp>
        <p:nvSpPr>
          <p:cNvPr id="21" name="Cloud 20"/>
          <p:cNvSpPr/>
          <p:nvPr/>
        </p:nvSpPr>
        <p:spPr>
          <a:xfrm>
            <a:off x="7255126" y="2438258"/>
            <a:ext cx="4327274" cy="2819542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Kết quả hình ảnh cho fireba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994" y="2947694"/>
            <a:ext cx="924381" cy="9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217782" y="3752482"/>
            <a:ext cx="24184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rgbClr val="FF9900"/>
                </a:solidFill>
              </a:rPr>
              <a:t>REST API</a:t>
            </a:r>
            <a:endParaRPr lang="en-US" sz="4800" b="1" dirty="0">
              <a:ln/>
              <a:solidFill>
                <a:srgbClr val="FF99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5482" y="3124920"/>
            <a:ext cx="1614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9900"/>
                </a:solidFill>
              </a:rPr>
              <a:t>Firebase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5683684" y="3683348"/>
            <a:ext cx="1216152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704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Java.net.URL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3683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701"/>
            <a:ext cx="9401175" cy="22098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8" y="2396513"/>
            <a:ext cx="9867900" cy="216217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659085"/>
            <a:ext cx="8648700" cy="21336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5" name="Bent Arrow 4"/>
          <p:cNvSpPr/>
          <p:nvPr/>
        </p:nvSpPr>
        <p:spPr>
          <a:xfrm flipV="1">
            <a:off x="457200" y="2444795"/>
            <a:ext cx="813816" cy="868680"/>
          </a:xfrm>
          <a:prstGeom prst="ben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V="1">
            <a:off x="2209800" y="4693920"/>
            <a:ext cx="813816" cy="868680"/>
          </a:xfrm>
          <a:prstGeom prst="ben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776" y="5318169"/>
            <a:ext cx="1492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Jackson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443038" y="3461769"/>
            <a:ext cx="309562" cy="18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189300" y="5610557"/>
            <a:ext cx="1239700" cy="31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47244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ObjectMapper</a:t>
            </a:r>
            <a:endParaRPr lang="en-US" dirty="0" smtClean="0"/>
          </a:p>
          <a:p>
            <a:pPr lvl="1"/>
            <a:r>
              <a:rPr lang="en-US" dirty="0" err="1" smtClean="0"/>
              <a:t>readValue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readTree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writeValue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writeValueAsString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createObjectNode</a:t>
            </a:r>
            <a:r>
              <a:rPr lang="en-US" dirty="0" smtClean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8800" y="1219200"/>
            <a:ext cx="2133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JsonNode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448800" y="2895600"/>
            <a:ext cx="2133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ObjectNode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10515600" y="21336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334000" y="1066800"/>
            <a:ext cx="47244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JsonNode</a:t>
            </a:r>
            <a:endParaRPr lang="en-US" dirty="0" smtClean="0"/>
          </a:p>
          <a:p>
            <a:pPr lvl="1"/>
            <a:r>
              <a:rPr lang="en-US" dirty="0" smtClean="0"/>
              <a:t>get()</a:t>
            </a:r>
          </a:p>
          <a:p>
            <a:pPr lvl="1"/>
            <a:r>
              <a:rPr lang="en-US" dirty="0" err="1" smtClean="0"/>
              <a:t>findValue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asType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iterator()</a:t>
            </a:r>
          </a:p>
          <a:p>
            <a:r>
              <a:rPr lang="en-US" dirty="0" err="1" smtClean="0"/>
              <a:t>ObjectNode</a:t>
            </a:r>
            <a:endParaRPr lang="en-US" dirty="0" smtClean="0"/>
          </a:p>
          <a:p>
            <a:pPr lvl="1"/>
            <a:r>
              <a:rPr lang="en-US" dirty="0" smtClean="0"/>
              <a:t>put()</a:t>
            </a:r>
          </a:p>
          <a:p>
            <a:pPr lvl="1"/>
            <a:r>
              <a:rPr lang="en-US" dirty="0" err="1" smtClean="0"/>
              <a:t>putObject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putArray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2438258"/>
            <a:ext cx="3529226" cy="2514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759" y="1870786"/>
            <a:ext cx="3109666" cy="99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8200" y="3033283"/>
            <a:ext cx="2101801" cy="16362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Desktop Application – </a:t>
            </a:r>
            <a:r>
              <a:rPr lang="en-US" dirty="0"/>
              <a:t>Demo Application Model</a:t>
            </a:r>
          </a:p>
        </p:txBody>
      </p:sp>
      <p:sp>
        <p:nvSpPr>
          <p:cNvPr id="7" name="Frame 6"/>
          <p:cNvSpPr/>
          <p:nvPr/>
        </p:nvSpPr>
        <p:spPr>
          <a:xfrm rot="5400000">
            <a:off x="1572592" y="3314380"/>
            <a:ext cx="628876" cy="1758911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Event 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276600" y="3028235"/>
            <a:ext cx="692624" cy="1636200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URL, Jackson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6600" y="2438258"/>
            <a:ext cx="4327274" cy="2819542"/>
            <a:chOff x="7255126" y="2438258"/>
            <a:chExt cx="4327274" cy="2819542"/>
          </a:xfrm>
        </p:grpSpPr>
        <p:sp>
          <p:nvSpPr>
            <p:cNvPr id="25" name="Cloud 24"/>
            <p:cNvSpPr/>
            <p:nvPr/>
          </p:nvSpPr>
          <p:spPr>
            <a:xfrm>
              <a:off x="7255126" y="2438258"/>
              <a:ext cx="4327274" cy="2819542"/>
            </a:xfrm>
            <a:prstGeom prst="cloud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Kết quả hình ảnh cho firebas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994" y="2947694"/>
              <a:ext cx="924381" cy="92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8217782" y="3752482"/>
              <a:ext cx="241841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/>
                  <a:solidFill>
                    <a:srgbClr val="FF9900"/>
                  </a:solidFill>
                </a:rPr>
                <a:t>REST API</a:t>
              </a:r>
              <a:endParaRPr lang="en-US" sz="4800" b="1" dirty="0">
                <a:ln/>
                <a:solidFill>
                  <a:srgbClr val="FF99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75482" y="3124920"/>
              <a:ext cx="161473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200" b="1" dirty="0" smtClean="0">
                  <a:ln/>
                  <a:solidFill>
                    <a:srgbClr val="FF9900"/>
                  </a:solidFill>
                </a:rPr>
                <a:t>Firebase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15164" y="2082083"/>
            <a:ext cx="20108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</a:rPr>
              <a:t>Java Swing</a:t>
            </a:r>
            <a:endParaRPr lang="en-US" sz="3200" b="1" dirty="0">
              <a:ln/>
              <a:solidFill>
                <a:srgbClr val="FF0000"/>
              </a:solidFill>
            </a:endParaRPr>
          </a:p>
        </p:txBody>
      </p:sp>
      <p:pic>
        <p:nvPicPr>
          <p:cNvPr id="21" name="Picture 18" descr="Kết quả hình ảnh cho Java Swing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3506"/>
            <a:ext cx="1295400" cy="1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321877" y="3371604"/>
            <a:ext cx="2584391" cy="81939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/>
          <p:cNvSpPr/>
          <p:nvPr/>
        </p:nvSpPr>
        <p:spPr>
          <a:xfrm rot="5400000">
            <a:off x="1593357" y="2587408"/>
            <a:ext cx="628876" cy="1758911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Swing </a:t>
            </a:r>
            <a:r>
              <a:rPr lang="en-US" b="1" dirty="0" err="1"/>
              <a:t>JFrame</a:t>
            </a:r>
            <a:endParaRPr lang="en-US" b="1" dirty="0"/>
          </a:p>
        </p:txBody>
      </p:sp>
      <p:cxnSp>
        <p:nvCxnSpPr>
          <p:cNvPr id="10" name="Elbow Connector 9"/>
          <p:cNvCxnSpPr>
            <a:stCxn id="7" idx="0"/>
            <a:endCxn id="9" idx="1"/>
          </p:cNvCxnSpPr>
          <p:nvPr/>
        </p:nvCxnSpPr>
        <p:spPr>
          <a:xfrm flipV="1">
            <a:off x="2766486" y="3846335"/>
            <a:ext cx="510114" cy="3475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1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797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Spring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RestTemplate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586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49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Web Service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761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RestTemplate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9303603"/>
              </p:ext>
            </p:extLst>
          </p:nvPr>
        </p:nvGraphicFramePr>
        <p:xfrm>
          <a:off x="609600" y="1219200"/>
          <a:ext cx="10972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5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RestTemplate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RestTemplate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REST Operations</a:t>
            </a:r>
          </a:p>
          <a:p>
            <a:pPr lvl="1"/>
            <a:r>
              <a:rPr lang="en-US" b="1" dirty="0" err="1" smtClean="0">
                <a:solidFill>
                  <a:srgbClr val="FF3300"/>
                </a:solidFill>
              </a:rPr>
              <a:t>getForObject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responseType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3300"/>
                </a:solidFill>
              </a:rPr>
              <a:t>T</a:t>
            </a:r>
            <a:r>
              <a:rPr lang="en-US" dirty="0" smtClean="0"/>
              <a:t>&gt;): </a:t>
            </a:r>
            <a:r>
              <a:rPr lang="en-US" b="1" dirty="0" smtClean="0">
                <a:solidFill>
                  <a:srgbClr val="FF3300"/>
                </a:solidFill>
              </a:rPr>
              <a:t>T</a:t>
            </a:r>
          </a:p>
          <a:p>
            <a:pPr lvl="1"/>
            <a:r>
              <a:rPr lang="en-US" b="1" dirty="0" smtClean="0">
                <a:solidFill>
                  <a:srgbClr val="FF3300"/>
                </a:solidFill>
              </a:rPr>
              <a:t>delete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solidFill>
                  <a:srgbClr val="FF3300"/>
                </a:solidFill>
              </a:rPr>
              <a:t>postForObject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httpEntity</a:t>
            </a:r>
            <a:r>
              <a:rPr lang="en-US" dirty="0" smtClean="0"/>
              <a:t>, </a:t>
            </a:r>
            <a:r>
              <a:rPr lang="en-US" dirty="0" err="1" smtClean="0"/>
              <a:t>responseType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3300"/>
                </a:solidFill>
              </a:rPr>
              <a:t>T</a:t>
            </a:r>
            <a:r>
              <a:rPr lang="en-US" dirty="0" smtClean="0"/>
              <a:t>&gt;): </a:t>
            </a:r>
            <a:r>
              <a:rPr lang="en-US" b="1" dirty="0" smtClean="0">
                <a:solidFill>
                  <a:srgbClr val="FF3300"/>
                </a:solidFill>
              </a:rPr>
              <a:t>T</a:t>
            </a:r>
          </a:p>
          <a:p>
            <a:pPr lvl="1"/>
            <a:r>
              <a:rPr lang="en-US" b="1" dirty="0" smtClean="0">
                <a:solidFill>
                  <a:srgbClr val="FF3300"/>
                </a:solidFill>
              </a:rPr>
              <a:t>put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/>
              <a:t>httpEntity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HttpEntity</a:t>
            </a:r>
            <a:r>
              <a:rPr lang="en-US" dirty="0" smtClean="0"/>
              <a:t>&lt;T&gt;: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REST API</a:t>
            </a:r>
          </a:p>
          <a:p>
            <a:pPr lvl="1"/>
            <a:r>
              <a:rPr lang="en-US" dirty="0" smtClean="0"/>
              <a:t>new </a:t>
            </a:r>
            <a:r>
              <a:rPr lang="en-US" b="1" dirty="0" err="1">
                <a:solidFill>
                  <a:srgbClr val="FF3300"/>
                </a:solidFill>
              </a:rPr>
              <a:t>HttpEntity</a:t>
            </a:r>
            <a:r>
              <a:rPr lang="en-US" b="1" dirty="0" smtClean="0">
                <a:solidFill>
                  <a:srgbClr val="FF3300"/>
                </a:solidFill>
              </a:rPr>
              <a:t>&lt;&gt;(T)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RestTemplate</a:t>
            </a:r>
            <a:r>
              <a:rPr lang="en-US" dirty="0" smtClean="0"/>
              <a:t> Programming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3" y="1066800"/>
            <a:ext cx="10010775" cy="38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943100"/>
            <a:ext cx="1001077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Elbow Connector 10"/>
          <p:cNvCxnSpPr>
            <a:stCxn id="8" idx="1"/>
            <a:endCxn id="9" idx="1"/>
          </p:cNvCxnSpPr>
          <p:nvPr/>
        </p:nvCxnSpPr>
        <p:spPr>
          <a:xfrm rot="10800000" flipH="1" flipV="1">
            <a:off x="885823" y="1257300"/>
            <a:ext cx="457202" cy="1238250"/>
          </a:xfrm>
          <a:prstGeom prst="bentConnector3">
            <a:avLst>
              <a:gd name="adj1" fmla="val -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19" idx="1"/>
          </p:cNvCxnSpPr>
          <p:nvPr/>
        </p:nvCxnSpPr>
        <p:spPr>
          <a:xfrm rot="10800000" flipH="1" flipV="1">
            <a:off x="885823" y="1257300"/>
            <a:ext cx="457202" cy="2638424"/>
          </a:xfrm>
          <a:prstGeom prst="bentConnector3">
            <a:avLst>
              <a:gd name="adj1" fmla="val -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  <a:endCxn id="17" idx="1"/>
          </p:cNvCxnSpPr>
          <p:nvPr/>
        </p:nvCxnSpPr>
        <p:spPr>
          <a:xfrm rot="10800000" flipH="1" flipV="1">
            <a:off x="885822" y="1257299"/>
            <a:ext cx="458883" cy="4352925"/>
          </a:xfrm>
          <a:prstGeom prst="bentConnector3">
            <a:avLst>
              <a:gd name="adj1" fmla="val -4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06" y="4743450"/>
            <a:ext cx="9982200" cy="173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3514724"/>
            <a:ext cx="10010775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87238"/>
            <a:ext cx="6400800" cy="37100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85799" y="2287313"/>
            <a:ext cx="3352801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UserMap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799" y="3735112"/>
            <a:ext cx="3352801" cy="1197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id</a:t>
            </a:r>
            <a:r>
              <a:rPr lang="en-US" sz="2400" dirty="0" smtClean="0"/>
              <a:t>: String</a:t>
            </a:r>
          </a:p>
          <a:p>
            <a:r>
              <a:rPr lang="en-US" sz="2400" b="1" dirty="0" smtClean="0"/>
              <a:t>name</a:t>
            </a:r>
            <a:r>
              <a:rPr lang="en-US" sz="2400" dirty="0" smtClean="0"/>
              <a:t>: String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ontact</a:t>
            </a:r>
            <a:r>
              <a:rPr lang="en-US" sz="2400" dirty="0" smtClean="0"/>
              <a:t>: Contact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5799" y="5792513"/>
            <a:ext cx="3352801" cy="7606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e</a:t>
            </a:r>
            <a:r>
              <a:rPr lang="en-US" sz="2400" b="1" dirty="0" smtClean="0"/>
              <a:t>mail</a:t>
            </a:r>
            <a:r>
              <a:rPr lang="en-US" sz="2400" dirty="0" smtClean="0"/>
              <a:t>: String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hone</a:t>
            </a:r>
            <a:r>
              <a:rPr lang="en-US" sz="2400" dirty="0" smtClean="0"/>
              <a:t>: String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94764" y="1068113"/>
            <a:ext cx="3352801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HashMap</a:t>
            </a:r>
            <a:r>
              <a:rPr lang="en-US" sz="2400" b="1" dirty="0" smtClean="0"/>
              <a:t>&lt;String, User&gt;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0"/>
            <a:endCxn id="6" idx="2"/>
          </p:cNvCxnSpPr>
          <p:nvPr/>
        </p:nvCxnSpPr>
        <p:spPr>
          <a:xfrm flipV="1">
            <a:off x="2362200" y="1677713"/>
            <a:ext cx="896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799" y="3125513"/>
            <a:ext cx="3352801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799" y="5182913"/>
            <a:ext cx="3352801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Contact</a:t>
            </a:r>
            <a:endParaRPr lang="en-US" sz="2400" b="1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Classes</a:t>
            </a:r>
            <a:endParaRPr lang="en-US" dirty="0"/>
          </a:p>
        </p:txBody>
      </p:sp>
      <p:cxnSp>
        <p:nvCxnSpPr>
          <p:cNvPr id="21" name="Elbow Connector 20"/>
          <p:cNvCxnSpPr>
            <a:stCxn id="3" idx="3"/>
            <a:endCxn id="2" idx="0"/>
          </p:cNvCxnSpPr>
          <p:nvPr/>
        </p:nvCxnSpPr>
        <p:spPr>
          <a:xfrm flipV="1">
            <a:off x="4038600" y="2387238"/>
            <a:ext cx="4267200" cy="204875"/>
          </a:xfrm>
          <a:prstGeom prst="bentConnector4">
            <a:avLst>
              <a:gd name="adj1" fmla="val 12500"/>
              <a:gd name="adj2" fmla="val 26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2600" y="2718932"/>
            <a:ext cx="5943600" cy="27956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19800" y="3797866"/>
            <a:ext cx="5486400" cy="13716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1" idx="3"/>
            <a:endCxn id="22" idx="1"/>
          </p:cNvCxnSpPr>
          <p:nvPr/>
        </p:nvCxnSpPr>
        <p:spPr>
          <a:xfrm>
            <a:off x="4038600" y="3430313"/>
            <a:ext cx="1524000" cy="686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23" idx="1"/>
          </p:cNvCxnSpPr>
          <p:nvPr/>
        </p:nvCxnSpPr>
        <p:spPr>
          <a:xfrm flipV="1">
            <a:off x="4038600" y="4483666"/>
            <a:ext cx="1981200" cy="10040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199" y="1600200"/>
            <a:ext cx="4528237" cy="2438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4734" y="1032728"/>
            <a:ext cx="3109666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7300" y="2184975"/>
            <a:ext cx="1600200" cy="1625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RestTemplate</a:t>
            </a:r>
            <a:r>
              <a:rPr lang="en-US" dirty="0" smtClean="0"/>
              <a:t> – </a:t>
            </a:r>
            <a:r>
              <a:rPr lang="en-US" dirty="0"/>
              <a:t>Demo Application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947" y="2438400"/>
            <a:ext cx="1371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_form.html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9947" y="3124200"/>
            <a:ext cx="1371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_table.html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2971799" y="2184975"/>
            <a:ext cx="865219" cy="1625025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41694" y="2184975"/>
            <a:ext cx="887506" cy="1625025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25" idx="2"/>
          </p:cNvCxnSpPr>
          <p:nvPr/>
        </p:nvCxnSpPr>
        <p:spPr>
          <a:xfrm>
            <a:off x="5029200" y="2933771"/>
            <a:ext cx="2239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04419" y="1242722"/>
            <a:ext cx="21675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Spring Boot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76" y="1242722"/>
            <a:ext cx="650665" cy="584775"/>
          </a:xfrm>
          <a:prstGeom prst="rect">
            <a:avLst/>
          </a:prstGeom>
        </p:spPr>
      </p:pic>
      <p:sp>
        <p:nvSpPr>
          <p:cNvPr id="25" name="Cloud 24"/>
          <p:cNvSpPr/>
          <p:nvPr/>
        </p:nvSpPr>
        <p:spPr>
          <a:xfrm>
            <a:off x="7255126" y="1524000"/>
            <a:ext cx="4327274" cy="2819542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Kết quả hình ảnh cho fireba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994" y="2033436"/>
            <a:ext cx="924381" cy="9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217782" y="2838224"/>
            <a:ext cx="24184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rgbClr val="FF9900"/>
                </a:solidFill>
              </a:rPr>
              <a:t>REST API</a:t>
            </a:r>
            <a:endParaRPr lang="en-US" sz="4800" b="1" dirty="0">
              <a:ln/>
              <a:solidFill>
                <a:srgbClr val="FF99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75482" y="2210662"/>
            <a:ext cx="1614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9900"/>
                </a:solidFill>
              </a:rPr>
              <a:t>Firebase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214" y="5638800"/>
            <a:ext cx="289858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Browser</a:t>
            </a:r>
            <a:endParaRPr lang="en-US" sz="3200" dirty="0"/>
          </a:p>
        </p:txBody>
      </p:sp>
      <p:sp>
        <p:nvSpPr>
          <p:cNvPr id="8" name="Up-Down Arrow 7"/>
          <p:cNvSpPr/>
          <p:nvPr/>
        </p:nvSpPr>
        <p:spPr>
          <a:xfrm>
            <a:off x="2927251" y="4268724"/>
            <a:ext cx="484632" cy="121615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smtClean="0"/>
              <a:t>Web Service</a:t>
            </a:r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REST &amp; REST API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Firebase </a:t>
            </a:r>
            <a:r>
              <a:rPr lang="en-US" dirty="0" smtClean="0"/>
              <a:t>REST API &amp; Postman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Consume REST API with 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AngularJS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Java.net.URL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RestTemplate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03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27710"/>
            <a:ext cx="1217122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4567333" y="991286"/>
            <a:ext cx="7010400" cy="483300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6015133" y="2057400"/>
            <a:ext cx="3657600" cy="2743200"/>
          </a:xfrm>
          <a:prstGeom prst="cube">
            <a:avLst>
              <a:gd name="adj" fmla="val 5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94534" y="25146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o1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7392358" y="3000103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6492292" y="3734889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o4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301133" y="3734889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oN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440833" y="24384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o2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79972" y="222146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7669" y="4888468"/>
            <a:ext cx="1635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Server</a:t>
            </a:r>
            <a:endParaRPr lang="en-US" sz="2400" dirty="0"/>
          </a:p>
        </p:txBody>
      </p:sp>
      <p:sp>
        <p:nvSpPr>
          <p:cNvPr id="19" name="Can 18"/>
          <p:cNvSpPr/>
          <p:nvPr/>
        </p:nvSpPr>
        <p:spPr>
          <a:xfrm>
            <a:off x="10008557" y="2895600"/>
            <a:ext cx="1111646" cy="104531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9637688" y="3418257"/>
            <a:ext cx="370869" cy="12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71600" y="2619471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376468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Moble</a:t>
            </a:r>
            <a:endParaRPr lang="en-US" dirty="0" smtClean="0"/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1476598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1600" y="4909893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3"/>
            <a:endCxn id="5" idx="2"/>
          </p:cNvCxnSpPr>
          <p:nvPr/>
        </p:nvCxnSpPr>
        <p:spPr>
          <a:xfrm>
            <a:off x="2743200" y="1933798"/>
            <a:ext cx="3271933" cy="15637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5" idx="2"/>
          </p:cNvCxnSpPr>
          <p:nvPr/>
        </p:nvCxnSpPr>
        <p:spPr>
          <a:xfrm>
            <a:off x="2743200" y="3076671"/>
            <a:ext cx="3271933" cy="420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5" idx="2"/>
          </p:cNvCxnSpPr>
          <p:nvPr/>
        </p:nvCxnSpPr>
        <p:spPr>
          <a:xfrm flipV="1">
            <a:off x="2743200" y="3497580"/>
            <a:ext cx="3271933" cy="7243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5" idx="2"/>
          </p:cNvCxnSpPr>
          <p:nvPr/>
        </p:nvCxnSpPr>
        <p:spPr>
          <a:xfrm flipV="1">
            <a:off x="2743200" y="3497580"/>
            <a:ext cx="3271933" cy="18695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6026801"/>
            <a:ext cx="319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Web Service Consumers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411922" y="327226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Consume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8149" y="5788002"/>
            <a:ext cx="6080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service operations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endParaRPr lang="en-US" sz="2400" i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phép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 web</a:t>
            </a:r>
            <a:endParaRPr lang="en-US" sz="2400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3463242" y="5019194"/>
            <a:ext cx="1831848" cy="53952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9" grpId="0" animBg="1"/>
      <p:bldP spid="21" grpId="0" animBg="1"/>
      <p:bldP spid="22" grpId="0" animBg="1"/>
      <p:bldP spid="23" grpId="0" animBg="1"/>
      <p:bldP spid="24" grpId="0" animBg="1"/>
      <p:bldP spid="36" grpId="0"/>
      <p:bldP spid="41" grpId="0"/>
      <p:bldP spid="44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Model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956048" y="1765227"/>
            <a:ext cx="1216152" cy="1216152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WS1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956048" y="3736848"/>
            <a:ext cx="1216152" cy="1216152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WS2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9144000" y="3736848"/>
            <a:ext cx="1216152" cy="1216152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WS4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9144000" y="1765227"/>
            <a:ext cx="1216152" cy="1216152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822448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2"/>
          </p:cNvCxnSpPr>
          <p:nvPr/>
        </p:nvCxnSpPr>
        <p:spPr>
          <a:xfrm flipV="1">
            <a:off x="2743200" y="2440416"/>
            <a:ext cx="2212848" cy="83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2"/>
          </p:cNvCxnSpPr>
          <p:nvPr/>
        </p:nvCxnSpPr>
        <p:spPr>
          <a:xfrm>
            <a:off x="2743200" y="3279648"/>
            <a:ext cx="2212848" cy="113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6" idx="2"/>
          </p:cNvCxnSpPr>
          <p:nvPr/>
        </p:nvCxnSpPr>
        <p:spPr>
          <a:xfrm>
            <a:off x="6037973" y="4412037"/>
            <a:ext cx="310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6488" y="227337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6488" y="416025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72620" y="269129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72620" y="45836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4"/>
          </p:cNvCxnSpPr>
          <p:nvPr/>
        </p:nvCxnSpPr>
        <p:spPr>
          <a:xfrm flipH="1">
            <a:off x="6037973" y="2440416"/>
            <a:ext cx="3106027" cy="197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884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REST &amp; REST API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395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72815" y="3886200"/>
            <a:ext cx="94488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72815" y="5410200"/>
            <a:ext cx="9448800" cy="1137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&amp;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7057"/>
            <a:ext cx="10972800" cy="2829959"/>
          </a:xfrm>
        </p:spPr>
        <p:txBody>
          <a:bodyPr/>
          <a:lstStyle/>
          <a:p>
            <a:r>
              <a:rPr lang="en-US" b="1" dirty="0" smtClean="0"/>
              <a:t>REST </a:t>
            </a:r>
            <a:r>
              <a:rPr lang="en-US" dirty="0" smtClean="0"/>
              <a:t>(</a:t>
            </a:r>
            <a:r>
              <a:rPr lang="vi-VN" b="1" dirty="0" smtClean="0"/>
              <a:t>Re</a:t>
            </a:r>
            <a:r>
              <a:rPr lang="vi-VN" dirty="0" smtClean="0"/>
              <a:t>presentational </a:t>
            </a:r>
            <a:r>
              <a:rPr lang="vi-VN" b="1" dirty="0" smtClean="0"/>
              <a:t>S</a:t>
            </a:r>
            <a:r>
              <a:rPr lang="vi-VN" dirty="0" smtClean="0"/>
              <a:t>tate </a:t>
            </a:r>
            <a:r>
              <a:rPr lang="vi-VN" b="1" dirty="0" smtClean="0"/>
              <a:t>T</a:t>
            </a:r>
            <a:r>
              <a:rPr lang="vi-VN" dirty="0" smtClean="0"/>
              <a:t>ransfer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REST</a:t>
            </a:r>
            <a:r>
              <a:rPr lang="en-US" b="1" dirty="0" smtClean="0"/>
              <a:t> API </a:t>
            </a:r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P</a:t>
            </a:r>
            <a:r>
              <a:rPr lang="en-US" dirty="0" smtClean="0"/>
              <a:t>rogramming </a:t>
            </a:r>
            <a:r>
              <a:rPr lang="en-US" b="1" dirty="0" smtClean="0"/>
              <a:t>I</a:t>
            </a:r>
            <a:r>
              <a:rPr lang="en-US" dirty="0" smtClean="0"/>
              <a:t>nterface)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REST</a:t>
            </a:r>
            <a:r>
              <a:rPr lang="en-US" b="1" dirty="0" smtClean="0">
                <a:solidFill>
                  <a:srgbClr val="FF0000"/>
                </a:solidFill>
              </a:rPr>
              <a:t>ful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API)</a:t>
            </a:r>
            <a:r>
              <a:rPr lang="vi-VN" dirty="0" smtClean="0"/>
              <a:t> là </a:t>
            </a:r>
            <a:r>
              <a:rPr lang="en-US" dirty="0" smtClean="0"/>
              <a:t>Web 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tiêu chuẩ</a:t>
            </a:r>
            <a:r>
              <a:rPr lang="en-US" dirty="0" smtClean="0"/>
              <a:t>n:</a:t>
            </a:r>
          </a:p>
          <a:p>
            <a:pPr lvl="1"/>
            <a:r>
              <a:rPr lang="en-US" dirty="0" smtClean="0"/>
              <a:t>Operations: </a:t>
            </a:r>
            <a:r>
              <a:rPr lang="en-US" b="1" dirty="0" smtClean="0">
                <a:solidFill>
                  <a:srgbClr val="C00000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PUT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DELETE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Transfer Data: </a:t>
            </a:r>
            <a:r>
              <a:rPr lang="en-US" b="1" dirty="0" smtClean="0">
                <a:solidFill>
                  <a:srgbClr val="FF5A33"/>
                </a:solidFill>
              </a:rPr>
              <a:t>JSON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en-US" dirty="0" smtClean="0"/>
              <a:t>/HTML</a:t>
            </a:r>
          </a:p>
          <a:p>
            <a:endParaRPr lang="en-US" dirty="0"/>
          </a:p>
        </p:txBody>
      </p:sp>
      <p:sp>
        <p:nvSpPr>
          <p:cNvPr id="2" name="Cube 1"/>
          <p:cNvSpPr/>
          <p:nvPr/>
        </p:nvSpPr>
        <p:spPr>
          <a:xfrm>
            <a:off x="9621415" y="4033157"/>
            <a:ext cx="1371600" cy="849086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6" name="Cube 5"/>
          <p:cNvSpPr/>
          <p:nvPr/>
        </p:nvSpPr>
        <p:spPr>
          <a:xfrm>
            <a:off x="9621415" y="5595257"/>
            <a:ext cx="1371600" cy="849086"/>
          </a:xfrm>
          <a:prstGeom prst="cube">
            <a:avLst>
              <a:gd name="adj" fmla="val 1103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00735" y="4114800"/>
            <a:ext cx="11430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002188" y="5676900"/>
            <a:ext cx="11430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631415" y="40005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161096" y="4000500"/>
            <a:ext cx="914400" cy="914400"/>
            <a:chOff x="8750481" y="3943350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8750481" y="3943350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8750481" y="3943350"/>
              <a:ext cx="914400" cy="914400"/>
            </a:xfrm>
            <a:prstGeom prst="flowChartDecisi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3631415" y="55626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Equal 13"/>
          <p:cNvSpPr/>
          <p:nvPr/>
        </p:nvSpPr>
        <p:spPr>
          <a:xfrm>
            <a:off x="7239000" y="4114800"/>
            <a:ext cx="613480" cy="685800"/>
          </a:xfrm>
          <a:prstGeom prst="mathEqua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4876800" y="4114800"/>
            <a:ext cx="613480" cy="685800"/>
          </a:xfrm>
          <a:prstGeom prst="mathPlu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876997" y="4165312"/>
            <a:ext cx="11167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SOAP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932718" y="5666703"/>
            <a:ext cx="10053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REST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00390" y="4000500"/>
            <a:ext cx="1306130" cy="914400"/>
            <a:chOff x="5700390" y="4000500"/>
            <a:chExt cx="1306130" cy="914400"/>
          </a:xfrm>
        </p:grpSpPr>
        <p:sp>
          <p:nvSpPr>
            <p:cNvPr id="10" name="Flowchart: Decision 9"/>
            <p:cNvSpPr/>
            <p:nvPr/>
          </p:nvSpPr>
          <p:spPr>
            <a:xfrm>
              <a:off x="5700390" y="4000500"/>
              <a:ext cx="1306130" cy="914400"/>
            </a:xfrm>
            <a:prstGeom prst="flowChartDecisi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273033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Standards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312374" y="5759035"/>
            <a:ext cx="1397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Lightweight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41635" y="4275742"/>
            <a:ext cx="153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Heavyweight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Notched Right Arrow 15"/>
          <p:cNvSpPr/>
          <p:nvPr/>
        </p:nvSpPr>
        <p:spPr>
          <a:xfrm>
            <a:off x="3143735" y="4794765"/>
            <a:ext cx="6305065" cy="844035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 uiExpand="1" build="p"/>
      <p:bldP spid="2" grpId="0" animBg="1"/>
      <p:bldP spid="6" grpId="0" animBg="1"/>
      <p:bldP spid="4" grpId="0" animBg="1"/>
      <p:bldP spid="7" grpId="0" animBg="1"/>
      <p:bldP spid="8" grpId="0" animBg="1"/>
      <p:bldP spid="13" grpId="0" animBg="1"/>
      <p:bldP spid="14" grpId="0" animBg="1"/>
      <p:bldP spid="15" grpId="0" animBg="1"/>
      <p:bldP spid="17" grpId="0"/>
      <p:bldP spid="18" grpId="0"/>
      <p:bldP spid="9" grpId="0"/>
      <p:bldP spid="2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Communication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160634"/>
            <a:ext cx="5791200" cy="2544966"/>
          </a:xfrm>
        </p:spPr>
        <p:txBody>
          <a:bodyPr>
            <a:normAutofit/>
          </a:bodyPr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GET: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url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=&gt; response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POST: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url</a:t>
            </a:r>
            <a:r>
              <a:rPr lang="en-US" b="1" dirty="0">
                <a:solidFill>
                  <a:srgbClr val="0000FF"/>
                </a:solidFill>
              </a:rPr>
              <a:t>, data) </a:t>
            </a:r>
            <a:r>
              <a:rPr lang="en-US" b="1" dirty="0">
                <a:solidFill>
                  <a:srgbClr val="00B050"/>
                </a:solidFill>
              </a:rPr>
              <a:t>=&gt; response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url</a:t>
            </a:r>
            <a:r>
              <a:rPr lang="en-US" b="1" dirty="0">
                <a:solidFill>
                  <a:srgbClr val="0000FF"/>
                </a:solidFill>
              </a:rPr>
              <a:t>, data) </a:t>
            </a:r>
            <a:r>
              <a:rPr lang="en-US" b="1" dirty="0">
                <a:solidFill>
                  <a:srgbClr val="00B050"/>
                </a:solidFill>
              </a:rPr>
              <a:t>=&gt; response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url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00B050"/>
                </a:solidFill>
              </a:rPr>
              <a:t>=&gt; </a:t>
            </a:r>
            <a:r>
              <a:rPr lang="en-US" b="1" dirty="0" smtClean="0">
                <a:solidFill>
                  <a:srgbClr val="00B050"/>
                </a:solidFill>
              </a:rPr>
              <a:t>response (null)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6" y="940526"/>
            <a:ext cx="10960073" cy="3220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629400" y="4160634"/>
            <a:ext cx="4952999" cy="254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Transfer Data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REST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/XML</a:t>
            </a:r>
          </a:p>
        </p:txBody>
      </p:sp>
    </p:spTree>
    <p:extLst>
      <p:ext uri="{BB962C8B-B14F-4D97-AF65-F5344CB8AC3E}">
        <p14:creationId xmlns:p14="http://schemas.microsoft.com/office/powerpoint/2010/main" val="41368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12083</TotalTime>
  <Words>807</Words>
  <Application>Microsoft Office PowerPoint</Application>
  <PresentationFormat>Widescreen</PresentationFormat>
  <Paragraphs>260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Basic RESTful API</vt:lpstr>
      <vt:lpstr>Agenda</vt:lpstr>
      <vt:lpstr>PowerPoint Presentation</vt:lpstr>
      <vt:lpstr>PowerPoint Presentation</vt:lpstr>
      <vt:lpstr>Web Service</vt:lpstr>
      <vt:lpstr>Collaboration Model</vt:lpstr>
      <vt:lpstr>PowerPoint Presentation</vt:lpstr>
      <vt:lpstr>REST &amp; REST API</vt:lpstr>
      <vt:lpstr>REST API Communication Model</vt:lpstr>
      <vt:lpstr>PowerPoint Presentation</vt:lpstr>
      <vt:lpstr>Firebase Realtime Databse</vt:lpstr>
      <vt:lpstr>Firebase REST API URLs</vt:lpstr>
      <vt:lpstr>Consume Firebase REST API</vt:lpstr>
      <vt:lpstr>PowerPoint Presentation</vt:lpstr>
      <vt:lpstr>PowerPoint Presentation</vt:lpstr>
      <vt:lpstr>REST API Exchange Model</vt:lpstr>
      <vt:lpstr>PowerPoint Presentation</vt:lpstr>
      <vt:lpstr>PowerPoint Presentation</vt:lpstr>
      <vt:lpstr>AngularJS $http Service API</vt:lpstr>
      <vt:lpstr>AngularJS $http Service</vt:lpstr>
      <vt:lpstr>PowerPoint Presentation</vt:lpstr>
      <vt:lpstr>AngularJS - Demo Application Model</vt:lpstr>
      <vt:lpstr>PowerPoint Presentation</vt:lpstr>
      <vt:lpstr>PowerPoint Presentation</vt:lpstr>
      <vt:lpstr>PowerPoint Presentation</vt:lpstr>
      <vt:lpstr>Jackson API</vt:lpstr>
      <vt:lpstr>Java Desktop Application – Demo Application Model</vt:lpstr>
      <vt:lpstr>PowerPoint Presentation</vt:lpstr>
      <vt:lpstr>PowerPoint Presentation</vt:lpstr>
      <vt:lpstr>RestTemplate API</vt:lpstr>
      <vt:lpstr>RestTemplate API</vt:lpstr>
      <vt:lpstr>RestTemplate Programming Model</vt:lpstr>
      <vt:lpstr>Entity Classes</vt:lpstr>
      <vt:lpstr>Spring RestTemplate – Demo Application Model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1815</cp:revision>
  <dcterms:created xsi:type="dcterms:W3CDTF">2013-04-23T08:05:33Z</dcterms:created>
  <dcterms:modified xsi:type="dcterms:W3CDTF">2021-02-27T08:02:27Z</dcterms:modified>
</cp:coreProperties>
</file>