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1" r:id="rId6"/>
    <p:sldId id="263" r:id="rId7"/>
    <p:sldId id="260" r:id="rId8"/>
    <p:sldId id="258" r:id="rId9"/>
    <p:sldId id="264" r:id="rId10"/>
    <p:sldId id="266" r:id="rId11"/>
    <p:sldId id="268" r:id="rId12"/>
    <p:sldId id="267" r:id="rId13"/>
    <p:sldId id="265"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4A7C48-C449-4156-A9CD-E1ACCD9F3470}">
          <p14:sldIdLst>
            <p14:sldId id="256"/>
            <p14:sldId id="257"/>
            <p14:sldId id="259"/>
            <p14:sldId id="262"/>
            <p14:sldId id="261"/>
            <p14:sldId id="263"/>
            <p14:sldId id="260"/>
            <p14:sldId id="258"/>
            <p14:sldId id="264"/>
            <p14:sldId id="266"/>
            <p14:sldId id="268"/>
            <p14:sldId id="267"/>
            <p14:sldId id="265"/>
            <p14:sldId id="269"/>
            <p14:sldId id="271"/>
            <p14:sldId id="272"/>
            <p14:sldId id="273"/>
            <p14:sldId id="274"/>
            <p14:sldId id="275"/>
          </p14:sldIdLst>
        </p14:section>
        <p14:section name="Untitled Section" id="{759B0DD8-05D7-4D4F-B273-599F56E8F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2B388-F183-4483-99D8-A3C1E8139C04}" v="1074" dt="2023-09-26T16:27:24.934"/>
    <p1510:client id="{2D756F3B-904C-439F-B337-344F1350D885}" v="1" dt="2023-09-27T08:47:28.861"/>
    <p1510:client id="{908FC103-A1D2-4A23-AA28-B6CD832F4637}" v="175" dt="2024-01-06T05:46:42.388"/>
    <p1510:client id="{F7BCC4BA-C8ED-3D4C-96CC-EA0EC66D7085}" v="23" dt="2023-10-12T14:12:03.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580"/>
    </inkml:context>
    <inkml:brush xml:id="br0">
      <inkml:brushProperty name="width" value="0.1" units="cm"/>
      <inkml:brushProperty name="height" value="0.1" units="cm"/>
    </inkml:brush>
  </inkml:definitions>
  <inkml:trace contextRef="#ctx0" brushRef="#br0">14182 10307 16383 0 0,'4'0'0'0'0,"12"-5"0"0"0,7-1 0 0 0,9 0 0 0 0,13-3 0 0 0,14-6 0 0 0,5 1 0 0 0,15-2 0 0 0,28-13 0 0 0,18-11 0 0 0,11-12 0 0 0,12-7 0 0 0,2 2 0 0 0,-4 6 0 0 0,-4-2 0 0 0,-13 3 0 0 0,-18 10 0 0 0,-9 7 0 0 0,-14 5 0 0 0,-16 7 0 0 0,-6 2 0 0 0,-6 0 0 0 0,-3-2 0 0 0,-2-1 0 0 0,-1 2 0 0 0,4 0 0 0 0,2-1 0 0 0,0-1 0 0 0,3-7 0 0 0,1-3 0 0 0,4-1 0 0 0,4 1 0 0 0,-1 1 0 0 0,1 1 0 0 0,3 1 0 0 0,-2 1 0 0 0,-4 0 0 0 0,0 1 0 0 0,2-1 0 0 0,-1 1 0 0 0,-3 0 0 0 0,-5-1 0 0 0,-7 6 0 0 0,1 1 0 0 0,0-1 0 0 0,0-1 0 0 0,5-1 0 0 0,5-1 0 0 0,2-1 0 0 0,-2-2 0 0 0,-3 1 0 0 0,-7 4 0 0 0,0 1 0 0 0,1 1 0 0 0,0-2 0 0 0,-1-2 0 0 0,-1 5 0 0 0,1-1 0 0 0,-6 0 0 0 0,-5 3 0 0 0,-3 0 0 0 0,-2-2 0 0 0,-4 3 0 0 0,-4 4 0 0 0,-2 5 0 0 0,-1 3 0 0 0,3-2 0 0 0,1-5 0 0 0,9-4 0 0 0,7-5 0 0 0,-1 1 0 0 0,6 0 0 0 0,3-2 0 0 0,1-1 0 0 0,1-2 0 0 0,-2-1 0 0 0,0-1 0 0 0,-1-1 0 0 0,0 0 0 0 0,-1 0 0 0 0,-4 1 0 0 0,-7-1 0 0 0,-6 0 0 0 0,-5 5 0 0 0,2 2 0 0 0,-1-1 0 0 0,-2 0 0 0 0,4-2 0 0 0,0 3 0 0 0,-2 5 0 0 0,4 1 0 0 0,-1-1 0 0 0,3-4 0 0 0,-1-2 0 0 0,3-3 0 0 0,-2-1 0 0 0,2-1 0 0 0,-1-1 0 0 0,-3 0 0 0 0,-4 0 0 0 0,-2 5 0 0 0,2 1 0 0 0,0 1 0 0 0,-5 2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69"/>
    </inkml:context>
    <inkml:brush xml:id="br0">
      <inkml:brushProperty name="width" value="0.1" units="cm"/>
      <inkml:brushProperty name="height" value="0.1" units="cm"/>
      <inkml:brushProperty name="color" value="#E71224"/>
    </inkml:brush>
  </inkml:definitions>
  <inkml:trace contextRef="#ctx0" brushRef="#br0">10821 6694 16383 0 0,'0'5'0'0'0,"0"6"0"0"0,0 5 0 0 0,0 6 0 0 0,0 3 0 0 0,0 2 0 0 0,0 1 0 0 0,0 1 0 0 0,0 0 0 0 0,0-1 0 0 0,0 0 0 0 0,0 0 0 0 0,0 0 0 0 0,0 0 0 0 0,0-1 0 0 0,0 1 0 0 0,0-1 0 0 0,0 1 0 0 0,0-6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6"/>
    </inkml:context>
    <inkml:brush xml:id="br0">
      <inkml:brushProperty name="width" value="0.1" units="cm"/>
      <inkml:brushProperty name="height" value="0.1" units="cm"/>
      <inkml:brushProperty name="color" value="#FFC114"/>
    </inkml:brush>
  </inkml:definitions>
  <inkml:trace contextRef="#ctx0" brushRef="#br0">25374 6747 16383 0 0,'0'5'0'0'0,"0"5"0"0"0,0 7 0 0 0,0 5 0 0 0,4 8 0 0 0,7 3 0 0 0,1 1 0 0 0,-1-1 0 0 0,-3 0 0 0 0,-2-3 0 0 0,-3-1 0 0 0,-2 0 0 0 0,0-1 0 0 0,3-1 0 0 0,7 0 0 0 0,0 1 0 0 0,0-1 0 0 0,-4 0 0 0 0,-1 0 0 0 0,-3 1 0 0 0,-2-1 0 0 0,0 1 0 0 0,-1-1 0 0 0,-1 1 0 0 0,1-1 0 0 0,-1-4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7"/>
    </inkml:context>
    <inkml:brush xml:id="br0">
      <inkml:brushProperty name="width" value="0.1" units="cm"/>
      <inkml:brushProperty name="height" value="0.1" units="cm"/>
      <inkml:brushProperty name="color" value="#FFC114"/>
    </inkml:brush>
  </inkml:definitions>
  <inkml:trace contextRef="#ctx0" brushRef="#br0">24421 8209 16383 0 0,'5'0'0'0'0,"6"0"0"0"0,10 5 0 0 0,7 1 0 0 0,3 5 0 0 0,1 4 0 0 0,4 5 0 0 0,1 4 0 0 0,-1-2 0 0 0,2-1 0 0 0,0 1 0 0 0,-2-3 0 0 0,-3 0 0 0 0,-2 1 0 0 0,-1-2 0 0 0,3-5 0 0 0,10 0 0 0 0,7 3 0 0 0,0-1 0 0 0,-4-4 0 0 0,-5-3 0 0 0,-5-4 0 0 0,-4-1 0 0 0,2-7 0 0 0,0 2 0 0 0,-2-3 0 0 0,0 0 0 0 0,-2-1 0 0 0,3-2 0 0 0,6-6 0 0 0,5-4 0 0 0,1-5 0 0 0,1-2 0 0 0,-3-2 0 0 0,2-1 0 0 0,2-5 0 0 0,-3-2 0 0 0,-3 1 0 0 0,0-4 0 0 0,-3-4 0 0 0,-2-5 0 0 0,2-3 0 0 0,-1-3 0 0 0,-7 3 0 0 0,-8 1 0 0 0,-4-6 0 0 0,1-2 0 0 0,-4 3 0 0 0,-4 2 0 0 0,-4 1 0 0 0,1-6 0 0 0,5-2 0 0 0,-1 4 0 0 0,-2 7 0 0 0,-2 7 0 0 0,-8 1 0 0 0,-4 7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924"/>
    </inkml:context>
    <inkml:brush xml:id="br0">
      <inkml:brushProperty name="width" value="0.2" units="cm"/>
      <inkml:brushProperty name="height" value="0.2" units="cm"/>
    </inkml:brush>
  </inkml:definitions>
  <inkml:trace contextRef="#ctx0" brushRef="#br0">16531 10107 16383 0 0,'-9'5'0'0'0,"-13"6"0"0"0,-7 1 0 0 0,-4-2 0 0 0,-4 3 0 0 0,-7 4 0 0 0,-4 3 0 0 0,-4 3 0 0 0,3-2 0 0 0,4-5 0 0 0,1-1 0 0 0,-1 3 0 0 0,-3 2 0 0 0,2 3 0 0 0,0-3 0 0 0,-6 0 0 0 0,-4 1 0 0 0,-2 2 0 0 0,5 1 0 0 0,6-2 0 0 0,7-6 0 0 0,5-6 0 0 0,-5 1 0 0 0,-6 7 0 0 0,-3 6 0 0 0,-4-2 0 0 0,-6 1 0 0 0,-3 1 0 0 0,0 0 0 0 0,1 2 0 0 0,7-4 0 0 0,-7-1 0 0 0,-2 5 0 0 0,0 3 0 0 0,2-4 0 0 0,-8 0 0 0 0,3-1 0 0 0,-1 0 0 0 0,2 1 0 0 0,2-3 0 0 0,3-6 0 0 0,-3-1 0 0 0,0 1 0 0 0,7-1 0 0 0,2-4 0 0 0,-3-3 0 0 0,-5 1 0 0 0,-3 4 0 0 0,6 0 0 0 0,4-3 0 0 0,-4 2 0 0 0,0 4 0 0 0,-5 3 0 0 0,-5 4 0 0 0,-5 2 0 0 0,-4 2 0 0 0,2-4 0 0 0,-9-1 0 0 0,-9 0 0 0 0,1 2 0 0 0,4 5 0 0 0,2 3 0 0 0,3 0 0 0 0,-5 5 0 0 0,-9 0 0 0 0,-2 3 0 0 0,1 5 0 0 0,4-1 0 0 0,14-9 0 0 0,6-4 0 0 0,6-4 0 0 0,6-1 0 0 0,10-1 0 0 0,7-4 0 0 0,4-6 0 0 0,-1-6 0 0 0,-2-3 0 0 0,-8 0 0 0 0,-4 6 0 0 0,2-1 0 0 0,-7 3 0 0 0,2 4 0 0 0,2 4 0 0 0,6 2 0 0 0,7-3 0 0 0,2 0 0 0 0,-1 1 0 0 0,2-3 0 0 0,4-5 0 0 0,-2 0 0 0 0,3 2 0 0 0,1-2 0 0 0,3-2 0 0 0,-6 0 0 0 0,-7 3 0 0 0,-5 5 0 0 0,2 2 0 0 0,4-2 0 0 0,6-4 0 0 0,4-6 0 0 0,-1 2 0 0 0,-4 2 0 0 0,-4 4 0 0 0,1 3 0 0 0,2-2 0 0 0,0 1 0 0 0,1-3 0 0 0,3-5 0 0 0,-1 1 0 0 0,1-2 0 0 0,2-3 0 0 0,-2 1 0 0 0,0 1 0 0 0,6-3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939"/>
    </inkml:context>
    <inkml:brush xml:id="br0">
      <inkml:brushProperty name="width" value="0.2" units="cm"/>
      <inkml:brushProperty name="height" value="0.2" units="cm"/>
    </inkml:brush>
  </inkml:definitions>
  <inkml:trace contextRef="#ctx0" brushRef="#br0">16907 10213 16383 0 0,'0'5'0'0'0,"0"5"0"0"0,0 7 0 0 0,0 5 0 0 0,0 3 0 0 0,0 2 0 0 0,0 1 0 0 0,0 1 0 0 0,0 0 0 0 0,0-1 0 0 0,0 0 0 0 0,0 0 0 0 0,0 0 0 0 0,0 0 0 0 0,0-1 0 0 0,0 1 0 0 0,0-1 0 0 0,0 0 0 0 0,0 1 0 0 0,0-1 0 0 0,0 1 0 0 0,0-1 0 0 0,0 1 0 0 0,0-1 0 0 0,0 1 0 0 0,0-1 0 0 0,0 1 0 0 0,0-1 0 0 0,0 1 0 0 0,0-1 0 0 0,0 1 0 0 0,0-1 0 0 0,0 1 0 0 0,0-1 0 0 0,0 1 0 0 0,0-1 0 0 0,0 1 0 0 0,0-1 0 0 0,0 1 0 0 0,0-1 0 0 0,0 1 0 0 0,0-1 0 0 0,0 1 0 0 0,0-1 0 0 0,0 1 0 0 0,0-1 0 0 0,0 1 0 0 0,0-1 0 0 0,0 1 0 0 0,0-1 0 0 0,0 1 0 0 0,0-1 0 0 0,0 0 0 0 0,0 1 0 0 0,0-1 0 0 0,0 1 0 0 0,0-1 0 0 0,0 1 0 0 0,0-1 0 0 0,0 1 0 0 0,0-1 0 0 0,0 1 0 0 0,0-1 0 0 0,0 1 0 0 0,0-1 0 0 0,0 1 0 0 0,0-1 0 0 0,0 1 0 0 0,0-1 0 0 0,0 1 0 0 0,0-1 0 0 0,0 1 0 0 0,0-1 0 0 0,0 1 0 0 0,0-1 0 0 0,0 1 0 0 0,0-1 0 0 0,0 1 0 0 0,0-1 0 0 0,0 1 0 0 0,5-1 0 0 0,5-4 0 0 0,12-11 0 0 0,6-8 0 0 0,-2-4 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940"/>
    </inkml:context>
    <inkml:brush xml:id="br0">
      <inkml:brushProperty name="width" value="0.2" units="cm"/>
      <inkml:brushProperty name="height" value="0.2" units="cm"/>
    </inkml:brush>
  </inkml:definitions>
  <inkml:trace contextRef="#ctx0" brushRef="#br0">17701 10054 16383 0 0,'4'0'0'0'0,"7"5"0"0"0,6 1 0 0 0,5 0 0 0 0,7 3 0 0 0,5 6 0 0 0,4-6 0 0 0,2 2 0 0 0,-2-3 0 0 0,-3-1 0 0 0,3-2 0 0 0,-1-3 0 0 0,-3-1 0 0 0,4 4 0 0 0,-1 6 0 0 0,2 1 0 0 0,0-2 0 0 0,3-2 0 0 0,3 2 0 0 0,-1 4 0 0 0,-4-1 0 0 0,1 3 0 0 0,3-2 0 0 0,3 2 0 0 0,-1-7 0 0 0,-5 0 0 0 0,-4-2 0 0 0,1 3 0 0 0,-1 0 0 0 0,2-3 0 0 0,9 4 0 0 0,0-2 0 0 0,2-1 0 0 0,2 2 0 0 0,-4 5 0 0 0,0 3 0 0 0,1 4 0 0 0,1 3 0 0 0,7 2 0 0 0,2 1 0 0 0,6 0 0 0 0,1 1 0 0 0,-2-1 0 0 0,-6-5 0 0 0,-5-6 0 0 0,-1-1 0 0 0,-5 1 0 0 0,-1 2 0 0 0,1 8 0 0 0,6 3 0 0 0,8 2 0 0 0,13 0 0 0 0,8-1 0 0 0,-1-1 0 0 0,-5-1 0 0 0,-11-1 0 0 0,-11-4 0 0 0,-6-8 0 0 0,3-1 0 0 0,2 2 0 0 0,-3-2 0 0 0,-1-5 0 0 0,6 2 0 0 0,2 8 0 0 0,1 5 0 0 0,-4-1 0 0 0,2-1 0 0 0,5 6 0 0 0,8 2 0 0 0,14 0 0 0 0,12 5 0 0 0,13 10 0 0 0,12 7 0 0 0,4-2 0 0 0,-5-4 0 0 0,-8-5 0 0 0,-10-6 0 0 0,-12 1 0 0 0,-13-2 0 0 0,-8-6 0 0 0,-4-8 0 0 0,-1-4 0 0 0,-4 6 0 0 0,3 3 0 0 0,0-3 0 0 0,9-1 0 0 0,5 6 0 0 0,5 2 0 0 0,2 1 0 0 0,-4 0 0 0 0,-6-1 0 0 0,-5 0 0 0 0,-11-6 0 0 0,-5-2 0 0 0,-2-1 0 0 0,-5-3 0 0 0,-5-4 0 0 0,0-1 0 0 0,2 2 0 0 0,3 4 0 0 0,4 3 0 0 0,3 2 0 0 0,1 2 0 0 0,2-3 0 0 0,-4-6 0 0 0,-2-1 0 0 0,-4 1 0 0 0,-5-2 0 0 0,0-3 0 0 0,2-4 0 0 0,9 1 0 0 0,4-1 0 0 0,7 3 0 0 0,3 0 0 0 0,4-2 0 0 0,-1 1 0 0 0,-2 5 0 0 0,-3-1 0 0 0,-3-2 0 0 0,-2 1 0 0 0,-2 3 0 0 0,-5-6 0 0 0,-8 0 0 0 0,0-1 0 0 0,0-3 0 0 0,4 3 0 0 0,-8-1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0"/>
    </inkml:context>
    <inkml:brush xml:id="br0">
      <inkml:brushProperty name="width" value="0.1" units="cm"/>
      <inkml:brushProperty name="height" value="0.1" units="cm"/>
      <inkml:brushProperty name="color" value="#E71224"/>
    </inkml:brush>
  </inkml:definitions>
  <inkml:trace contextRef="#ctx0" brushRef="#br0">9869 8078 16383 0 0,'5'0'0'0'0,"6"0"0"0"0,5 0 0 0 0,6 0 0 0 0,3 0 0 0 0,2 0 0 0 0,6-5 0 0 0,2-5 0 0 0,-1-3 0 0 0,0 3 0 0 0,2-3 0 0 0,0-4 0 0 0,-1 2 0 0 0,-2 3 0 0 0,-2 3 0 0 0,-2 4 0 0 0,0 2 0 0 0,3-3 0 0 0,1-5 0 0 0,0 0 0 0 0,-1 1 0 0 0,-1 2 0 0 0,-2 3 0 0 0,0 3 0 0 0,-2 0 0 0 0,1 2 0 0 0,-1 0 0 0 0,5-4 0 0 0,6-6 0 0 0,2-2 0 0 0,2 1 0 0 0,5 3 0 0 0,-2 3 0 0 0,-4 2 0 0 0,-3 1 0 0 0,-5 2 0 0 0,-2 0 0 0 0,-3 1 0 0 0,0-1 0 0 0,-1 5 0 0 0,-1 2 0 0 0,1 4 0 0 0,0 0 0 0 0,0-2 0 0 0,0 3 0 0 0,0 3 0 0 0,1 0 0 0 0,-1-3 0 0 0,1-4 0 0 0,-1-3 0 0 0,1-2 0 0 0,-1-2 0 0 0,1-1 0 0 0,-5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1"/>
    </inkml:context>
    <inkml:brush xml:id="br0">
      <inkml:brushProperty name="width" value="0.1" units="cm"/>
      <inkml:brushProperty name="height" value="0.1" units="cm"/>
    </inkml:brush>
  </inkml:definitions>
  <inkml:trace contextRef="#ctx0" brushRef="#br0">29265 7355 16383 0 0,'0'10'0'0'0,"0"7"0"0"0,0 6 0 0 0,-5 12 0 0 0,-5 11 0 0 0,-3 1 0 0 0,3-2 0 0 0,1-4 0 0 0,4-5 0 0 0,2-3 0 0 0,1-3 0 0 0,2-2 0 0 0,0-1 0 0 0,0 0 0 0 0,1 4 0 0 0,-1 2 0 0 0,1 0 0 0 0,-1-1 0 0 0,0-2 0 0 0,0 0 0 0 0,0-2 0 0 0,0 0 0 0 0,0 0 0 0 0,0-1 0 0 0,0 0 0 0 0,0 1 0 0 0,0-1 0 0 0,0 0 0 0 0,0 1 0 0 0,0-1 0 0 0,0 1 0 0 0,0-1 0 0 0,0 1 0 0 0,0-1 0 0 0,0 1 0 0 0,0-1 0 0 0,0 1 0 0 0,0-1 0 0 0,0 1 0 0 0,0-1 0 0 0,5 5 0 0 0,1 2 0 0 0,0-1 0 0 0,-1 0 0 0 0,-2-2 0 0 0,-1-2 0 0 0,-1 0 0 0 0,0-1 0 0 0,-1-6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2"/>
    </inkml:context>
    <inkml:brush xml:id="br0">
      <inkml:brushProperty name="width" value="0.1" units="cm"/>
      <inkml:brushProperty name="height" value="0.1" units="cm"/>
    </inkml:brush>
  </inkml:definitions>
  <inkml:trace contextRef="#ctx0" brushRef="#br0">28893 8447 16383 0 0,'4'0'0'0'0,"2"5"0"0"0,5 6 0 0 0,5 6 0 0 0,4 4 0 0 0,4 4 0 0 0,-3 3 0 0 0,0 4 0 0 0,6 3 0 0 0,3 0 0 0 0,1-2 0 0 0,0-1 0 0 0,-1-7 0 0 0,0-2 0 0 0,-1-1 0 0 0,-1 1 0 0 0,0-4 0 0 0,-1-5 0 0 0,1-9 0 0 0,-1-11 0 0 0,-4-9 0 0 0,-2-10 0 0 0,0-7 0 0 0,2-2 0 0 0,1 0 0 0 0,-3-4 0 0 0,-1-9 0 0 0,1-1 0 0 0,-3 2 0 0 0,0 1 0 0 0,2 2 0 0 0,-3 4 0 0 0,-4 5 0 0 0,-4 2 0 0 0,-4 3 0 0 0,-8 1 0 0 0,-2 6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3"/>
    </inkml:context>
    <inkml:brush xml:id="br0">
      <inkml:brushProperty name="width" value="0.1" units="cm"/>
      <inkml:brushProperty name="height" value="0.1" units="cm"/>
    </inkml:brush>
  </inkml:definitions>
  <inkml:trace contextRef="#ctx0" brushRef="#br0">30315 7489 16383 0 0,'-4'-5'0'0'0,"-7"-1"0"0"0,-6 0 0 0 0,-4 1 0 0 0,-4 2 0 0 0,-3 1 0 0 0,0 1 0 0 0,0 0 0 0 0,-1 1 0 0 0,0 0 0 0 0,1 1 0 0 0,-5 3 0 0 0,0 8 0 0 0,4 5 0 0 0,7 4 0 0 0,8 4 0 0 0,2 12 0 0 0,-3 8 0 0 0,2 2 0 0 0,3-3 0 0 0,-1 1 0 0 0,-4 1 0 0 0,1-1 0 0 0,2 0 0 0 0,4 2 0 0 0,3 3 0 0 0,-2 6 0 0 0,-5 3 0 0 0,0-3 0 0 0,2-7 0 0 0,2-7 0 0 0,3-2 0 0 0,3-2 0 0 0,1-3 0 0 0,0-4 0 0 0,2-1 0 0 0,-1 3 0 0 0,1 1 0 0 0,-1-2 0 0 0,0 0 0 0 0,5 3 0 0 0,2 0 0 0 0,3 0 0 0 0,6-3 0 0 0,0-1 0 0 0,1-2 0 0 0,3 0 0 0 0,3-6 0 0 0,2-7 0 0 0,1-5 0 0 0,1-1 0 0 0,1-2 0 0 0,0 3 0 0 0,0-6 0 0 0,0-3 0 0 0,0-2 0 0 0,4-6 0 0 0,7-6 0 0 0,5-7 0 0 0,1-3 0 0 0,-4 0 0 0 0,2 1 0 0 0,-3-1 0 0 0,-3-2 0 0 0,-3-2 0 0 0,-8 0 0 0 0,-7-1 0 0 0,-8-1 0 0 0,-6 1 0 0 0,-3-1 0 0 0,-2 0 0 0 0,-1 1 0 0 0,-6-6 0 0 0,0-1 0 0 0,-1 1 0 0 0,3-4 0 0 0,1 0 0 0 0,-3 1 0 0 0,-5 8 0 0 0,-10 3 0 0 0,-6 1 0 0 0,-3 5 0 0 0,0 6 0 0 0,0 4 0 0 0,0 5 0 0 0,1 2 0 0 0,2 2 0 0 0,-1 1 0 0 0,-3 5 0 0 0,-2 1 0 0 0,1 0 0 0 0,-4 3 0 0 0,0 4 0 0 0,2 1 0 0 0,-3 2 0 0 0,0 2 0 0 0,3 3 0 0 0,2 3 0 0 0,2-3 0 0 0,11-11 0 0 0,18-11 0 0 0,19-10 0 0 0,6-4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4"/>
    </inkml:context>
    <inkml:brush xml:id="br0">
      <inkml:brushProperty name="width" value="0.1" units="cm"/>
      <inkml:brushProperty name="height" value="0.1" units="cm"/>
    </inkml:brush>
  </inkml:definitions>
  <inkml:trace contextRef="#ctx0" brushRef="#br0">30856 7250 16383 0 0,'-5'0'0'0'0,"-1"4"0"0"0,-5 12 0 0 0,-5 12 0 0 0,1 5 0 0 0,2 3 0 0 0,4-1 0 0 0,3 4 0 0 0,3-1 0 0 0,1-2 0 0 0,2 2 0 0 0,1 0 0 0 0,-5 2 0 0 0,-7 4 0 0 0,0-1 0 0 0,0 2 0 0 0,4-2 0 0 0,1-5 0 0 0,3 2 0 0 0,1-2 0 0 0,2-2 0 0 0,0-3 0 0 0,1-3 0 0 0,-1-1 0 0 0,10-10 0 0 0,7-14 0 0 0,6-11 0 0 0,4-10 0 0 0,1-3 0 0 0,1 3 0 0 0,1 4 0 0 0,4-1 0 0 0,1-3 0 0 0,-1 1 0 0 0,-6 8 0 0 0,-3 6 0 0 0,-2 2 0 0 0,6 1 0 0 0,6 5 0 0 0,3 7 0 0 0,-2 4 0 0 0,-1 9 0 0 0,-2 5 0 0 0,-2 6 0 0 0,3 2 0 0 0,5 2 0 0 0,5 5 0 0 0,0 2 0 0 0,-3-1 0 0 0,-4-5 0 0 0,-7-5 0 0 0,-10-4 0 0 0,-4-3 0 0 0,1-2 0 0 0,-2-2 0 0 0,-5 0 0 0 0,1-1 0 0 0,4 1 0 0 0,-1-1 0 0 0,-3 6 0 0 0,-4 2 0 0 0,-2-1 0 0 0,-2-1 0 0 0,-7-1 0 0 0,-7-1 0 0 0,-11-2 0 0 0,-6 0 0 0 0,-4-5 0 0 0,0-7 0 0 0,0-5 0 0 0,-4-1 0 0 0,0 3 0 0 0,1 0 0 0 0,2-3 0 0 0,-3 1 0 0 0,0 4 0 0 0,2 0 0 0 0,2-4 0 0 0,1-3 0 0 0,2-2 0 0 0,0-4 0 0 0,2-1 0 0 0,-1-1 0 0 0,1 0 0 0 0,-4-1 0 0 0,-3 1 0 0 0,6-6 0 0 0,6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5"/>
    </inkml:context>
    <inkml:brush xml:id="br0">
      <inkml:brushProperty name="width" value="0.1" units="cm"/>
      <inkml:brushProperty name="height" value="0.1" units="cm"/>
    </inkml:brush>
  </inkml:definitions>
  <inkml:trace contextRef="#ctx0" brushRef="#br0">30877 7332 16383 0 0,'5'-5'0'0'0,"5"-1"0"0"0,7 0 0 0 0,10-3 0 0 0,8-6 0 0 0,5 6 0 0 0,-1-2 0 0 0,-3 7 0 0 0,-1-1 0 0 0,-4 0 0 0 0,-1 2 0 0 0,-1 5 0 0 0,-2-2 0 0 0,0 3 0 0 0,0 2 0 0 0,0 0 0 0 0,0 3 0 0 0,5 6 0 0 0,2-1 0 0 0,-1-1 0 0 0,-1-4 0 0 0,-1-2 0 0 0,3 2 0 0 0,6-1 0 0 0,5 4 0 0 0,-1 0 0 0 0,-2-2 0 0 0,0-3 0 0 0,-2-2 0 0 0,-8-2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6"/>
    </inkml:context>
    <inkml:brush xml:id="br0">
      <inkml:brushProperty name="width" value="0.1" units="cm"/>
      <inkml:brushProperty name="height" value="0.1" units="cm"/>
    </inkml:brush>
  </inkml:definitions>
  <inkml:trace contextRef="#ctx0" brushRef="#br0">32452 7435 16383 0 0,'-9'4'0'0'0,"-8"7"0"0"0,-1 6 0 0 0,-2 5 0 0 0,2 3 0 0 0,4 2 0 0 0,5 1 0 0 0,-1 5 0 0 0,-3 2 0 0 0,0 0 0 0 0,2-2 0 0 0,4-2 0 0 0,2-1 0 0 0,3-1 0 0 0,1-1 0 0 0,1-1 0 0 0,-5 5 0 0 0,0 1 0 0 0,-1 1 0 0 0,2-2 0 0 0,1-2 0 0 0,1 0 0 0 0,1 3 0 0 0,1 1 0 0 0,-5 4 0 0 0,-6 5 0 0 0,-1 0 0 0 0,-3 2 0 0 0,-4 2 0 0 0,7-1 0 0 0,-1-5 0 0 0,3-4 0 0 0,3-4 0 0 0,3-3 0 0 0,1 8 0 0 0,-2 2 0 0 0,-2-1 0 0 0,2-3 0 0 0,1-3 0 0 0,1-2 0 0 0,1-1 0 0 0,1-2 0 0 0,1-1 0 0 0,0 0 0 0 0,-4 10 0 0 0,-7 2 0 0 0,-1 0 0 0 0,2-12 0 0 0,2-14 0 0 0,2-11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7"/>
    </inkml:context>
    <inkml:brush xml:id="br0">
      <inkml:brushProperty name="width" value="0.1" units="cm"/>
      <inkml:brushProperty name="height" value="0.1" units="cm"/>
    </inkml:brush>
  </inkml:definitions>
  <inkml:trace contextRef="#ctx0" brushRef="#br0">31912 7488 16383 0 0,'-4'0'0'0'0,"-12"4"0"0"0,-7 7 0 0 0,0 6 0 0 0,4 5 0 0 0,10 3 0 0 0,7 2 0 0 0,8 6 0 0 0,7 2 0 0 0,7-5 0 0 0,5-3 0 0 0,2-6 0 0 0,1-7 0 0 0,1-5 0 0 0,0-5 0 0 0,5-7 0 0 0,1-8 0 0 0,-1-7 0 0 0,-2-5 0 0 0,-1 1 0 0 0,-6 0 0 0 0,-12 0 0 0 0,-8-3 0 0 0,-5 0 0 0 0,-7 3 0 0 0,-8 6 0 0 0,-4 5 0 0 0,-6 5 0 0 0,-1 3 0 0 0,-3-2 0 0 0,1-1 0 0 0,-1 1 0 0 0,0 2 0 0 0,5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8"/>
    </inkml:context>
    <inkml:brush xml:id="br0">
      <inkml:brushProperty name="width" value="0.1" units="cm"/>
      <inkml:brushProperty name="height" value="0.1" units="cm"/>
    </inkml:brush>
  </inkml:definitions>
  <inkml:trace contextRef="#ctx0" brushRef="#br0">32577 8524 16383 0 0,'-5'0'0'0'0,"-6"0"0"0"0,-6 0 0 0 0,-4 5 0 0 0,-4 6 0 0 0,-2 6 0 0 0,3 4 0 0 0,6 4 0 0 0,6 2 0 0 0,5 1 0 0 0,4 1 0 0 0,2 0 0 0 0,6-1 0 0 0,-2 1 0 0 0,3-1 0 0 0,4-5 0 0 0,7-7 0 0 0,3 0 0 0 0,5-4 0 0 0,1 1 0 0 0,2-2 0 0 0,1-2 0 0 0,4-8 0 0 0,2-4 0 0 0,3-6 0 0 0,1-7 0 0 0,-2-4 0 0 0,-2-4 0 0 0,-8-3 0 0 0,-3-1 0 0 0,-1-5 0 0 0,-10-2 0 0 0,-1 0 0 0 0,-9 2 0 0 0,-3 2 0 0 0,-3 1 0 0 0,-1 1 0 0 0,-3 1 0 0 0,-7 1 0 0 0,-9 4 0 0 0,-6 7 0 0 0,-2 1 0 0 0,-1-2 0 0 0,0 3 0 0 0,-3 7 0 0 0,-1 6 0 0 0,1 12 0 0 0,2 9 0 0 0,7 6 0 0 0,7 2 0 0 0,7 3 0 0 0,6-6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581"/>
    </inkml:context>
    <inkml:brush xml:id="br0">
      <inkml:brushProperty name="width" value="0.1" units="cm"/>
      <inkml:brushProperty name="height" value="0.1" units="cm"/>
    </inkml:brush>
  </inkml:definitions>
  <inkml:trace contextRef="#ctx0" brushRef="#br0">14711 12277 16383 0 0,'5'0'0'0'0,"5"0"0"0"0,17 4 0 0 0,7 3 0 0 0,12-2 0 0 0,17 5 0 0 0,21 4 0 0 0,15 0 0 0 0,14-2 0 0 0,7-3 0 0 0,10 1 0 0 0,12 4 0 0 0,5 0 0 0 0,1-4 0 0 0,-11-2 0 0 0,-10 2 0 0 0,-17 3 0 0 0,-23 0 0 0 0,-17-2 0 0 0,-10 2 0 0 0,-7 2 0 0 0,-8 0 0 0 0,8 2 0 0 0,9 2 0 0 0,7 3 0 0 0,2 2 0 0 0,-7-3 0 0 0,0 0 0 0 0,-1 1 0 0 0,-8-3 0 0 0,2-1 0 0 0,0-3 0 0 0,5-4 0 0 0,5 1 0 0 0,1-2 0 0 0,17 7 0 0 0,31 5 0 0 0,25 4 0 0 0,20 11 0 0 0,11 4 0 0 0,0-5 0 0 0,-2-4 0 0 0,-10-2 0 0 0,-15-7 0 0 0,-12-2 0 0 0,-15 4 0 0 0,-14-2 0 0 0,-6 0 0 0 0,-10 1 0 0 0,-15-4 0 0 0,-11-6 0 0 0,-7-4 0 0 0,-7-5 0 0 0,-4 2 0 0 0,-3 5 0 0 0,-5-1 0 0 0,1 4 0 0 0,-1 3 0 0 0,2-2 0 0 0,10 2 0 0 0,5 3 0 0 0,-1-4 0 0 0,4 2 0 0 0,2 1 0 0 0,0 2 0 0 0,1 2 0 0 0,-2 2 0 0 0,9 1 0 0 0,17 0 0 0 0,12 1 0 0 0,9 0 0 0 0,1 0 0 0 0,-12-5 0 0 0,-19-6 0 0 0,-16-6 0 0 0,-13-1 0 0 0,-10 4 0 0 0,-7-2 0 0 0,7 3 0 0 0,7 3 0 0 0,0-2 0 0 0,3-3 0 0 0,2-4 0 0 0,-1-3 0 0 0,-9-3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79"/>
    </inkml:context>
    <inkml:brush xml:id="br0">
      <inkml:brushProperty name="width" value="0.1" units="cm"/>
      <inkml:brushProperty name="height" value="0.1" units="cm"/>
    </inkml:brush>
  </inkml:definitions>
  <inkml:trace contextRef="#ctx0" brushRef="#br0">26803 13520 16383 0 0,'-4'5'0'0'0,"-3"6"0"0"0,2 6 0 0 0,0 4 0 0 0,1 4 0 0 0,2 2 0 0 0,1 6 0 0 0,1 2 0 0 0,0 0 0 0 0,0-2 0 0 0,0-1 0 0 0,0-2 0 0 0,1-1 0 0 0,-1-1 0 0 0,0-1 0 0 0,0 0 0 0 0,5 1 0 0 0,-4-1 0 0 0,4 0 0 0 0,0 0 0 0 0,-1 1 0 0 0,0-1 0 0 0,-2 1 0 0 0,-1-1 0 0 0,0 1 0 0 0,-1-1 0 0 0,5 1 0 0 0,1-1 0 0 0,0 1 0 0 0,-2-1 0 0 0,0 1 0 0 0,-2-1 0 0 0,-1 0 0 0 0,-1 1 0 0 0,0-1 0 0 0,0 1 0 0 0,0-1 0 0 0,-1 1 0 0 0,1-1 0 0 0,0 6 0 0 0,0 0 0 0 0,0 1 0 0 0,0-2 0 0 0,0-1 0 0 0,0-2 0 0 0,0 0 0 0 0,0-1 0 0 0,0 0 0 0 0,0 3 0 0 0,0 8 0 0 0,0 0 0 0 0,0-1 0 0 0,0-3 0 0 0,0-2 0 0 0,0 3 0 0 0,0 4 0 0 0,0 0 0 0 0,0-2 0 0 0,0-3 0 0 0,0-3 0 0 0,0 3 0 0 0,0 0 0 0 0,0-1 0 0 0,0-2 0 0 0,0-2 0 0 0,0-1 0 0 0,0-1 0 0 0,0 0 0 0 0,0-1 0 0 0,0 0 0 0 0,0 1 0 0 0,0-1 0 0 0,0 0 0 0 0,0 1 0 0 0,0-1 0 0 0,0-9 0 0 0,0-8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0"/>
    </inkml:context>
    <inkml:brush xml:id="br0">
      <inkml:brushProperty name="width" value="0.1" units="cm"/>
      <inkml:brushProperty name="height" value="0.1" units="cm"/>
    </inkml:brush>
  </inkml:definitions>
  <inkml:trace contextRef="#ctx0" brushRef="#br0">26485 15380 16383 0 0,'4'0'0'0'0,"7"5"0"0"0,6 1 0 0 0,0 5 0 0 0,-3 5 0 0 0,1 4 0 0 0,3 8 0 0 0,-2 5 0 0 0,-4 0 0 0 0,-4 0 0 0 0,-3-1 0 0 0,-2-2 0 0 0,2 0 0 0 0,6-6 0 0 0,5-3 0 0 0,0 1 0 0 0,2-4 0 0 0,3-1 0 0 0,-2 2 0 0 0,-5 3 0 0 0,0 1 0 0 0,3 3 0 0 0,-2 0 0 0 0,-4 1 0 0 0,2 1 0 0 0,2-9 0 0 0,5-8 0 0 0,7-11 0 0 0,4-14 0 0 0,1-10 0 0 0,0-5 0 0 0,0-3 0 0 0,-7 0 0 0 0,-2 1 0 0 0,-5 0 0 0 0,-1 1 0 0 0,1 2 0 0 0,-2-1 0 0 0,1-3 0 0 0,1-1 0 0 0,-1-1 0 0 0,-4 2 0 0 0,-4 1 0 0 0,1-3 0 0 0,3-5 0 0 0,5-6 0 0 0,-2 1 0 0 0,2-2 0 0 0,-2 2 0 0 0,-4 4 0 0 0,-4 5 0 0 0,-4 7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1"/>
    </inkml:context>
    <inkml:brush xml:id="br0">
      <inkml:brushProperty name="width" value="0.1" units="cm"/>
      <inkml:brushProperty name="height" value="0.1" units="cm"/>
    </inkml:brush>
  </inkml:definitions>
  <inkml:trace contextRef="#ctx0" brushRef="#br0">28408 13814 16383 0 0,'0'-4'0'0'0,"-5"-2"0"0"0,-10-5 0 0 0,-9-5 0 0 0,-3 1 0 0 0,-3 2 0 0 0,0 4 0 0 0,-1 3 0 0 0,2 2 0 0 0,-5 3 0 0 0,-6 1 0 0 0,-9 5 0 0 0,-2 2 0 0 0,3-1 0 0 0,1 5 0 0 0,-1 8 0 0 0,3 6 0 0 0,4 4 0 0 0,0 1 0 0 0,-2 1 0 0 0,1-1 0 0 0,-2 4 0 0 0,3 1 0 0 0,3-1 0 0 0,3 8 0 0 0,3 2 0 0 0,3-3 0 0 0,1-3 0 0 0,1-3 0 0 0,0 1 0 0 0,5 0 0 0 0,6-2 0 0 0,1 3 0 0 0,-2-1 0 0 0,3 4 0 0 0,3 3 0 0 0,3 0 0 0 0,-1 7 0 0 0,-4-2 0 0 0,1-3 0 0 0,1-5 0 0 0,4-4 0 0 0,2 0 0 0 0,2 0 0 0 0,2-3 0 0 0,1-1 0 0 0,1-2 0 0 0,-1-1 0 0 0,1-2 0 0 0,4 5 0 0 0,1 6 0 0 0,5 6 0 0 0,5 0 0 0 0,0-2 0 0 0,-4-5 0 0 0,-2-3 0 0 0,0 2 0 0 0,4-1 0 0 0,0-1 0 0 0,1 3 0 0 0,4-1 0 0 0,3-1 0 0 0,2-2 0 0 0,-3-3 0 0 0,0 0 0 0 0,1-2 0 0 0,1-5 0 0 0,2-2 0 0 0,1 0 0 0 0,1-3 0 0 0,5-1 0 0 0,1 3 0 0 0,1-4 0 0 0,-1-3 0 0 0,2-4 0 0 0,1-5 0 0 0,4-1 0 0 0,-1-3 0 0 0,-2 0 0 0 0,-3-1 0 0 0,2-4 0 0 0,0-7 0 0 0,-1-5 0 0 0,-3-5 0 0 0,-2-3 0 0 0,0-3 0 0 0,-2 0 0 0 0,-5 0 0 0 0,-7-1 0 0 0,-1-9 0 0 0,1-7 0 0 0,3-6 0 0 0,-2 2 0 0 0,-3-1 0 0 0,-5 4 0 0 0,-4 5 0 0 0,-2 4 0 0 0,-3 5 0 0 0,0 2 0 0 0,0 2 0 0 0,-1 1 0 0 0,0 1 0 0 0,-4-1 0 0 0,-7 5 0 0 0,-9 2 0 0 0,-7-1 0 0 0,-3 3 0 0 0,-1 5 0 0 0,-9-1 0 0 0,-2-1 0 0 0,1 1 0 0 0,4 2 0 0 0,3 5 0 0 0,3 2 0 0 0,2 3 0 0 0,2 1 0 0 0,0 1 0 0 0,2 1 0 0 0,-1-1 0 0 0,0 1 0 0 0,0-1 0 0 0,-5 6 0 0 0,-1-5 0 0 0,-1 4 0 0 0,2 0 0 0 0,-8 4 0 0 0,-2 5 0 0 0,1 6 0 0 0,4 3 0 0 0,2-2 0 0 0,4-5 0 0 0,6 5 0 0 0,3-2 0 0 0,10-4 0 0 0,7-4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2"/>
    </inkml:context>
    <inkml:brush xml:id="br0">
      <inkml:brushProperty name="width" value="0.1" units="cm"/>
      <inkml:brushProperty name="height" value="0.1" units="cm"/>
    </inkml:brush>
  </inkml:definitions>
  <inkml:trace contextRef="#ctx0" brushRef="#br0">28687 13732 16383 0 0,'0'5'0'0'0,"0"5"0"0"0,0 12 0 0 0,-5 20 0 0 0,-6 7 0 0 0,-1 1 0 0 0,1 1 0 0 0,3-4 0 0 0,3-5 0 0 0,1-5 0 0 0,-2 5 0 0 0,-5 1 0 0 0,-1-3 0 0 0,2-4 0 0 0,2-3 0 0 0,3-2 0 0 0,2-2 0 0 0,2-1 0 0 0,-4 3 0 0 0,-6 7 0 0 0,-1 1 0 0 0,2-1 0 0 0,3-3 0 0 0,6-7 0 0 0,14-13 0 0 0,8-9 0 0 0,6-5 0 0 0,8-9 0 0 0,7-6 0 0 0,1-1 0 0 0,-2 1 0 0 0,1-1 0 0 0,3-2 0 0 0,3-4 0 0 0,3-2 0 0 0,-2 2 0 0 0,-6 5 0 0 0,-5 5 0 0 0,1 5 0 0 0,2 2 0 0 0,5 4 0 0 0,2 0 0 0 0,4 1 0 0 0,2 0 0 0 0,5 4 0 0 0,-2 2 0 0 0,-6 0 0 0 0,-8 2 0 0 0,-5 6 0 0 0,-6 4 0 0 0,-7 4 0 0 0,-4 7 0 0 0,0 3 0 0 0,-5 1 0 0 0,-4 4 0 0 0,-4 0 0 0 0,-4-2 0 0 0,-3 3 0 0 0,-1-2 0 0 0,0-1 0 0 0,-1 2 0 0 0,-5 9 0 0 0,-1 1 0 0 0,1-4 0 0 0,-4 6 0 0 0,-4-1 0 0 0,-5 4 0 0 0,-4-1 0 0 0,2-5 0 0 0,0-2 0 0 0,-1-3 0 0 0,-1-4 0 0 0,-7 0 0 0 0,-7-1 0 0 0,-7-2 0 0 0,-5 2 0 0 0,1-1 0 0 0,-5-1 0 0 0,1-2 0 0 0,6-3 0 0 0,5-1 0 0 0,5-5 0 0 0,4-8 0 0 0,-6 0 0 0 0,-2 0 0 0 0,1 3 0 0 0,3 2 0 0 0,3-1 0 0 0,-2-1 0 0 0,-5 7 0 0 0,-5 3 0 0 0,1-8 0 0 0,12-12 0 0 0,12-12 0 0 0,9-11 0 0 0,6-7 0 0 0,5-10 0 0 0,1 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3"/>
    </inkml:context>
    <inkml:brush xml:id="br0">
      <inkml:brushProperty name="width" value="0.1" units="cm"/>
      <inkml:brushProperty name="height" value="0.1" units="cm"/>
    </inkml:brush>
  </inkml:definitions>
  <inkml:trace contextRef="#ctx0" brushRef="#br0">28707 13741 16383 0 0,'5'-5'0'0'0,"6"-1"0"0"0,24-5 0 0 0,16-4 0 0 0,9-1 0 0 0,8 3 0 0 0,1 4 0 0 0,-1 3 0 0 0,7-2 0 0 0,4-4 0 0 0,-7-1 0 0 0,4-1 0 0 0,7-5 0 0 0,8-3 0 0 0,-1-2 0 0 0,-13 3 0 0 0,-23 4 0 0 0,-25 11 0 0 0,-14 10 0 0 0,-9 5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4"/>
    </inkml:context>
    <inkml:brush xml:id="br0">
      <inkml:brushProperty name="width" value="0.1" units="cm"/>
      <inkml:brushProperty name="height" value="0.1" units="cm"/>
    </inkml:brush>
  </inkml:definitions>
  <inkml:trace contextRef="#ctx0" brushRef="#br0">30392 13679 16383 0 0,'0'5'0'0'0,"-4"15"0"0"0,-7 18 0 0 0,-6 13 0 0 0,-4 6 0 0 0,0-1 0 0 0,5-1 0 0 0,5-1 0 0 0,3 0 0 0 0,0 5 0 0 0,-4 1 0 0 0,0 1 0 0 0,-3 8 0 0 0,-3 2 0 0 0,1-7 0 0 0,4-9 0 0 0,4-5 0 0 0,3-2 0 0 0,-2 6 0 0 0,-3 2 0 0 0,-2-3 0 0 0,3-6 0 0 0,-2-2 0 0 0,-3 1 0 0 0,0-3 0 0 0,-2 5 0 0 0,-2 5 0 0 0,2 1 0 0 0,3-2 0 0 0,5-2 0 0 0,-1 5 0 0 0,-4 2 0 0 0,1-3 0 0 0,3-2 0 0 0,2 0 0 0 0,-1 4 0 0 0,-5 3 0 0 0,1-4 0 0 0,3-7 0 0 0,2-16 0 0 0,8-37 0 0 0,3-32 0 0 0,-3-33 0 0 0,-1-4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5"/>
    </inkml:context>
    <inkml:brush xml:id="br0">
      <inkml:brushProperty name="width" value="0.1" units="cm"/>
      <inkml:brushProperty name="height" value="0.1" units="cm"/>
    </inkml:brush>
  </inkml:definitions>
  <inkml:trace contextRef="#ctx0" brushRef="#br0">29795 13733 16383 0 0,'-9'4'0'0'0,"-8"7"0"0"0,-1 6 0 0 0,2 5 0 0 0,5 3 0 0 0,3 7 0 0 0,4 7 0 0 0,2 1 0 0 0,1 0 0 0 0,2 1 0 0 0,-1-1 0 0 0,6-3 0 0 0,1-3 0 0 0,4-2 0 0 0,5-7 0 0 0,9-8 0 0 0,5-7 0 0 0,2-4 0 0 0,0-4 0 0 0,0-3 0 0 0,-2 0 0 0 0,0 0 0 0 0,-1-1 0 0 0,3-3 0 0 0,7-7 0 0 0,0-5 0 0 0,-5-5 0 0 0,-10-3 0 0 0,-8-2 0 0 0,-7-1 0 0 0,-5-1 0 0 0,-8 0 0 0 0,-3 1 0 0 0,0 0 0 0 0,0 0 0 0 0,2 0 0 0 0,-3-4 0 0 0,-4-2 0 0 0,-6 1 0 0 0,-4 5 0 0 0,-3 8 0 0 0,-1 7 0 0 0,-2 6 0 0 0,-1 0 0 0 0,1-4 0 0 0,4 9 0 0 0,7 5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86"/>
    </inkml:context>
    <inkml:brush xml:id="br0">
      <inkml:brushProperty name="width" value="0.1" units="cm"/>
      <inkml:brushProperty name="height" value="0.1" units="cm"/>
    </inkml:brush>
  </inkml:definitions>
  <inkml:trace contextRef="#ctx0" brushRef="#br0">30495 15145 16383 0 0,'-5'-5'0'0'0,"-6"-1"0"0"0,-6-5 0 0 0,-4 0 0 0 0,-4 2 0 0 0,-7 7 0 0 0,-3 8 0 0 0,1 9 0 0 0,0 5 0 0 0,3 5 0 0 0,0 2 0 0 0,2 6 0 0 0,1 3 0 0 0,5-1 0 0 0,7 3 0 0 0,5 5 0 0 0,6 4 0 0 0,2 3 0 0 0,3-1 0 0 0,1-6 0 0 0,0-4 0 0 0,0-5 0 0 0,0-3 0 0 0,5-2 0 0 0,1-2 0 0 0,3 0 0 0 0,6-5 0 0 0,9-7 0 0 0,10-5 0 0 0,3-4 0 0 0,0-4 0 0 0,-2-2 0 0 0,3-5 0 0 0,4-7 0 0 0,-1-6 0 0 0,-3-5 0 0 0,-3-3 0 0 0,-4-1 0 0 0,-2-2 0 0 0,-1 0 0 0 0,-1-4 0 0 0,-6-2 0 0 0,-6 1 0 0 0,-1-3 0 0 0,1-5 0 0 0,-2 0 0 0 0,-3 3 0 0 0,-8 3 0 0 0,-5-2 0 0 0,-2 1 0 0 0,-5 3 0 0 0,-6 1 0 0 0,1 3 0 0 0,1 1 0 0 0,-1 1 0 0 0,-3 0 0 0 0,-3 1 0 0 0,-3 5 0 0 0,-7 1 0 0 0,-3 0 0 0 0,-5-2 0 0 0,-11-1 0 0 0,-5-1 0 0 0,-4-1 0 0 0,4 3 0 0 0,11 7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3"/>
    </inkml:context>
    <inkml:brush xml:id="br0">
      <inkml:brushProperty name="width" value="0.1" units="cm"/>
      <inkml:brushProperty name="height" value="0.1" units="cm"/>
    </inkml:brush>
  </inkml:definitions>
  <inkml:trace contextRef="#ctx0" brushRef="#br0">13018 8323 16383 0 0,'0'-5'0'0'0,"9"-6"0"0"0,13-6 0 0 0,11-4 0 0 0,10-4 0 0 0,7-2 0 0 0,9-6 0 0 0,4-7 0 0 0,0-1 0 0 0,4 2 0 0 0,0 3 0 0 0,-3 7 0 0 0,3 4 0 0 0,-2 2 0 0 0,-6 5 0 0 0,0 0 0 0 0,0-1 0 0 0,-1-2 0 0 0,-1-2 0 0 0,-6 3 0 0 0,8-1 0 0 0,12 0 0 0 0,8-2 0 0 0,5-1 0 0 0,-3 3 0 0 0,-1 5 0 0 0,0 1 0 0 0,0-2 0 0 0,-3 2 0 0 0,2-1 0 0 0,-1 2 0 0 0,-1 3 0 0 0,1 4 0 0 0,1-1 0 0 0,-4 0 0 0 0,0 1 0 0 0,-3 3 0 0 0,-1-4 0 0 0,2-4 0 0 0,-2-1 0 0 0,6-2 0 0 0,3-4 0 0 0,-6 2 0 0 0,-8 3 0 0 0,-5 5 0 0 0,2-2 0 0 0,3-2 0 0 0,0-1 0 0 0,8-1 0 0 0,5-3 0 0 0,-7 1 0 0 0,-5 4 0 0 0,-5 4 0 0 0,5-2 0 0 0,6-2 0 0 0,-5-1 0 0 0,9-5 0 0 0,10-6 0 0 0,5 2 0 0 0,0 5 0 0 0,-1 6 0 0 0,-2 4 0 0 0,-7 4 0 0 0,-8 3 0 0 0,-8 1 0 0 0,-4 1 0 0 0,-5 0 0 0 0,-2 0 0 0 0,-1-1 0 0 0,4 1 0 0 0,6-1 0 0 0,2 0 0 0 0,-1 1 0 0 0,-3-1 0 0 0,-1-1 0 0 0,-3 1 0 0 0,3 0 0 0 0,5 0 0 0 0,6 0 0 0 0,4 0 0 0 0,4 0 0 0 0,6 0 0 0 0,13 0 0 0 0,7 0 0 0 0,10 0 0 0 0,-2 0 0 0 0,-5 0 0 0 0,-3 0 0 0 0,-5 0 0 0 0,-7 0 0 0 0,-4 0 0 0 0,-4 5 0 0 0,-11 1 0 0 0,-1-5 0 0 0,2-2 0 0 0,11 3 0 0 0,5-3 0 0 0,5 3 0 0 0,-4 2 0 0 0,0 4 0 0 0,9 10 0 0 0,-5 3 0 0 0,1-3 0 0 0,1 0 0 0 0,9 2 0 0 0,3 2 0 0 0,-2 3 0 0 0,-11-4 0 0 0,1-1 0 0 0,-6 2 0 0 0,-15-4 0 0 0,-11-4 0 0 0,-12-5 0 0 0,-2 0 0 0 0,0 9 0 0 0,9 6 0 0 0,13-2 0 0 0,22 5 0 0 0,27 8 0 0 0,21 7 0 0 0,8 10 0 0 0,2 1 0 0 0,-15-9 0 0 0,-19-6 0 0 0,-24-6 0 0 0,-20-8 0 0 0,-18-8 0 0 0,-15-2 0 0 0,-9 1 0 0 0,-3 3 0 0 0,0 3 0 0 0,2 2 0 0 0,1 3 0 0 0,-6 0 0 0 0,-3-3 0 0 0,-2-6 0 0 0,6-1 0 0 0,-4 2 0 0 0,-1 6 0 0 0,0 5 0 0 0,-4 1 0 0 0,-1 5 0 0 0,0 7 0 0 0,2 0 0 0 0,-3-3 0 0 0,1 3 0 0 0,-5-3 0 0 0,2-2 0 0 0,-4-3 0 0 0,-3-7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4"/>
    </inkml:context>
    <inkml:brush xml:id="br0">
      <inkml:brushProperty name="width" value="0.1" units="cm"/>
      <inkml:brushProperty name="height" value="0.1" units="cm"/>
    </inkml:brush>
  </inkml:definitions>
  <inkml:trace contextRef="#ctx0" brushRef="#br0">23046 7752 16383 0 0,'5'5'0'0'0,"6"6"0"0"0,1 6 0 0 0,-1 9 0 0 0,2 14 0 0 0,3 11 0 0 0,4 0 0 0 0,3-4 0 0 0,-2 0 0 0 0,0 1 0 0 0,1 2 0 0 0,-4-3 0 0 0,1 0 0 0 0,1-4 0 0 0,-3-3 0 0 0,-3-1 0 0 0,-1 8 0 0 0,3 6 0 0 0,3-3 0 0 0,3-4 0 0 0,-2-6 0 0 0,-4-4 0 0 0,-6-5 0 0 0,-4-2 0 0 0,-2-1 0 0 0,1 3 0 0 0,6 6 0 0 0,0 2 0 0 0,-1 3 0 0 0,-3-1 0 0 0,-2-2 0 0 0,-2-4 0 0 0,-2-2 0 0 0,-1-3 0 0 0,5-2 0 0 0,1 0 0 0 0,-1-1 0 0 0,-5-5 0 0 0,-13-6 0 0 0,-17-11 0 0 0,-9-5 0 0 0,-12-4 0 0 0,-11-5 0 0 0,-13-6 0 0 0,-23-5 0 0 0,-31-4 0 0 0,-18 2 0 0 0,-2-4 0 0 0,10 2 0 0 0,24 5 0 0 0,27 6 0 0 0,28 5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830"/>
    </inkml:context>
    <inkml:brush xml:id="br0">
      <inkml:brushProperty name="width" value="0.1" units="cm"/>
      <inkml:brushProperty name="height" value="0.1" units="cm"/>
    </inkml:brush>
  </inkml:definitions>
  <inkml:trace contextRef="#ctx0" brushRef="#br0">9885 6884 16383 0 0,'0'-5'0'0'0,"-4"-6"0"0"0,-7-5 0 0 0,-6-6 0 0 0,-5-3 0 0 0,-3-2 0 0 0,-6-1 0 0 0,-13-1 0 0 0,-8 0 0 0 0,-4-4 0 0 0,-7-1 0 0 0,-7 0 0 0 0,0 1 0 0 0,2 7 0 0 0,-2 7 0 0 0,-2 7 0 0 0,-13 1 0 0 0,-6-2 0 0 0,-6-4 0 0 0,-5-3 0 0 0,-4 1 0 0 0,-3 4 0 0 0,-2 0 0 0 0,-4-2 0 0 0,2 2 0 0 0,-12-7 0 0 0,-17-7 0 0 0,-22-15 0 0 0,-7-3 0 0 0,12 6 0 0 0,10 5 0 0 0,16 5 0 0 0,25 7 0 0 0,28 7 0 0 0,21 7 0 0 0,13 6 0 0 0,4 2 0 0 0,-5 3 0 0 0,-18 0 0 0 0,-20 1 0 0 0,-16-1 0 0 0,-18 0 0 0 0,-26 0 0 0 0,-21-1 0 0 0,-11 0 0 0 0,-22 5 0 0 0,0 1 0 0 0,6 5 0 0 0,11 5 0 0 0,24 4 0 0 0,24 3 0 0 0,26 3 0 0 0,26 2 0 0 0,18 0 0 0 0,11 5 0 0 0,9 7 0 0 0,7 5 0 0 0,6 4 0 0 0,4 4 0 0 0,-4 7 0 0 0,-5 2 0 0 0,-2 0 0 0 0,1-1 0 0 0,-2 3 0 0 0,1 4 0 0 0,6-4 0 0 0,5 10 0 0 0,1 12 0 0 0,6 0 0 0 0,6-1 0 0 0,6 4 0 0 0,8 11 0 0 0,5-3 0 0 0,5 6 0 0 0,12 8 0 0 0,15 9 0 0 0,6-2 0 0 0,0-11 0 0 0,-6-15 0 0 0,-10-9 0 0 0,-10-10 0 0 0,-3-7 0 0 0,-4-10 0 0 0,-8 3 0 0 0,0 2 0 0 0,0-1 0 0 0,0 4 0 0 0,-1 1 0 0 0,-1-3 0 0 0,0-1 0 0 0,0-2 0 0 0,0-7 0 0 0,0-2 0 0 0,0-1 0 0 0,0 1 0 0 0,-5 11 0 0 0,-1 8 0 0 0,-5 8 0 0 0,-4-1 0 0 0,-1-9 0 0 0,3-10 0 0 0,4-6 0 0 0,3-3 0 0 0,3 1 0 0 0,-3 5 0 0 0,-5 4 0 0 0,-1-5 0 0 0,-3 9 0 0 0,-3 2 0 0 0,1-4 0 0 0,-1 10 0 0 0,-3 8 0 0 0,-1 4 0 0 0,-3 2 0 0 0,4-7 0 0 0,5-9 0 0 0,5-6 0 0 0,0 0 0 0 0,-3 4 0 0 0,1 5 0 0 0,-2 13 0 0 0,-8 16 0 0 0,0 1 0 0 0,0 5 0 0 0,-2 5 0 0 0,-1 1 0 0 0,0-4 0 0 0,4-11 0 0 0,0 6 0 0 0,1 5 0 0 0,2 1 0 0 0,6-2 0 0 0,4-2 0 0 0,4-4 0 0 0,3-1 0 0 0,2 6 0 0 0,0 4 0 0 0,6 11 0 0 0,1-5 0 0 0,0-9 0 0 0,-2-4 0 0 0,-1 4 0 0 0,3 3 0 0 0,10 5 0 0 0,11 3 0 0 0,6-1 0 0 0,6-5 0 0 0,1-14 0 0 0,-6-18 0 0 0,-10-13 0 0 0,-3-9 0 0 0,-2-5 0 0 0,-4-6 0 0 0,-4-3 0 0 0,0 1 0 0 0,2-2 0 0 0,0-4 0 0 0,-3 0 0 0 0,1 8 0 0 0,3 6 0 0 0,0-2 0 0 0,-4-1 0 0 0,-3 6 0 0 0,2 3 0 0 0,4 0 0 0 0,-1-5 0 0 0,-3-2 0 0 0,-2-1 0 0 0,-3 0 0 0 0,-3 2 0 0 0,4 0 0 0 0,5-4 0 0 0,1-6 0 0 0,-2-5 0 0 0,-2 0 0 0 0,1 3 0 0 0,5 4 0 0 0,0-1 0 0 0,-3 1 0 0 0,-3-2 0 0 0,-3-4 0 0 0,-3 1 0 0 0,4 3 0 0 0,5-1 0 0 0,1-3 0 0 0,-2 1 0 0 0,2 3 0 0 0,4 4 0 0 0,4-2 0 0 0,3 1 0 0 0,-2-3 0 0 0,-5 2 0 0 0,-1 1 0 0 0,-2-2 0 0 0,1 1 0 0 0,-2-3 0 0 0,-3 1 0 0 0,2 3 0 0 0,3-2 0 0 0,0-4 0 0 0,2 5 0 0 0,2 5 0 0 0,0-2 0 0 0,0 1 0 0 0,2-4 0 0 0,-3-5 0 0 0,-3 0 0 0 0,0 8 0 0 0,2 0 0 0 0,3 6 0 0 0,8-2 0 0 0,9 0 0 0 0,2 1 0 0 0,0 0 0 0 0,3 0 0 0 0,4 2 0 0 0,3 4 0 0 0,3 7 0 0 0,2 1 0 0 0,2-1 0 0 0,0-8 0 0 0,-4-3 0 0 0,-6-8 0 0 0,-6-6 0 0 0,-5-6 0 0 0,1-3 0 0 0,8-4 0 0 0,7-1 0 0 0,4-1 0 0 0,2 0 0 0 0,6 1 0 0 0,6-1 0 0 0,5 6 0 0 0,19 1 0 0 0,17 5 0 0 0,23 10 0 0 0,30 10 0 0 0,31 10 0 0 0,9 8 0 0 0,5-1 0 0 0,-7 2 0 0 0,-3-4 0 0 0,-8-4 0 0 0,-2-4 0 0 0,-7-10 0 0 0,-9-13 0 0 0,-20-14 0 0 0,-21-12 0 0 0,-25-8 0 0 0,-19-7 0 0 0,-16-2 0 0 0,-6-6 0 0 0,-4-2 0 0 0,-7 1 0 0 0,-9 1 0 0 0,3-2 0 0 0,-3-5 0 0 0,6-4 0 0 0,4-9 0 0 0,2-9 0 0 0,0-3 0 0 0,1 1 0 0 0,-5 1 0 0 0,-7 3 0 0 0,3-2 0 0 0,8 0 0 0 0,8 2 0 0 0,7 2 0 0 0,10 1 0 0 0,6 2 0 0 0,-8 1 0 0 0,-7 0 0 0 0,-12 6 0 0 0,-2 1 0 0 0,-2 0 0 0 0,-5 3 0 0 0,-2 5 0 0 0,5 4 0 0 0,6 5 0 0 0,18 2 0 0 0,8 1 0 0 0,-5 2 0 0 0,-7 0 0 0 0,-6 0 0 0 0,-7-1 0 0 0,-3 1 0 0 0,2-1 0 0 0,0 1 0 0 0,14 3 0 0 0,3 3 0 0 0,7-1 0 0 0,13-2 0 0 0,4 0 0 0 0,-1-2 0 0 0,-4-1 0 0 0,-13-1 0 0 0,-16 0 0 0 0,-16 0 0 0 0,-10 0 0 0 0,-4-5 0 0 0,2-6 0 0 0,-2-11 0 0 0,-2-10 0 0 0,2-10 0 0 0,0-7 0 0 0,-2-9 0 0 0,-2 1 0 0 0,2-5 0 0 0,1 0 0 0 0,2 1 0 0 0,1 1 0 0 0,-3-3 0 0 0,3 0 0 0 0,-1 5 0 0 0,-7 9 0 0 0,-4 3 0 0 0,2 0 0 0 0,7-2 0 0 0,5-1 0 0 0,6-3 0 0 0,0 4 0 0 0,-9 4 0 0 0,-6 2 0 0 0,-4 2 0 0 0,-6 4 0 0 0,-7 3 0 0 0,-6-3 0 0 0,-5-3 0 0 0,2-10 0 0 0,4-6 0 0 0,1-3 0 0 0,-2 0 0 0 0,-2-6 0 0 0,-2-9 0 0 0,-3-7 0 0 0,-5-4 0 0 0,-3-1 0 0 0,-5-6 0 0 0,-5 0 0 0 0,-5 0 0 0 0,-3 2 0 0 0,2 12 0 0 0,1 4 0 0 0,-2 1 0 0 0,0 4 0 0 0,-2-2 0 0 0,-1 3 0 0 0,-1-2 0 0 0,-1-3 0 0 0,-4 2 0 0 0,-2 3 0 0 0,5 3 0 0 0,3-1 0 0 0,1 6 0 0 0,4 8 0 0 0,7 8 0 0 0,10-2 0 0 0,5 1 0 0 0,3-1 0 0 0,1-2 0 0 0,-1-3 0 0 0,4-6 0 0 0,5-4 0 0 0,1 5 0 0 0,-3 1 0 0 0,2-8 0 0 0,8-3 0 0 0,10-10 0 0 0,4-10 0 0 0,1-9 0 0 0,8-13 0 0 0,2-11 0 0 0,-8 1 0 0 0,-5-4 0 0 0,-3-4 0 0 0,-3-4 0 0 0,4 0 0 0 0,10 0 0 0 0,4-2 0 0 0,-7 7 0 0 0,-4 2 0 0 0,-5-3 0 0 0,-5 7 0 0 0,-4-5 0 0 0,5-10 0 0 0,3-5 0 0 0,1 2 0 0 0,0-4 0 0 0,0-11 0 0 0,-4 6 0 0 0,2-4 0 0 0,1-1 0 0 0,-4 11 0 0 0,-6 6 0 0 0,-6 11 0 0 0,-5 13 0 0 0,-4 6 0 0 0,-2 2 0 0 0,-2-5 0 0 0,0-4 0 0 0,0-6 0 0 0,0-2 0 0 0,0 5 0 0 0,1 7 0 0 0,-1 4 0 0 0,1 0 0 0 0,0 8 0 0 0,0 6 0 0 0,0 4 0 0 0,0 7 0 0 0,0 7 0 0 0,0 11 0 0 0,0 6 0 0 0,-4-2 0 0 0,-2 4 0 0 0,-5-4 0 0 0,-5-1 0 0 0,1 3 0 0 0,2-2 0 0 0,-1-2 0 0 0,-3-1 0 0 0,-3 1 0 0 0,-3 1 0 0 0,3 4 0 0 0,-1-2 0 0 0,-1-2 0 0 0,-1 0 0 0 0,-6 0 0 0 0,-3 4 0 0 0,4 7 0 0 0,2 2 0 0 0,0-2 0 0 0,6 3 0 0 0,1-6 0 0 0,-1 1 0 0 0,2 3 0 0 0,1 0 0 0 0,-2-1 0 0 0,-3 1 0 0 0,-1 4 0 0 0,-3 4 0 0 0,-1 4 0 0 0,0 2 0 0 0,-5 2 0 0 0,-3-4 0 0 0,2-6 0 0 0,0-5 0 0 0,2-1 0 0 0,1 3 0 0 0,1 4 0 0 0,-3 8 0 0 0,-7 4 0 0 0,-5-3 0 0 0,-9-1 0 0 0,-6-1 0 0 0,-1-4 0 0 0,0-1 0 0 0,0 0 0 0 0,2 2 0 0 0,6 2 0 0 0,-3 1 0 0 0,4 2 0 0 0,1 0 0 0 0,4 5 0 0 0,6 7 0 0 0,4 1 0 0 0,5-2 0 0 0,-3 3 0 0 0,-5 3 0 0 0,-4-1 0 0 0,-1-3 0 0 0,4 1 0 0 0,3 2 0 0 0,3 4 0 0 0,-1 4 0 0 0,-5-4 0 0 0,-4-3 0 0 0,0-2 0 0 0,3 3 0 0 0,4 3 0 0 0,3 2 0 0 0,-1 2 0 0 0,-5 2 0 0 0,-9-4 0 0 0,-11-6 0 0 0,-8 0 0 0 0,-8 1 0 0 0,1-3 0 0 0,3-3 0 0 0,5 1 0 0 0,4 3 0 0 0,3 3 0 0 0,4 4 0 0 0,-4 2 0 0 0,-1 2 0 0 0,6 1 0 0 0,7 1 0 0 0,7-1 0 0 0,6 1 0 0 0,4-1 0 0 0,3 1 0 0 0,1-1 0 0 0,1 0 0 0 0,0 0 0 0 0,0 0 0 0 0,-1 0 0 0 0,-4 5 0 0 0,-3-4 0 0 0,1 4 0 0 0,1 0 0 0 0,1-1 0 0 0,-3 4 0 0 0,-1 6 0 0 0,1-1 0 0 0,1-1 0 0 0,-2 1 0 0 0,0 3 0 0 0,0-1 0 0 0,3 2 0 0 0,1 2 0 0 0,2-1 0 0 0,0-5 0 0 0,2 1 0 0 0,4-2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5"/>
    </inkml:context>
    <inkml:brush xml:id="br0">
      <inkml:brushProperty name="width" value="0.1" units="cm"/>
      <inkml:brushProperty name="height" value="0.1" units="cm"/>
    </inkml:brush>
  </inkml:definitions>
  <inkml:trace contextRef="#ctx0" brushRef="#br0">25559 11509 16383 0 0,'0'5'0'0'0,"0"6"0"0"0,0 6 0 0 0,0 4 0 0 0,0 4 0 0 0,0 2 0 0 0,0 2 0 0 0,0-1 0 0 0,0 1 0 0 0,5 4 0 0 0,-4 2 0 0 0,-1-1 0 0 0,-1-2 0 0 0,-1-1 0 0 0,1-1 0 0 0,5-2 0 0 0,-3 0 0 0 0,-2 0 0 0 0,0-1 0 0 0,-1 5 0 0 0,1 1 0 0 0,0 5 0 0 0,-4 10 0 0 0,-7 6 0 0 0,0-2 0 0 0,1 0 0 0 0,3 1 0 0 0,-2 4 0 0 0,-4 3 0 0 0,0-4 0 0 0,3-3 0 0 0,3-5 0 0 0,-1-2 0 0 0,-5 1 0 0 0,-4 1 0 0 0,-4-2 0 0 0,-2 5 0 0 0,-3 3 0 0 0,0 2 0 0 0,-2 0 0 0 0,-4 5 0 0 0,-1 2 0 0 0,-5-1 0 0 0,0-2 0 0 0,2-1 0 0 0,-2 3 0 0 0,-4 5 0 0 0,1-4 0 0 0,3-4 0 0 0,3-2 0 0 0,3-1 0 0 0,3-7 0 0 0,6-5 0 0 0,3-2 0 0 0,0-3 0 0 0,-1-4 0 0 0,-7 7 0 0 0,-2 5 0 0 0,-1 4 0 0 0,-4 3 0 0 0,-1 1 0 0 0,2 1 0 0 0,1 0 0 0 0,2 5 0 0 0,2-4 0 0 0,2-6 0 0 0,-5-3 0 0 0,-5 0 0 0 0,-1-4 0 0 0,1 0 0 0 0,3-2 0 0 0,2 0 0 0 0,-2 3 0 0 0,-5 3 0 0 0,0-2 0 0 0,2-4 0 0 0,-2 0 0 0 0,1-2 0 0 0,3 5 0 0 0,-2 6 0 0 0,-4 2 0 0 0,-4 2 0 0 0,-4 1 0 0 0,3-4 0 0 0,3-7 0 0 0,1-1 0 0 0,-2 1 0 0 0,2-2 0 0 0,4-4 0 0 0,-1 0 0 0 0,-3 4 0 0 0,-4 3 0 0 0,-3 4 0 0 0,-2 2 0 0 0,3-3 0 0 0,5-5 0 0 0,0 0 0 0 0,0 1 0 0 0,-4 2 0 0 0,-7 3 0 0 0,-3 2 0 0 0,-1 2 0 0 0,-6 0 0 0 0,-4 2 0 0 0,-1-1 0 0 0,3 1 0 0 0,3-6 0 0 0,3-5 0 0 0,7-7 0 0 0,9-9 0 0 0,-3-5 0 0 0,3-2 0 0 0,-1 0 0 0 0,3 1 0 0 0,4-4 0 0 0,4-4 0 0 0,-1-1 0 0 0,0 2 0 0 0,7-1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6"/>
    </inkml:context>
    <inkml:brush xml:id="br0">
      <inkml:brushProperty name="width" value="0.1" units="cm"/>
      <inkml:brushProperty name="height" value="0.1" units="cm"/>
      <inkml:brushProperty name="color" value="#FFC114"/>
    </inkml:brush>
  </inkml:definitions>
  <inkml:trace contextRef="#ctx0" brushRef="#br0">16606 10061 16383 0 0,'-4'0'0'0'0,"-7"0"0"0"0,-6 0 0 0 0,-5 0 0 0 0,-7 0 0 0 0,-5 0 0 0 0,-5 5 0 0 0,0 6 0 0 0,-9 6 0 0 0,-4 4 0 0 0,-4 4 0 0 0,0 3 0 0 0,-2 0 0 0 0,6 0 0 0 0,6 1 0 0 0,7 0 0 0 0,5-1 0 0 0,-1 4 0 0 0,1 2 0 0 0,6 0 0 0 0,3 3 0 0 0,1 0 0 0 0,0-2 0 0 0,0 3 0 0 0,-1 5 0 0 0,-1 3 0 0 0,-1 4 0 0 0,0 3 0 0 0,4 1 0 0 0,6-3 0 0 0,6-2 0 0 0,1 6 0 0 0,-4 2 0 0 0,2-4 0 0 0,2-1 0 0 0,-2 4 0 0 0,-3 3 0 0 0,0-5 0 0 0,4-2 0 0 0,3-1 0 0 0,3 1 0 0 0,2-4 0 0 0,2-6 0 0 0,-4 5 0 0 0,-5 3 0 0 0,-2-2 0 0 0,2 0 0 0 0,3 1 0 0 0,1 2 0 0 0,3 2 0 0 0,2 0 0 0 0,0 2 0 0 0,2-5 0 0 0,-1-6 0 0 0,5-1 0 0 0,2 2 0 0 0,-1 2 0 0 0,4 3 0 0 0,4-3 0 0 0,1-5 0 0 0,1 1 0 0 0,4-4 0 0 0,2 3 0 0 0,3 6 0 0 0,1 1 0 0 0,6 1 0 0 0,2 2 0 0 0,0-4 0 0 0,3-5 0 0 0,1-1 0 0 0,-2-2 0 0 0,-3-9 0 0 0,8-4 0 0 0,11-3 0 0 0,0 0 0 0 0,2 0 0 0 0,-4-3 0 0 0,-1-7 0 0 0,0-4 0 0 0,1-5 0 0 0,7-2 0 0 0,2-3 0 0 0,6-1 0 0 0,5 0 0 0 0,1 0 0 0 0,-8 1 0 0 0,-5-1 0 0 0,-2 0 0 0 0,-3 1 0 0 0,0 0 0 0 0,0 0 0 0 0,1 0 0 0 0,4 0 0 0 0,3 0 0 0 0,-1 0 0 0 0,5-4 0 0 0,-5-3 0 0 0,-4 1 0 0 0,4-3 0 0 0,1-5 0 0 0,-6-1 0 0 0,2-1 0 0 0,0-4 0 0 0,1-2 0 0 0,-1-7 0 0 0,-1-4 0 0 0,5 0 0 0 0,1-4 0 0 0,-6-1 0 0 0,-7 2 0 0 0,-7-3 0 0 0,-7-3 0 0 0,-4-5 0 0 0,-3-3 0 0 0,3-7 0 0 0,2-4 0 0 0,-1 0 0 0 0,3-4 0 0 0,2-5 0 0 0,-7 4 0 0 0,-3 0 0 0 0,-2 2 0 0 0,-5 7 0 0 0,-6 4 0 0 0,0-8 0 0 0,1-8 0 0 0,-1 4 0 0 0,1-11 0 0 0,3-6 0 0 0,-1 5 0 0 0,-4 8 0 0 0,-4 5 0 0 0,-4 5 0 0 0,-2 2 0 0 0,-2 3 0 0 0,-2 4 0 0 0,1 3 0 0 0,-6-6 0 0 0,-1 3 0 0 0,1-1 0 0 0,-4-5 0 0 0,-5-2 0 0 0,1 3 0 0 0,2 3 0 0 0,-1 0 0 0 0,-3-1 0 0 0,-4 5 0 0 0,-3 1 0 0 0,-2-1 0 0 0,-7-2 0 0 0,-1-1 0 0 0,-1-2 0 0 0,1-1 0 0 0,1 4 0 0 0,2 6 0 0 0,1 5 0 0 0,1 5 0 0 0,0 4 0 0 0,-4 7 0 0 0,-6 2 0 0 0,-6 1 0 0 0,0 3 0 0 0,-2 4 0 0 0,-3 1 0 0 0,-2 1 0 0 0,-1 4 0 0 0,-2-3 0 0 0,3 1 0 0 0,7 2 0 0 0,5 2 0 0 0,6 2 0 0 0,-2 1 0 0 0,0 2 0 0 0,2 0 0 0 0,2 0 0 0 0,1 0 0 0 0,-3 1 0 0 0,-1-1 0 0 0,1 0 0 0 0,-4 0 0 0 0,0 1 0 0 0,2-1 0 0 0,2 0 0 0 0,2 0 0 0 0,-4 0 0 0 0,1 0 0 0 0,-4 0 0 0 0,-1-1 0 0 0,-2 1 0 0 0,-4 0 0 0 0,2 0 0 0 0,2 0 0 0 0,5 0 0 0 0,2-4 0 0 0,4-2 0 0 0,1 0 0 0 0,2 1 0 0 0,0 2 0 0 0,0 0 0 0 0,0 2 0 0 0,1 1 0 0 0,-2 0 0 0 0,1 0 0 0 0,0 0 0 0 0,-1 1 0 0 0,1 3 0 0 0,4 3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7"/>
    </inkml:context>
    <inkml:brush xml:id="br0">
      <inkml:brushProperty name="width" value="0.1" units="cm"/>
      <inkml:brushProperty name="height" value="0.1" units="cm"/>
      <inkml:brushProperty name="color" value="#FFC114"/>
    </inkml:brush>
  </inkml:definitions>
  <inkml:trace contextRef="#ctx0" brushRef="#br0">16298 10769 16383 0 0,'0'4'0'0'0,"0"7"0"0"0,0 11 0 0 0,0 10 0 0 0,0 10 0 0 0,0 2 0 0 0,0-2 0 0 0,0-3 0 0 0,0-3 0 0 0,0 0 0 0 0,0 5 0 0 0,0 4 0 0 0,0-1 0 0 0,0-3 0 0 0,0-4 0 0 0,0-3 0 0 0,0-3 0 0 0,0-3 0 0 0,0 4 0 0 0,0 2 0 0 0,5-2 0 0 0,11-10 0 0 0,2-8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8"/>
    </inkml:context>
    <inkml:brush xml:id="br0">
      <inkml:brushProperty name="width" value="0.1" units="cm"/>
      <inkml:brushProperty name="height" value="0.1" units="cm"/>
      <inkml:brushProperty name="color" value="#FFC114"/>
    </inkml:brush>
  </inkml:definitions>
  <inkml:trace contextRef="#ctx0" brushRef="#br0">17278 10583 16383 0 0,'-4'10'0'0'0,"-3"7"0"0"0,2 6 0 0 0,0 3 0 0 0,1 2 0 0 0,2 2 0 0 0,1 4 0 0 0,1 6 0 0 0,0 0 0 0 0,0-1 0 0 0,0-2 0 0 0,0-4 0 0 0,1-2 0 0 0,-1-2 0 0 0,0-2 0 0 0,0 1 0 0 0,0-1 0 0 0,0 0 0 0 0,0-1 0 0 0,0 2 0 0 0,0-1 0 0 0,0 0 0 0 0,0 1 0 0 0,0 4 0 0 0,0 1 0 0 0,0 1 0 0 0,0-2 0 0 0,0-6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29"/>
    </inkml:context>
    <inkml:brush xml:id="br0">
      <inkml:brushProperty name="width" value="0.1" units="cm"/>
      <inkml:brushProperty name="height" value="0.1" units="cm"/>
      <inkml:brushProperty name="color" value="#FFC114"/>
    </inkml:brush>
  </inkml:definitions>
  <inkml:trace contextRef="#ctx0" brushRef="#br0">16087 12022 16383 0 0,'0'5'0'0'0,"4"-3"0"0"0,7 2 0 0 0,6-4 0 0 0,5-1 0 0 0,3-2 0 0 0,2 6 0 0 0,6 5 0 0 0,2 8 0 0 0,-1 5 0 0 0,-1 3 0 0 0,-1 3 0 0 0,-2 1 0 0 0,-1-4 0 0 0,4-1 0 0 0,0-1 0 0 0,1 2 0 0 0,-2 1 0 0 0,-2-4 0 0 0,4-1 0 0 0,6 1 0 0 0,4-3 0 0 0,5 0 0 0 0,-1 2 0 0 0,-5-3 0 0 0,1-4 0 0 0,1-5 0 0 0,3-2 0 0 0,-3-4 0 0 0,-3-1 0 0 0,-5-2 0 0 0,-4 5 0 0 0,2 6 0 0 0,4-3 0 0 0,5-3 0 0 0,0-2 0 0 0,-3-2 0 0 0,-4 0 0 0 0,1-5 0 0 0,-1-7 0 0 0,-2-5 0 0 0,2-10 0 0 0,4-5 0 0 0,5-1 0 0 0,3 0 0 0 0,-1 1 0 0 0,-5-3 0 0 0,0-6 0 0 0,-2 0 0 0 0,-9 3 0 0 0,-5-3 0 0 0,-2 2 0 0 0,-1 3 0 0 0,0-2 0 0 0,-4 0 0 0 0,-5 3 0 0 0,-5 2 0 0 0,-5 2 0 0 0,-3 2 0 0 0,-1 1 0 0 0,-2 6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0"/>
    </inkml:context>
    <inkml:brush xml:id="br0">
      <inkml:brushProperty name="width" value="0.1" units="cm"/>
      <inkml:brushProperty name="height" value="0.1" units="cm"/>
    </inkml:brush>
  </inkml:definitions>
  <inkml:trace contextRef="#ctx0" brushRef="#br0">22113 15849 16383 0 0,'-5'4'0'0'0,"-5"7"0"0"0,-12 11 0 0 0,-10 5 0 0 0,-6 4 0 0 0,1 6 0 0 0,0 1 0 0 0,3-2 0 0 0,2-1 0 0 0,7-3 0 0 0,2-1 0 0 0,1-2 0 0 0,0-1 0 0 0,-2-1 0 0 0,4 0 0 0 0,0 5 0 0 0,-1 1 0 0 0,4 0 0 0 0,-1 4 0 0 0,-2 0 0 0 0,-2-2 0 0 0,3-1 0 0 0,4-3 0 0 0,5-1 0 0 0,14-2 0 0 0,10 0 0 0 0,18-1 0 0 0,11-5 0 0 0,14-1 0 0 0,11 0 0 0 0,7-3 0 0 0,5-5 0 0 0,9 0 0 0 0,-8-2 0 0 0,-12-3 0 0 0,-8-2 0 0 0,-10-4 0 0 0,-10 0 0 0 0,3 2 0 0 0,8 2 0 0 0,9 0 0 0 0,4-2 0 0 0,0 4 0 0 0,-7 4 0 0 0,-17 1 0 0 0,-21-2 0 0 0,-23 2 0 0 0,-20 3 0 0 0,-11-1 0 0 0,-14 2 0 0 0,-3 2 0 0 0,7-1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1"/>
    </inkml:context>
    <inkml:brush xml:id="br0">
      <inkml:brushProperty name="width" value="0.1" units="cm"/>
      <inkml:brushProperty name="height" value="0.1" units="cm"/>
    </inkml:brush>
  </inkml:definitions>
  <inkml:trace contextRef="#ctx0" brushRef="#br0">15086 14845 16383 0 0,'-5'0'0'0'0,"-10"0"0"0"0,-13 0 0 0 0,-15 0 0 0 0,-10 0 0 0 0,-10 0 0 0 0,-8 0 0 0 0,-1 0 0 0 0,-3 0 0 0 0,-2 0 0 0 0,-3-4 0 0 0,4-2 0 0 0,-5 0 0 0 0,-6-4 0 0 0,-8 5 0 0 0,3 3 0 0 0,8 2 0 0 0,9 1 0 0 0,7 1 0 0 0,7-1 0 0 0,4 0 0 0 0,2-1 0 0 0,2 1 0 0 0,-5-1 0 0 0,-7 0 0 0 0,0 0 0 0 0,4 0 0 0 0,5 0 0 0 0,2-5 0 0 0,5 4 0 0 0,7 1 0 0 0,5 1 0 0 0,5 1 0 0 0,-2-1 0 0 0,-4 0 0 0 0,-5 0 0 0 0,-5-1 0 0 0,-8 0 0 0 0,-4 0 0 0 0,-1 0 0 0 0,0 0 0 0 0,2 0 0 0 0,1 0 0 0 0,6 0 0 0 0,2 0 0 0 0,1 0 0 0 0,-1 0 0 0 0,-2 0 0 0 0,4 0 0 0 0,6 0 0 0 0,-1 0 0 0 0,4 0 0 0 0,-6 5 0 0 0,-1 6 0 0 0,4 1 0 0 0,-1-2 0 0 0,-7 3 0 0 0,-4 4 0 0 0,2-2 0 0 0,1-3 0 0 0,-10 2 0 0 0,-4 2 0 0 0,5-1 0 0 0,-2 1 0 0 0,0 3 0 0 0,-7 3 0 0 0,-2 2 0 0 0,2 2 0 0 0,8 1 0 0 0,0 1 0 0 0,6 0 0 0 0,-1 0 0 0 0,-2 4 0 0 0,1 2 0 0 0,0 0 0 0 0,6-1 0 0 0,1-3 0 0 0,6 0 0 0 0,4-1 0 0 0,5-1 0 0 0,-5-1 0 0 0,-1 0 0 0 0,1 1 0 0 0,4-1 0 0 0,3 0 0 0 0,-3 5 0 0 0,1 2 0 0 0,2-1 0 0 0,1 4 0 0 0,1 5 0 0 0,2-1 0 0 0,1-1 0 0 0,1-4 0 0 0,-1 6 0 0 0,1 1 0 0 0,5-2 0 0 0,5-4 0 0 0,7-3 0 0 0,-1 7 0 0 0,-2 0 0 0 0,1-1 0 0 0,2 1 0 0 0,3 4 0 0 0,2 3 0 0 0,3 2 0 0 0,1 3 0 0 0,1 2 0 0 0,5 0 0 0 0,2 5 0 0 0,0 2 0 0 0,-2-1 0 0 0,3 0 0 0 0,5-3 0 0 0,-4 4 0 0 0,-4-4 0 0 0,2-3 0 0 0,0-6 0 0 0,3 3 0 0 0,5 2 0 0 0,4 1 0 0 0,4 5 0 0 0,-2-3 0 0 0,0 8 0 0 0,6 11 0 0 0,7 2 0 0 0,3-2 0 0 0,0-6 0 0 0,-2-5 0 0 0,-2-4 0 0 0,-7-7 0 0 0,-7-5 0 0 0,-3 5 0 0 0,1 1 0 0 0,2 2 0 0 0,2-1 0 0 0,3 1 0 0 0,2 4 0 0 0,1 5 0 0 0,5 2 0 0 0,6-7 0 0 0,7-4 0 0 0,0-2 0 0 0,-3-2 0 0 0,-4 0 0 0 0,-4-4 0 0 0,2-2 0 0 0,0-3 0 0 0,-7-6 0 0 0,-4 6 0 0 0,-1 5 0 0 0,1-2 0 0 0,-1-5 0 0 0,-3-3 0 0 0,-1 4 0 0 0,5 6 0 0 0,8-3 0 0 0,8-3 0 0 0,2-4 0 0 0,-3-5 0 0 0,-2-3 0 0 0,-4-7 0 0 0,7-3 0 0 0,5 0 0 0 0,5 1 0 0 0,7 1 0 0 0,-1 2 0 0 0,-1 1 0 0 0,-1 1 0 0 0,0 0 0 0 0,-1-4 0 0 0,6-6 0 0 0,15-2 0 0 0,9 2 0 0 0,4 3 0 0 0,-3 2 0 0 0,-12-2 0 0 0,-4-5 0 0 0,5-5 0 0 0,18 1 0 0 0,21 3 0 0 0,10-1 0 0 0,4-3 0 0 0,-7-3 0 0 0,-10-2 0 0 0,-13-3 0 0 0,-15-1 0 0 0,-11-1 0 0 0,-9 0 0 0 0,4-6 0 0 0,0 0 0 0 0,8-5 0 0 0,4-5 0 0 0,0 0 0 0 0,-1 3 0 0 0,-3 4 0 0 0,-1 7 0 0 0,-7 5 0 0 0,-7 2 0 0 0,-3-1 0 0 0,-2 0 0 0 0,-1-1 0 0 0,5-1 0 0 0,16-1 0 0 0,18-1 0 0 0,27 0 0 0 0,30 5 0 0 0,13 10 0 0 0,-11 4 0 0 0,-22-3 0 0 0,-24-3 0 0 0,-21-4 0 0 0,-9-4 0 0 0,-5-7 0 0 0,-4-3 0 0 0,5-1 0 0 0,18-9 0 0 0,9-7 0 0 0,-8 2 0 0 0,-10 2 0 0 0,-14 6 0 0 0,-9 4 0 0 0,0 4 0 0 0,0 2 0 0 0,4 7 0 0 0,-4 1 0 0 0,12-3 0 0 0,4-4 0 0 0,17-1 0 0 0,7 0 0 0 0,7 0 0 0 0,8 1 0 0 0,4 0 0 0 0,6 5 0 0 0,-5 2 0 0 0,-2-1 0 0 0,6 0 0 0 0,12-1 0 0 0,1-2 0 0 0,-8-1 0 0 0,-12 0 0 0 0,-10-1 0 0 0,-10 0 0 0 0,-1-1 0 0 0,-4 1 0 0 0,-1 0 0 0 0,6-5 0 0 0,2-1 0 0 0,-1 0 0 0 0,1-4 0 0 0,-6-4 0 0 0,-13 0 0 0 0,-11-3 0 0 0,-7-2 0 0 0,-9 1 0 0 0,1 0 0 0 0,1-3 0 0 0,1-1 0 0 0,2-3 0 0 0,-5 4 0 0 0,3 0 0 0 0,2 0 0 0 0,7-2 0 0 0,0-2 0 0 0,5-1 0 0 0,0 0 0 0 0,-6 3 0 0 0,-10 6 0 0 0,-8 6 0 0 0,-7 5 0 0 0,0-1 0 0 0,3-5 0 0 0,4-4 0 0 0,5-9 0 0 0,-7-5 0 0 0,-5-7 0 0 0,-4-1 0 0 0,-3-4 0 0 0,-2-5 0 0 0,0-2 0 0 0,-5 1 0 0 0,-7-5 0 0 0,-5-2 0 0 0,-5-2 0 0 0,-3 0 0 0 0,-1-5 0 0 0,-2-5 0 0 0,0-1 0 0 0,-1 1 0 0 0,1-1 0 0 0,1-3 0 0 0,-5-4 0 0 0,-2 6 0 0 0,1 1 0 0 0,-3-7 0 0 0,-6-4 0 0 0,1 2 0 0 0,2-1 0 0 0,-1 0 0 0 0,-3 3 0 0 0,1 10 0 0 0,3 7 0 0 0,3 3 0 0 0,-1-2 0 0 0,-8 3 0 0 0,-10 7 0 0 0,-6-3 0 0 0,4 2 0 0 0,1 0 0 0 0,2-5 0 0 0,0-9 0 0 0,1 2 0 0 0,4 3 0 0 0,1 0 0 0 0,0 6 0 0 0,4 7 0 0 0,-1 1 0 0 0,-2 4 0 0 0,3-1 0 0 0,0-3 0 0 0,-2-4 0 0 0,1 2 0 0 0,1-2 0 0 0,-3 4 0 0 0,-2-1 0 0 0,-2-2 0 0 0,-2 2 0 0 0,-1 4 0 0 0,4 3 0 0 0,2-4 0 0 0,-1-7 0 0 0,3 2 0 0 0,1-1 0 0 0,-1 2 0 0 0,-3 5 0 0 0,-2 4 0 0 0,3 4 0 0 0,6 2 0 0 0,4 2 0 0 0,5-4 0 0 0,3-1 0 0 0,-2 1 0 0 0,-6 0 0 0 0,-5 2 0 0 0,-9 1 0 0 0,-10 0 0 0 0,-3 6 0 0 0,-6 7 0 0 0,-8 0 0 0 0,-5-5 0 0 0,-7-4 0 0 0,-6-3 0 0 0,-15-1 0 0 0,-12 5 0 0 0,-12 1 0 0 0,-3 0 0 0 0,10 4 0 0 0,7 5 0 0 0,6 1 0 0 0,9-3 0 0 0,9 2 0 0 0,-3-2 0 0 0,-2-2 0 0 0,7 1 0 0 0,5 4 0 0 0,5 4 0 0 0,8 4 0 0 0,7-3 0 0 0,7-3 0 0 0,5-1 0 0 0,-1 2 0 0 0,-10 2 0 0 0,-6 3 0 0 0,-4 3 0 0 0,-3 1 0 0 0,-1-4 0 0 0,0-1 0 0 0,0 0 0 0 0,-4-3 0 0 0,3 0 0 0 0,-6 6 0 0 0,-3 4 0 0 0,2 1 0 0 0,2 1 0 0 0,2-1 0 0 0,-2 0 0 0 0,-9-5 0 0 0,-16 2 0 0 0,-3 2 0 0 0,-3 0 0 0 0,-6 0 0 0 0,-3 1 0 0 0,0-2 0 0 0,5 1 0 0 0,10-1 0 0 0,9 1 0 0 0,6-6 0 0 0,9-1 0 0 0,2 0 0 0 0,-2 1 0 0 0,0 1 0 0 0,-3-2 0 0 0,5-6 0 0 0,8-1 0 0 0,10 2 0 0 0,6 3 0 0 0,1-2 0 0 0,2-4 0 0 0,7-4 0 0 0,4-4 0 0 0,1 2 0 0 0,-1 5 0 0 0,0-1 0 0 0,-1-1 0 0 0,-1-4 0 0 0,0-1 0 0 0,-2 2 0 0 0,1 4 0 0 0,-1 6 0 0 0,1 3 0 0 0,-1 0 0 0 0,0-5 0 0 0,1 0 0 0 0,-1 2 0 0 0,1-2 0 0 0,-1 2 0 0 0,10-4 0 0 0,8 2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2"/>
    </inkml:context>
    <inkml:brush xml:id="br0">
      <inkml:brushProperty name="width" value="0.1" units="cm"/>
      <inkml:brushProperty name="height" value="0.1" units="cm"/>
    </inkml:brush>
  </inkml:definitions>
  <inkml:trace contextRef="#ctx0" brushRef="#br0">15064 13203 16383 0 0,'-5'4'0'0'0,"-6"3"0"0"0,-6 3 0 0 0,-4 6 0 0 0,-4 4 0 0 0,-2-1 0 0 0,-6 1 0 0 0,-2 2 0 0 0,0 1 0 0 0,-3 7 0 0 0,1 2 0 0 0,1 1 0 0 0,2 0 0 0 0,2-2 0 0 0,3-1 0 0 0,0-1 0 0 0,2-1 0 0 0,0 9 0 0 0,0 3 0 0 0,0-1 0 0 0,-1-2 0 0 0,1 2 0 0 0,0-2 0 0 0,0 4 0 0 0,-1-2 0 0 0,1-2 0 0 0,-1-3 0 0 0,1-3 0 0 0,-1-1 0 0 0,5-2 0 0 0,2-1 0 0 0,-1 0 0 0 0,0 0 0 0 0,-2 0 0 0 0,3 0 0 0 0,5-4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3"/>
    </inkml:context>
    <inkml:brush xml:id="br0">
      <inkml:brushProperty name="width" value="0.1" units="cm"/>
      <inkml:brushProperty name="height" value="0.1" units="cm"/>
    </inkml:brush>
  </inkml:definitions>
  <inkml:trace contextRef="#ctx0" brushRef="#br0">14393 13071 16383 0 0,'5'0'0'0'0,"6"0"0"0"0,6 0 0 0 0,4 0 0 0 0,4 0 0 0 0,2 0 0 0 0,6-4 0 0 0,2-2 0 0 0,0 0 0 0 0,-2 1 0 0 0,3 2 0 0 0,5 0 0 0 0,0 2 0 0 0,-2 1 0 0 0,-3 0 0 0 0,-3 0 0 0 0,-3 0 0 0 0,-1 1 0 0 0,3-1 0 0 0,6 0 0 0 0,1 0 0 0 0,-1 0 0 0 0,2 5 0 0 0,-2-4 0 0 0,-1-1 0 0 0,-3 3 0 0 0,-8 12 0 0 0,-7 11 0 0 0,-8 11 0 0 0,-5 9 0 0 0,-4 6 0 0 0,-2-1 0 0 0,-1-6 0 0 0,-1-4 0 0 0,1-5 0 0 0,-1-5 0 0 0,2-1 0 0 0,-1-3 0 0 0,1 0 0 0 0,0-1 0 0 0,0 1 0 0 0,0-1 0 0 0,0-3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4"/>
    </inkml:context>
    <inkml:brush xml:id="br0">
      <inkml:brushProperty name="width" value="0.1" units="cm"/>
      <inkml:brushProperty name="height" value="0.1" units="cm"/>
    </inkml:brush>
  </inkml:definitions>
  <inkml:trace contextRef="#ctx0" brushRef="#br0">13749 6879 16383 0 0,'-5'0'0'0'0,"-6"0"0"0"0,-6 0 0 0 0,-4 0 0 0 0,-4 0 0 0 0,-2 0 0 0 0,-2 0 0 0 0,-4 5 0 0 0,-2 6 0 0 0,1 1 0 0 0,1 3 0 0 0,1 4 0 0 0,2 4 0 0 0,2 1 0 0 0,4 3 0 0 0,8 1 0 0 0,5 0 0 0 0,1 5 0 0 0,2 1 0 0 0,2 0 0 0 0,2-1 0 0 0,-3 2 0 0 0,5 1 0 0 0,2-1 0 0 0,1-2 0 0 0,1-3 0 0 0,0 0 0 0 0,-1-2 0 0 0,5 0 0 0 0,1-1 0 0 0,4 0 0 0 0,9 0 0 0 0,6 0 0 0 0,4-4 0 0 0,10-11 0 0 0,3-8 0 0 0,0-4 0 0 0,-4-2 0 0 0,-4-1 0 0 0,-2-5 0 0 0,-3-10 0 0 0,-2-6 0 0 0,-5-5 0 0 0,-7-1 0 0 0,-6-1 0 0 0,-9 1 0 0 0,-1 5 0 0 0,10 2 0 0 0,7 1 0 0 0,1 3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831"/>
    </inkml:context>
    <inkml:brush xml:id="br0">
      <inkml:brushProperty name="width" value="0.1" units="cm"/>
      <inkml:brushProperty name="height" value="0.1" units="cm"/>
    </inkml:brush>
  </inkml:definitions>
  <inkml:trace contextRef="#ctx0" brushRef="#br0">13891 10940 16383 0 0,'4'0'0'0'0,"7"0"0"0"0,6 0 0 0 0,5 0 0 0 0,3 0 0 0 0,11 0 0 0 0,9 0 0 0 0,16-5 0 0 0,7-1 0 0 0,0 0 0 0 0,9-4 0 0 0,-1-4 0 0 0,-7 0 0 0 0,2-3 0 0 0,-1-7 0 0 0,-3-5 0 0 0,-9 4 0 0 0,5-5 0 0 0,11-1 0 0 0,1 0 0 0 0,3 0 0 0 0,1 2 0 0 0,2 0 0 0 0,1 0 0 0 0,-4 6 0 0 0,-6 6 0 0 0,3 2 0 0 0,-1-1 0 0 0,-9 1 0 0 0,-6 4 0 0 0,-4 4 0 0 0,3-2 0 0 0,1-4 0 0 0,-5 0 0 0 0,-2 3 0 0 0,8-2 0 0 0,4 1 0 0 0,5 2 0 0 0,9 3 0 0 0,6 3 0 0 0,-7 1 0 0 0,-3-3 0 0 0,-9-1 0 0 0,-11 0 0 0 0,-10 2 0 0 0,-3 1 0 0 0,1 1 0 0 0,12-3 0 0 0,6-7 0 0 0,7-4 0 0 0,6-6 0 0 0,-5 2 0 0 0,-4 4 0 0 0,0 0 0 0 0,0-1 0 0 0,-8 1 0 0 0,-3 4 0 0 0,-1 4 0 0 0,-1 3 0 0 0,11-2 0 0 0,12-5 0 0 0,9-4 0 0 0,3-5 0 0 0,-8 1 0 0 0,-7 5 0 0 0,-7 4 0 0 0,-1-1 0 0 0,-1-2 0 0 0,-6 1 0 0 0,-4 2 0 0 0,-1 3 0 0 0,9-1 0 0 0,4 1 0 0 0,1 1 0 0 0,-2 2 0 0 0,7-3 0 0 0,6 1 0 0 0,4 0 0 0 0,-2 3 0 0 0,-1-4 0 0 0,-4-5 0 0 0,-9 0 0 0 0,-12 2 0 0 0,-4 3 0 0 0,7-1 0 0 0,0-5 0 0 0,0 0 0 0 0,-1 3 0 0 0,5-1 0 0 0,2-4 0 0 0,-5 1 0 0 0,2 3 0 0 0,10-1 0 0 0,3-3 0 0 0,-2 2 0 0 0,2 2 0 0 0,-2 4 0 0 0,6-2 0 0 0,9-3 0 0 0,-5 0 0 0 0,2-3 0 0 0,7-2 0 0 0,-3 1 0 0 0,-11 4 0 0 0,-8 3 0 0 0,-2 0 0 0 0,2-4 0 0 0,9-3 0 0 0,1-5 0 0 0,-3 2 0 0 0,-5 5 0 0 0,-4 4 0 0 0,-9 5 0 0 0,-4-2 0 0 0,-2-4 0 0 0,-4 0 0 0 0,0 2 0 0 0,-4 3 0 0 0,-3 2 0 0 0,5-2 0 0 0,0-5 0 0 0,7-1 0 0 0,4 3 0 0 0,3 2 0 0 0,5-1 0 0 0,1-5 0 0 0,-4 1 0 0 0,-9 2 0 0 0,-3 3 0 0 0,5-2 0 0 0,2-3 0 0 0,-3-1 0 0 0,0 4 0 0 0,-5 2 0 0 0,-1-2 0 0 0,-3-3 0 0 0,-4-1 0 0 0,0-1 0 0 0,-1-4 0 0 0,-11 2 0 0 0,-20-1 0 0 0,-11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5"/>
    </inkml:context>
    <inkml:brush xml:id="br0">
      <inkml:brushProperty name="width" value="0.1" units="cm"/>
      <inkml:brushProperty name="height" value="0.1" units="cm"/>
    </inkml:brush>
  </inkml:definitions>
  <inkml:trace contextRef="#ctx0" brushRef="#br0">13972 6775 16383 0 0,'-4'14'0'0'0,"-3"10"0"0"0,1 4 0 0 0,2 4 0 0 0,0-1 0 0 0,2 1 0 0 0,1-2 0 0 0,1 0 0 0 0,-1-2 0 0 0,2 0 0 0 0,-1 0 0 0 0,-4 4 0 0 0,-7 2 0 0 0,4-1 0 0 0,2-1 0 0 0,3-1 0 0 0,1-2 0 0 0,1 0 0 0 0,6 4 0 0 0,5 0 0 0 0,-3-9 0 0 0,-3-14 0 0 0,-2-13 0 0 0,-2-10 0 0 0,-1-9 0 0 0,-1-4 0 0 0,0-3 0 0 0,1-1 0 0 0,4-5 0 0 0,2-1 0 0 0,0 1 0 0 0,3-3 0 0 0,0 0 0 0 0,4-2 0 0 0,4-5 0 0 0,-1 2 0 0 0,2-2 0 0 0,2 2 0 0 0,-3 4 0 0 0,2 4 0 0 0,1 3 0 0 0,2 7 0 0 0,3 8 0 0 0,0 11 0 0 0,2 3 0 0 0,1 5 0 0 0,-5-1 0 0 0,-1 3 0 0 0,-5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6"/>
    </inkml:context>
    <inkml:brush xml:id="br0">
      <inkml:brushProperty name="width" value="0.1" units="cm"/>
      <inkml:brushProperty name="height" value="0.1" units="cm"/>
    </inkml:brush>
  </inkml:definitions>
  <inkml:trace contextRef="#ctx0" brushRef="#br0">14446 7087 16383 0 0,'5'0'0'0'0,"6"0"0"0"0,6 0 0 0 0,4 0 0 0 0,9-5 0 0 0,3-6 0 0 0,1-6 0 0 0,0-4 0 0 0,-2 0 0 0 0,3 0 0 0 0,1-1 0 0 0,-2-2 0 0 0,-1-1 0 0 0,2-1 0 0 0,1-2 0 0 0,-2 1 0 0 0,-2-1 0 0 0,-6 0 0 0 0,-7 1 0 0 0,-12-6 0 0 0,-8-1 0 0 0,-7 1 0 0 0,-8 0 0 0 0,-5 7 0 0 0,1 3 0 0 0,-6 0 0 0 0,-3 5 0 0 0,-2 0 0 0 0,1 3 0 0 0,0 10 0 0 0,1 14 0 0 0,5 10 0 0 0,6 7 0 0 0,3 8 0 0 0,-2 4 0 0 0,2-1 0 0 0,4 3 0 0 0,-1 4 0 0 0,-3-1 0 0 0,1-3 0 0 0,3-3 0 0 0,3-4 0 0 0,3-3 0 0 0,-2 4 0 0 0,-5-1 0 0 0,0 0 0 0 0,-3 3 0 0 0,-3 1 0 0 0,5 2 0 0 0,6 1 0 0 0,4-3 0 0 0,2-3 0 0 0,1-2 0 0 0,1-2 0 0 0,5-2 0 0 0,6-1 0 0 0,1 1 0 0 0,3-1 0 0 0,3-5 0 0 0,4-6 0 0 0,2-6 0 0 0,1-4 0 0 0,2-4 0 0 0,5-6 0 0 0,6-7 0 0 0,1-7 0 0 0,-1-1 0 0 0,1 4 0 0 0,0 0 0 0 0,-4 1 0 0 0,-2 0 0 0 0,-2-4 0 0 0,-3 3 0 0 0,-1 2 0 0 0,0 5 0 0 0,3-2 0 0 0,2-4 0 0 0,5-3 0 0 0,0-9 0 0 0,-1-5 0 0 0,-13 3 0 0 0,-13 7 0 0 0,-15 6 0 0 0,-11 6 0 0 0,-2 5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7"/>
    </inkml:context>
    <inkml:brush xml:id="br0">
      <inkml:brushProperty name="width" value="0.1" units="cm"/>
      <inkml:brushProperty name="height" value="0.1" units="cm"/>
    </inkml:brush>
  </inkml:definitions>
  <inkml:trace contextRef="#ctx0" brushRef="#br0">15879 6458 16383 0 0,'-5'-5'0'0'0,"-6"-1"0"0"0,-6 0 0 0 0,-9-3 0 0 0,-5-5 0 0 0,-7 4 0 0 0,-1 4 0 0 0,1 4 0 0 0,2 1 0 0 0,-1 1 0 0 0,-5 1 0 0 0,-9 0 0 0 0,0 0 0 0 0,4-1 0 0 0,0 6 0 0 0,4 5 0 0 0,4 6 0 0 0,4 4 0 0 0,4 4 0 0 0,2 2 0 0 0,1 1 0 0 0,2 6 0 0 0,4 1 0 0 0,6-1 0 0 0,6-1 0 0 0,4-2 0 0 0,4-1 0 0 0,2 4 0 0 0,1 0 0 0 0,0-1 0 0 0,5 4 0 0 0,1 0 0 0 0,0-2 0 0 0,3 3 0 0 0,4 4 0 0 0,5-1 0 0 0,9-1 0 0 0,3-5 0 0 0,2-2 0 0 0,0-7 0 0 0,-1-8 0 0 0,-2-8 0 0 0,4-9 0 0 0,6-10 0 0 0,0-8 0 0 0,-2-1 0 0 0,2-2 0 0 0,-1-3 0 0 0,-3-2 0 0 0,-2-1 0 0 0,-3-1 0 0 0,-1 0 0 0 0,-2-1 0 0 0,-6 0 0 0 0,-5 0 0 0 0,-7 0 0 0 0,-5 0 0 0 0,-3 1 0 0 0,-6-1 0 0 0,1 1 0 0 0,2-1 0 0 0,1 1 0 0 0,1-1 0 0 0,4-4 0 0 0,2-2 0 0 0,-1 1 0 0 0,-1 1 0 0 0,-1 1 0 0 0,-2 1 0 0 0,-1 2 0 0 0,-1 0 0 0 0,0 0 0 0 0,0 10 0 0 0,0 13 0 0 0,0 11 0 0 0,-1 10 0 0 0,1 7 0 0 0,0 4 0 0 0,0 2 0 0 0,-5 5 0 0 0,-1 2 0 0 0,0 0 0 0 0,2-3 0 0 0,0-1 0 0 0,7-2 0 0 0,-3-1 0 0 0,4-1 0 0 0,1 0 0 0 0,0-1 0 0 0,-1 0 0 0 0,3 0 0 0 0,6 5 0 0 0,0 1 0 0 0,-2 5 0 0 0,1 1 0 0 0,5-2 0 0 0,2-8 0 0 0,4-7 0 0 0,7-14 0 0 0,3-7 0 0 0,1-4 0 0 0,4-7 0 0 0,4-5 0 0 0,5-6 0 0 0,-1-3 0 0 0,-8-3 0 0 0,-6-5 0 0 0,-4-3 0 0 0,-7 0 0 0 0,-2 2 0 0 0,-4 1 0 0 0,-5 7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8"/>
    </inkml:context>
    <inkml:brush xml:id="br0">
      <inkml:brushProperty name="width" value="0.1" units="cm"/>
      <inkml:brushProperty name="height" value="0.1" units="cm"/>
    </inkml:brush>
  </inkml:definitions>
  <inkml:trace contextRef="#ctx0" brushRef="#br0">16432 5980 16383 0 0,'-5'4'0'0'0,"-1"7"0"0"0,0 6 0 0 0,1 5 0 0 0,2 7 0 0 0,1 9 0 0 0,0 7 0 0 0,2 1 0 0 0,0-3 0 0 0,0-5 0 0 0,0-3 0 0 0,1-3 0 0 0,-1-3 0 0 0,0 4 0 0 0,0 0 0 0 0,0 0 0 0 0,0-2 0 0 0,5-1 0 0 0,-4 0 0 0 0,4-2 0 0 0,0 4 0 0 0,-1 2 0 0 0,0-1 0 0 0,3-1 0 0 0,5 3 0 0 0,1 1 0 0 0,-2-1 0 0 0,-3-3 0 0 0,-2-1 0 0 0,-3-2 0 0 0,3 0 0 0 0,5-2 0 0 0,5 1 0 0 0,5-1 0 0 0,4 0 0 0 0,1-4 0 0 0,2-7 0 0 0,1-6 0 0 0,-1-8 0 0 0,1-11 0 0 0,-1-7 0 0 0,-5-7 0 0 0,-6-3 0 0 0,-6-2 0 0 0,-5-1 0 0 0,-4-1 0 0 0,-1 1 0 0 0,-2 0 0 0 0,0 1 0 0 0,-1 0 0 0 0,-3 0 0 0 0,-2 5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39"/>
    </inkml:context>
    <inkml:brush xml:id="br0">
      <inkml:brushProperty name="width" value="0.1" units="cm"/>
      <inkml:brushProperty name="height" value="0.1" units="cm"/>
    </inkml:brush>
  </inkml:definitions>
  <inkml:trace contextRef="#ctx0" brushRef="#br0">16113 6379 16383 0 0,'5'0'0'0'0,"1"5"0"0"0,5 6 0 0 0,4 1 0 0 0,10-1 0 0 0,5-3 0 0 0,2-3 0 0 0,0-1 0 0 0,5-7 0 0 0,0-3 0 0 0,-2 0 0 0 0,3-4 0 0 0,0-5 0 0 0,-3 0 0 0 0,-1 3 0 0 0,2-1 0 0 0,-1-4 0 0 0,-10 2 0 0 0,-14 3 0 0 0,-10 3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0"/>
    </inkml:context>
    <inkml:brush xml:id="br0">
      <inkml:brushProperty name="width" value="0.1" units="cm"/>
      <inkml:brushProperty name="height" value="0.1" units="cm"/>
    </inkml:brush>
  </inkml:definitions>
  <inkml:trace contextRef="#ctx0" brushRef="#br0">16990 6496 16383 0 0,'5'10'0'0'0,"6"2"0"0"0,6 0 0 0 0,9-7 0 0 0,5-4 0 0 0,2-3 0 0 0,5-5 0 0 0,0-7 0 0 0,-1-5 0 0 0,2-4 0 0 0,4-3 0 0 0,-1-1 0 0 0,-2-2 0 0 0,-4 0 0 0 0,-13 1 0 0 0,-14-1 0 0 0,-14 1 0 0 0,-11 0 0 0 0,-7 5 0 0 0,-9 7 0 0 0,-4 5 0 0 0,0 1 0 0 0,1-4 0 0 0,2 2 0 0 0,1 2 0 0 0,3-2 0 0 0,0 2 0 0 0,2 2 0 0 0,-1 7 0 0 0,1 8 0 0 0,0 8 0 0 0,0 6 0 0 0,0 4 0 0 0,4 3 0 0 0,6 1 0 0 0,7 0 0 0 0,-1 5 0 0 0,-2 0 0 0 0,0 1 0 0 0,3-2 0 0 0,3-2 0 0 0,3-2 0 0 0,2 0 0 0 0,6-1 0 0 0,2-1 0 0 0,0 1 0 0 0,0-1 0 0 0,2 0 0 0 0,6 0 0 0 0,4 1 0 0 0,4-1 0 0 0,-1 0 0 0 0,-5 1 0 0 0,-1-1 0 0 0,3 1 0 0 0,2-1 0 0 0,3 1 0 0 0,2-5 0 0 0,1-7 0 0 0,6 0 0 0 0,2 0 0 0 0,0-1 0 0 0,-1-4 0 0 0,-2 1 0 0 0,-1-1 0 0 0,-1-3 0 0 0,4-8 0 0 0,1-7 0 0 0,-1-4 0 0 0,3-4 0 0 0,1-4 0 0 0,-1 1 0 0 0,-3 3 0 0 0,-11 0 0 0 0,-15-2 0 0 0,-7 2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1"/>
    </inkml:context>
    <inkml:brush xml:id="br0">
      <inkml:brushProperty name="width" value="0.1" units="cm"/>
      <inkml:brushProperty name="height" value="0.1" units="cm"/>
    </inkml:brush>
  </inkml:definitions>
  <inkml:trace contextRef="#ctx0" brushRef="#br0">5029 12755 16383 0 0,'0'5'0'0'0,"0"11"0"0"0,0 7 0 0 0,0 4 0 0 0,0 8 0 0 0,0 1 0 0 0,0 1 0 0 0,0 2 0 0 0,-4 9 0 0 0,-7 1 0 0 0,-1-3 0 0 0,1-5 0 0 0,3-5 0 0 0,2-3 0 0 0,3-4 0 0 0,1-1 0 0 0,2-1 0 0 0,0 0 0 0 0,1 0 0 0 0,4-10 0 0 0,-3-12 0 0 0,2-11 0 0 0,2-10 0 0 0,-2-7 0 0 0,0-4 0 0 0,3-11 0 0 0,5-9 0 0 0,1-1 0 0 0,-2 3 0 0 0,2 0 0 0 0,3 3 0 0 0,-1 3 0 0 0,-3 0 0 0 0,-3 2 0 0 0,1-3 0 0 0,3 1 0 0 0,1 3 0 0 0,1-3 0 0 0,3 2 0 0 0,4 6 0 0 0,-2 14 0 0 0,-5 14 0 0 0,-5 17 0 0 0,-4 15 0 0 0,2 13 0 0 0,4 3 0 0 0,0-1 0 0 0,-2 1 0 0 0,-3 3 0 0 0,-2-3 0 0 0,-3-4 0 0 0,-1-4 0 0 0,0-4 0 0 0,-2-3 0 0 0,1-2 0 0 0,-1-1 0 0 0,1 0 0 0 0,-1 4 0 0 0,1 2 0 0 0,0-9 0 0 0,5-19 0 0 0,6-19 0 0 0,-4-12 0 0 0,2-6 0 0 0,0-2 0 0 0,-3-1 0 0 0,-1 2 0 0 0,-2 2 0 0 0,3-4 0 0 0,5 0 0 0 0,2 0 0 0 0,-3 3 0 0 0,-2 1 0 0 0,2-3 0 0 0,3-5 0 0 0,6-1 0 0 0,2 2 0 0 0,0 3 0 0 0,-1 7 0 0 0,-3 13 0 0 0,0 23 0 0 0,7 15 0 0 0,4 9 0 0 0,1 2 0 0 0,1 1 0 0 0,-5 0 0 0 0,-6-3 0 0 0,-2-1 0 0 0,1-2 0 0 0,-3 0 0 0 0,-4-2 0 0 0,-4 1 0 0 0,-2-1 0 0 0,-4 0 0 0 0,0 0 0 0 0,-6 5 0 0 0,-2 2 0 0 0,0-1 0 0 0,2-1 0 0 0,1-1 0 0 0,6-11 0 0 0,8-13 0 0 0,1-8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2"/>
    </inkml:context>
    <inkml:brush xml:id="br0">
      <inkml:brushProperty name="width" value="0.1" units="cm"/>
      <inkml:brushProperty name="height" value="0.1" units="cm"/>
    </inkml:brush>
  </inkml:definitions>
  <inkml:trace contextRef="#ctx0" brushRef="#br0">5847 12674 16383 0 0,'5'0'0'0'0,"1"4"0"0"0,0 7 0 0 0,4 11 0 0 0,4 5 0 0 0,5 9 0 0 0,8 2 0 0 0,9 0 0 0 0,4 2 0 0 0,-1-1 0 0 0,-3-2 0 0 0,-2-3 0 0 0,-2-2 0 0 0,-3 2 0 0 0,0 1 0 0 0,3-2 0 0 0,1-1 0 0 0,-14-6 0 0 0,-15-8 0 0 0,-13-7 0 0 0,-5-5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3"/>
    </inkml:context>
    <inkml:brush xml:id="br0">
      <inkml:brushProperty name="width" value="0.1" units="cm"/>
      <inkml:brushProperty name="height" value="0.1" units="cm"/>
    </inkml:brush>
  </inkml:definitions>
  <inkml:trace contextRef="#ctx0" brushRef="#br0">6418 12647 16383 0 0,'-5'5'0'0'0,"-6"6"0"0"0,-5 10 0 0 0,-6 12 0 0 0,-3 8 0 0 0,3 3 0 0 0,0 13 0 0 0,-1 10 0 0 0,-1 17 0 0 0,-1 13 0 0 0,3 0 0 0 0,6-8 0 0 0,1 0 0 0 0,-2-1 0 0 0,3-7 0 0 0,2-11 0 0 0,5-14 0 0 0,-3-2 0 0 0,-3-1 0 0 0,1-5 0 0 0,1-1 0 0 0,-1 5 0 0 0,-4 4 0 0 0,2-4 0 0 0,2-5 0 0 0,8-16 0 0 0,10-13 0 0 0,3-10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4"/>
    </inkml:context>
    <inkml:brush xml:id="br0">
      <inkml:brushProperty name="width" value="0.1" units="cm"/>
      <inkml:brushProperty name="height" value="0.1" units="cm"/>
    </inkml:brush>
  </inkml:definitions>
  <inkml:trace contextRef="#ctx0" brushRef="#br0">7252 12462 16383 0 0,'0'9'0'0'0,"0"8"0"0"0,0 15 0 0 0,0 12 0 0 0,0 12 0 0 0,-5 15 0 0 0,-6 10 0 0 0,-1 0 0 0 0,1-4 0 0 0,3-11 0 0 0,3-2 0 0 0,1-8 0 0 0,3-3 0 0 0,0-7 0 0 0,2-6 0 0 0,-1-5 0 0 0,1-14 0 0 0,-1-10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832"/>
    </inkml:context>
    <inkml:brush xml:id="br0">
      <inkml:brushProperty name="width" value="0.1" units="cm"/>
      <inkml:brushProperty name="height" value="0.1" units="cm"/>
    </inkml:brush>
  </inkml:definitions>
  <inkml:trace contextRef="#ctx0" brushRef="#br0">14737 14023 16383 0 0,'5'0'0'0'0,"6"0"0"0"0,6 0 0 0 0,9 0 0 0 0,14 5 0 0 0,11 5 0 0 0,4 3 0 0 0,4-3 0 0 0,9-1 0 0 0,13-4 0 0 0,29 8 0 0 0,34 15 0 0 0,44 17 0 0 0,31 14 0 0 0,26 3 0 0 0,23 0 0 0 0,2-7 0 0 0,-11-11 0 0 0,-12-15 0 0 0,-12-11 0 0 0,-12-9 0 0 0,-16-6 0 0 0,-34-3 0 0 0,-42-3 0 0 0,-38 1 0 0 0,-31-1 0 0 0,-21 1 0 0 0,-12 1 0 0 0,-8 0 0 0 0,-1 1 0 0 0,4 0 0 0 0,13-5 0 0 0,4-1 0 0 0,5 0 0 0 0,4 1 0 0 0,2 2 0 0 0,-2 1 0 0 0,-1 1 0 0 0,1 1 0 0 0,6 4 0 0 0,12-2 0 0 0,18 3 0 0 0,27-5 0 0 0,17-1 0 0 0,16-1 0 0 0,5-1 0 0 0,-4 6 0 0 0,-3-3 0 0 0,-13-1 0 0 0,-14-1 0 0 0,-18 1 0 0 0,-16-1 0 0 0,-18 1 0 0 0,-15 1 0 0 0,-11 0 0 0 0,-8-1 0 0 0,-5 1 0 0 0,4 0 0 0 0,4 1 0 0 0,12-1 0 0 0,7 0 0 0 0,-1 0 0 0 0,0 0 0 0 0,-4 0 0 0 0,-5 0 0 0 0,-6 0 0 0 0,-4 0 0 0 0,1 0 0 0 0,5 0 0 0 0,5 0 0 0 0,8 0 0 0 0,6 0 0 0 0,-3 0 0 0 0,-1 0 0 0 0,-6 0 0 0 0,-6 0 0 0 0,-5 0 0 0 0,0 0 0 0 0,8 0 0 0 0,11 0 0 0 0,13 4 0 0 0,6 3 0 0 0,3-1 0 0 0,3-2 0 0 0,-4 0 0 0 0,0 3 0 0 0,-4 5 0 0 0,-5-5 0 0 0,-10 3 0 0 0,-9-2 0 0 0,0 3 0 0 0,6 4 0 0 0,-1 0 0 0 0,3-3 0 0 0,7-3 0 0 0,2 1 0 0 0,-6-1 0 0 0,-4 3 0 0 0,-7-1 0 0 0,-6-2 0 0 0,-7-3 0 0 0,-4-2 0 0 0,-3-2 0 0 0,-2-2 0 0 0,4 0 0 0 0,6 0 0 0 0,1 0 0 0 0,-1 4 0 0 0,-2 2 0 0 0,-2-1 0 0 0,-3 0 0 0 0,-1-2 0 0 0,-1-1 0 0 0,-5-1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5"/>
    </inkml:context>
    <inkml:brush xml:id="br0">
      <inkml:brushProperty name="width" value="0.1" units="cm"/>
      <inkml:brushProperty name="height" value="0.1" units="cm"/>
    </inkml:brush>
  </inkml:definitions>
  <inkml:trace contextRef="#ctx0" brushRef="#br0">6959 12727 16383 0 0,'4'0'0'0'0,"7"0"0"0"0,6 0 0 0 0,5 0 0 0 0,3 0 0 0 0,2 0 0 0 0,6 0 0 0 0,1 0 0 0 0,1 0 0 0 0,3 0 0 0 0,0 0 0 0 0,-2 0 0 0 0,-3 0 0 0 0,-1 0 0 0 0,-2 0 0 0 0,-2 0 0 0 0,0 0 0 0 0,-1 0 0 0 0,0-4 0 0 0,-10-7 0 0 0,-7-1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6"/>
    </inkml:context>
    <inkml:brush xml:id="br0">
      <inkml:brushProperty name="width" value="0.1" units="cm"/>
      <inkml:brushProperty name="height" value="0.1" units="cm"/>
    </inkml:brush>
  </inkml:definitions>
  <inkml:trace contextRef="#ctx0" brushRef="#br0">7541 13003 16383 0 0,'4'-5'0'0'0,"7"-1"0"0"0,6 0 0 0 0,5 1 0 0 0,3 2 0 0 0,6-4 0 0 0,4-5 0 0 0,-1-1 0 0 0,5-2 0 0 0,-1-9 0 0 0,-2-4 0 0 0,-7-3 0 0 0,-8 0 0 0 0,-13 0 0 0 0,-17 1 0 0 0,-6 1 0 0 0,-11 10 0 0 0,-6 8 0 0 0,-1 11 0 0 0,0 10 0 0 0,1 7 0 0 0,0 7 0 0 0,3 3 0 0 0,5 2 0 0 0,6 0 0 0 0,8 1 0 0 0,4-1 0 0 0,4 0 0 0 0,2-1 0 0 0,1 0 0 0 0,0 0 0 0 0,0-1 0 0 0,0 0 0 0 0,0 6 0 0 0,-1 0 0 0 0,5 0 0 0 0,2 0 0 0 0,-1-2 0 0 0,-2-2 0 0 0,0 0 0 0 0,2-1 0 0 0,6-1 0 0 0,6 0 0 0 0,3-4 0 0 0,4-7 0 0 0,2-5 0 0 0,1-5 0 0 0,0-4 0 0 0,1-2 0 0 0,-1 0 0 0 0,5-6 0 0 0,1-2 0 0 0,0 1 0 0 0,-2-3 0 0 0,-1-5 0 0 0,-1 1 0 0 0,-11 2 0 0 0,-13 3 0 0 0,-7 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7"/>
    </inkml:context>
    <inkml:brush xml:id="br0">
      <inkml:brushProperty name="width" value="0.1" units="cm"/>
      <inkml:brushProperty name="height" value="0.1" units="cm"/>
    </inkml:brush>
  </inkml:definitions>
  <inkml:trace contextRef="#ctx0" brushRef="#br0">8808 12650 16383 0 0,'-5'-4'0'0'0,"-1"-7"0"0"0,-5-6 0 0 0,-4 0 0 0 0,-5 3 0 0 0,-4 4 0 0 0,-2 3 0 0 0,-2 3 0 0 0,0 3 0 0 0,-5 5 0 0 0,-2 3 0 0 0,1-1 0 0 0,-4 5 0 0 0,1 4 0 0 0,1 4 0 0 0,3 4 0 0 0,2 3 0 0 0,1 1 0 0 0,6 1 0 0 0,3 5 0 0 0,0 1 0 0 0,3 1 0 0 0,5-3 0 0 0,0 9 0 0 0,-2 6 0 0 0,1 0 0 0 0,3 1 0 0 0,3-3 0 0 0,4-4 0 0 0,6 0 0 0 0,4-2 0 0 0,0-4 0 0 0,-1 3 0 0 0,-1 3 0 0 0,-1 0 0 0 0,3-2 0 0 0,6-4 0 0 0,5-3 0 0 0,4-6 0 0 0,4-8 0 0 0,2-8 0 0 0,5-9 0 0 0,3-10 0 0 0,0-8 0 0 0,-2-6 0 0 0,-2-3 0 0 0,-5-3 0 0 0,-8-5 0 0 0,-2-1 0 0 0,1-10 0 0 0,2-1 0 0 0,-2-2 0 0 0,-4 2 0 0 0,-4 5 0 0 0,-4 4 0 0 0,2-1 0 0 0,5-3 0 0 0,0 0 0 0 0,-2-1 0 0 0,2-9 0 0 0,3 1 0 0 0,0 3 0 0 0,-3 15 0 0 0,-4 18 0 0 0,-2 15 0 0 0,-4 12 0 0 0,-5 19 0 0 0,-8 12 0 0 0,-2 4 0 0 0,-3 8 0 0 0,1-1 0 0 0,3-6 0 0 0,4-5 0 0 0,3-7 0 0 0,2-4 0 0 0,2-3 0 0 0,6-3 0 0 0,6-5 0 0 0,6-6 0 0 0,6-7 0 0 0,7-9 0 0 0,4-4 0 0 0,0-2 0 0 0,0-5 0 0 0,-7-4 0 0 0,-7-1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948"/>
    </inkml:context>
    <inkml:brush xml:id="br0">
      <inkml:brushProperty name="width" value="0.1" units="cm"/>
      <inkml:brushProperty name="height" value="0.1" units="cm"/>
    </inkml:brush>
  </inkml:definitions>
  <inkml:trace contextRef="#ctx0" brushRef="#br0">9162 12658 16383 0 0,'-5'5'0'0'0,"-6"11"0"0"0,-5 11 0 0 0,-6 12 0 0 0,-3 7 0 0 0,3 2 0 0 0,4-4 0 0 0,2 1 0 0 0,-2 2 0 0 0,2-3 0 0 0,4-4 0 0 0,4-4 0 0 0,4-3 0 0 0,2-3 0 0 0,1-2 0 0 0,6-10 0 0 0,7-18 0 0 0,10-18 0 0 0,6-15 0 0 0,-1-7 0 0 0,-6-6 0 0 0,-6 1 0 0 0,-1-3 0 0 0,2-1 0 0 0,3 3 0 0 0,2 3 0 0 0,3 6 0 0 0,2 4 0 0 0,1 3 0 0 0,1 2 0 0 0,0 0 0 0 0,0 2 0 0 0,0 4 0 0 0,0 6 0 0 0,0 11 0 0 0,-5 10 0 0 0,-7 10 0 0 0,-5 6 0 0 0,-5 10 0 0 0,-8 12 0 0 0,-9 10 0 0 0,-2-1 0 0 0,1 1 0 0 0,3 1 0 0 0,-2 4 0 0 0,-4 3 0 0 0,1-5 0 0 0,2-7 0 0 0,4-7 0 0 0,3-7 0 0 0,3-4 0 0 0,1-2 0 0 0,5-12 0 0 0,3-12 0 0 0,4-18 0 0 0,5-14 0 0 0,0-9 0 0 0,-2-7 0 0 0,-5-5 0 0 0,-3 0 0 0 0,2 0 0 0 0,4-2 0 0 0,1 3 0 0 0,2-5 0 0 0,3-2 0 0 0,4-2 0 0 0,2-1 0 0 0,-3 6 0 0 0,-4 5 0 0 0,-1 2 0 0 0,6-1 0 0 0,4 3 0 0 0,-2 3 0 0 0,-6 4 0 0 0,4 3 0 0 0,8 3 0 0 0,3 10 0 0 0,5 14 0 0 0,-4 12 0 0 0,-7 9 0 0 0,-9 7 0 0 0,-7 9 0 0 0,-5 9 0 0 0,-4 5 0 0 0,-3 6 0 0 0,0 7 0 0 0,-1-1 0 0 0,1-2 0 0 0,-1-5 0 0 0,2-7 0 0 0,-1-6 0 0 0,1-5 0 0 0,-5 6 0 0 0,-1 1 0 0 0,0 3 0 0 0,1 4 0 0 0,2 3 0 0 0,1-3 0 0 0,1-4 0 0 0,0-4 0 0 0,1-6 0 0 0,1-2 0 0 0,-1-2 0 0 0,0-2 0 0 0,0 0 0 0 0,5 4 0 0 0,6-3 0 0 0,15-11 0 0 0,13-13 0 0 0,9-16 0 0 0,5-16 0 0 0,4-13 0 0 0,1-3 0 0 0,0 1 0 0 0,-5 2 0 0 0,-12 5 0 0 0,-12 7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36"/>
    </inkml:context>
    <inkml:brush xml:id="br0">
      <inkml:brushProperty name="width" value="0.1" units="cm"/>
      <inkml:brushProperty name="height" value="0.1" units="cm"/>
    </inkml:brush>
  </inkml:definitions>
  <inkml:trace contextRef="#ctx0" brushRef="#br0">8149 8789 16383 0 0,'5'0'0'0'0,"6"0"0"0"0,10-4 0 0 0,7-2 0 0 0,3 0 0 0 0,1 1 0 0 0,-1 1 0 0 0,5-2 0 0 0,5-6 0 0 0,4-6 0 0 0,1 1 0 0 0,5-1 0 0 0,-1 2 0 0 0,0 3 0 0 0,-3 5 0 0 0,-5 3 0 0 0,-6 3 0 0 0,-3 1 0 0 0,-3 2 0 0 0,-2-1 0 0 0,3 1 0 0 0,7 0 0 0 0,0-1 0 0 0,0 1 0 0 0,1-1 0 0 0,5 0 0 0 0,8 5 0 0 0,5 1 0 0 0,6 5 0 0 0,7 4 0 0 0,6 1 0 0 0,3-3 0 0 0,-2-4 0 0 0,-4 1 0 0 0,-11 0 0 0 0,-6-3 0 0 0,-4-2 0 0 0,-5-2 0 0 0,-6-1 0 0 0,-6-2 0 0 0,-4 0 0 0 0,7 0 0 0 0,6-1 0 0 0,5 1 0 0 0,-1-1 0 0 0,1 1 0 0 0,5 0 0 0 0,-1 0 0 0 0,0 0 0 0 0,-5 0 0 0 0,-6 0 0 0 0,-5 0 0 0 0,-4 0 0 0 0,-3 0 0 0 0,-3 0 0 0 0,5 0 0 0 0,0 0 0 0 0,1 0 0 0 0,-2 0 0 0 0,-1 0 0 0 0,0 0 0 0 0,-2 0 0 0 0,0 0 0 0 0,-1 0 0 0 0,1 0 0 0 0,-1 0 0 0 0,0 0 0 0 0,-4 0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37"/>
    </inkml:context>
    <inkml:brush xml:id="br0">
      <inkml:brushProperty name="width" value="0.1" units="cm"/>
      <inkml:brushProperty name="height" value="0.1" units="cm"/>
    </inkml:brush>
  </inkml:definitions>
  <inkml:trace contextRef="#ctx0" brushRef="#br0">10663 8361 16383 0 0,'4'5'0'0'0,"7"1"0"0"0,6 4 0 0 0,5 6 0 0 0,3 4 0 0 0,2 9 0 0 0,6 3 0 0 0,6 1 0 0 0,7 0 0 0 0,-1-1 0 0 0,-3-1 0 0 0,1-2 0 0 0,3 0 0 0 0,2-6 0 0 0,2-2 0 0 0,-1 0 0 0 0,-6-3 0 0 0,-5-5 0 0 0,-4 0 0 0 0,-4-2 0 0 0,3 2 0 0 0,-9 7 0 0 0,-13 6 0 0 0,-13-2 0 0 0,-21 0 0 0 0,-20 0 0 0 0,-12 1 0 0 0,-6 1 0 0 0,-2 1 0 0 0,5 0 0 0 0,3 0 0 0 0,6 0 0 0 0,7 1 0 0 0,6 0 0 0 0,13-10 0 0 0,7-3 0 0 0,10-8 0 0 0,1-2 0 0 0,7-5 0 0 0,3-4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38"/>
    </inkml:context>
    <inkml:brush xml:id="br0">
      <inkml:brushProperty name="width" value="0.1" units="cm"/>
      <inkml:brushProperty name="height" value="0.1" units="cm"/>
    </inkml:brush>
  </inkml:definitions>
  <inkml:trace contextRef="#ctx0" brushRef="#br0">16933 8841 16383 0 0,'5'0'0'0'0,"6"0"0"0"0,10 0 0 0 0,12 0 0 0 0,13 0 0 0 0,14 0 0 0 0,15 0 0 0 0,22 0 0 0 0,24 0 0 0 0,37 0 0 0 0,48 0 0 0 0,41 0 0 0 0,38 0 0 0 0,23 0 0 0 0,-8 0 0 0 0,-28-4 0 0 0,-45-3 0 0 0,-57 1 0 0 0,-53 2 0 0 0,-42 0 0 0 0,-28 2 0 0 0,-13-4 0 0 0,-3-5 0 0 0,-3-1 0 0 0,9 1 0 0 0,7 3 0 0 0,6 3 0 0 0,7-2 0 0 0,0-6 0 0 0,-24 5 0 0 0,-18 4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39"/>
    </inkml:context>
    <inkml:brush xml:id="br0">
      <inkml:brushProperty name="width" value="0.1" units="cm"/>
      <inkml:brushProperty name="height" value="0.1" units="cm"/>
    </inkml:brush>
  </inkml:definitions>
  <inkml:trace contextRef="#ctx0" brushRef="#br0">19579 8281 16383 0 0,'5'5'0'0'0,"6"1"0"0"0,15 5 0 0 0,13 5 0 0 0,8 4 0 0 0,7 4 0 0 0,-2-3 0 0 0,-5-4 0 0 0,-6-6 0 0 0,0-4 0 0 0,1-4 0 0 0,4-1 0 0 0,4 2 0 0 0,-4 6 0 0 0,-3 1 0 0 0,-5 4 0 0 0,0-2 0 0 0,4 3 0 0 0,3 2 0 0 0,-5 4 0 0 0,-15 7 0 0 0,-16 3 0 0 0,-14 1 0 0 0,-11 4 0 0 0,-8 6 0 0 0,-8 4 0 0 0,-4 3 0 0 0,-1 4 0 0 0,-3 1 0 0 0,1 0 0 0 0,1 1 0 0 0,4-5 0 0 0,2-6 0 0 0,2-1 0 0 0,2 0 0 0 0,0-1 0 0 0,6-5 0 0 0,1 2 0 0 0,0-2 0 0 0,4-7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40"/>
    </inkml:context>
    <inkml:brush xml:id="br0">
      <inkml:brushProperty name="width" value="0.1" units="cm"/>
      <inkml:brushProperty name="height" value="0.1" units="cm"/>
    </inkml:brush>
  </inkml:definitions>
  <inkml:trace contextRef="#ctx0" brushRef="#br0">25957 8414 16383 0 0,'4'0'0'0'0,"7"0"0"0"0,11 0 0 0 0,15 0 0 0 0,16 0 0 0 0,22 0 0 0 0,16 0 0 0 0,18 0 0 0 0,7 0 0 0 0,4 4 0 0 0,-5 3 0 0 0,-8-1 0 0 0,-18-2 0 0 0,-14 0 0 0 0,-6 3 0 0 0,-10 5 0 0 0,-10 0 0 0 0,-10-1 0 0 0,-5-3 0 0 0,-1-3 0 0 0,0-2 0 0 0,-1-2 0 0 0,-2 0 0 0 0,-1 3 0 0 0,-1 6 0 0 0,0 7 0 0 0,-1 9 0 0 0,1 9 0 0 0,-1 9 0 0 0,0 5 0 0 0,-4 5 0 0 0,-2 2 0 0 0,-4 1 0 0 0,-1 0 0 0 0,-2-5 0 0 0,-5-7 0 0 0,-2-6 0 0 0,-4-1 0 0 0,3 4 0 0 0,5 2 0 0 0,1 5 0 0 0,-2-3 0 0 0,-3-3 0 0 0,3-1 0 0 0,3-2 0 0 0,1-3 0 0 0,-3 1 0 0 0,-3-1 0 0 0,-3-2 0 0 0,-3 2 0 0 0,0-1 0 0 0,-2-1 0 0 0,-1 3 0 0 0,1 3 0 0 0,-1 5 0 0 0,1 9 0 0 0,-1 4 0 0 0,1 1 0 0 0,0 0 0 0 0,0-1 0 0 0,0-6 0 0 0,0-2 0 0 0,0-6 0 0 0,0 0 0 0 0,0 0 0 0 0,0 3 0 0 0,0 3 0 0 0,0 5 0 0 0,0 9 0 0 0,0 2 0 0 0,0-1 0 0 0,0 2 0 0 0,0 4 0 0 0,0-6 0 0 0,0-5 0 0 0,0-3 0 0 0,0-2 0 0 0,0-2 0 0 0,0 0 0 0 0,0 0 0 0 0,0 0 0 0 0,0 0 0 0 0,0 1 0 0 0,-5 4 0 0 0,4-3 0 0 0,-4 4 0 0 0,0-5 0 0 0,1-2 0 0 0,0 0 0 0 0,2 0 0 0 0,1-5 0 0 0,0-5 0 0 0,-4 3 0 0 0,-6 4 0 0 0,-1-2 0 0 0,2 5 0 0 0,2 2 0 0 0,2 2 0 0 0,3 0 0 0 0,2 0 0 0 0,0 0 0 0 0,1-1 0 0 0,1-1 0 0 0,-1 1 0 0 0,1-1 0 0 0,-1-5 0 0 0,0-1 0 0 0,-4 9 0 0 0,-7 5 0 0 0,-1-5 0 0 0,1-2 0 0 0,3-1 0 0 0,3-1 0 0 0,1 0 0 0 0,3-5 0 0 0,0-1 0 0 0,1 1 0 0 0,1 5 0 0 0,-1 4 0 0 0,1 1 0 0 0,-1-1 0 0 0,0 5 0 0 0,1 5 0 0 0,-1 0 0 0 0,0-1 0 0 0,0-4 0 0 0,0-2 0 0 0,0-8 0 0 0,0-3 0 0 0,0 0 0 0 0,0-5 0 0 0,0-5 0 0 0,0 0 0 0 0,0 3 0 0 0,0-2 0 0 0,0-3 0 0 0,0-3 0 0 0,0-3 0 0 0,0-2 0 0 0,0-2 0 0 0,0 9 0 0 0,0 3 0 0 0,0 3 0 0 0,0 9 0 0 0,0 0 0 0 0,0 5 0 0 0,0 3 0 0 0,0-5 0 0 0,0-2 0 0 0,0 0 0 0 0,-5 4 0 0 0,-6 2 0 0 0,-1-5 0 0 0,1-1 0 0 0,3-1 0 0 0,3-5 0 0 0,1 0 0 0 0,3-5 0 0 0,0 1 0 0 0,1-2 0 0 0,1-4 0 0 0,-1-3 0 0 0,1-4 0 0 0,-5-5 0 0 0,-7-8 0 0 0,-10-7 0 0 0,-12-5 0 0 0,-9-3 0 0 0,-6-2 0 0 0,-1-1 0 0 0,4-1 0 0 0,5 1 0 0 0,4 0 0 0 0,0-5 0 0 0,0-5 0 0 0,3-1 0 0 0,-4 1 0 0 0,1 3 0 0 0,1 2 0 0 0,-2 3 0 0 0,-4 1 0 0 0,-6 2 0 0 0,-2 0 0 0 0,-4 1 0 0 0,-1-1 0 0 0,-2-4 0 0 0,5-6 0 0 0,2 2 0 0 0,3 4 0 0 0,2 2 0 0 0,3 1 0 0 0,3 1 0 0 0,0 1 0 0 0,-4-5 0 0 0,1-2 0 0 0,3 1 0 0 0,-2 0 0 0 0,1 2 0 0 0,3 1 0 0 0,3 1 0 0 0,2 0 0 0 0,2 1 0 0 0,1 1 0 0 0,1-1 0 0 0,0-5 0 0 0,5-5 0 0 0,5-7 0 0 0,7-9 0 0 0,5-1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41"/>
    </inkml:context>
    <inkml:brush xml:id="br0">
      <inkml:brushProperty name="width" value="0.1" units="cm"/>
      <inkml:brushProperty name="height" value="0.1" units="cm"/>
    </inkml:brush>
  </inkml:definitions>
  <inkml:trace contextRef="#ctx0" brushRef="#br0">26009 14552 16383 0 0,'0'5'0'0'0,"-5"1"0"0"0,-11 5 0 0 0,-11 4 0 0 0,-16 10 0 0 0,-6 5 0 0 0,-2 7 0 0 0,1 1 0 0 0,6 0 0 0 0,4-3 0 0 0,6-2 0 0 0,3-2 0 0 0,2-2 0 0 0,2-1 0 0 0,0 0 0 0 0,1-1 0 0 0,-1 0 0 0 0,0 0 0 0 0,0 0 0 0 0,0 0 0 0 0,0-4 0 0 0,-1-2 0 0 0,1 1 0 0 0,9 0 0 0 0,17 7 0 0 0,22 3 0 0 0,23 0 0 0 0,17 0 0 0 0,21-1 0 0 0,21 3 0 0 0,21 11 0 0 0,21 11 0 0 0,1 5 0 0 0,-1 2 0 0 0,-12-5 0 0 0,-23-12 0 0 0,-26-15 0 0 0,-27-12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13:55:45.428"/>
    </inkml:context>
    <inkml:brush xml:id="br0">
      <inkml:brushProperty name="width" value="0.1" units="cm"/>
      <inkml:brushProperty name="height" value="0.1" units="cm"/>
    </inkml:brush>
  </inkml:definitions>
  <inkml:trace contextRef="#ctx0" brushRef="#br0">14737 14023 16383 0 0,'5'0'0'0'0,"6"0"0"0"0,6 0 0 0 0,9 0 0 0 0,14 5 0 0 0,11 5 0 0 0,4 3 0 0 0,4-3 0 0 0,9-1 0 0 0,13-4 0 0 0,29 8 0 0 0,34 15 0 0 0,44 17 0 0 0,31 14 0 0 0,26 3 0 0 0,23 0 0 0 0,2-7 0 0 0,-11-11 0 0 0,-12-15 0 0 0,-12-11 0 0 0,-12-9 0 0 0,-16-6 0 0 0,-34-3 0 0 0,-42-3 0 0 0,-38 1 0 0 0,-31-1 0 0 0,-21 1 0 0 0,-12 1 0 0 0,-8 0 0 0 0,-1 1 0 0 0,4 0 0 0 0,13-5 0 0 0,4-1 0 0 0,5 0 0 0 0,4 1 0 0 0,2 2 0 0 0,-2 1 0 0 0,-1 1 0 0 0,1 1 0 0 0,6 4 0 0 0,12-2 0 0 0,18 3 0 0 0,27-5 0 0 0,17-1 0 0 0,16-1 0 0 0,5-1 0 0 0,-4 6 0 0 0,-3-3 0 0 0,-13-1 0 0 0,-14-1 0 0 0,-18 1 0 0 0,-16-1 0 0 0,-18 1 0 0 0,-15 1 0 0 0,-11 0 0 0 0,-8-1 0 0 0,-5 1 0 0 0,4 0 0 0 0,4 1 0 0 0,12-1 0 0 0,7 0 0 0 0,-1 0 0 0 0,0 0 0 0 0,-4 0 0 0 0,-5 0 0 0 0,-6 0 0 0 0,-4 0 0 0 0,1 0 0 0 0,5 0 0 0 0,5 0 0 0 0,8 0 0 0 0,6 0 0 0 0,-3 0 0 0 0,-1 0 0 0 0,-6 0 0 0 0,-6 0 0 0 0,-5 0 0 0 0,0 0 0 0 0,8 0 0 0 0,11 0 0 0 0,13 4 0 0 0,6 3 0 0 0,3-1 0 0 0,3-2 0 0 0,-4 0 0 0 0,0 3 0 0 0,-4 5 0 0 0,-5-5 0 0 0,-10 3 0 0 0,-9-2 0 0 0,0 3 0 0 0,6 4 0 0 0,-1 0 0 0 0,3-3 0 0 0,7-3 0 0 0,2 1 0 0 0,-6-1 0 0 0,-4 3 0 0 0,-7-1 0 0 0,-6-2 0 0 0,-7-3 0 0 0,-4-2 0 0 0,-3-2 0 0 0,-2-2 0 0 0,4 0 0 0 0,6 0 0 0 0,1 0 0 0 0,-1 4 0 0 0,-2 2 0 0 0,-2-1 0 0 0,-3 0 0 0 0,-1-2 0 0 0,-1-1 0 0 0,-5-1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42"/>
    </inkml:context>
    <inkml:brush xml:id="br0">
      <inkml:brushProperty name="width" value="0.1" units="cm"/>
      <inkml:brushProperty name="height" value="0.1" units="cm"/>
    </inkml:brush>
  </inkml:definitions>
  <inkml:trace contextRef="#ctx0" brushRef="#br0">20967 15373 16383 0 0,'-5'-4'0'0'0,"-6"-3"0"0"0,-15 2 0 0 0,-22 0 0 0 0,-31 1 0 0 0,-34 2 0 0 0,-41 1 0 0 0,-21 1 0 0 0,4 0 0 0 0,22 0 0 0 0,27 0 0 0 0,25 0 0 0 0,25 1 0 0 0,14-1 0 0 0,4 0 0 0 0,1 0 0 0 0,-4 0 0 0 0,-6 0 0 0 0,2 0 0 0 0,3 0 0 0 0,2 0 0 0 0,0 0 0 0 0,2 0 0 0 0,-5 0 0 0 0,-7 0 0 0 0,-10 0 0 0 0,-20 0 0 0 0,-13 0 0 0 0,-2 0 0 0 0,-5 0 0 0 0,3 0 0 0 0,11 0 0 0 0,9 0 0 0 0,2 0 0 0 0,-2 0 0 0 0,-10 0 0 0 0,0 0 0 0 0,8 0 0 0 0,10 0 0 0 0,15 0 0 0 0,15 0 0 0 0,8 0 0 0 0,6 0 0 0 0,2 0 0 0 0,-3 0 0 0 0,-3 0 0 0 0,2 0 0 0 0,3 0 0 0 0,-1 0 0 0 0,1 0 0 0 0,14 0 0 0 0,9 0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43"/>
    </inkml:context>
    <inkml:brush xml:id="br0">
      <inkml:brushProperty name="width" value="0.1" units="cm"/>
      <inkml:brushProperty name="height" value="0.1" units="cm"/>
    </inkml:brush>
  </inkml:definitions>
  <inkml:trace contextRef="#ctx0" brushRef="#br0">17517 14896 16383 0 0,'-5'0'0'0'0,"-10"5"0"0"0,-8 6 0 0 0,-5 1 0 0 0,-6 3 0 0 0,-8 9 0 0 0,0 4 0 0 0,1 3 0 0 0,4 1 0 0 0,3-2 0 0 0,3 1 0 0 0,1-2 0 0 0,2 0 0 0 0,1-1 0 0 0,-4 4 0 0 0,-7 2 0 0 0,-6-1 0 0 0,0-1 0 0 0,3-1 0 0 0,3-2 0 0 0,4-5 0 0 0,3-2 0 0 0,11-5 0 0 0,14-1 0 0 0,18 2 0 0 0,15 2 0 0 0,13 3 0 0 0,14 2 0 0 0,11 1 0 0 0,9-4 0 0 0,10-5 0 0 0,11-1 0 0 0,-8 6 0 0 0,-13-1 0 0 0,-10 1 0 0 0,-1 2 0 0 0,1 5 0 0 0,15 3 0 0 0,11 5 0 0 0,10 6 0 0 0,6 0 0 0 0,-10-7 0 0 0,-16-10 0 0 0,-18-13 0 0 0,-19-10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44"/>
    </inkml:context>
    <inkml:brush xml:id="br0">
      <inkml:brushProperty name="width" value="0.1" units="cm"/>
      <inkml:brushProperty name="height" value="0.1" units="cm"/>
    </inkml:brush>
  </inkml:definitions>
  <inkml:trace contextRef="#ctx0" brushRef="#br0">12522 15790 16383 0 0,'-5'0'0'0'0,"-5"0"0"0"0,-12 0 0 0 0,-20 5 0 0 0,-17 6 0 0 0,-7 1 0 0 0,-22 3 0 0 0,-9 4 0 0 0,-2-1 0 0 0,-3-4 0 0 0,-3-4 0 0 0,7-5 0 0 0,6-1 0 0 0,5-3 0 0 0,3-1 0 0 0,2-1 0 0 0,1 0 0 0 0,0 0 0 0 0,4 1 0 0 0,7-5 0 0 0,10-2 0 0 0,1 1 0 0 0,1 1 0 0 0,-3 2 0 0 0,-10 1 0 0 0,-21 1 0 0 0,-23 0 0 0 0,-20 1 0 0 0,-11-4 0 0 0,2-7 0 0 0,15-1 0 0 0,16-3 0 0 0,3-4 0 0 0,7-3 0 0 0,-12-3 0 0 0,-19-6 0 0 0,-15-3 0 0 0,-10 5 0 0 0,-15 7 0 0 0,-16 7 0 0 0,-27 2 0 0 0,-14-7 0 0 0,0-4 0 0 0,11-3 0 0 0,10-6 0 0 0,22-2 0 0 0,25 5 0 0 0,25 2 0 0 0,28 2 0 0 0,27 5 0 0 0,18 7 0 0 0,12 5 0 0 0,4-1 0 0 0,3-3 0 0 0,3 1 0 0 0,-5 2 0 0 0,-3 3 0 0 0,-7 3 0 0 0,-13 2 0 0 0,-8 1 0 0 0,0 1 0 0 0,0-5 0 0 0,3 0 0 0 0,6-1 0 0 0,5 2 0 0 0,9 1 0 0 0,10 1 0 0 0,2 1 0 0 0,1 1 0 0 0,-3 0 0 0 0,-7 0 0 0 0,-4 0 0 0 0,-7 0 0 0 0,-5 0 0 0 0,-2 1 0 0 0,8-1 0 0 0,9 0 0 0 0,9-5 0 0 0,13-6 0 0 0,16-15 0 0 0,11-8 0 0 0,6-12 0 0 0,3-8 0 0 0,1-4 0 0 0,-1 4 0 0 0,0 1 0 0 0,3-5 0 0 0,5-1 0 0 0,1 5 0 0 0,-2 1 0 0 0,-3 1 0 0 0,2-9 0 0 0,4-4 0 0 0,-1 0 0 0 0,-2-3 0 0 0,-3-4 0 0 0,-3-4 0 0 0,-2 2 0 0 0,-2 8 0 0 0,-1 2 0 0 0,0 3 0 0 0,4-3 0 0 0,6 0 0 0 0,2 7 0 0 0,-2 3 0 0 0,-2 2 0 0 0,-3 0 0 0 0,-1 4 0 0 0,-3 1 0 0 0,4-10 0 0 0,6 0 0 0 0,1 5 0 0 0,3-3 0 0 0,3-1 0 0 0,-5-1 0 0 0,-6 6 0 0 0,-3 5 0 0 0,-3 7 0 0 0,-1 5 0 0 0,-1 4 0 0 0,0 2 0 0 0,0 1 0 0 0,0 1 0 0 0,5-5 0 0 0,2-2 0 0 0,0 1 0 0 0,-2 0 0 0 0,0 1 0 0 0,-2 2 0 0 0,-1 0 0 0 0,-1 1 0 0 0,1 1 0 0 0,-2-1 0 0 0,1 1 0 0 0,0 0 0 0 0,0-1 0 0 0,0 1 0 0 0,-1 0 0 0 0,1-1 0 0 0,0 1 0 0 0,0 4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1.745"/>
    </inkml:context>
    <inkml:brush xml:id="br0">
      <inkml:brushProperty name="width" value="0.1" units="cm"/>
      <inkml:brushProperty name="height" value="0.1" units="cm"/>
    </inkml:brush>
  </inkml:definitions>
  <inkml:trace contextRef="#ctx0" brushRef="#br0">5054 12718 16383 0 0,'4'0'0'0'0,"12"-4"0"0"0,7-7 0 0 0,4-6 0 0 0,3-5 0 0 0,1-3 0 0 0,-1-2 0 0 0,0-1 0 0 0,-1-1 0 0 0,-1 1 0 0 0,0-1 0 0 0,0 6 0 0 0,4 1 0 0 0,2 0 0 0 0,-1-1 0 0 0,-1-1 0 0 0,-1-1 0 0 0,-1-1 0 0 0,-2-1 0 0 0,0-1 0 0 0,-5 1 0 0 0,-7 8 0 0 0,-1 13 0 0 0,-3 12 0 0 0,1 14 0 0 0,3 9 0 0 0,3 4 0 0 0,4 0 0 0 0,-3 1 0 0 0,0 2 0 0 0,2 1 0 0 0,1-2 0 0 0,2-1 0 0 0,-4-3 0 0 0,0-2 0 0 0,1 0 0 0 0,-4-2 0 0 0,0 1 0 0 0,2-6 0 0 0,2-6 0 0 0,1-1 0 0 0,3 2 0 0 0,-4-3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0"/>
    </inkml:context>
    <inkml:brush xml:id="br0">
      <inkml:brushProperty name="width" value="0.1" units="cm"/>
      <inkml:brushProperty name="height" value="0.1" units="cm"/>
    </inkml:brush>
  </inkml:definitions>
  <inkml:trace contextRef="#ctx0" brushRef="#br0">6814 6482 16383 0 0,'-4'0'0'0'0,"-12"5"0"0"0,-7 6 0 0 0,-4 1 0 0 0,-8 3 0 0 0,-2 4 0 0 0,1-1 0 0 0,2 1 0 0 0,1 6 0 0 0,2 4 0 0 0,7 2 0 0 0,2 4 0 0 0,0 2 0 0 0,5-2 0 0 0,4-1 0 0 0,5-2 0 0 0,3-2 0 0 0,3-1 0 0 0,2-1 0 0 0,1-1 0 0 0,4 0 0 0 0,3 0 0 0 0,-2 0 0 0 0,4 0 0 0 0,5 1 0 0 0,4-1 0 0 0,4 1 0 0 0,2-1 0 0 0,2-4 0 0 0,6-2 0 0 0,2 1 0 0 0,4-4 0 0 0,5 0 0 0 0,4 1 0 0 0,-1-2 0 0 0,-4-4 0 0 0,-5 0 0 0 0,-4 3 0 0 0,-3-2 0 0 0,-2-2 0 0 0,-2-4 0 0 0,0-4 0 0 0,4-6 0 0 0,2-3 0 0 0,9-6 0 0 0,3-5 0 0 0,6-5 0 0 0,1-4 0 0 0,-10-1 0 0 0,-6-7 0 0 0,-6-1 0 0 0,-7-1 0 0 0,-3-3 0 0 0,0-4 0 0 0,1-5 0 0 0,2 1 0 0 0,-4 4 0 0 0,-4 4 0 0 0,-5 4 0 0 0,-9 3 0 0 0,-9-7 0 0 0,-8-2 0 0 0,-6 6 0 0 0,-4 4 0 0 0,-2 2 0 0 0,-1 7 0 0 0,-5 6 0 0 0,-2 1 0 0 0,2 3 0 0 0,0 4 0 0 0,3-3 0 0 0,1-3 0 0 0,2 0 0 0 0,-5 3 0 0 0,-1 2 0 0 0,1 3 0 0 0,1 2 0 0 0,2 2 0 0 0,0 1 0 0 0,2 1 0 0 0,0-1 0 0 0,1 1 0 0 0,-1-1 0 0 0,1 0 0 0 0,0 1 0 0 0,-5-1 0 0 0,-6-5 0 0 0,-2-6 0 0 0,7-1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1"/>
    </inkml:context>
    <inkml:brush xml:id="br0">
      <inkml:brushProperty name="width" value="0.1" units="cm"/>
      <inkml:brushProperty name="height" value="0.1" units="cm"/>
    </inkml:brush>
  </inkml:definitions>
  <inkml:trace contextRef="#ctx0" brushRef="#br0">6961 7329 16383 0 0,'0'5'0'0'0,"0"6"0"0"0,0 5 0 0 0,0 6 0 0 0,0 3 0 0 0,0 2 0 0 0,0 1 0 0 0,0 1 0 0 0,0 4 0 0 0,0 2 0 0 0,0-1 0 0 0,0-1 0 0 0,-5 3 0 0 0,-1 0 0 0 0,0-2 0 0 0,-4 4 0 0 0,1-1 0 0 0,1-2 0 0 0,2-2 0 0 0,2-2 0 0 0,2-2 0 0 0,1 0 0 0 0,1-2 0 0 0,0 0 0 0 0,0 1 0 0 0,1-1 0 0 0,-1 0 0 0 0,0 0 0 0 0,1 0 0 0 0,-1 1 0 0 0,0-1 0 0 0,0 1 0 0 0,0-1 0 0 0,0 1 0 0 0,0-1 0 0 0,0 1 0 0 0,0-1 0 0 0,0 1 0 0 0,0-1 0 0 0,0 1 0 0 0,0-1 0 0 0,0-4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2"/>
    </inkml:context>
    <inkml:brush xml:id="br0">
      <inkml:brushProperty name="width" value="0.1" units="cm"/>
      <inkml:brushProperty name="height" value="0.1" units="cm"/>
    </inkml:brush>
  </inkml:definitions>
  <inkml:trace contextRef="#ctx0" brushRef="#br0">6924 8493 16383 0 0,'-5'5'0'0'0,"-10"1"0"0"0,-8 5 0 0 0,-9 4 0 0 0,-4 5 0 0 0,-6 4 0 0 0,1 2 0 0 0,2 2 0 0 0,3 0 0 0 0,3 1 0 0 0,2-1 0 0 0,7 0 0 0 0,7 0 0 0 0,2 0 0 0 0,-1 4 0 0 0,-3 2 0 0 0,-2 0 0 0 0,-3-2 0 0 0,3-6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3"/>
    </inkml:context>
    <inkml:brush xml:id="br0">
      <inkml:brushProperty name="width" value="0.1" units="cm"/>
      <inkml:brushProperty name="height" value="0.1" units="cm"/>
    </inkml:brush>
  </inkml:definitions>
  <inkml:trace contextRef="#ctx0" brushRef="#br0">6932 8467 16383 0 0,'0'-5'0'0'0,"5"4"0"0"0,10 6 0 0 0,8 7 0 0 0,5 6 0 0 0,-3 5 0 0 0,-1 7 0 0 0,1 4 0 0 0,-5 1 0 0 0,0 3 0 0 0,0 1 0 0 0,-3-3 0 0 0,-4-2 0 0 0,-4-2 0 0 0,1-2 0 0 0,-2-2 0 0 0,3 0 0 0 0,4-1 0 0 0,0-4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4"/>
    </inkml:context>
    <inkml:brush xml:id="br0">
      <inkml:brushProperty name="width" value="0.1" units="cm"/>
      <inkml:brushProperty name="height" value="0.1" units="cm"/>
    </inkml:brush>
  </inkml:definitions>
  <inkml:trace contextRef="#ctx0" brushRef="#br0">6297 7891 16383 0 0,'5'0'0'0'0,"6"0"0"0"0,5 0 0 0 0,11-5 0 0 0,4-6 0 0 0,2-1 0 0 0,0 1 0 0 0,4-1 0 0 0,0-5 0 0 0,-2 2 0 0 0,-1 3 0 0 0,-3 3 0 0 0,-1-1 0 0 0,-2-4 0 0 0,0 1 0 0 0,-1 2 0 0 0,0 4 0 0 0,0 2 0 0 0,1 2 0 0 0,-1 2 0 0 0,0 1 0 0 0,0 1 0 0 0,1-1 0 0 0,-1 1 0 0 0,1-1 0 0 0,-1 1 0 0 0,6 4 0 0 0,5 1 0 0 0,6 0 0 0 0,5-1 0 0 0,4 3 0 0 0,-3 0 0 0 0,-1-1 0 0 0,1 3 0 0 0,7 0 0 0 0,1-3 0 0 0,2 4 0 0 0,-1 3 0 0 0,-5 0 0 0 0,1-2 0 0 0,-3-4 0 0 0,-6-3 0 0 0,-6-2 0 0 0,-6-2 0 0 0,-7-1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5"/>
    </inkml:context>
    <inkml:brush xml:id="br0">
      <inkml:brushProperty name="width" value="0.1" units="cm"/>
      <inkml:brushProperty name="height" value="0.1" units="cm"/>
    </inkml:brush>
  </inkml:definitions>
  <inkml:trace contextRef="#ctx0" brushRef="#br0">8587 6509 16383 0 0,'-9'5'0'0'0,"-8"1"0"0"0,-11 4 0 0 0,-4 6 0 0 0,-3 4 0 0 0,-3 4 0 0 0,-6 2 0 0 0,1 2 0 0 0,7 0 0 0 0,5 5 0 0 0,4 2 0 0 0,5-1 0 0 0,8-1 0 0 0,5-2 0 0 0,5-1 0 0 0,2-2 0 0 0,3 0 0 0 0,0 0 0 0 0,0-1 0 0 0,0 0 0 0 0,0 0 0 0 0,5 1 0 0 0,5-1 0 0 0,6 0 0 0 0,5-4 0 0 0,3-2 0 0 0,2 1 0 0 0,5-9 0 0 0,3-1 0 0 0,0-3 0 0 0,-2-3 0 0 0,-1-3 0 0 0,-2-1 0 0 0,-1-2 0 0 0,-1 0 0 0 0,-1-1 0 0 0,0 1 0 0 0,1-1 0 0 0,-1 1 0 0 0,5-5 0 0 0,6-6 0 0 0,1-6 0 0 0,0 0 0 0 0,1-2 0 0 0,4-2 0 0 0,3-2 0 0 0,4-7 0 0 0,-3-3 0 0 0,-4 0 0 0 0,-6 0 0 0 0,-4 2 0 0 0,-3 1 0 0 0,-2 1 0 0 0,-7 1 0 0 0,-11 0 0 0 0,-12 1 0 0 0,-11-1 0 0 0,-8 6 0 0 0,-5 5 0 0 0,-3 2 0 0 0,3-1 0 0 0,1-8 0 0 0,1 0 0 0 0,-6 0 0 0 0,-3-1 0 0 0,0 4 0 0 0,1 6 0 0 0,5 0 0 0 0,2 3 0 0 0,2-1 0 0 0,-2 1 0 0 0,0 4 0 0 0,-1 2 0 0 0,-1 2 0 0 0,-1 3 0 0 0,-1 0 0 0 0,-4 1 0 0 0,-2 1 0 0 0,1 0 0 0 0,0-1 0 0 0,7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6T13:56:02.786"/>
    </inkml:context>
    <inkml:brush xml:id="br0">
      <inkml:brushProperty name="width" value="0.1" units="cm"/>
      <inkml:brushProperty name="height" value="0.1" units="cm"/>
    </inkml:brush>
  </inkml:definitions>
  <inkml:trace contextRef="#ctx0" brushRef="#br0">14737 14023 16383 0 0,'5'0'0'0'0,"6"0"0"0"0,6 0 0 0 0,9 0 0 0 0,14 5 0 0 0,11 5 0 0 0,4 3 0 0 0,4-3 0 0 0,9-1 0 0 0,13-4 0 0 0,29 8 0 0 0,34 15 0 0 0,44 17 0 0 0,31 14 0 0 0,26 3 0 0 0,23 0 0 0 0,2-7 0 0 0,-11-11 0 0 0,-12-15 0 0 0,-12-11 0 0 0,-12-9 0 0 0,-16-6 0 0 0,-34-3 0 0 0,-42-3 0 0 0,-38 1 0 0 0,-31-1 0 0 0,-21 1 0 0 0,-12 1 0 0 0,-8 0 0 0 0,-1 1 0 0 0,4 0 0 0 0,13-5 0 0 0,4-1 0 0 0,5 0 0 0 0,4 1 0 0 0,2 2 0 0 0,-2 1 0 0 0,-1 1 0 0 0,1 1 0 0 0,6 4 0 0 0,12-2 0 0 0,18 3 0 0 0,27-5 0 0 0,17-1 0 0 0,16-1 0 0 0,5-1 0 0 0,-4 6 0 0 0,-3-3 0 0 0,-13-1 0 0 0,-14-1 0 0 0,-18 1 0 0 0,-16-1 0 0 0,-18 1 0 0 0,-15 1 0 0 0,-11 0 0 0 0,-8-1 0 0 0,-5 1 0 0 0,4 0 0 0 0,4 1 0 0 0,12-1 0 0 0,7 0 0 0 0,-1 0 0 0 0,0 0 0 0 0,-4 0 0 0 0,-5 0 0 0 0,-6 0 0 0 0,-4 0 0 0 0,1 0 0 0 0,5 0 0 0 0,5 0 0 0 0,8 0 0 0 0,6 0 0 0 0,-3 0 0 0 0,-1 0 0 0 0,-6 0 0 0 0,-6 0 0 0 0,-5 0 0 0 0,0 0 0 0 0,8 0 0 0 0,11 0 0 0 0,13 4 0 0 0,6 3 0 0 0,3-1 0 0 0,3-2 0 0 0,-4 0 0 0 0,0 3 0 0 0,-4 5 0 0 0,-5-5 0 0 0,-10 3 0 0 0,-9-2 0 0 0,0 3 0 0 0,6 4 0 0 0,-1 0 0 0 0,3-3 0 0 0,7-3 0 0 0,2 1 0 0 0,-6-1 0 0 0,-4 3 0 0 0,-7-1 0 0 0,-6-2 0 0 0,-7-3 0 0 0,-4-2 0 0 0,-3-2 0 0 0,-2-2 0 0 0,4 0 0 0 0,6 0 0 0 0,1 0 0 0 0,-1 4 0 0 0,-2 2 0 0 0,-2-1 0 0 0,-3 0 0 0 0,-1-2 0 0 0,-1-1 0 0 0,-5-1 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6"/>
    </inkml:context>
    <inkml:brush xml:id="br0">
      <inkml:brushProperty name="width" value="0.1" units="cm"/>
      <inkml:brushProperty name="height" value="0.1" units="cm"/>
    </inkml:brush>
  </inkml:definitions>
  <inkml:trace contextRef="#ctx0" brushRef="#br0">8686 7223 16383 0 0,'0'5'0'0'0,"0"6"0"0"0,0 6 0 0 0,0 4 0 0 0,0 4 0 0 0,0 2 0 0 0,0 6 0 0 0,0 7 0 0 0,0 0 0 0 0,0 0 0 0 0,0 1 0 0 0,0-2 0 0 0,0-2 0 0 0,5 2 0 0 0,-4-1 0 0 0,-1-3 0 0 0,-1-2 0 0 0,0-2 0 0 0,-1 2 0 0 0,1 2 0 0 0,1-2 0 0 0,-1-1 0 0 0,1-2 0 0 0,0-1 0 0 0,0 0 0 0 0,0-2 0 0 0,0 1 0 0 0,0 4 0 0 0,0 1 0 0 0,0 0 0 0 0,0-1 0 0 0,0-1 0 0 0,0-2 0 0 0,-5 5 0 0 0,-5 0 0 0 0,-3-1 0 0 0,3-1 0 0 0,-3 4 0 0 0,-8-1 0 0 0,-5 0 0 0 0,1-3 0 0 0,6-1 0 0 0,5-2 0 0 0,1 4 0 0 0,-2 1 0 0 0,1-1 0 0 0,4-5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7"/>
    </inkml:context>
    <inkml:brush xml:id="br0">
      <inkml:brushProperty name="width" value="0.1" units="cm"/>
      <inkml:brushProperty name="height" value="0.1" units="cm"/>
    </inkml:brush>
  </inkml:definitions>
  <inkml:trace contextRef="#ctx0" brushRef="#br0">8667 8308 16383 0 0,'-9'5'0'0'0,"-8"5"0"0"0,-11 7 0 0 0,-4 5 0 0 0,2 3 0 0 0,2-3 0 0 0,2 0 0 0 0,-1 6 0 0 0,1 7 0 0 0,-1 6 0 0 0,0 2 0 0 0,5-2 0 0 0,5-3 0 0 0,7-4 0 0 0,-1 2 0 0 0,-2 0 0 0 0,0-2 0 0 0,3-2 0 0 0,-1-2 0 0 0,0-1 0 0 0,3-1 0 0 0,2-1 0 0 0,8-9 0 0 0,7-12 0 0 0,7-13 0 0 0,1-4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8"/>
    </inkml:context>
    <inkml:brush xml:id="br0">
      <inkml:brushProperty name="width" value="0.1" units="cm"/>
      <inkml:brushProperty name="height" value="0.1" units="cm"/>
    </inkml:brush>
  </inkml:definitions>
  <inkml:trace contextRef="#ctx0" brushRef="#br0">8625 8308 16383 0 0,'5'0'0'0'0,"6"0"0"0"0,6 5 0 0 0,0 5 0 0 0,-3 7 0 0 0,1 5 0 0 0,2 3 0 0 0,4 2 0 0 0,2 1 0 0 0,-2 1 0 0 0,-6 0 0 0 0,1-1 0 0 0,1 0 0 0 0,-2 0 0 0 0,1 5 0 0 0,3 5 0 0 0,-2 2 0 0 0,1-2 0 0 0,-3-7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89"/>
    </inkml:context>
    <inkml:brush xml:id="br0">
      <inkml:brushProperty name="width" value="0.1" units="cm"/>
      <inkml:brushProperty name="height" value="0.1" units="cm"/>
    </inkml:brush>
  </inkml:definitions>
  <inkml:trace contextRef="#ctx0" brushRef="#br0">8641 7646 16383 0 0,'-5'0'0'0'0,"-6"5"0"0"0,-10 6 0 0 0,-7 6 0 0 0,-8 4 0 0 0,-6 4 0 0 0,-7 3 0 0 0,2 0 0 0 0,7 0 0 0 0,7 1 0 0 0,4 0 0 0 0,3 4 0 0 0,0 1 0 0 0,5-5 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0"/>
    </inkml:context>
    <inkml:brush xml:id="br0">
      <inkml:brushProperty name="width" value="0.1" units="cm"/>
      <inkml:brushProperty name="height" value="0.1" units="cm"/>
    </inkml:brush>
  </inkml:definitions>
  <inkml:trace contextRef="#ctx0" brushRef="#br0">8758 7620 16383 0 0,'4'0'0'0'0,"7"5"0"0"0,6 1 0 0 0,5 4 0 0 0,7 6 0 0 0,14 0 0 0 0,13 1 0 0 0,11 3 0 0 0,4-2 0 0 0,3-4 0 0 0,4-4 0 0 0,-8-4 0 0 0,-5 1 0 0 0,-19 5 0 0 0,-22 0 0 0 0,-15-2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1"/>
    </inkml:context>
    <inkml:brush xml:id="br0">
      <inkml:brushProperty name="width" value="0.1" units="cm"/>
      <inkml:brushProperty name="height" value="0.1" units="cm"/>
    </inkml:brush>
  </inkml:definitions>
  <inkml:trace contextRef="#ctx0" brushRef="#br0">24936 9737 16383 0 0,'0'4'0'0'0,"-4"7"0"0"0,-7 1 0 0 0,-6 4 0 0 0,-5 3 0 0 0,-3 3 0 0 0,-2 8 0 0 0,-1 2 0 0 0,-1 2 0 0 0,1-1 0 0 0,4-2 0 0 0,2 4 0 0 0,0 1 0 0 0,4-2 0 0 0,0 3 0 0 0,-7 5 0 0 0,-2 4 0 0 0,2-1 0 0 0,6-3 0 0 0,1 0 0 0 0,-1 3 0 0 0,3-2 0 0 0,4-4 0 0 0,0 2 0 0 0,-4-3 0 0 0,2-2 0 0 0,3-3 0 0 0,3-2 0 0 0,-1 3 0 0 0,-5 5 0 0 0,-3 5 0 0 0,-5 4 0 0 0,-2 4 0 0 0,-3 2 0 0 0,4-3 0 0 0,1 3 0 0 0,0 3 0 0 0,3-5 0 0 0,1 3 0 0 0,-2 2 0 0 0,-2 1 0 0 0,-2-6 0 0 0,-1-1 0 0 0,-2-6 0 0 0,5-4 0 0 0,5-6 0 0 0,1 1 0 0 0,-1 3 0 0 0,-3 6 0 0 0,-7 3 0 0 0,-3 3 0 0 0,-2 3 0 0 0,0 1 0 0 0,1 0 0 0 0,-4 1 0 0 0,0 0 0 0 0,0 0 0 0 0,-2-1 0 0 0,0 0 0 0 0,2 1 0 0 0,1-6 0 0 0,-1-1 0 0 0,-1-5 0 0 0,-3 0 0 0 0,0 2 0 0 0,3 2 0 0 0,-3 2 0 0 0,-3 2 0 0 0,-5 2 0 0 0,2-4 0 0 0,3-5 0 0 0,5-7 0 0 0,3-4 0 0 0,3 1 0 0 0,3 4 0 0 0,-4 5 0 0 0,-1-1 0 0 0,0-2 0 0 0,-3 0 0 0 0,-1-1 0 0 0,2-3 0 0 0,-3 1 0 0 0,1-1 0 0 0,2-2 0 0 0,-3 2 0 0 0,0 0 0 0 0,3-2 0 0 0,-3 3 0 0 0,-3 3 0 0 0,-6 5 0 0 0,2-1 0 0 0,4-3 0 0 0,3-4 0 0 0,5-5 0 0 0,2-2 0 0 0,2-2 0 0 0,-3 3 0 0 0,-1 1 0 0 0,0 0 0 0 0,-3 3 0 0 0,0 0 0 0 0,1-1 0 0 0,1 3 0 0 0,3 4 0 0 0,2 0 0 0 0,0-3 0 0 0,-3 2 0 0 0,-2-2 0 0 0,1-3 0 0 0,2 2 0 0 0,0 4 0 0 0,2-1 0 0 0,0-2 0 0 0,1 1 0 0 0,1 3 0 0 0,0 0 0 0 0,-5-4 0 0 0,-2 1 0 0 0,1-1 0 0 0,1-3 0 0 0,-4 2 0 0 0,1-1 0 0 0,0-2 0 0 0,2-2 0 0 0,-2 2 0 0 0,-1 1 0 0 0,-3 2 0 0 0,1 1 0 0 0,1-3 0 0 0,3-2 0 0 0,2-2 0 0 0,-7 7 0 0 0,-6 6 0 0 0,-1 1 0 0 0,-1 1 0 0 0,-3 3 0 0 0,-1-4 0 0 0,-2-3 0 0 0,3-6 0 0 0,6-4 0 0 0,6-2 0 0 0,4-3 0 0 0,4-1 0 0 0,-3 0 0 0 0,0-1 0 0 0,-5 1 0 0 0,1 0 0 0 0,1 0 0 0 0,3 0 0 0 0,1 0 0 0 0,-2 1 0 0 0,-1-1 0 0 0,1 1 0 0 0,-2-1 0 0 0,-1 1 0 0 0,2-1 0 0 0,2 1 0 0 0,2-1 0 0 0,-3 1 0 0 0,-6-1 0 0 0,-4 5 0 0 0,0 2 0 0 0,-2 0 0 0 0,2-2 0 0 0,0-1 0 0 0,2-2 0 0 0,-6 0 0 0 0,1-1 0 0 0,-1-1 0 0 0,-1 5 0 0 0,2 2 0 0 0,5-6 0 0 0,0-7 0 0 0,2-2 0 0 0,0-5 0 0 0,-9 0 0 0 0,-4 3 0 0 0,1-2 0 0 0,1-4 0 0 0,-5 2 0 0 0,2 2 0 0 0,5 0 0 0 0,12-4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2"/>
    </inkml:context>
    <inkml:brush xml:id="br0">
      <inkml:brushProperty name="width" value="0.1" units="cm"/>
      <inkml:brushProperty name="height" value="0.1" units="cm"/>
    </inkml:brush>
  </inkml:definitions>
  <inkml:trace contextRef="#ctx0" brushRef="#br0">19117 15716 16383 0 0,'0'5'0'0'0,"-5"10"0"0"0,-6 13 0 0 0,-5 6 0 0 0,-1 2 0 0 0,3-1 0 0 0,3-1 0 0 0,0 2 0 0 0,-4 1 0 0 0,-3-2 0 0 0,-4-3 0 0 0,2-1 0 0 0,0-1 0 0 0,-1-2 0 0 0,2-1 0 0 0,5 1 0 0 0,0-1 0 0 0,-2 0 0 0 0,-3 0 0 0 0,-4 0 0 0 0,-1 1 0 0 0,7-10 0 0 0,2-3 0 0 0,8-9 0 0 0,1 0 0 0 0,6 2 0 0 0,12 6 0 0 0,9-5 0 0 0,6-3 0 0 0,7-4 0 0 0,3-1 0 0 0,-1-2 0 0 0,-1 0 0 0 0,-2 0 0 0 0,-2 5 0 0 0,3 2 0 0 0,5 0 0 0 0,5 3 0 0 0,0 5 0 0 0,-2 0 0 0 0,-5-2 0 0 0,-3-3 0 0 0,-3-4 0 0 0,-2-2 0 0 0,-2-1 0 0 0,0-2 0 0 0,0-1 0 0 0,0 1 0 0 0,0-1 0 0 0,0 1 0 0 0,0-1 0 0 0,0 1 0 0 0,1 0 0 0 0,-1 5 0 0 0,1 5 0 0 0,-1 3 0 0 0,1-3 0 0 0,-1-2 0 0 0,1-2 0 0 0,-1 2 0 0 0,-4 0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3"/>
    </inkml:context>
    <inkml:brush xml:id="br0">
      <inkml:brushProperty name="width" value="0.1" units="cm"/>
      <inkml:brushProperty name="height" value="0.1" units="cm"/>
    </inkml:brush>
  </inkml:definitions>
  <inkml:trace contextRef="#ctx0" brushRef="#br0">7250 9843 16383 0 0,'7'5'0'0'0,"1"8"0"0"0,1 7 0 0 0,-2 6 0 0 0,4 10 0 0 0,8 4 0 0 0,0 0 0 0 0,-3 6 0 0 0,3 6 0 0 0,4-1 0 0 0,-1-3 0 0 0,2 1 0 0 0,4-2 0 0 0,-4-3 0 0 0,2 2 0 0 0,3-2 0 0 0,3-1 0 0 0,3-4 0 0 0,-4-3 0 0 0,-2 5 0 0 0,3 5 0 0 0,-6 2 0 0 0,-6-3 0 0 0,-8-3 0 0 0,2-3 0 0 0,5-3 0 0 0,6-1 0 0 0,6 4 0 0 0,-3 1 0 0 0,-6-1 0 0 0,-7-1 0 0 0,1-1 0 0 0,4 3 0 0 0,-1 2 0 0 0,3-2 0 0 0,5-1 0 0 0,4-3 0 0 0,3 5 0 0 0,-10 0 0 0 0,-3 0 0 0 0,2-8 0 0 0,-3-4 0 0 0,1-1 0 0 0,5 6 0 0 0,4 8 0 0 0,4 3 0 0 0,2-1 0 0 0,3-8 0 0 0,1-10 0 0 0,0-4 0 0 0,0 0 0 0 0,1 2 0 0 0,-1-3 0 0 0,-7 0 0 0 0,-2-3 0 0 0,-7 1 0 0 0,0 2 0 0 0,2 4 0 0 0,4 3 0 0 0,3 2 0 0 0,2 2 0 0 0,3 1 0 0 0,2 1 0 0 0,-1-1 0 0 0,2-5 0 0 0,-1-2 0 0 0,0 0 0 0 0,-7 2 0 0 0,-2 1 0 0 0,0-5 0 0 0,2-5 0 0 0,-5-1 0 0 0,-1 2 0 0 0,-4-3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4"/>
    </inkml:context>
    <inkml:brush xml:id="br0">
      <inkml:brushProperty name="width" value="0.1" units="cm"/>
      <inkml:brushProperty name="height" value="0.1" units="cm"/>
    </inkml:brush>
  </inkml:definitions>
  <inkml:trace contextRef="#ctx0" brushRef="#br0">8553 11377 16383 0 0,'0'5'0'0'0,"5"6"0"0"0,1 5 0 0 0,5 11 0 0 0,5 4 0 0 0,-1 2 0 0 0,-2 0 0 0 0,1-1 0 0 0,3-1 0 0 0,-2-2 0 0 0,-3 0 0 0 0,1-1 0 0 0,-1 0 0 0 0,-4-1 0 0 0,-2 0 0 0 0,2 1 0 0 0,-5-1 0 0 0,2 0 0 0 0,-5 1 0 0 0,2-1 0 0 0,1 0 0 0 0,5 1 0 0 0,-4-1 0 0 0,2 1 0 0 0,0-1 0 0 0,-5-4 0 0 0,-13-6 0 0 0,-9-6 0 0 0,-9-10 0 0 0,-6-5 0 0 0,-10-2 0 0 0,-11-4 0 0 0,-5-5 0 0 0,3-1 0 0 0,7 4 0 0 0,7 2 0 0 0,8 4 0 0 0,-1 3 0 0 0,-2 1 0 0 0,-4 2 0 0 0,-4 1 0 0 0,-3-1 0 0 0,-2 1 0 0 0,3 0 0 0 0,1-6 0 0 0,4-5 0 0 0,5 2 0 0 0,4 4 0 0 0,0-3 0 0 0,1 5 0 0 0,1 2 0 0 0,2 2 0 0 0,7 0 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5"/>
    </inkml:context>
    <inkml:brush xml:id="br0">
      <inkml:brushProperty name="width" value="0.1" units="cm"/>
      <inkml:brushProperty name="height" value="0.1" units="cm"/>
    </inkml:brush>
  </inkml:definitions>
  <inkml:trace contextRef="#ctx0" brushRef="#br0">10716 15346 16383 0 0,'6'0'0'0'0,"8"0"0"0"0,9 0 0 0 0,5 0 0 0 0,6 5 0 0 0,2 7 0 0 0,1 2 0 0 0,1-3 0 0 0,0-2 0 0 0,0-2 0 0 0,0 1 0 0 0,-1 6 0 0 0,0 5 0 0 0,-1 5 0 0 0,1 3 0 0 0,-7 3 0 0 0,-8 0 0 0 0,-2 2 0 0 0,2-1 0 0 0,-2 0 0 0 0,-6 1 0 0 0,9-1 0 0 0,5 4 0 0 0,5 3 0 0 0,3-1 0 0 0,1-1 0 0 0,-5-2 0 0 0,-2 4 0 0 0,0 0 0 0 0,1 0 0 0 0,1-8 0 0 0,2-3 0 0 0,1-1 0 0 0,-5 0 0 0 0,-2-4 0 0 0,7-1 0 0 0,4 1 0 0 0,1 3 0 0 0,1 1 0 0 0,-2 2 0 0 0,0 1 0 0 0,5 2 0 0 0,8-1 0 0 0,1 1 0 0 0,-2 0 0 0 0,-4-6 0 0 0,-3-6 0 0 0,-4-2 0 0 0,-1 2 0 0 0,-2-3 0 0 0,5-4 0 0 0,8 2 0 0 0,2 3 0 0 0,-2-2 0 0 0,-3-2 0 0 0,-3 1 0 0 0,-4 3 0 0 0,-1 5 0 0 0,-2 2 0 0 0,-1-1 0 0 0,6 0 0 0 0,2 0 0 0 0,0 3 0 0 0,-1 2 0 0 0,-3-5 0 0 0,-1-5 0 0 0,-1-1 0 0 0,-1 2 0 0 0,0 2 0 0 0,-1 4 0 0 0,0 2 0 0 0,7 2 0 0 0,1-4 0 0 0,0-1 0 0 0,-1 0 0 0 0,-2 2 0 0 0,-2 1 0 0 0,-1 2 0 0 0,5 0 0 0 0,2-4 0 0 0,-1-1 0 0 0,-1 0 0 0 0,-3 1 0 0 0,-1 2 0 0 0,-1-4 0 0 0,-1-6 0 0 0,-7 0 0 0 0,-2 2 0 0 0,1-3 0 0 0,0 2 0 0 0,-3 2 0 0 0,-1-1 0 0 0,2-5 0 0 0,3-4 0 0 0,2-4 0 0 0,2 2 0 0 0,1 5 0 0 0,1 0 0 0 0,1-2 0 0 0,0 2 0 0 0,0 5 0 0 0,0-2 0 0 0,0-3 0 0 0,-1 2 0 0 0,1 3 0 0 0,0-2 0 0 0,-1-3 0 0 0,-6-4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67"/>
    </inkml:context>
    <inkml:brush xml:id="br0">
      <inkml:brushProperty name="width" value="0.1" units="cm"/>
      <inkml:brushProperty name="height" value="0.1" units="cm"/>
      <inkml:brushProperty name="color" value="#E71224"/>
    </inkml:brush>
  </inkml:definitions>
  <inkml:trace contextRef="#ctx0" brushRef="#br0">10695 6008 16383 0 0,'-9'0'0'0'0,"-8"0"0"0"0,-6 0 0 0 0,-3 0 0 0 0,-3 0 0 0 0,-5 0 0 0 0,-6 0 0 0 0,-6 0 0 0 0,0 0 0 0 0,4 0 0 0 0,4 0 0 0 0,3 0 0 0 0,4 0 0 0 0,2 0 0 0 0,-3 0 0 0 0,-6 0 0 0 0,-1 0 0 0 0,-3 5 0 0 0,1 1 0 0 0,2 0 0 0 0,0-1 0 0 0,0-2 0 0 0,-2 4 0 0 0,2 5 0 0 0,2 5 0 0 0,3 0 0 0 0,3-3 0 0 0,-3 1 0 0 0,-1 2 0 0 0,2 3 0 0 0,1 3 0 0 0,2 3 0 0 0,1 0 0 0 0,1 2 0 0 0,0 0 0 0 0,5 0 0 0 0,2 4 0 0 0,0 7 0 0 0,-1 6 0 0 0,-2-1 0 0 0,3-2 0 0 0,1 1 0 0 0,-1 2 0 0 0,-2 3 0 0 0,-1 2 0 0 0,3-2 0 0 0,5 0 0 0 0,6 1 0 0 0,4 2 0 0 0,3-4 0 0 0,2-4 0 0 0,-3 4 0 0 0,-6 3 0 0 0,-1-2 0 0 0,1 1 0 0 0,3 0 0 0 0,-3 7 0 0 0,-4 7 0 0 0,1-2 0 0 0,2-2 0 0 0,3-2 0 0 0,3-1 0 0 0,2-1 0 0 0,2 0 0 0 0,0-5 0 0 0,2-2 0 0 0,-1-4 0 0 0,1-5 0 0 0,0-4 0 0 0,-1-4 0 0 0,0 3 0 0 0,0 4 0 0 0,5 5 0 0 0,1 1 0 0 0,0-3 0 0 0,-1 0 0 0 0,-2 4 0 0 0,4 2 0 0 0,5-1 0 0 0,1-4 0 0 0,2 0 0 0 0,4-2 0 0 0,3-4 0 0 0,3-7 0 0 0,10-5 0 0 0,5 4 0 0 0,0 1 0 0 0,2 1 0 0 0,4-1 0 0 0,8 0 0 0 0,4 5 0 0 0,6 5 0 0 0,11 1 0 0 0,7-2 0 0 0,-2-2 0 0 0,-9-8 0 0 0,-12-8 0 0 0,-2-8 0 0 0,-2-6 0 0 0,0-4 0 0 0,-1-2 0 0 0,0-1 0 0 0,1-1 0 0 0,-5 1 0 0 0,-2 0 0 0 0,-4 0 0 0 0,-4 0 0 0 0,-6 1 0 0 0,-2 0 0 0 0,1 0 0 0 0,6 0 0 0 0,4 0 0 0 0,5 0 0 0 0,8 0 0 0 0,5 0 0 0 0,0 0 0 0 0,-1 0 0 0 0,0 0 0 0 0,-7 0 0 0 0,-2 0 0 0 0,-6 0 0 0 0,-5 0 0 0 0,-6 0 0 0 0,2-5 0 0 0,-1-1 0 0 0,3 0 0 0 0,-1 1 0 0 0,4-3 0 0 0,3-5 0 0 0,4-5 0 0 0,3-4 0 0 0,2-3 0 0 0,-3-2 0 0 0,-5 0 0 0 0,-6-2 0 0 0,-5 1 0 0 0,-4-1 0 0 0,-1 1 0 0 0,-2 0 0 0 0,-1 1 0 0 0,5-6 0 0 0,2 0 0 0 0,0-1 0 0 0,3-3 0 0 0,1 0 0 0 0,-6 2 0 0 0,-4-3 0 0 0,-2-5 0 0 0,0-8 0 0 0,0-5 0 0 0,1-2 0 0 0,0-2 0 0 0,-9 6 0 0 0,-2-2 0 0 0,-4 3 0 0 0,-4 2 0 0 0,-8 0 0 0 0,-3 4 0 0 0,-2 1 0 0 0,1-1 0 0 0,1-3 0 0 0,-4-1 0 0 0,-4 3 0 0 0,-1 5 0 0 0,-3 0 0 0 0,-3-1 0 0 0,-3 1 0 0 0,-3 0 0 0 0,3 1 0 0 0,1 0 0 0 0,-1 1 0 0 0,4 3 0 0 0,-1 0 0 0 0,-1-5 0 0 0,3 2 0 0 0,4-2 0 0 0,-1-4 0 0 0,-1 3 0 0 0,0 3 0 0 0,-1 0 0 0 0,-3 1 0 0 0,-2 4 0 0 0,-3 3 0 0 0,3 2 0 0 0,0-2 0 0 0,-1-1 0 0 0,4 1 0 0 0,-1-4 0 0 0,-1 1 0 0 0,-2 1 0 0 0,-2 2 0 0 0,-1 2 0 0 0,-6 1 0 0 0,-8 2 0 0 0,-1 5 0 0 0,-3 2 0 0 0,1 0 0 0 0,3-2 0 0 0,3 0 0 0 0,3-3 0 0 0,3 0 0 0 0,2 4 0 0 0,-9 1 0 0 0,-7-1 0 0 0,-1 4 0 0 0,-2-1 0 0 0,2 0 0 0 0,4 2 0 0 0,0 4 0 0 0,-2 4 0 0 0,-4 0 0 0 0,2-5 0 0 0,3 2 0 0 0,5 1 0 0 0,4 4 0 0 0,3 2 0 0 0,1 3 0 0 0,2 1 0 0 0,-5 1 0 0 0,0 0 0 0 0,-1 1 0 0 0,1-1 0 0 0,2 1 0 0 0,5-1 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6"/>
    </inkml:context>
    <inkml:brush xml:id="br0">
      <inkml:brushProperty name="width" value="0.1" units="cm"/>
      <inkml:brushProperty name="height" value="0.1" units="cm"/>
    </inkml:brush>
  </inkml:definitions>
  <inkml:trace contextRef="#ctx0" brushRef="#br0">13562 16854 16383 0 0,'5'5'0'0'0,"1"6"0"0"0,4 10 0 0 0,6 7 0 0 0,4 3 0 0 0,-1 1 0 0 0,1-5 0 0 0,2-3 0 0 0,1 0 0 0 0,2 0 0 0 0,-3 1 0 0 0,-6 1 0 0 0,-5 0 0 0 0,-5 1 0 0 0,2 0 0 0 0,3 1 0 0 0,6-1 0 0 0,3 6 0 0 0,-1 1 0 0 0,1-1 0 0 0,2-1 0 0 0,-3-1 0 0 0,-5-1 0 0 0,0-1 0 0 0,2-1 0 0 0,-1-1 0 0 0,1 0 0 0 0,-7-4 0 0 0,-9-7 0 0 0,-10-5 0 0 0,-7-6 0 0 0,-6-2 0 0 0,-13 2 0 0 0,-5 5 0 0 0,0 1 0 0 0,-7 3 0 0 0,-1 4 0 0 0,4-1 0 0 0,5-3 0 0 0,0-5 0 0 0,-12 2 0 0 0,-2 3 0 0 0,4-1 0 0 0,-4 2 0 0 0,-2 4 0 0 0,-1 2 0 0 0,4 3 0 0 0,8-2 0 0 0,10-6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7"/>
    </inkml:context>
    <inkml:brush xml:id="br0">
      <inkml:brushProperty name="width" value="0.1" units="cm"/>
      <inkml:brushProperty name="height" value="0.1" units="cm"/>
      <inkml:brushProperty name="color" value="#E71224"/>
    </inkml:brush>
  </inkml:definitions>
  <inkml:trace contextRef="#ctx0" brushRef="#br0">10054 7050 16383 0 0,'5'-4'0'0'0,"6"-7"0"0"0,6-6 0 0 0,4 0 0 0 0,9 3 0 0 0,3-1 0 0 0,1-3 0 0 0,-5-2 0 0 0,-3 1 0 0 0,3 0 0 0 0,2-1 0 0 0,0 1 0 0 0,4 1 0 0 0,1-2 0 0 0,-1 3 0 0 0,-2 3 0 0 0,-2 6 0 0 0,-1 2 0 0 0,-2 4 0 0 0,5-3 0 0 0,0-6 0 0 0,1 0 0 0 0,-3 1 0 0 0,0 3 0 0 0,-2 2 0 0 0,0 6 0 0 0,-1 4 0 0 0,-1 1 0 0 0,0-1 0 0 0,1-1 0 0 0,-1-2 0 0 0,-5 0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8"/>
    </inkml:context>
    <inkml:brush xml:id="br0">
      <inkml:brushProperty name="width" value="0.1" units="cm"/>
      <inkml:brushProperty name="height" value="0.1" units="cm"/>
      <inkml:brushProperty name="color" value="#E71224"/>
    </inkml:brush>
  </inkml:definitions>
  <inkml:trace contextRef="#ctx0" brushRef="#br0">10064 6747 16383 0 0,'-10'5'0'0'0,"-7"5"0"0"0,-1 7 0 0 0,-2 5 0 0 0,2 3 0 0 0,5 2 0 0 0,-1 6 0 0 0,-2 2 0 0 0,-4-1 0 0 0,-2 4 0 0 0,2 0 0 0 0,4-2 0 0 0,6-2 0 0 0,4-3 0 0 0,-2 4 0 0 0,-4-1 0 0 0,0 0 0 0 0,7-7 0 0 0,9-7 0 0 0,8-8 0 0 0,7-5 0 0 0,5-5 0 0 0,3-2 0 0 0,1-1 0 0 0,1 0 0 0 0,1-1 0 0 0,-2 1 0 0 0,1 0 0 0 0,-1 1 0 0 0,-9 0 0 0 0,-13-1 0 0 0,-8 1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099"/>
    </inkml:context>
    <inkml:brush xml:id="br0">
      <inkml:brushProperty name="width" value="0.1" units="cm"/>
      <inkml:brushProperty name="height" value="0.1" units="cm"/>
      <inkml:brushProperty name="color" value="#E71224"/>
    </inkml:brush>
  </inkml:definitions>
  <inkml:trace contextRef="#ctx0" brushRef="#br0">5621 7650 16383 0 0,'-5'0'0'0'0,"-6"-5"0"0"0,-6-6 0 0 0,-4-1 0 0 0,-4 1 0 0 0,-3 3 0 0 0,0 3 0 0 0,0 1 0 0 0,-1-2 0 0 0,0-1 0 0 0,1 2 0 0 0,0 0 0 0 0,0 2 0 0 0,1 2 0 0 0,-1 0 0 0 0,1 1 0 0 0,-5 0 0 0 0,-11 5 0 0 0,-3-3 0 0 0,2 2 0 0 0,3-3 0 0 0,5 2 0 0 0,3 1 0 0 0,3 0 0 0 0,2-2 0 0 0,0 0 0 0 0,-3 4 0 0 0,-2 6 0 0 0,0 0 0 0 0,2-1 0 0 0,-5 1 0 0 0,1 5 0 0 0,0-2 0 0 0,7-3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100"/>
    </inkml:context>
    <inkml:brush xml:id="br0">
      <inkml:brushProperty name="width" value="0.1" units="cm"/>
      <inkml:brushProperty name="height" value="0.1" units="cm"/>
      <inkml:brushProperty name="color" value="#E71224"/>
    </inkml:brush>
  </inkml:definitions>
  <inkml:trace contextRef="#ctx0" brushRef="#br0">5506 7382 16383 0 0,'5'5'0'0'0,"6"1"0"0"0,10 4 0 0 0,7 6 0 0 0,3 4 0 0 0,1 4 0 0 0,0 2 0 0 0,-2 2 0 0 0,0-5 0 0 0,-1-5 0 0 0,-1 3 0 0 0,-5 2 0 0 0,-6 3 0 0 0,-2 1 0 0 0,-3 1 0 0 0,-4 0 0 0 0,-3 0 0 0 0,3 0 0 0 0,3 0 0 0 0,-3-4 0 0 0,-9-8 0 0 0,-18 0 0 0 0,-10 1 0 0 0,-5-3 0 0 0,-1-3 0 0 0,0-3 0 0 0,2-4 0 0 0,1-2 0 0 0,2-2 0 0 0,2 0 0 0 0,0 0 0 0 0,0-1 0 0 0,1 0 0 0 0,0 1 0 0 0,0-1 0 0 0,-1 1 0 0 0,6 0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101"/>
    </inkml:context>
    <inkml:brush xml:id="br0">
      <inkml:brushProperty name="width" value="0.1" units="cm"/>
      <inkml:brushProperty name="height" value="0.1" units="cm"/>
      <inkml:brushProperty name="color" value="#E71224"/>
    </inkml:brush>
  </inkml:definitions>
  <inkml:trace contextRef="#ctx0" brushRef="#br0">21643 14129 16383 0 0,'0'0'0'0'0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2"/>
    </inkml:context>
    <inkml:brush xml:id="br0">
      <inkml:brushProperty name="width" value="0.1" units="cm"/>
      <inkml:brushProperty name="height" value="0.1" units="cm"/>
    </inkml:brush>
  </inkml:definitions>
  <inkml:trace contextRef="#ctx0" brushRef="#br0">7461 11139 16383 0 0,'0'5'0'0'0,"0"6"0"0"0,0 5 0 0 0,5 11 0 0 0,6 4 0 0 0,1 2 0 0 0,-1 5 0 0 0,2 0 0 0 0,-2-1 0 0 0,-2-3 0 0 0,-2-2 0 0 0,-3 3 0 0 0,-2 0 0 0 0,-2-2 0 0 0,0-1 0 0 0,0-1 0 0 0,-1-2 0 0 0,1-1 0 0 0,-1 0 0 0 0,1-1 0 0 0,0 5 0 0 0,0 1 0 0 0,0 1 0 0 0,0 2 0 0 0,0 1 0 0 0,0-1 0 0 0,-5 6 0 0 0,-1 2 0 0 0,0 2 0 0 0,1 3 0 0 0,2 2 0 0 0,1 3 0 0 0,1 0 0 0 0,0-4 0 0 0,1-5 0 0 0,0-7 0 0 0,1-4 0 0 0,-6 6 0 0 0,-6 5 0 0 0,-1 0 0 0 0,2-3 0 0 0,2-4 0 0 0,2-4 0 0 0,3-3 0 0 0,1-2 0 0 0,2-1 0 0 0,0-1 0 0 0,1 0 0 0 0,-1 4 0 0 0,1 2 0 0 0,-1 0 0 0 0,0-1 0 0 0,5-11 0 0 0,6-17 0 0 0,6-16 0 0 0,0-4 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3"/>
    </inkml:context>
    <inkml:brush xml:id="br0">
      <inkml:brushProperty name="width" value="0.1" units="cm"/>
      <inkml:brushProperty name="height" value="0.1" units="cm"/>
    </inkml:brush>
  </inkml:definitions>
  <inkml:trace contextRef="#ctx0" brushRef="#br0">6773 11911 16383 0 0,'5'0'0'0'0,"15"-4"0"0"0,9-2 0 0 0,5 0 0 0 0,5-4 0 0 0,6-4 0 0 0,0 4 0 0 0,-4 0 0 0 0,-3 1 0 0 0,-4 2 0 0 0,2-2 0 0 0,-1-4 0 0 0,-1 4 0 0 0,-3 0 0 0 0,-1 1 0 0 0,4 1 0 0 0,5 3 0 0 0,0 2 0 0 0,-1 0 0 0 0,2 2 0 0 0,-1 0 0 0 0,-2 1 0 0 0,-4-1 0 0 0,-1 0 0 0 0,2 1 0 0 0,5-1 0 0 0,0 0 0 0 0,4 0 0 0 0,-2 0 0 0 0,2 0 0 0 0,-2 0 0 0 0,-3 0 0 0 0,-3 0 0 0 0,-3 0 0 0 0,-3 0 0 0 0,0 0 0 0 0,2 0 0 0 0,3 0 0 0 0,-2 0 0 0 0,0 0 0 0 0,-2 5 0 0 0,0-4 0 0 0,-2 4 0 0 0,0-5 0 0 0,-1-2 0 0 0,5 0 0 0 0,7 0 0 0 0,0 0 0 0 0,-1 0 0 0 0,-3 1 0 0 0,-6 1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4"/>
    </inkml:context>
    <inkml:brush xml:id="br0">
      <inkml:brushProperty name="width" value="0.1" units="cm"/>
      <inkml:brushProperty name="height" value="0.1" units="cm"/>
    </inkml:brush>
  </inkml:definitions>
  <inkml:trace contextRef="#ctx0" brushRef="#br0">7467 6257 16383 0 0,'-4'0'0'0'0,"-7"0"0"0"0,-6 0 0 0 0,-5 0 0 0 0,-7 0 0 0 0,-5 0 0 0 0,0 0 0 0 0,-4-5 0 0 0,-5-6 0 0 0,0 4 0 0 0,3-2 0 0 0,-1 5 0 0 0,-3 3 0 0 0,-4 3 0 0 0,-2 0 0 0 0,-3-5 0 0 0,-1 3 0 0 0,-1 1 0 0 0,0 1 0 0 0,-1 0 0 0 0,-4-5 0 0 0,3-2 0 0 0,2-1 0 0 0,1 2 0 0 0,0 1 0 0 0,-4 0 0 0 0,-3 2 0 0 0,1 1 0 0 0,1 0 0 0 0,1 0 0 0 0,1 0 0 0 0,1 0 0 0 0,5 0 0 0 0,2 1 0 0 0,5-1 0 0 0,5 0 0 0 0,-1 0 0 0 0,-2 0 0 0 0,-3 0 0 0 0,1 0 0 0 0,3 0 0 0 0,-5 4 0 0 0,0 3 0 0 0,-1-1 0 0 0,3-2 0 0 0,-1 4 0 0 0,3 5 0 0 0,-6 5 0 0 0,1 4 0 0 0,-5 3 0 0 0,-4 2 0 0 0,-2 1 0 0 0,1 5 0 0 0,4 2 0 0 0,2 4 0 0 0,1 5 0 0 0,-1 4 0 0 0,-1 3 0 0 0,4 3 0 0 0,0 1 0 0 0,0 6 0 0 0,2 1 0 0 0,6 4 0 0 0,3 1 0 0 0,5-2 0 0 0,2-3 0 0 0,2 2 0 0 0,1 5 0 0 0,1-1 0 0 0,-1-2 0 0 0,0 6 0 0 0,0 0 0 0 0,0-2 0 0 0,0-4 0 0 0,0 5 0 0 0,-1 0 0 0 0,1 2 0 0 0,-1 3 0 0 0,5-2 0 0 0,7-1 0 0 0,5-2 0 0 0,5-4 0 0 0,-1 0 0 0 0,-4-1 0 0 0,-1-8 0 0 0,3 0 0 0 0,-3 10 0 0 0,-3 6 0 0 0,0 1 0 0 0,3-3 0 0 0,-1 4 0 0 0,-3 8 0 0 0,1-5 0 0 0,3-7 0 0 0,4-1 0 0 0,3 5 0 0 0,2 4 0 0 0,3 3 0 0 0,0 5 0 0 0,0 3 0 0 0,1-1 0 0 0,0-2 0 0 0,-1-6 0 0 0,0-7 0 0 0,1-4 0 0 0,-1 2 0 0 0,0-4 0 0 0,0-3 0 0 0,0-4 0 0 0,0-3 0 0 0,0-2 0 0 0,0 3 0 0 0,0 5 0 0 0,0 6 0 0 0,0 5 0 0 0,0-1 0 0 0,-5 5 0 0 0,-6 8 0 0 0,-6-2 0 0 0,-4-1 0 0 0,0-6 0 0 0,5-3 0 0 0,5 1 0 0 0,4 0 0 0 0,3 2 0 0 0,3-4 0 0 0,1-5 0 0 0,0-5 0 0 0,1-4 0 0 0,0-3 0 0 0,0-3 0 0 0,-1 0 0 0 0,1 4 0 0 0,-1 5 0 0 0,0 3 0 0 0,0-2 0 0 0,0-3 0 0 0,0-1 0 0 0,4 1 0 0 0,3-4 0 0 0,-1-2 0 0 0,-2 2 0 0 0,4 11 0 0 0,5 7 0 0 0,1 5 0 0 0,1 17 0 0 0,5 10 0 0 0,-3 1 0 0 0,-3-4 0 0 0,-5-11 0 0 0,2-11 0 0 0,2-7 0 0 0,1-11 0 0 0,-4-7 0 0 0,-2-4 0 0 0,-4 2 0 0 0,-1 6 0 0 0,-2 2 0 0 0,-1-1 0 0 0,4 13 0 0 0,6 2 0 0 0,7-2 0 0 0,4-6 0 0 0,-1-9 0 0 0,-4-6 0 0 0,0 2 0 0 0,2 1 0 0 0,-3-6 0 0 0,-2-1 0 0 0,-1-1 0 0 0,4 1 0 0 0,3-4 0 0 0,4 0 0 0 0,1 1 0 0 0,7 2 0 0 0,8-4 0 0 0,6-3 0 0 0,0-2 0 0 0,-3 3 0 0 0,-4 3 0 0 0,1 3 0 0 0,8 2 0 0 0,19 2 0 0 0,37 1 0 0 0,36 5 0 0 0,39 6 0 0 0,25 16 0 0 0,11-2 0 0 0,-12-5 0 0 0,-26-10 0 0 0,-39-17 0 0 0,-38-16 0 0 0,-26-9 0 0 0,-21-4 0 0 0,-15-5 0 0 0,6 0 0 0 0,8 2 0 0 0,11 3 0 0 0,8 3 0 0 0,6 2 0 0 0,0 3 0 0 0,-3-5 0 0 0,-1 0 0 0 0,6 0 0 0 0,9 1 0 0 0,3 2 0 0 0,1-4 0 0 0,-1-5 0 0 0,-7-6 0 0 0,-3-4 0 0 0,-6-3 0 0 0,-2-3 0 0 0,-3 0 0 0 0,-5-1 0 0 0,-3 0 0 0 0,-3 0 0 0 0,-2 0 0 0 0,-1 1 0 0 0,4-1 0 0 0,6 1 0 0 0,1 0 0 0 0,4 0 0 0 0,4 0 0 0 0,-2 0 0 0 0,-3 0 0 0 0,-9 0 0 0 0,-1 5 0 0 0,0 1 0 0 0,-2 0 0 0 0,4-1 0 0 0,10-2 0 0 0,12-1 0 0 0,6 0 0 0 0,10-7 0 0 0,4-6 0 0 0,-7-6 0 0 0,-11-4 0 0 0,-10-5 0 0 0,-8-6 0 0 0,-7-2 0 0 0,-9 4 0 0 0,2 2 0 0 0,0 2 0 0 0,-3 6 0 0 0,7 0 0 0 0,5 0 0 0 0,-5 3 0 0 0,3 0 0 0 0,0-2 0 0 0,4-3 0 0 0,-4 3 0 0 0,11 0 0 0 0,3 3 0 0 0,7 4 0 0 0,4 5 0 0 0,-3 2 0 0 0,-6 4 0 0 0,-6 0 0 0 0,-12 2 0 0 0,0 0 0 0 0,-1-1 0 0 0,3 1 0 0 0,16 0 0 0 0,12-1 0 0 0,21-5 0 0 0,5-5 0 0 0,-8-7 0 0 0,-16-5 0 0 0,-20 2 0 0 0,-16 4 0 0 0,-9-1 0 0 0,-7-1 0 0 0,-10-2 0 0 0,-9-3 0 0 0,-4-11 0 0 0,0-10 0 0 0,3-6 0 0 0,2-9 0 0 0,-1 1 0 0 0,0-8 0 0 0,1-7 0 0 0,-2 4 0 0 0,-4 5 0 0 0,-5 3 0 0 0,-4 8 0 0 0,3-1 0 0 0,3-1 0 0 0,6-1 0 0 0,3 1 0 0 0,4 0 0 0 0,3-1 0 0 0,0 6 0 0 0,2 5 0 0 0,-1 2 0 0 0,1 4 0 0 0,-6 3 0 0 0,-1-1 0 0 0,0-4 0 0 0,1-5 0 0 0,1-3 0 0 0,1-3 0 0 0,1 3 0 0 0,1 5 0 0 0,1 1 0 0 0,-5 2 0 0 0,-6 0 0 0 0,-6-3 0 0 0,-5-4 0 0 0,-4-2 0 0 0,-1-7 0 0 0,-2-4 0 0 0,-5-4 0 0 0,-1 3 0 0 0,0-1 0 0 0,1-5 0 0 0,-2-4 0 0 0,-10-4 0 0 0,-11-8 0 0 0,-10-13 0 0 0,-12-13 0 0 0,-7-2 0 0 0,-3 4 0 0 0,4-3 0 0 0,7-2 0 0 0,3 5 0 0 0,0 2 0 0 0,-10 5 0 0 0,-6 10 0 0 0,4 12 0 0 0,2 9 0 0 0,2 8 0 0 0,1 4 0 0 0,4-1 0 0 0,7-5 0 0 0,1-1 0 0 0,-2-3 0 0 0,-2-4 0 0 0,-3-5 0 0 0,2-2 0 0 0,9 3 0 0 0,11 4 0 0 0,6 6 0 0 0,1 9 0 0 0,4 9 0 0 0,5 5 0 0 0,0-6 0 0 0,-3-3 0 0 0,0-2 0 0 0,4-2 0 0 0,2 0 0 0 0,4 0 0 0 0,1 0 0 0 0,3-5 0 0 0,0-5 0 0 0,-5-6 0 0 0,-5-5 0 0 0,-6-3 0 0 0,-5 3 0 0 0,1 9 0 0 0,4 3 0 0 0,4-2 0 0 0,5 1 0 0 0,4 3 0 0 0,1 2 0 0 0,2-2 0 0 0,-4-14 0 0 0,-6-3 0 0 0,-1 7 0 0 0,1 7 0 0 0,-2 1 0 0 0,-4 1 0 0 0,0 8 0 0 0,4-1 0 0 0,-1-10 0 0 0,-3-2 0 0 0,-4 1 0 0 0,-7-3 0 0 0,-4-6 0 0 0,-2-11 0 0 0,1-3 0 0 0,0 5 0 0 0,2 6 0 0 0,5 14 0 0 0,3 2 0 0 0,0 0 0 0 0,0 0 0 0 0,-2 2 0 0 0,-2 3 0 0 0,0-4 0 0 0,-1 1 0 0 0,0 0 0 0 0,-1 2 0 0 0,1 2 0 0 0,4 2 0 0 0,1-5 0 0 0,1 0 0 0 0,-2 0 0 0 0,-6-3 0 0 0,-17-5 0 0 0,-9 0 0 0 0,-6-2 0 0 0,-1-3 0 0 0,1 1 0 0 0,5 0 0 0 0,4 2 0 0 0,5 5 0 0 0,6 3 0 0 0,6 4 0 0 0,4 2 0 0 0,-2 1 0 0 0,-1 2 0 0 0,7 4 0 0 0,2 2 0 0 0,1 4 0 0 0,0 6 0 0 0,-1 3 0 0 0,4 4 0 0 0,1-2 0 0 0,0 4 0 0 0,-12 2 0 0 0,-5-3 0 0 0,0-1 0 0 0,1 4 0 0 0,-3 2 0 0 0,-3 2 0 0 0,-1 3 0 0 0,-5 1 0 0 0,-5-1 0 0 0,2-1 0 0 0,5-3 0 0 0,6 4 0 0 0,4 4 0 0 0,0 6 0 0 0,1 4 0 0 0,2 3 0 0 0,-3 2 0 0 0,0 2 0 0 0,1 0 0 0 0,3 0 0 0 0,-4 4 0 0 0,1 2 0 0 0,-9 4 0 0 0,0 5 0 0 0,1 0 0 0 0,4-3 0 0 0,4-4 0 0 0,3-3 0 0 0,3-3 0 0 0,1-2 0 0 0,1-1 0 0 0,-9 5 0 0 0,-4 5 0 0 0,-3 1 0 0 0,0-1 0 0 0,3-2 0 0 0,4-3 0 0 0,3-1 0 0 0,3-3 0 0 0,1 0 0 0 0,-13 3 0 0 0,-8 6 0 0 0,-1 2 0 0 0,-5 3 0 0 0,-3 4 0 0 0,-1-2 0 0 0,6-3 0 0 0,6-4 0 0 0,-1 0 0 0 0,-3 4 0 0 0,3 4 0 0 0,10-1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5"/>
    </inkml:context>
    <inkml:brush xml:id="br0">
      <inkml:brushProperty name="width" value="0.1" units="cm"/>
      <inkml:brushProperty name="height" value="0.1" units="cm"/>
    </inkml:brush>
  </inkml:definitions>
  <inkml:trace contextRef="#ctx0" brushRef="#br0">11668 10673 16383 0 0,'5'0'0'0'0,"6"0"0"0"0,10 0 0 0 0,7 0 0 0 0,3 0 0 0 0,5 0 0 0 0,7 0 0 0 0,0 0 0 0 0,-3 0 0 0 0,2 0 0 0 0,3 0 0 0 0,7-5 0 0 0,5-6 0 0 0,-3-1 0 0 0,-1 2 0 0 0,0 1 0 0 0,4 4 0 0 0,3 2 0 0 0,-1 1 0 0 0,1 2 0 0 0,2 0 0 0 0,16 0 0 0 0,7 1 0 0 0,-1-1 0 0 0,-5 1 0 0 0,-12-1 0 0 0,-7 0 0 0 0,-6 5 0 0 0,8-4 0 0 0,2-1 0 0 0,5-1 0 0 0,-1 0 0 0 0,3-1 0 0 0,-2 1 0 0 0,-3 0 0 0 0,-8 1 0 0 0,-9 0 0 0 0,-9 0 0 0 0,-6 0 0 0 0,1 0 0 0 0,7 0 0 0 0,12 0 0 0 0,20 0 0 0 0,20 0 0 0 0,13 0 0 0 0,7 0 0 0 0,3 0 0 0 0,-4 0 0 0 0,-8 0 0 0 0,-3 0 0 0 0,-4 0 0 0 0,-10 0 0 0 0,-6 0 0 0 0,-3 0 0 0 0,-1 0 0 0 0,1 0 0 0 0,-4 0 0 0 0,-6 0 0 0 0,0 0 0 0 0,3 0 0 0 0,2 0 0 0 0,3 0 0 0 0,2 0 0 0 0,2 0 0 0 0,-4 0 0 0 0,0 0 0 0 0,0 0 0 0 0,-3 0 0 0 0,-1 0 0 0 0,2 0 0 0 0,2 0 0 0 0,1 0 0 0 0,3 0 0 0 0,5 0 0 0 0,7 0 0 0 0,2 0 0 0 0,-1 0 0 0 0,-8 0 0 0 0,-4 0 0 0 0,3 0 0 0 0,0 0 0 0 0,1 0 0 0 0,-1 0 0 0 0,-5 0 0 0 0,-8 0 0 0 0,-5 0 0 0 0,-6 0 0 0 0,-4 0 0 0 0,-2 0 0 0 0,-5 0 0 0 0,-3 0 0 0 0,1 0 0 0 0,-3 0 0 0 0,-6 0 0 0 0,2 0 0 0 0,2 0 0 0 0,3 0 0 0 0,3 0 0 0 0,13-5 0 0 0,4-6 0 0 0,-4-1 0 0 0,1 2 0 0 0,5 1 0 0 0,-1 4 0 0 0,-2 2 0 0 0,-3 1 0 0 0,-2 2 0 0 0,-3 0 0 0 0,4 0 0 0 0,5 1 0 0 0,5-1 0 0 0,6 1 0 0 0,-3-1 0 0 0,-8 0 0 0 0,-6 0 0 0 0,-4 0 0 0 0,-2 0 0 0 0,-1 0 0 0 0,0 0 0 0 0,0 0 0 0 0,5 0 0 0 0,2 0 0 0 0,1 0 0 0 0,-2 0 0 0 0,-5 0 0 0 0,-3 0 0 0 0,-1 0 0 0 0,1 0 0 0 0,-4 0 0 0 0,-5 0 0 0 0,-1 0 0 0 0,12-5 0 0 0,6-5 0 0 0,-2-3 0 0 0,-6 3 0 0 0,-8 1 0 0 0,-6 4 0 0 0,1 2 0 0 0,2 1 0 0 0,13-3 0 0 0,8-6 0 0 0,2 0 0 0 0,0 0 0 0 0,-2 4 0 0 0,-6 2 0 0 0,-8 2 0 0 0,-7 1 0 0 0,-1-3 0 0 0,2-6 0 0 0,-1 0 0 0 0,-3 1 0 0 0,-3 2 0 0 0,-3 3 0 0 0,-6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19.768"/>
    </inkml:context>
    <inkml:brush xml:id="br0">
      <inkml:brushProperty name="width" value="0.1" units="cm"/>
      <inkml:brushProperty name="height" value="0.1" units="cm"/>
      <inkml:brushProperty name="color" value="#E71224"/>
    </inkml:brush>
  </inkml:definitions>
  <inkml:trace contextRef="#ctx0" brushRef="#br0">10134 6747 16383 0 0,'0'5'0'0'0,"0"5"0"0"0,0 7 0 0 0,0 5 0 0 0,0 3 0 0 0,0 2 0 0 0,0 1 0 0 0,0 1 0 0 0,0 0 0 0 0,0-1 0 0 0,0 0 0 0 0,-4 5 0 0 0,-3 1 0 0 0,2-1 0 0 0,0-5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6"/>
    </inkml:context>
    <inkml:brush xml:id="br0">
      <inkml:brushProperty name="width" value="0.1" units="cm"/>
      <inkml:brushProperty name="height" value="0.1" units="cm"/>
    </inkml:brush>
  </inkml:definitions>
  <inkml:trace contextRef="#ctx0" brushRef="#br0">20796 10487 16383 0 0,'0'-5'0'0'0,"5"-6"0"0"0,6-6 0 0 0,10-4 0 0 0,12-4 0 0 0,9-7 0 0 0,6-7 0 0 0,1-2 0 0 0,-4 2 0 0 0,-5 2 0 0 0,-5 3 0 0 0,-3 3 0 0 0,-2 2 0 0 0,-3 1 0 0 0,0 0 0 0 0,0 1 0 0 0,-1 0 0 0 0,1 0 0 0 0,0 0 0 0 0,0 0 0 0 0,1-5 0 0 0,-1-2 0 0 0,0-4 0 0 0,1 0 0 0 0,-1 1 0 0 0,1 3 0 0 0,0 2 0 0 0,4-3 0 0 0,1 0 0 0 0,1 1 0 0 0,-2 2 0 0 0,-1 2 0 0 0,3-4 0 0 0,6-5 0 0 0,0-1 0 0 0,-2 2 0 0 0,-2 3 0 0 0,-4 2 0 0 0,-1 3 0 0 0,-2 1 0 0 0,3-4 0 0 0,1 0 0 0 0,0 0 0 0 0,-1 1 0 0 0,-1 2 0 0 0,-2 1 0 0 0,-1 0 0 0 0,0 1 0 0 0,-1 1 0 0 0,5-5 0 0 0,2-1 0 0 0,-1-1 0 0 0,-1 2 0 0 0,-1 2 0 0 0,-2 0 0 0 0,0 6 0 0 0,3 3 0 0 0,2-1 0 0 0,-1-1 0 0 0,-1 0 0 0 0,-1-3 0 0 0,-2 0 0 0 0,0-1 0 0 0,-1 0 0 0 0,-1-1 0 0 0,-4 1 0 0 0,-2-1 0 0 0,0 0 0 0 0,2 1 0 0 0,1-1 0 0 0,1 5 0 0 0,1 2 0 0 0,1-1 0 0 0,-4-1 0 0 0,-1 4 0 0 0,-1 0 0 0 0,2 3 0 0 0,6 0 0 0 0,3-2 0 0 0,1 2 0 0 0,3-1 0 0 0,-8-2 0 0 0,-14-3 0 0 0,-10 2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7"/>
    </inkml:context>
    <inkml:brush xml:id="br0">
      <inkml:brushProperty name="width" value="0.1" units="cm"/>
      <inkml:brushProperty name="height" value="0.1" units="cm"/>
    </inkml:brush>
  </inkml:definitions>
  <inkml:trace contextRef="#ctx0" brushRef="#br0">22410 8017 16383 0 0,'5'0'0'0'0,"6"0"0"0"0,6 0 0 0 0,4 0 0 0 0,4 0 0 0 0,2 0 0 0 0,2 0 0 0 0,4 0 0 0 0,6 5 0 0 0,2 5 0 0 0,-2 3 0 0 0,-3-3 0 0 0,-3-2 0 0 0,-2-2 0 0 0,-2-3 0 0 0,-1-1 0 0 0,0-2 0 0 0,-2 0 0 0 0,1 0 0 0 0,0-1 0 0 0,0 1 0 0 0,1-1 0 0 0,-1 1 0 0 0,0 0 0 0 0,1 0 0 0 0,-1 0 0 0 0,1 0 0 0 0,-1 0 0 0 0,1 0 0 0 0,-1 0 0 0 0,1 0 0 0 0,-5 5 0 0 0,-7 5 0 0 0,-5 7 0 0 0,-5 5 0 0 0,-4 3 0 0 0,-1 2 0 0 0,-2 1 0 0 0,0 1 0 0 0,0 0 0 0 0,0-1 0 0 0,0 0 0 0 0,1 0 0 0 0,-5 5 0 0 0,-2 0 0 0 0,1 1 0 0 0,2-2 0 0 0,0-1 0 0 0,-3 3 0 0 0,-5 6 0 0 0,0 0 0 0 0,1-2 0 0 0,3-3 0 0 0,3-2 0 0 0,2-2 0 0 0,2-3 0 0 0,0 0 0 0 0,2-1 0 0 0,-1 0 0 0 0,1 0 0 0 0,-1 0 0 0 0,-4 0 0 0 0,-2-4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8"/>
    </inkml:context>
    <inkml:brush xml:id="br0">
      <inkml:brushProperty name="width" value="0.1" units="cm"/>
      <inkml:brushProperty name="height" value="0.1" units="cm"/>
    </inkml:brush>
  </inkml:definitions>
  <inkml:trace contextRef="#ctx0" brushRef="#br0">20796 10451 16383 0 0,'5'0'0'0'0,"6"5"0"0"0,6 6 0 0 0,4 5 0 0 0,4 11 0 0 0,2 9 0 0 0,2 7 0 0 0,-1 7 0 0 0,1-1 0 0 0,-1-4 0 0 0,1-5 0 0 0,-1-5 0 0 0,-1 2 0 0 0,6 3 0 0 0,0 4 0 0 0,1 0 0 0 0,-2-3 0 0 0,-6-5 0 0 0,-3 2 0 0 0,0-1 0 0 0,-4-2 0 0 0,-6-3 0 0 0,0-1 0 0 0,2-3 0 0 0,-1 0 0 0 0,-3 0 0 0 0,1-1 0 0 0,4 0 0 0 0,-2 0 0 0 0,-3 5 0 0 0,2 11 0 0 0,3 2 0 0 0,3-1 0 0 0,4-3 0 0 0,-3 0 0 0 0,-4 3 0 0 0,-1 3 0 0 0,7-2 0 0 0,5 1 0 0 0,1 2 0 0 0,2 7 0 0 0,-1-1 0 0 0,5-1 0 0 0,2 0 0 0 0,-7-4 0 0 0,-2-1 0 0 0,-2 0 0 0 0,0-2 0 0 0,0-1 0 0 0,1-3 0 0 0,0-4 0 0 0,1-3 0 0 0,0-4 0 0 0,0 3 0 0 0,1 4 0 0 0,-1 2 0 0 0,1-3 0 0 0,0-2 0 0 0,-5-3 0 0 0,-2-6 0 0 0,0-8 0 0 0,7-3 0 0 0,2 7 0 0 0,6 3 0 0 0,2 2 0 0 0,-2 2 0 0 0,-2 0 0 0 0,-2 0 0 0 0,-6-5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59"/>
    </inkml:context>
    <inkml:brush xml:id="br0">
      <inkml:brushProperty name="width" value="0.1" units="cm"/>
      <inkml:brushProperty name="height" value="0.1" units="cm"/>
    </inkml:brush>
  </inkml:definitions>
  <inkml:trace contextRef="#ctx0" brushRef="#br0">22495 12303 16383 0 0,'0'5'0'0'0,"0"6"0"0"0,0 6 0 0 0,5 4 0 0 0,1 9 0 0 0,0 3 0 0 0,3 1 0 0 0,5 0 0 0 0,1-2 0 0 0,-3-2 0 0 0,-4 0 0 0 0,-2-2 0 0 0,-3 0 0 0 0,-2-1 0 0 0,-1 1 0 0 0,0-1 0 0 0,4 0 0 0 0,6 5 0 0 0,2 2 0 0 0,-2-1 0 0 0,-2-1 0 0 0,-3-1 0 0 0,3-1 0 0 0,5 3 0 0 0,4 1 0 0 0,4-1 0 0 0,-1 0 0 0 0,-9-8 0 0 0,-11-6 0 0 0,-10-7 0 0 0,-8-6 0 0 0,-10-4 0 0 0,-10-2 0 0 0,-8-1 0 0 0,-5 0 0 0 0,1-1 0 0 0,4 1 0 0 0,6 0 0 0 0,5 1 0 0 0,-1 0 0 0 0,-4 0 0 0 0,-5 0 0 0 0,-3 0 0 0 0,-8 0 0 0 0,-4 0 0 0 0,4 0 0 0 0,6 0 0 0 0,8 0 0 0 0,6 0 0 0 0,4 0 0 0 0,-1 0 0 0 0,-5 0 0 0 0,-1 0 0 0 0,2 0 0 0 0,3 0 0 0 0,7 0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0"/>
    </inkml:context>
    <inkml:brush xml:id="br0">
      <inkml:brushProperty name="width" value="0.1" units="cm"/>
      <inkml:brushProperty name="height" value="0.1" units="cm"/>
      <inkml:brushProperty name="color" value="#E71224"/>
    </inkml:brush>
  </inkml:definitions>
  <inkml:trace contextRef="#ctx0" brushRef="#br0">24023 12589 16383 0 0,'-5'0'0'0'0,"-6"0"0"0"0,-6 0 0 0 0,-9 5 0 0 0,-5 6 0 0 0,-7 6 0 0 0,-1 4 0 0 0,1 4 0 0 0,2 3 0 0 0,-1 0 0 0 0,0 0 0 0 0,2 1 0 0 0,-3 4 0 0 0,1 2 0 0 0,2 3 0 0 0,2 1 0 0 0,2 3 0 0 0,2-2 0 0 0,1 8 0 0 0,0-1 0 0 0,6-3 0 0 0,6-5 0 0 0,5-4 0 0 0,6-3 0 0 0,3 2 0 0 0,1 0 0 0 0,2-2 0 0 0,0 0 0 0 0,1-2 0 0 0,-1-1 0 0 0,-1-1 0 0 0,1-1 0 0 0,-1 1 0 0 0,0 4 0 0 0,0 6 0 0 0,0 1 0 0 0,0-1 0 0 0,5 7 0 0 0,1 0 0 0 0,0 3 0 0 0,-1-3 0 0 0,-2-5 0 0 0,-1-3 0 0 0,4-5 0 0 0,5-2 0 0 0,1-2 0 0 0,-1 0 0 0 0,-3 3 0 0 0,2 6 0 0 0,4 7 0 0 0,-1 0 0 0 0,-2-3 0 0 0,2-3 0 0 0,3-4 0 0 0,3-3 0 0 0,4-2 0 0 0,-3-1 0 0 0,1 3 0 0 0,1-2 0 0 0,6-3 0 0 0,3 0 0 0 0,1 0 0 0 0,-1 0 0 0 0,0 0 0 0 0,8 1 0 0 0,2-5 0 0 0,9-6 0 0 0,4 0 0 0 0,3 0 0 0 0,-3-1 0 0 0,-7-4 0 0 0,-7 2 0 0 0,-5 2 0 0 0,-3-1 0 0 0,1-3 0 0 0,5-3 0 0 0,5-3 0 0 0,5-2 0 0 0,3-2 0 0 0,3-2 0 0 0,1 6 0 0 0,-4 0 0 0 0,-1 0 0 0 0,0 4 0 0 0,-4 1 0 0 0,0-2 0 0 0,6-3 0 0 0,3-1 0 0 0,-2-2 0 0 0,-2-1 0 0 0,-4-1 0 0 0,-6 0 0 0 0,-5 0 0 0 0,-4-1 0 0 0,2 1 0 0 0,0 0 0 0 0,-1 0 0 0 0,7-5 0 0 0,2 3 0 0 0,-1-2 0 0 0,1-6 0 0 0,4-5 0 0 0,2-6 0 0 0,-2-3 0 0 0,-4 3 0 0 0,1-1 0 0 0,-3-5 0 0 0,-4-3 0 0 0,2-1 0 0 0,4-5 0 0 0,3-5 0 0 0,0-5 0 0 0,-4-5 0 0 0,1-2 0 0 0,-2 3 0 0 0,-4-4 0 0 0,-2 2 0 0 0,-8 6 0 0 0,-3 1 0 0 0,-2-1 0 0 0,2-3 0 0 0,0-1 0 0 0,-3 3 0 0 0,0-6 0 0 0,1-1 0 0 0,-3 2 0 0 0,-5 1 0 0 0,0-4 0 0 0,-2 2 0 0 0,-2 1 0 0 0,-4 4 0 0 0,-2 6 0 0 0,-2 1 0 0 0,-1-2 0 0 0,0-4 0 0 0,0-2 0 0 0,-1-3 0 0 0,0-1 0 0 0,1-2 0 0 0,0-5 0 0 0,0 3 0 0 0,0 2 0 0 0,0 1 0 0 0,0 4 0 0 0,0 7 0 0 0,-5 1 0 0 0,-6 3 0 0 0,-1 4 0 0 0,-3-2 0 0 0,-4 0 0 0 0,1 3 0 0 0,-1-3 0 0 0,-1 1 0 0 0,2 1 0 0 0,4 2 0 0 0,5 2 0 0 0,-2-3 0 0 0,-2 4 0 0 0,-9 8 0 0 0,-10-3 0 0 0,-5-1 0 0 0,-9-1 0 0 0,-2 0 0 0 0,-2-1 0 0 0,2 5 0 0 0,1 1 0 0 0,4 0 0 0 0,3 4 0 0 0,0 5 0 0 0,3 4 0 0 0,-3-1 0 0 0,-4-2 0 0 0,2-1 0 0 0,-2 3 0 0 0,-3 3 0 0 0,2 2 0 0 0,4 3 0 0 0,4 1 0 0 0,4 1 0 0 0,-2-5 0 0 0,1-5 0 0 0,1-2 0 0 0,-4 2 0 0 0,1 2 0 0 0,1 3 0 0 0,-2 2 0 0 0,-5 1 0 0 0,1 2 0 0 0,-3 5 0 0 0,2 1 0 0 0,3 1 0 0 0,4-2 0 0 0,3-1 0 0 0,-2 3 0 0 0,-1 5 0 0 0,2 1 0 0 0,1-3 0 0 0,-3-2 0 0 0,0-2 0 0 0,-3 1 0 0 0,-1 5 0 0 0,2 1 0 0 0,3 2 0 0 0,3 3 0 0 0,-4 0 0 0 0,-9 0 0 0 0,-2 2 0 0 0,2-2 0 0 0,0 0 0 0 0,2 2 0 0 0,3 3 0 0 0,5 1 0 0 0,2-3 0 0 0,3-1 0 0 0,1 7 0 0 0,1 2 0 0 0,0 1 0 0 0,0 1 0 0 0,0-1 0 0 0,0-1 0 0 0,0 0 0 0 0,0-5 0 0 0,9-7 0 0 0,12-7 0 0 0,12 1 0 0 0,5-3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1"/>
    </inkml:context>
    <inkml:brush xml:id="br0">
      <inkml:brushProperty name="width" value="0.1" units="cm"/>
      <inkml:brushProperty name="height" value="0.1" units="cm"/>
      <inkml:brushProperty name="color" value="#E71224"/>
    </inkml:brush>
  </inkml:definitions>
  <inkml:trace contextRef="#ctx0" brushRef="#br0">24368 12806 16383 0 0,'0'5'0'0'0,"0"5"0"0"0,0 7 0 0 0,0 5 0 0 0,0 3 0 0 0,0 2 0 0 0,0 1 0 0 0,0 1 0 0 0,5-1 0 0 0,1-4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2"/>
    </inkml:context>
    <inkml:brush xml:id="br0">
      <inkml:brushProperty name="width" value="0.1" units="cm"/>
      <inkml:brushProperty name="height" value="0.1" units="cm"/>
      <inkml:brushProperty name="color" value="#E71224"/>
    </inkml:brush>
  </inkml:definitions>
  <inkml:trace contextRef="#ctx0" brushRef="#br0">25268 12726 16383 0 0,'0'5'0'0'0,"0"6"0"0"0,0 6 0 0 0,0 4 0 0 0,0 4 0 0 0,0 3 0 0 0,0 0 0 0 0,0 0 0 0 0,0 1 0 0 0,0 0 0 0 0,0-6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3"/>
    </inkml:context>
    <inkml:brush xml:id="br0">
      <inkml:brushProperty name="width" value="0.1" units="cm"/>
      <inkml:brushProperty name="height" value="0.1" units="cm"/>
      <inkml:brushProperty name="color" value="#E71224"/>
    </inkml:brush>
  </inkml:definitions>
  <inkml:trace contextRef="#ctx0" brushRef="#br0">24342 14037 16383 0 0,'4'-4'0'0'0,"7"-7"0"0"0,6-1 0 0 0,5-4 0 0 0,3-3 0 0 0,2-3 0 0 0,1-3 0 0 0,1-1 0 0 0,-1-2 0 0 0,1 5 0 0 0,4 1 0 0 0,1-1 0 0 0,0 5 0 0 0,3 0 0 0 0,4-2 0 0 0,1 3 0 0 0,-3 4 0 0 0,-3 5 0 0 0,-3 3 0 0 0,-2 2 0 0 0,7-2 0 0 0,7-6 0 0 0,0 0 0 0 0,-3 1 0 0 0,-3 3 0 0 0,-5 2 0 0 0,-2 2 0 0 0,2 2 0 0 0,0 0 0 0 0,-1 2 0 0 0,-2-1 0 0 0,-1 0 0 0 0,-1 6 0 0 0,0-5 0 0 0,-2 4 0 0 0,5 5 0 0 0,6 5 0 0 0,2 1 0 0 0,-2 2 0 0 0,-3 2 0 0 0,-2 3 0 0 0,-7 2 0 0 0,-3-3 0 0 0,-6-1 0 0 0,-5 1 0 0 0,-1 1 0 0 0,3 2 0 0 0,-1-4 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4"/>
    </inkml:context>
    <inkml:brush xml:id="br0">
      <inkml:brushProperty name="width" value="0.1" units="cm"/>
      <inkml:brushProperty name="height" value="0.1" units="cm"/>
      <inkml:brushProperty name="color" value="#FFC114"/>
    </inkml:brush>
  </inkml:definitions>
  <inkml:trace contextRef="#ctx0" brushRef="#br0">24946 6090 16383 0 0,'-5'-5'0'0'0,"-6"-6"0"0"0,-6-1 0 0 0,-9-3 0 0 0,-10-5 0 0 0,-3 7 0 0 0,-5 6 0 0 0,-8 8 0 0 0,-5 8 0 0 0,-2 4 0 0 0,4-1 0 0 0,2 2 0 0 0,1 8 0 0 0,0 5 0 0 0,-1 3 0 0 0,4 0 0 0 0,6 1 0 0 0,6-1 0 0 0,-1 3 0 0 0,2 2 0 0 0,2-1 0 0 0,2-1 0 0 0,2 2 0 0 0,2 1 0 0 0,0-1 0 0 0,1 2 0 0 0,0 4 0 0 0,0 6 0 0 0,0 3 0 0 0,4-3 0 0 0,2 6 0 0 0,0 3 0 0 0,-2 1 0 0 0,-1 0 0 0 0,3-4 0 0 0,6-8 0 0 0,4-1 0 0 0,5-4 0 0 0,4 1 0 0 0,1-2 0 0 0,2-3 0 0 0,-5 7 0 0 0,-6 0 0 0 0,-1 2 0 0 0,1 4 0 0 0,2-3 0 0 0,3-4 0 0 0,2 0 0 0 0,1 7 0 0 0,2 4 0 0 0,0 3 0 0 0,0 1 0 0 0,1 0 0 0 0,-1 0 0 0 0,0 0 0 0 0,5 3 0 0 0,2 2 0 0 0,-1-1 0 0 0,-1-1 0 0 0,-2-6 0 0 0,-1-8 0 0 0,-1-2 0 0 0,4 0 0 0 0,6-2 0 0 0,1-3 0 0 0,3 5 0 0 0,4 4 0 0 0,-2 0 0 0 0,2 0 0 0 0,1-3 0 0 0,3-5 0 0 0,6-4 0 0 0,4 1 0 0 0,-5-1 0 0 0,-2 2 0 0 0,4 0 0 0 0,2 3 0 0 0,-1-1 0 0 0,5-3 0 0 0,0 2 0 0 0,-1-1 0 0 0,-2-3 0 0 0,3-2 0 0 0,9-7 0 0 0,7-7 0 0 0,3-3 0 0 0,2 0 0 0 0,-4-2 0 0 0,-1-3 0 0 0,-6-4 0 0 0,-5-3 0 0 0,-6-2 0 0 0,-3-2 0 0 0,-3 0 0 0 0,-2-1 0 0 0,5 5 0 0 0,0 6 0 0 0,10-3 0 0 0,2-2 0 0 0,-2-3 0 0 0,-3-2 0 0 0,-4 0 0 0 0,-3 0 0 0 0,3-6 0 0 0,-1-5 0 0 0,-1-2 0 0 0,-1 2 0 0 0,7-2 0 0 0,3-3 0 0 0,-2 0 0 0 0,2-1 0 0 0,3-2 0 0 0,-2 1 0 0 0,7 0 0 0 0,-2-2 0 0 0,6-2 0 0 0,-1-3 0 0 0,-6 0 0 0 0,-1-7 0 0 0,-4-2 0 0 0,5 1 0 0 0,-1 0 0 0 0,-3 6 0 0 0,0 4 0 0 0,-3 0 0 0 0,-3-1 0 0 0,2 0 0 0 0,2-1 0 0 0,0-1 0 0 0,3-1 0 0 0,-3 0 0 0 0,2-1 0 0 0,-2 1 0 0 0,-3-1 0 0 0,-4 0 0 0 0,-2 1 0 0 0,-3-1 0 0 0,-1 1 0 0 0,0-6 0 0 0,-1-5 0 0 0,-1-6 0 0 0,1-5 0 0 0,0-4 0 0 0,-4 3 0 0 0,-7 1 0 0 0,-5-2 0 0 0,-1-5 0 0 0,4-2 0 0 0,-2 3 0 0 0,-2 2 0 0 0,-3 1 0 0 0,-2-1 0 0 0,-3 0 0 0 0,-1-5 0 0 0,-1-2 0 0 0,-1 4 0 0 0,1 3 0 0 0,-1 0 0 0 0,-4 1 0 0 0,-2 4 0 0 0,1 5 0 0 0,-3-3 0 0 0,-6-4 0 0 0,-3-3 0 0 0,-5-1 0 0 0,-3-1 0 0 0,-1-1 0 0 0,4 5 0 0 0,1 2 0 0 0,-1 4 0 0 0,0 5 0 0 0,-2 5 0 0 0,-1-1 0 0 0,-5 1 0 0 0,-2 1 0 0 0,-1-2 0 0 0,-3 0 0 0 0,-5 6 0 0 0,-4 4 0 0 0,-5 1 0 0 0,3 1 0 0 0,4-1 0 0 0,5-1 0 0 0,5 0 0 0 0,3-1 0 0 0,2 0 0 0 0,2 5 0 0 0,-4 0 0 0 0,-2 1 0 0 0,0-2 0 0 0,2-1 0 0 0,1-2 0 0 0,0 0 0 0 0,2-1 0 0 0,-5 4 0 0 0,-5 1 0 0 0,-6 5 0 0 0,-5 0 0 0 0,1-1 0 0 0,5 2 0 0 0,-1 4 0 0 0,-1-1 0 0 0,-3-3 0 0 0,2 7 0 0 0,5-1 0 0 0,4 2 0 0 0,3 2 0 0 0,4 2 0 0 0,2 2 0 0 0,0 1 0 0 0,-3 1 0 0 0,-2 0 0 0 0,1 0 0 0 0,0 1 0 0 0,1-1 0 0 0,2 0 0 0 0,1 1 0 0 0,0-1 0 0 0,-4 4 0 0 0,-2-2 0 0 0,6-2 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08:47:22.765"/>
    </inkml:context>
    <inkml:brush xml:id="br0">
      <inkml:brushProperty name="width" value="0.1" units="cm"/>
      <inkml:brushProperty name="height" value="0.1" units="cm"/>
      <inkml:brushProperty name="color" value="#FFC114"/>
    </inkml:brush>
  </inkml:definitions>
  <inkml:trace contextRef="#ctx0" brushRef="#br0">24553 6826 16383 0 0,'0'5'0'0'0,"0"6"0"0"0,0 10 0 0 0,0 7 0 0 0,0 3 0 0 0,0 1 0 0 0,0 0 0 0 0,0-2 0 0 0,0 0 0 0 0,0-1 0 0 0,0-1 0 0 0,5 5 0 0 0,6 0 0 0 0,1 1 0 0 0,-1 2 0 0 0,-3 1 0 0 0,-3-1 0 0 0,-1-3 0 0 0,-3-2 0 0 0,0-1 0 0 0,3-2 0 0 0,2 0 0 0 0,-1-1 0 0 0,0 0 0 0 0,-2-9 0 0 0,-1-8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69.xml"/><Relationship Id="rId18" Type="http://schemas.openxmlformats.org/officeDocument/2006/relationships/image" Target="../media/image83.png"/><Relationship Id="rId26" Type="http://schemas.openxmlformats.org/officeDocument/2006/relationships/customXml" Target="../ink/ink75.xml"/><Relationship Id="rId39" Type="http://schemas.openxmlformats.org/officeDocument/2006/relationships/customXml" Target="../ink/ink81.xml"/><Relationship Id="rId21" Type="http://schemas.openxmlformats.org/officeDocument/2006/relationships/customXml" Target="../ink/ink73.xml"/><Relationship Id="rId34" Type="http://schemas.openxmlformats.org/officeDocument/2006/relationships/image" Target="../media/image6.png"/><Relationship Id="rId42" Type="http://schemas.openxmlformats.org/officeDocument/2006/relationships/image" Target="../media/image95.png"/><Relationship Id="rId47" Type="http://schemas.openxmlformats.org/officeDocument/2006/relationships/customXml" Target="../ink/ink85.xml"/><Relationship Id="rId7" Type="http://schemas.openxmlformats.org/officeDocument/2006/relationships/customXml" Target="../ink/ink66.xml"/><Relationship Id="rId2" Type="http://schemas.openxmlformats.org/officeDocument/2006/relationships/image" Target="../media/image35.png"/><Relationship Id="rId16" Type="http://schemas.openxmlformats.org/officeDocument/2006/relationships/image" Target="../media/image82.png"/><Relationship Id="rId29"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customXml" Target="../ink/ink68.xml"/><Relationship Id="rId24" Type="http://schemas.openxmlformats.org/officeDocument/2006/relationships/image" Target="../media/image86.png"/><Relationship Id="rId32" Type="http://schemas.openxmlformats.org/officeDocument/2006/relationships/customXml" Target="../ink/ink78.xml"/><Relationship Id="rId37" Type="http://schemas.openxmlformats.org/officeDocument/2006/relationships/customXml" Target="../ink/ink80.xml"/><Relationship Id="rId40" Type="http://schemas.openxmlformats.org/officeDocument/2006/relationships/image" Target="../media/image94.png"/><Relationship Id="rId45" Type="http://schemas.openxmlformats.org/officeDocument/2006/relationships/customXml" Target="../ink/ink84.xml"/><Relationship Id="rId5" Type="http://schemas.openxmlformats.org/officeDocument/2006/relationships/customXml" Target="../ink/ink65.xml"/><Relationship Id="rId15" Type="http://schemas.openxmlformats.org/officeDocument/2006/relationships/customXml" Target="../ink/ink70.xml"/><Relationship Id="rId23" Type="http://schemas.openxmlformats.org/officeDocument/2006/relationships/customXml" Target="../ink/ink74.xml"/><Relationship Id="rId28" Type="http://schemas.openxmlformats.org/officeDocument/2006/relationships/customXml" Target="../ink/ink76.xml"/><Relationship Id="rId36" Type="http://schemas.openxmlformats.org/officeDocument/2006/relationships/image" Target="../media/image92.png"/><Relationship Id="rId10" Type="http://schemas.openxmlformats.org/officeDocument/2006/relationships/image" Target="../media/image79.png"/><Relationship Id="rId19" Type="http://schemas.openxmlformats.org/officeDocument/2006/relationships/customXml" Target="../ink/ink72.xml"/><Relationship Id="rId31" Type="http://schemas.openxmlformats.org/officeDocument/2006/relationships/image" Target="../media/image90.png"/><Relationship Id="rId44" Type="http://schemas.openxmlformats.org/officeDocument/2006/relationships/image" Target="../media/image96.png"/><Relationship Id="rId4" Type="http://schemas.openxmlformats.org/officeDocument/2006/relationships/image" Target="../media/image76.png"/><Relationship Id="rId9" Type="http://schemas.openxmlformats.org/officeDocument/2006/relationships/customXml" Target="../ink/ink67.xml"/><Relationship Id="rId14" Type="http://schemas.openxmlformats.org/officeDocument/2006/relationships/image" Target="../media/image81.png"/><Relationship Id="rId22" Type="http://schemas.openxmlformats.org/officeDocument/2006/relationships/image" Target="../media/image85.png"/><Relationship Id="rId27" Type="http://schemas.openxmlformats.org/officeDocument/2006/relationships/image" Target="../media/image88.png"/><Relationship Id="rId30" Type="http://schemas.openxmlformats.org/officeDocument/2006/relationships/customXml" Target="../ink/ink77.xml"/><Relationship Id="rId35" Type="http://schemas.openxmlformats.org/officeDocument/2006/relationships/customXml" Target="../ink/ink79.xml"/><Relationship Id="rId43" Type="http://schemas.openxmlformats.org/officeDocument/2006/relationships/customXml" Target="../ink/ink83.xml"/><Relationship Id="rId48" Type="http://schemas.openxmlformats.org/officeDocument/2006/relationships/image" Target="../media/image98.png"/><Relationship Id="rId8" Type="http://schemas.openxmlformats.org/officeDocument/2006/relationships/image" Target="../media/image78.png"/><Relationship Id="rId3" Type="http://schemas.openxmlformats.org/officeDocument/2006/relationships/customXml" Target="../ink/ink64.xml"/><Relationship Id="rId12" Type="http://schemas.openxmlformats.org/officeDocument/2006/relationships/image" Target="../media/image80.png"/><Relationship Id="rId17" Type="http://schemas.openxmlformats.org/officeDocument/2006/relationships/customXml" Target="../ink/ink71.xml"/><Relationship Id="rId25" Type="http://schemas.openxmlformats.org/officeDocument/2006/relationships/image" Target="../media/image49.png"/><Relationship Id="rId33" Type="http://schemas.openxmlformats.org/officeDocument/2006/relationships/image" Target="../media/image91.png"/><Relationship Id="rId38" Type="http://schemas.openxmlformats.org/officeDocument/2006/relationships/image" Target="../media/image93.png"/><Relationship Id="rId46" Type="http://schemas.openxmlformats.org/officeDocument/2006/relationships/image" Target="../media/image97.png"/><Relationship Id="rId20" Type="http://schemas.openxmlformats.org/officeDocument/2006/relationships/image" Target="../media/image84.png"/><Relationship Id="rId41" Type="http://schemas.openxmlformats.org/officeDocument/2006/relationships/customXml" Target="../ink/ink8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customXml" Target="../ink/ink91.xml"/><Relationship Id="rId18" Type="http://schemas.openxmlformats.org/officeDocument/2006/relationships/image" Target="../media/image111.png"/><Relationship Id="rId26" Type="http://schemas.openxmlformats.org/officeDocument/2006/relationships/image" Target="../media/image115.png"/><Relationship Id="rId3" Type="http://schemas.openxmlformats.org/officeDocument/2006/relationships/customXml" Target="../ink/ink86.xml"/><Relationship Id="rId21" Type="http://schemas.openxmlformats.org/officeDocument/2006/relationships/customXml" Target="../ink/ink95.xml"/><Relationship Id="rId34" Type="http://schemas.openxmlformats.org/officeDocument/2006/relationships/image" Target="../media/image119.png"/><Relationship Id="rId7" Type="http://schemas.openxmlformats.org/officeDocument/2006/relationships/customXml" Target="../ink/ink88.xml"/><Relationship Id="rId12" Type="http://schemas.openxmlformats.org/officeDocument/2006/relationships/image" Target="../media/image108.png"/><Relationship Id="rId17" Type="http://schemas.openxmlformats.org/officeDocument/2006/relationships/customXml" Target="../ink/ink93.xml"/><Relationship Id="rId25" Type="http://schemas.openxmlformats.org/officeDocument/2006/relationships/customXml" Target="../ink/ink97.xml"/><Relationship Id="rId33" Type="http://schemas.openxmlformats.org/officeDocument/2006/relationships/customXml" Target="../ink/ink101.xml"/><Relationship Id="rId2" Type="http://schemas.openxmlformats.org/officeDocument/2006/relationships/image" Target="../media/image6.png"/><Relationship Id="rId16" Type="http://schemas.openxmlformats.org/officeDocument/2006/relationships/image" Target="../media/image110.png"/><Relationship Id="rId20" Type="http://schemas.openxmlformats.org/officeDocument/2006/relationships/image" Target="../media/image112.png"/><Relationship Id="rId29" Type="http://schemas.openxmlformats.org/officeDocument/2006/relationships/customXml" Target="../ink/ink99.xml"/><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customXml" Target="../ink/ink90.xml"/><Relationship Id="rId24" Type="http://schemas.openxmlformats.org/officeDocument/2006/relationships/image" Target="../media/image114.png"/><Relationship Id="rId32" Type="http://schemas.openxmlformats.org/officeDocument/2006/relationships/image" Target="../media/image118.png"/><Relationship Id="rId5" Type="http://schemas.openxmlformats.org/officeDocument/2006/relationships/customXml" Target="../ink/ink87.xml"/><Relationship Id="rId15" Type="http://schemas.openxmlformats.org/officeDocument/2006/relationships/customXml" Target="../ink/ink92.xml"/><Relationship Id="rId23" Type="http://schemas.openxmlformats.org/officeDocument/2006/relationships/customXml" Target="../ink/ink96.xml"/><Relationship Id="rId28" Type="http://schemas.openxmlformats.org/officeDocument/2006/relationships/image" Target="../media/image116.png"/><Relationship Id="rId10" Type="http://schemas.openxmlformats.org/officeDocument/2006/relationships/image" Target="../media/image107.png"/><Relationship Id="rId19" Type="http://schemas.openxmlformats.org/officeDocument/2006/relationships/customXml" Target="../ink/ink94.xml"/><Relationship Id="rId31" Type="http://schemas.openxmlformats.org/officeDocument/2006/relationships/customXml" Target="../ink/ink100.xml"/><Relationship Id="rId4" Type="http://schemas.openxmlformats.org/officeDocument/2006/relationships/image" Target="../media/image104.png"/><Relationship Id="rId9" Type="http://schemas.openxmlformats.org/officeDocument/2006/relationships/customXml" Target="../ink/ink89.xml"/><Relationship Id="rId14" Type="http://schemas.openxmlformats.org/officeDocument/2006/relationships/image" Target="../media/image109.png"/><Relationship Id="rId22" Type="http://schemas.openxmlformats.org/officeDocument/2006/relationships/image" Target="../media/image113.png"/><Relationship Id="rId27" Type="http://schemas.openxmlformats.org/officeDocument/2006/relationships/customXml" Target="../ink/ink98.xml"/><Relationship Id="rId30" Type="http://schemas.openxmlformats.org/officeDocument/2006/relationships/image" Target="../media/image117.png"/><Relationship Id="rId8" Type="http://schemas.openxmlformats.org/officeDocument/2006/relationships/image" Target="../media/image1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03.xml"/><Relationship Id="rId3" Type="http://schemas.openxmlformats.org/officeDocument/2006/relationships/image" Target="../media/image99.png"/><Relationship Id="rId7" Type="http://schemas.openxmlformats.org/officeDocument/2006/relationships/image" Target="../media/image123.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102.xml"/><Relationship Id="rId11" Type="http://schemas.openxmlformats.org/officeDocument/2006/relationships/image" Target="../media/image125.png"/><Relationship Id="rId5" Type="http://schemas.openxmlformats.org/officeDocument/2006/relationships/image" Target="../media/image101.png"/><Relationship Id="rId10" Type="http://schemas.openxmlformats.org/officeDocument/2006/relationships/customXml" Target="../ink/ink104.xml"/><Relationship Id="rId4" Type="http://schemas.openxmlformats.org/officeDocument/2006/relationships/image" Target="../media/image100.png"/><Relationship Id="rId9" Type="http://schemas.openxmlformats.org/officeDocument/2006/relationships/image" Target="../media/image1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customXml" Target="../ink/ink3.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8.png"/><Relationship Id="rId26" Type="http://schemas.openxmlformats.org/officeDocument/2006/relationships/image" Target="../media/image22.png"/><Relationship Id="rId39" Type="http://schemas.openxmlformats.org/officeDocument/2006/relationships/customXml" Target="../ink/ink23.xml"/><Relationship Id="rId21" Type="http://schemas.openxmlformats.org/officeDocument/2006/relationships/customXml" Target="../ink/ink14.xml"/><Relationship Id="rId34" Type="http://schemas.openxmlformats.org/officeDocument/2006/relationships/image" Target="../media/image26.png"/><Relationship Id="rId42" Type="http://schemas.openxmlformats.org/officeDocument/2006/relationships/image" Target="../media/image30.png"/><Relationship Id="rId47" Type="http://schemas.openxmlformats.org/officeDocument/2006/relationships/customXml" Target="../ink/ink27.xml"/><Relationship Id="rId7" Type="http://schemas.openxmlformats.org/officeDocument/2006/relationships/image" Target="../media/image12.png"/><Relationship Id="rId2" Type="http://schemas.openxmlformats.org/officeDocument/2006/relationships/image" Target="../media/image6.png"/><Relationship Id="rId16" Type="http://schemas.openxmlformats.org/officeDocument/2006/relationships/image" Target="../media/image17.png"/><Relationship Id="rId29"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customXml" Target="../ink/ink9.xml"/><Relationship Id="rId24" Type="http://schemas.openxmlformats.org/officeDocument/2006/relationships/image" Target="../media/image21.png"/><Relationship Id="rId32" Type="http://schemas.openxmlformats.org/officeDocument/2006/relationships/image" Target="../media/image25.png"/><Relationship Id="rId37" Type="http://schemas.openxmlformats.org/officeDocument/2006/relationships/customXml" Target="../ink/ink22.xml"/><Relationship Id="rId40" Type="http://schemas.openxmlformats.org/officeDocument/2006/relationships/image" Target="../media/image29.png"/><Relationship Id="rId45" Type="http://schemas.openxmlformats.org/officeDocument/2006/relationships/customXml" Target="../ink/ink26.xml"/><Relationship Id="rId5" Type="http://schemas.openxmlformats.org/officeDocument/2006/relationships/image" Target="../media/image10.png"/><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23.png"/><Relationship Id="rId36"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customXml" Target="../ink/ink13.xml"/><Relationship Id="rId31" Type="http://schemas.openxmlformats.org/officeDocument/2006/relationships/customXml" Target="../ink/ink19.xml"/><Relationship Id="rId44" Type="http://schemas.openxmlformats.org/officeDocument/2006/relationships/image" Target="../media/image31.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16.png"/><Relationship Id="rId22" Type="http://schemas.openxmlformats.org/officeDocument/2006/relationships/image" Target="../media/image20.png"/><Relationship Id="rId27" Type="http://schemas.openxmlformats.org/officeDocument/2006/relationships/customXml" Target="../ink/ink17.xml"/><Relationship Id="rId30" Type="http://schemas.openxmlformats.org/officeDocument/2006/relationships/image" Target="../media/image24.png"/><Relationship Id="rId35" Type="http://schemas.openxmlformats.org/officeDocument/2006/relationships/customXml" Target="../ink/ink21.xml"/><Relationship Id="rId43" Type="http://schemas.openxmlformats.org/officeDocument/2006/relationships/customXml" Target="../ink/ink25.xml"/><Relationship Id="rId48" Type="http://schemas.openxmlformats.org/officeDocument/2006/relationships/image" Target="../media/image33.png"/><Relationship Id="rId8" Type="http://schemas.openxmlformats.org/officeDocument/2006/relationships/customXml" Target="../ink/ink7.xml"/><Relationship Id="rId3" Type="http://schemas.openxmlformats.org/officeDocument/2006/relationships/customXml" Target="../ink/ink6.xml"/><Relationship Id="rId12" Type="http://schemas.openxmlformats.org/officeDocument/2006/relationships/image" Target="../media/image15.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8.png"/><Relationship Id="rId46" Type="http://schemas.openxmlformats.org/officeDocument/2006/relationships/image" Target="../media/image32.png"/><Relationship Id="rId20" Type="http://schemas.openxmlformats.org/officeDocument/2006/relationships/image" Target="../media/image19.png"/><Relationship Id="rId41" Type="http://schemas.openxmlformats.org/officeDocument/2006/relationships/customXml" Target="../ink/ink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customXml" Target="../ink/ink33.xml"/><Relationship Id="rId18" Type="http://schemas.openxmlformats.org/officeDocument/2006/relationships/image" Target="../media/image57.png"/><Relationship Id="rId26" Type="http://schemas.openxmlformats.org/officeDocument/2006/relationships/image" Target="../media/image60.png"/><Relationship Id="rId39" Type="http://schemas.openxmlformats.org/officeDocument/2006/relationships/customXml" Target="../ink/ink45.xml"/><Relationship Id="rId21" Type="http://schemas.openxmlformats.org/officeDocument/2006/relationships/customXml" Target="../ink/ink36.xml"/><Relationship Id="rId34" Type="http://schemas.openxmlformats.org/officeDocument/2006/relationships/image" Target="../media/image64.png"/><Relationship Id="rId42" Type="http://schemas.openxmlformats.org/officeDocument/2006/relationships/image" Target="../media/image68.png"/><Relationship Id="rId47" Type="http://schemas.openxmlformats.org/officeDocument/2006/relationships/customXml" Target="../ink/ink49.xml"/><Relationship Id="rId50" Type="http://schemas.openxmlformats.org/officeDocument/2006/relationships/image" Target="../media/image72.png"/><Relationship Id="rId55" Type="http://schemas.openxmlformats.org/officeDocument/2006/relationships/customXml" Target="../ink/ink53.xml"/><Relationship Id="rId7" Type="http://schemas.openxmlformats.org/officeDocument/2006/relationships/customXml" Target="../ink/ink30.xml"/><Relationship Id="rId2" Type="http://schemas.openxmlformats.org/officeDocument/2006/relationships/image" Target="../media/image34.png"/><Relationship Id="rId16" Type="http://schemas.openxmlformats.org/officeDocument/2006/relationships/image" Target="../media/image56.png"/><Relationship Id="rId29" Type="http://schemas.openxmlformats.org/officeDocument/2006/relationships/customXml" Target="../ink/ink40.xml"/><Relationship Id="rId11" Type="http://schemas.openxmlformats.org/officeDocument/2006/relationships/customXml" Target="../ink/ink32.xml"/><Relationship Id="rId24" Type="http://schemas.openxmlformats.org/officeDocument/2006/relationships/image" Target="../media/image59.png"/><Relationship Id="rId32" Type="http://schemas.openxmlformats.org/officeDocument/2006/relationships/image" Target="../media/image63.png"/><Relationship Id="rId37" Type="http://schemas.openxmlformats.org/officeDocument/2006/relationships/customXml" Target="../ink/ink44.xml"/><Relationship Id="rId40" Type="http://schemas.openxmlformats.org/officeDocument/2006/relationships/image" Target="../media/image67.png"/><Relationship Id="rId45" Type="http://schemas.openxmlformats.org/officeDocument/2006/relationships/customXml" Target="../ink/ink48.xml"/><Relationship Id="rId53" Type="http://schemas.openxmlformats.org/officeDocument/2006/relationships/customXml" Target="../ink/ink52.xml"/><Relationship Id="rId5" Type="http://schemas.openxmlformats.org/officeDocument/2006/relationships/customXml" Target="../ink/ink29.xml"/><Relationship Id="rId10" Type="http://schemas.openxmlformats.org/officeDocument/2006/relationships/image" Target="../media/image53.png"/><Relationship Id="rId19" Type="http://schemas.openxmlformats.org/officeDocument/2006/relationships/image" Target="../media/image5.png"/><Relationship Id="rId31" Type="http://schemas.openxmlformats.org/officeDocument/2006/relationships/customXml" Target="../ink/ink41.xml"/><Relationship Id="rId44" Type="http://schemas.openxmlformats.org/officeDocument/2006/relationships/image" Target="../media/image69.png"/><Relationship Id="rId52" Type="http://schemas.openxmlformats.org/officeDocument/2006/relationships/image" Target="../media/image73.png"/><Relationship Id="rId4" Type="http://schemas.openxmlformats.org/officeDocument/2006/relationships/image" Target="../media/image50.png"/><Relationship Id="rId9" Type="http://schemas.openxmlformats.org/officeDocument/2006/relationships/customXml" Target="../ink/ink31.xml"/><Relationship Id="rId14" Type="http://schemas.openxmlformats.org/officeDocument/2006/relationships/image" Target="../media/image55.png"/><Relationship Id="rId22" Type="http://schemas.openxmlformats.org/officeDocument/2006/relationships/image" Target="../media/image58.png"/><Relationship Id="rId27" Type="http://schemas.openxmlformats.org/officeDocument/2006/relationships/customXml" Target="../ink/ink39.xml"/><Relationship Id="rId30" Type="http://schemas.openxmlformats.org/officeDocument/2006/relationships/image" Target="../media/image62.png"/><Relationship Id="rId35" Type="http://schemas.openxmlformats.org/officeDocument/2006/relationships/customXml" Target="../ink/ink43.xml"/><Relationship Id="rId43" Type="http://schemas.openxmlformats.org/officeDocument/2006/relationships/customXml" Target="../ink/ink47.xml"/><Relationship Id="rId48" Type="http://schemas.openxmlformats.org/officeDocument/2006/relationships/image" Target="../media/image71.png"/><Relationship Id="rId56" Type="http://schemas.openxmlformats.org/officeDocument/2006/relationships/image" Target="../media/image75.png"/><Relationship Id="rId8" Type="http://schemas.openxmlformats.org/officeDocument/2006/relationships/image" Target="../media/image52.png"/><Relationship Id="rId51" Type="http://schemas.openxmlformats.org/officeDocument/2006/relationships/customXml" Target="../ink/ink51.xml"/><Relationship Id="rId3" Type="http://schemas.openxmlformats.org/officeDocument/2006/relationships/customXml" Target="../ink/ink28.xml"/><Relationship Id="rId12" Type="http://schemas.openxmlformats.org/officeDocument/2006/relationships/image" Target="../media/image54.png"/><Relationship Id="rId17" Type="http://schemas.openxmlformats.org/officeDocument/2006/relationships/customXml" Target="../ink/ink35.xml"/><Relationship Id="rId25" Type="http://schemas.openxmlformats.org/officeDocument/2006/relationships/customXml" Target="../ink/ink38.xml"/><Relationship Id="rId33" Type="http://schemas.openxmlformats.org/officeDocument/2006/relationships/customXml" Target="../ink/ink42.xml"/><Relationship Id="rId38" Type="http://schemas.openxmlformats.org/officeDocument/2006/relationships/image" Target="../media/image66.png"/><Relationship Id="rId46" Type="http://schemas.openxmlformats.org/officeDocument/2006/relationships/image" Target="../media/image70.png"/><Relationship Id="rId20" Type="http://schemas.openxmlformats.org/officeDocument/2006/relationships/image" Target="../media/image6.png"/><Relationship Id="rId41" Type="http://schemas.openxmlformats.org/officeDocument/2006/relationships/customXml" Target="../ink/ink46.xml"/><Relationship Id="rId54"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51.png"/><Relationship Id="rId15" Type="http://schemas.openxmlformats.org/officeDocument/2006/relationships/customXml" Target="../ink/ink34.xml"/><Relationship Id="rId23" Type="http://schemas.openxmlformats.org/officeDocument/2006/relationships/customXml" Target="../ink/ink37.xml"/><Relationship Id="rId28" Type="http://schemas.openxmlformats.org/officeDocument/2006/relationships/image" Target="../media/image61.png"/><Relationship Id="rId36" Type="http://schemas.openxmlformats.org/officeDocument/2006/relationships/image" Target="../media/image65.png"/><Relationship Id="rId49" Type="http://schemas.openxmlformats.org/officeDocument/2006/relationships/customXml" Target="../ink/ink50.xml"/></Relationships>
</file>

<file path=ppt/slides/_rels/slide9.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customXml" Target="../ink/ink57.xml"/><Relationship Id="rId18" Type="http://schemas.openxmlformats.org/officeDocument/2006/relationships/image" Target="../media/image44.png"/><Relationship Id="rId26" Type="http://schemas.openxmlformats.org/officeDocument/2006/relationships/image" Target="../media/image48.png"/><Relationship Id="rId3" Type="http://schemas.openxmlformats.org/officeDocument/2006/relationships/image" Target="../media/image36.png"/><Relationship Id="rId21" Type="http://schemas.openxmlformats.org/officeDocument/2006/relationships/customXml" Target="../ink/ink61.xml"/><Relationship Id="rId7" Type="http://schemas.openxmlformats.org/officeDocument/2006/relationships/customXml" Target="../ink/ink54.xml"/><Relationship Id="rId12" Type="http://schemas.openxmlformats.org/officeDocument/2006/relationships/image" Target="../media/image41.png"/><Relationship Id="rId17" Type="http://schemas.openxmlformats.org/officeDocument/2006/relationships/customXml" Target="../ink/ink59.xml"/><Relationship Id="rId25" Type="http://schemas.openxmlformats.org/officeDocument/2006/relationships/customXml" Target="../ink/ink63.xml"/><Relationship Id="rId2" Type="http://schemas.openxmlformats.org/officeDocument/2006/relationships/image" Target="../media/image35.png"/><Relationship Id="rId16" Type="http://schemas.openxmlformats.org/officeDocument/2006/relationships/image" Target="../media/image43.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customXml" Target="../ink/ink56.xml"/><Relationship Id="rId24" Type="http://schemas.openxmlformats.org/officeDocument/2006/relationships/image" Target="../media/image47.png"/><Relationship Id="rId5" Type="http://schemas.openxmlformats.org/officeDocument/2006/relationships/image" Target="../media/image38.png"/><Relationship Id="rId15" Type="http://schemas.openxmlformats.org/officeDocument/2006/relationships/customXml" Target="../ink/ink58.xml"/><Relationship Id="rId23" Type="http://schemas.openxmlformats.org/officeDocument/2006/relationships/customXml" Target="../ink/ink62.xml"/><Relationship Id="rId10" Type="http://schemas.openxmlformats.org/officeDocument/2006/relationships/image" Target="../media/image40.png"/><Relationship Id="rId19" Type="http://schemas.openxmlformats.org/officeDocument/2006/relationships/customXml" Target="../ink/ink60.xml"/><Relationship Id="rId4" Type="http://schemas.openxmlformats.org/officeDocument/2006/relationships/image" Target="../media/image37.png"/><Relationship Id="rId9" Type="http://schemas.openxmlformats.org/officeDocument/2006/relationships/customXml" Target="../ink/ink55.xml"/><Relationship Id="rId14" Type="http://schemas.openxmlformats.org/officeDocument/2006/relationships/image" Target="../media/image42.png"/><Relationship Id="rId22"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Translation machine with Transformer</a:t>
            </a:r>
            <a:endParaRPr lang="en-US" dirty="0"/>
          </a:p>
        </p:txBody>
      </p:sp>
      <p:sp>
        <p:nvSpPr>
          <p:cNvPr id="3" name="Subtitle 2"/>
          <p:cNvSpPr>
            <a:spLocks noGrp="1"/>
          </p:cNvSpPr>
          <p:nvPr>
            <p:ph type="subTitle" idx="1"/>
          </p:nvPr>
        </p:nvSpPr>
        <p:spPr>
          <a:xfrm>
            <a:off x="1524000" y="5215102"/>
            <a:ext cx="9144000" cy="557295"/>
          </a:xfrm>
        </p:spPr>
        <p:txBody>
          <a:bodyPr vert="horz" lIns="91440" tIns="45720" rIns="91440" bIns="45720" rtlCol="0" anchor="t">
            <a:normAutofit/>
          </a:bodyPr>
          <a:lstStyle/>
          <a:p>
            <a:r>
              <a:rPr lang="en-US" dirty="0">
                <a:ea typeface="Calibri"/>
                <a:cs typeface="Calibri"/>
              </a:rPr>
              <a:t>KOREAN - VIETNAMESE</a:t>
            </a:r>
            <a:endParaRPr lang="en-US" dirty="0"/>
          </a:p>
        </p:txBody>
      </p:sp>
      <p:pic>
        <p:nvPicPr>
          <p:cNvPr id="6" name="Picture 5" descr="A yellow emoji with hands on it&#10;&#10;Description automatically generated">
            <a:extLst>
              <a:ext uri="{FF2B5EF4-FFF2-40B4-BE49-F238E27FC236}">
                <a16:creationId xmlns:a16="http://schemas.microsoft.com/office/drawing/2014/main" id="{43BA1C3C-B878-4B8F-385A-D3D9B716CD4B}"/>
              </a:ext>
            </a:extLst>
          </p:cNvPr>
          <p:cNvPicPr>
            <a:picLocks noChangeAspect="1"/>
          </p:cNvPicPr>
          <p:nvPr/>
        </p:nvPicPr>
        <p:blipFill rotWithShape="1">
          <a:blip r:embed="rId2"/>
          <a:srcRect l="18772" t="1282" r="17328" b="-873"/>
          <a:stretch/>
        </p:blipFill>
        <p:spPr>
          <a:xfrm>
            <a:off x="5219206" y="3430231"/>
            <a:ext cx="1752878" cy="153501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Data collect </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Content Placeholder 2" descr="A computer server with files and arrows&#10;&#10;Description automatically generated">
            <a:extLst>
              <a:ext uri="{FF2B5EF4-FFF2-40B4-BE49-F238E27FC236}">
                <a16:creationId xmlns:a16="http://schemas.microsoft.com/office/drawing/2014/main" id="{57C19908-278C-079F-9B21-FFA3649C9F4D}"/>
              </a:ext>
            </a:extLst>
          </p:cNvPr>
          <p:cNvPicPr>
            <a:picLocks noChangeAspect="1"/>
          </p:cNvPicPr>
          <p:nvPr/>
        </p:nvPicPr>
        <p:blipFill>
          <a:blip r:embed="rId2"/>
          <a:stretch>
            <a:fillRect/>
          </a:stretch>
        </p:blipFill>
        <p:spPr>
          <a:xfrm>
            <a:off x="4999007" y="5041860"/>
            <a:ext cx="1362715" cy="1362715"/>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233413B-7D92-9686-7121-98DBB3DD6BBE}"/>
                  </a:ext>
                </a:extLst>
              </p14:cNvPr>
              <p14:cNvContentPartPr/>
              <p14:nvPr/>
            </p14:nvContentPartPr>
            <p14:xfrm>
              <a:off x="2116206" y="1692233"/>
              <a:ext cx="406001" cy="326515"/>
            </p14:xfrm>
          </p:contentPart>
        </mc:Choice>
        <mc:Fallback xmlns="">
          <p:pic>
            <p:nvPicPr>
              <p:cNvPr id="15" name="Ink 14">
                <a:extLst>
                  <a:ext uri="{FF2B5EF4-FFF2-40B4-BE49-F238E27FC236}">
                    <a16:creationId xmlns:a16="http://schemas.microsoft.com/office/drawing/2014/main" id="{0233413B-7D92-9686-7121-98DBB3DD6BBE}"/>
                  </a:ext>
                </a:extLst>
              </p:cNvPr>
              <p:cNvPicPr/>
              <p:nvPr/>
            </p:nvPicPr>
            <p:blipFill>
              <a:blip r:embed="rId4"/>
              <a:stretch>
                <a:fillRect/>
              </a:stretch>
            </p:blipFill>
            <p:spPr>
              <a:xfrm>
                <a:off x="2098225" y="1674253"/>
                <a:ext cx="441603" cy="36211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9CA01076-5DBB-EADD-777E-89BEDB9FD6EF}"/>
                  </a:ext>
                </a:extLst>
              </p14:cNvPr>
              <p14:cNvContentPartPr/>
              <p14:nvPr/>
            </p14:nvContentPartPr>
            <p14:xfrm>
              <a:off x="2295206" y="2008908"/>
              <a:ext cx="20481" cy="424433"/>
            </p14:xfrm>
          </p:contentPart>
        </mc:Choice>
        <mc:Fallback xmlns="">
          <p:pic>
            <p:nvPicPr>
              <p:cNvPr id="16" name="Ink 15">
                <a:extLst>
                  <a:ext uri="{FF2B5EF4-FFF2-40B4-BE49-F238E27FC236}">
                    <a16:creationId xmlns:a16="http://schemas.microsoft.com/office/drawing/2014/main" id="{9CA01076-5DBB-EADD-777E-89BEDB9FD6EF}"/>
                  </a:ext>
                </a:extLst>
              </p:cNvPr>
              <p:cNvPicPr/>
              <p:nvPr/>
            </p:nvPicPr>
            <p:blipFill>
              <a:blip r:embed="rId6"/>
              <a:stretch>
                <a:fillRect/>
              </a:stretch>
            </p:blipFill>
            <p:spPr>
              <a:xfrm>
                <a:off x="2277903" y="1991283"/>
                <a:ext cx="55440" cy="46004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258DB0E4-BCE6-7022-FFD1-D4F70F915B91}"/>
                  </a:ext>
                </a:extLst>
              </p14:cNvPr>
              <p14:cNvContentPartPr/>
              <p14:nvPr/>
            </p14:nvContentPartPr>
            <p14:xfrm>
              <a:off x="2119525" y="2444337"/>
              <a:ext cx="176370" cy="166274"/>
            </p14:xfrm>
          </p:contentPart>
        </mc:Choice>
        <mc:Fallback xmlns="">
          <p:pic>
            <p:nvPicPr>
              <p:cNvPr id="17" name="Ink 16">
                <a:extLst>
                  <a:ext uri="{FF2B5EF4-FFF2-40B4-BE49-F238E27FC236}">
                    <a16:creationId xmlns:a16="http://schemas.microsoft.com/office/drawing/2014/main" id="{258DB0E4-BCE6-7022-FFD1-D4F70F915B91}"/>
                  </a:ext>
                </a:extLst>
              </p:cNvPr>
              <p:cNvPicPr/>
              <p:nvPr/>
            </p:nvPicPr>
            <p:blipFill>
              <a:blip r:embed="rId8"/>
              <a:stretch>
                <a:fillRect/>
              </a:stretch>
            </p:blipFill>
            <p:spPr>
              <a:xfrm>
                <a:off x="2101565" y="2426381"/>
                <a:ext cx="211931" cy="20182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1C2530C7-0302-701B-7348-2DBEB0842CAC}"/>
                  </a:ext>
                </a:extLst>
              </p14:cNvPr>
              <p14:cNvContentPartPr/>
              <p14:nvPr/>
            </p14:nvContentPartPr>
            <p14:xfrm>
              <a:off x="2305791" y="2432203"/>
              <a:ext cx="109035" cy="169881"/>
            </p14:xfrm>
          </p:contentPart>
        </mc:Choice>
        <mc:Fallback xmlns="">
          <p:pic>
            <p:nvPicPr>
              <p:cNvPr id="18" name="Ink 17">
                <a:extLst>
                  <a:ext uri="{FF2B5EF4-FFF2-40B4-BE49-F238E27FC236}">
                    <a16:creationId xmlns:a16="http://schemas.microsoft.com/office/drawing/2014/main" id="{1C2530C7-0302-701B-7348-2DBEB0842CAC}"/>
                  </a:ext>
                </a:extLst>
              </p:cNvPr>
              <p:cNvPicPr/>
              <p:nvPr/>
            </p:nvPicPr>
            <p:blipFill>
              <a:blip r:embed="rId10"/>
              <a:stretch>
                <a:fillRect/>
              </a:stretch>
            </p:blipFill>
            <p:spPr>
              <a:xfrm>
                <a:off x="2287858" y="2414604"/>
                <a:ext cx="144543" cy="20543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04575A27-75D2-DCF8-9A41-A0FE4A2F943E}"/>
                  </a:ext>
                </a:extLst>
              </p14:cNvPr>
              <p14:cNvContentPartPr/>
              <p14:nvPr/>
            </p14:nvContentPartPr>
            <p14:xfrm>
              <a:off x="2068285" y="2156394"/>
              <a:ext cx="584453" cy="60332"/>
            </p14:xfrm>
          </p:contentPart>
        </mc:Choice>
        <mc:Fallback xmlns="">
          <p:pic>
            <p:nvPicPr>
              <p:cNvPr id="19" name="Ink 18">
                <a:extLst>
                  <a:ext uri="{FF2B5EF4-FFF2-40B4-BE49-F238E27FC236}">
                    <a16:creationId xmlns:a16="http://schemas.microsoft.com/office/drawing/2014/main" id="{04575A27-75D2-DCF8-9A41-A0FE4A2F943E}"/>
                  </a:ext>
                </a:extLst>
              </p:cNvPr>
              <p:cNvPicPr/>
              <p:nvPr/>
            </p:nvPicPr>
            <p:blipFill>
              <a:blip r:embed="rId12"/>
              <a:stretch>
                <a:fillRect/>
              </a:stretch>
            </p:blipFill>
            <p:spPr>
              <a:xfrm>
                <a:off x="2050291" y="2138544"/>
                <a:ext cx="620082" cy="9567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E69D3A16-3B5C-C83D-BB22-C04B71DD0216}"/>
                  </a:ext>
                </a:extLst>
              </p14:cNvPr>
              <p14:cNvContentPartPr/>
              <p14:nvPr/>
            </p14:nvContentPartPr>
            <p14:xfrm>
              <a:off x="2778656" y="1701200"/>
              <a:ext cx="382620" cy="259174"/>
            </p14:xfrm>
          </p:contentPart>
        </mc:Choice>
        <mc:Fallback xmlns="">
          <p:pic>
            <p:nvPicPr>
              <p:cNvPr id="21" name="Ink 20">
                <a:extLst>
                  <a:ext uri="{FF2B5EF4-FFF2-40B4-BE49-F238E27FC236}">
                    <a16:creationId xmlns:a16="http://schemas.microsoft.com/office/drawing/2014/main" id="{E69D3A16-3B5C-C83D-BB22-C04B71DD0216}"/>
                  </a:ext>
                </a:extLst>
              </p:cNvPr>
              <p:cNvPicPr/>
              <p:nvPr/>
            </p:nvPicPr>
            <p:blipFill>
              <a:blip r:embed="rId14"/>
              <a:stretch>
                <a:fillRect/>
              </a:stretch>
            </p:blipFill>
            <p:spPr>
              <a:xfrm>
                <a:off x="2760676" y="1683227"/>
                <a:ext cx="418221" cy="29476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3B4477AA-7443-EA87-7BC1-20D9CAC4FD13}"/>
                  </a:ext>
                </a:extLst>
              </p14:cNvPr>
              <p14:cNvContentPartPr/>
              <p14:nvPr/>
            </p14:nvContentPartPr>
            <p14:xfrm>
              <a:off x="2883942" y="1969324"/>
              <a:ext cx="77229" cy="531559"/>
            </p14:xfrm>
          </p:contentPart>
        </mc:Choice>
        <mc:Fallback xmlns="">
          <p:pic>
            <p:nvPicPr>
              <p:cNvPr id="22" name="Ink 21">
                <a:extLst>
                  <a:ext uri="{FF2B5EF4-FFF2-40B4-BE49-F238E27FC236}">
                    <a16:creationId xmlns:a16="http://schemas.microsoft.com/office/drawing/2014/main" id="{3B4477AA-7443-EA87-7BC1-20D9CAC4FD13}"/>
                  </a:ext>
                </a:extLst>
              </p:cNvPr>
              <p:cNvPicPr/>
              <p:nvPr/>
            </p:nvPicPr>
            <p:blipFill>
              <a:blip r:embed="rId16"/>
              <a:stretch>
                <a:fillRect/>
              </a:stretch>
            </p:blipFill>
            <p:spPr>
              <a:xfrm>
                <a:off x="2866422" y="1951342"/>
                <a:ext cx="112626" cy="56716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CF98252B-0E1F-CF17-745C-7055BA257576}"/>
                  </a:ext>
                </a:extLst>
              </p14:cNvPr>
              <p14:cNvContentPartPr/>
              <p14:nvPr/>
            </p14:nvContentPartPr>
            <p14:xfrm>
              <a:off x="2801794" y="2375064"/>
              <a:ext cx="147244" cy="237131"/>
            </p14:xfrm>
          </p:contentPart>
        </mc:Choice>
        <mc:Fallback xmlns="">
          <p:pic>
            <p:nvPicPr>
              <p:cNvPr id="23" name="Ink 22">
                <a:extLst>
                  <a:ext uri="{FF2B5EF4-FFF2-40B4-BE49-F238E27FC236}">
                    <a16:creationId xmlns:a16="http://schemas.microsoft.com/office/drawing/2014/main" id="{CF98252B-0E1F-CF17-745C-7055BA257576}"/>
                  </a:ext>
                </a:extLst>
              </p:cNvPr>
              <p:cNvPicPr/>
              <p:nvPr/>
            </p:nvPicPr>
            <p:blipFill>
              <a:blip r:embed="rId18"/>
              <a:stretch>
                <a:fillRect/>
              </a:stretch>
            </p:blipFill>
            <p:spPr>
              <a:xfrm>
                <a:off x="2783837" y="2357459"/>
                <a:ext cx="182798" cy="27270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30D07FB1-75BA-9E54-3190-282FDDF5ABB2}"/>
                  </a:ext>
                </a:extLst>
              </p14:cNvPr>
              <p14:cNvContentPartPr/>
              <p14:nvPr/>
            </p14:nvContentPartPr>
            <p14:xfrm>
              <a:off x="2939143" y="2375065"/>
              <a:ext cx="110968" cy="164168"/>
            </p14:xfrm>
          </p:contentPart>
        </mc:Choice>
        <mc:Fallback xmlns="">
          <p:pic>
            <p:nvPicPr>
              <p:cNvPr id="24" name="Ink 23">
                <a:extLst>
                  <a:ext uri="{FF2B5EF4-FFF2-40B4-BE49-F238E27FC236}">
                    <a16:creationId xmlns:a16="http://schemas.microsoft.com/office/drawing/2014/main" id="{30D07FB1-75BA-9E54-3190-282FDDF5ABB2}"/>
                  </a:ext>
                </a:extLst>
              </p:cNvPr>
              <p:cNvPicPr/>
              <p:nvPr/>
            </p:nvPicPr>
            <p:blipFill>
              <a:blip r:embed="rId20"/>
              <a:stretch>
                <a:fillRect/>
              </a:stretch>
            </p:blipFill>
            <p:spPr>
              <a:xfrm>
                <a:off x="2921187" y="2357463"/>
                <a:ext cx="146521" cy="19973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8C975DB6-E975-65D0-4F0E-9AEDC03247D2}"/>
                  </a:ext>
                </a:extLst>
              </p14:cNvPr>
              <p14:cNvContentPartPr/>
              <p14:nvPr/>
            </p14:nvContentPartPr>
            <p14:xfrm>
              <a:off x="2790197" y="2127662"/>
              <a:ext cx="148945" cy="113848"/>
            </p14:xfrm>
          </p:contentPart>
        </mc:Choice>
        <mc:Fallback xmlns="">
          <p:pic>
            <p:nvPicPr>
              <p:cNvPr id="25" name="Ink 24">
                <a:extLst>
                  <a:ext uri="{FF2B5EF4-FFF2-40B4-BE49-F238E27FC236}">
                    <a16:creationId xmlns:a16="http://schemas.microsoft.com/office/drawing/2014/main" id="{8C975DB6-E975-65D0-4F0E-9AEDC03247D2}"/>
                  </a:ext>
                </a:extLst>
              </p:cNvPr>
              <p:cNvPicPr/>
              <p:nvPr/>
            </p:nvPicPr>
            <p:blipFill>
              <a:blip r:embed="rId22"/>
              <a:stretch>
                <a:fillRect/>
              </a:stretch>
            </p:blipFill>
            <p:spPr>
              <a:xfrm>
                <a:off x="2772252" y="2109705"/>
                <a:ext cx="184476" cy="14940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887A39FB-F6E0-9FAB-9660-E3F20189F144}"/>
                  </a:ext>
                </a:extLst>
              </p14:cNvPr>
              <p14:cNvContentPartPr/>
              <p14:nvPr/>
            </p14:nvContentPartPr>
            <p14:xfrm>
              <a:off x="2988623" y="2117766"/>
              <a:ext cx="247072" cy="64376"/>
            </p14:xfrm>
          </p:contentPart>
        </mc:Choice>
        <mc:Fallback xmlns="">
          <p:pic>
            <p:nvPicPr>
              <p:cNvPr id="26" name="Ink 25">
                <a:extLst>
                  <a:ext uri="{FF2B5EF4-FFF2-40B4-BE49-F238E27FC236}">
                    <a16:creationId xmlns:a16="http://schemas.microsoft.com/office/drawing/2014/main" id="{887A39FB-F6E0-9FAB-9660-E3F20189F144}"/>
                  </a:ext>
                </a:extLst>
              </p:cNvPr>
              <p:cNvPicPr/>
              <p:nvPr/>
            </p:nvPicPr>
            <p:blipFill>
              <a:blip r:embed="rId24"/>
              <a:stretch>
                <a:fillRect/>
              </a:stretch>
            </p:blipFill>
            <p:spPr>
              <a:xfrm>
                <a:off x="2971001" y="2099884"/>
                <a:ext cx="282676" cy="99783"/>
              </a:xfrm>
              <a:prstGeom prst="rect">
                <a:avLst/>
              </a:prstGeom>
            </p:spPr>
          </p:pic>
        </mc:Fallback>
      </mc:AlternateContent>
      <p:pic>
        <p:nvPicPr>
          <p:cNvPr id="27" name="Picture 26" descr="A screen shot of a computer&#10;&#10;Description automatically generated">
            <a:extLst>
              <a:ext uri="{FF2B5EF4-FFF2-40B4-BE49-F238E27FC236}">
                <a16:creationId xmlns:a16="http://schemas.microsoft.com/office/drawing/2014/main" id="{3335563F-614F-440E-5F4F-A05924307DE6}"/>
              </a:ext>
            </a:extLst>
          </p:cNvPr>
          <p:cNvPicPr>
            <a:picLocks noChangeAspect="1"/>
          </p:cNvPicPr>
          <p:nvPr/>
        </p:nvPicPr>
        <p:blipFill>
          <a:blip r:embed="rId25"/>
          <a:stretch>
            <a:fillRect/>
          </a:stretch>
        </p:blipFill>
        <p:spPr>
          <a:xfrm>
            <a:off x="7287492" y="1244508"/>
            <a:ext cx="3752602" cy="1370464"/>
          </a:xfrm>
          <a:prstGeom prst="rect">
            <a:avLst/>
          </a:prstGeom>
        </p:spPr>
      </p:pic>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03C6133F-DDDA-02C2-E44A-139C09917BAE}"/>
                  </a:ext>
                </a:extLst>
              </p14:cNvPr>
              <p14:cNvContentPartPr/>
              <p14:nvPr/>
            </p14:nvContentPartPr>
            <p14:xfrm>
              <a:off x="6803064" y="2909454"/>
              <a:ext cx="2152909" cy="2439527"/>
            </p14:xfrm>
          </p:contentPart>
        </mc:Choice>
        <mc:Fallback xmlns="">
          <p:pic>
            <p:nvPicPr>
              <p:cNvPr id="29" name="Ink 28">
                <a:extLst>
                  <a:ext uri="{FF2B5EF4-FFF2-40B4-BE49-F238E27FC236}">
                    <a16:creationId xmlns:a16="http://schemas.microsoft.com/office/drawing/2014/main" id="{03C6133F-DDDA-02C2-E44A-139C09917BAE}"/>
                  </a:ext>
                </a:extLst>
              </p:cNvPr>
              <p:cNvPicPr/>
              <p:nvPr/>
            </p:nvPicPr>
            <p:blipFill>
              <a:blip r:embed="rId27"/>
              <a:stretch>
                <a:fillRect/>
              </a:stretch>
            </p:blipFill>
            <p:spPr>
              <a:xfrm>
                <a:off x="6785066" y="2891815"/>
                <a:ext cx="2188545" cy="247516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4CC9FCE4-EE1B-9621-24B5-FCE4196B8823}"/>
                  </a:ext>
                </a:extLst>
              </p14:cNvPr>
              <p14:cNvContentPartPr/>
              <p14:nvPr/>
            </p14:nvContentPartPr>
            <p14:xfrm>
              <a:off x="6723072" y="5145974"/>
              <a:ext cx="381230" cy="301494"/>
            </p14:xfrm>
          </p:contentPart>
        </mc:Choice>
        <mc:Fallback xmlns="">
          <p:pic>
            <p:nvPicPr>
              <p:cNvPr id="30" name="Ink 29">
                <a:extLst>
                  <a:ext uri="{FF2B5EF4-FFF2-40B4-BE49-F238E27FC236}">
                    <a16:creationId xmlns:a16="http://schemas.microsoft.com/office/drawing/2014/main" id="{4CC9FCE4-EE1B-9621-24B5-FCE4196B8823}"/>
                  </a:ext>
                </a:extLst>
              </p:cNvPr>
              <p:cNvPicPr/>
              <p:nvPr/>
            </p:nvPicPr>
            <p:blipFill>
              <a:blip r:embed="rId29"/>
              <a:stretch>
                <a:fillRect/>
              </a:stretch>
            </p:blipFill>
            <p:spPr>
              <a:xfrm>
                <a:off x="6705089" y="5127985"/>
                <a:ext cx="416835" cy="33711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C3F73E0C-245D-599B-2A71-A0F79A3ABA76}"/>
                  </a:ext>
                </a:extLst>
              </p14:cNvPr>
              <p14:cNvContentPartPr/>
              <p14:nvPr/>
            </p14:nvContentPartPr>
            <p14:xfrm>
              <a:off x="2206830" y="2800596"/>
              <a:ext cx="715016" cy="902121"/>
            </p14:xfrm>
          </p:contentPart>
        </mc:Choice>
        <mc:Fallback xmlns="">
          <p:pic>
            <p:nvPicPr>
              <p:cNvPr id="31" name="Ink 30">
                <a:extLst>
                  <a:ext uri="{FF2B5EF4-FFF2-40B4-BE49-F238E27FC236}">
                    <a16:creationId xmlns:a16="http://schemas.microsoft.com/office/drawing/2014/main" id="{C3F73E0C-245D-599B-2A71-A0F79A3ABA76}"/>
                  </a:ext>
                </a:extLst>
              </p:cNvPr>
              <p:cNvPicPr/>
              <p:nvPr/>
            </p:nvPicPr>
            <p:blipFill>
              <a:blip r:embed="rId31"/>
              <a:stretch>
                <a:fillRect/>
              </a:stretch>
            </p:blipFill>
            <p:spPr>
              <a:xfrm>
                <a:off x="2189197" y="2782964"/>
                <a:ext cx="750641" cy="937745"/>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D44CFFAC-421D-E608-6DA2-D4F924D8E458}"/>
                  </a:ext>
                </a:extLst>
              </p14:cNvPr>
              <p14:cNvContentPartPr/>
              <p14:nvPr/>
            </p14:nvContentPartPr>
            <p14:xfrm>
              <a:off x="2574006" y="3523012"/>
              <a:ext cx="400562" cy="256559"/>
            </p14:xfrm>
          </p:contentPart>
        </mc:Choice>
        <mc:Fallback xmlns="">
          <p:pic>
            <p:nvPicPr>
              <p:cNvPr id="32" name="Ink 31">
                <a:extLst>
                  <a:ext uri="{FF2B5EF4-FFF2-40B4-BE49-F238E27FC236}">
                    <a16:creationId xmlns:a16="http://schemas.microsoft.com/office/drawing/2014/main" id="{D44CFFAC-421D-E608-6DA2-D4F924D8E458}"/>
                  </a:ext>
                </a:extLst>
              </p:cNvPr>
              <p:cNvPicPr/>
              <p:nvPr/>
            </p:nvPicPr>
            <p:blipFill>
              <a:blip r:embed="rId33"/>
              <a:stretch>
                <a:fillRect/>
              </a:stretch>
            </p:blipFill>
            <p:spPr>
              <a:xfrm>
                <a:off x="2556027" y="3505046"/>
                <a:ext cx="436160" cy="292132"/>
              </a:xfrm>
              <a:prstGeom prst="rect">
                <a:avLst/>
              </a:prstGeom>
            </p:spPr>
          </p:pic>
        </mc:Fallback>
      </mc:AlternateContent>
      <p:pic>
        <p:nvPicPr>
          <p:cNvPr id="34" name="Picture 33" descr="A stack of papers with text&#10;&#10;Description automatically generated">
            <a:extLst>
              <a:ext uri="{FF2B5EF4-FFF2-40B4-BE49-F238E27FC236}">
                <a16:creationId xmlns:a16="http://schemas.microsoft.com/office/drawing/2014/main" id="{91449341-1191-7063-B53B-9FDF89FEA5B4}"/>
              </a:ext>
            </a:extLst>
          </p:cNvPr>
          <p:cNvPicPr>
            <a:picLocks noChangeAspect="1"/>
          </p:cNvPicPr>
          <p:nvPr/>
        </p:nvPicPr>
        <p:blipFill>
          <a:blip r:embed="rId34"/>
          <a:stretch>
            <a:fillRect/>
          </a:stretch>
        </p:blipFill>
        <p:spPr>
          <a:xfrm>
            <a:off x="2565503" y="3775424"/>
            <a:ext cx="1499384" cy="1088448"/>
          </a:xfrm>
          <a:prstGeom prst="rect">
            <a:avLst/>
          </a:prstGeom>
        </p:spPr>
      </p:pic>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FE39D47C-CDEE-D20A-8691-AF82E30F96EA}"/>
                  </a:ext>
                </a:extLst>
              </p14:cNvPr>
              <p14:cNvContentPartPr/>
              <p14:nvPr/>
            </p14:nvContentPartPr>
            <p14:xfrm>
              <a:off x="3384468" y="4938156"/>
              <a:ext cx="1404169" cy="819434"/>
            </p14:xfrm>
          </p:contentPart>
        </mc:Choice>
        <mc:Fallback xmlns="">
          <p:pic>
            <p:nvPicPr>
              <p:cNvPr id="35" name="Ink 34">
                <a:extLst>
                  <a:ext uri="{FF2B5EF4-FFF2-40B4-BE49-F238E27FC236}">
                    <a16:creationId xmlns:a16="http://schemas.microsoft.com/office/drawing/2014/main" id="{FE39D47C-CDEE-D20A-8691-AF82E30F96EA}"/>
                  </a:ext>
                </a:extLst>
              </p:cNvPr>
              <p:cNvPicPr/>
              <p:nvPr/>
            </p:nvPicPr>
            <p:blipFill>
              <a:blip r:embed="rId36"/>
              <a:stretch>
                <a:fillRect/>
              </a:stretch>
            </p:blipFill>
            <p:spPr>
              <a:xfrm>
                <a:off x="3366830" y="4920522"/>
                <a:ext cx="1439804" cy="85506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D6370518-5FD5-E853-C3C6-0FF1F940D0BE}"/>
                  </a:ext>
                </a:extLst>
              </p14:cNvPr>
              <p14:cNvContentPartPr/>
              <p14:nvPr/>
            </p14:nvContentPartPr>
            <p14:xfrm>
              <a:off x="4634072" y="5571506"/>
              <a:ext cx="304690" cy="370017"/>
            </p14:xfrm>
          </p:contentPart>
        </mc:Choice>
        <mc:Fallback xmlns="">
          <p:pic>
            <p:nvPicPr>
              <p:cNvPr id="36" name="Ink 35">
                <a:extLst>
                  <a:ext uri="{FF2B5EF4-FFF2-40B4-BE49-F238E27FC236}">
                    <a16:creationId xmlns:a16="http://schemas.microsoft.com/office/drawing/2014/main" id="{D6370518-5FD5-E853-C3C6-0FF1F940D0BE}"/>
                  </a:ext>
                </a:extLst>
              </p:cNvPr>
              <p:cNvPicPr/>
              <p:nvPr/>
            </p:nvPicPr>
            <p:blipFill>
              <a:blip r:embed="rId38"/>
              <a:stretch>
                <a:fillRect/>
              </a:stretch>
            </p:blipFill>
            <p:spPr>
              <a:xfrm>
                <a:off x="4616445" y="5553886"/>
                <a:ext cx="340303" cy="40561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7" name="Ink 36">
                <a:extLst>
                  <a:ext uri="{FF2B5EF4-FFF2-40B4-BE49-F238E27FC236}">
                    <a16:creationId xmlns:a16="http://schemas.microsoft.com/office/drawing/2014/main" id="{44B612E1-168A-3424-5075-072F89C92C01}"/>
                  </a:ext>
                </a:extLst>
              </p14:cNvPr>
              <p14:cNvContentPartPr/>
              <p14:nvPr/>
            </p14:nvContentPartPr>
            <p14:xfrm>
              <a:off x="3473532" y="1782120"/>
              <a:ext cx="325553" cy="117931"/>
            </p14:xfrm>
          </p:contentPart>
        </mc:Choice>
        <mc:Fallback xmlns="">
          <p:pic>
            <p:nvPicPr>
              <p:cNvPr id="37" name="Ink 36">
                <a:extLst>
                  <a:ext uri="{FF2B5EF4-FFF2-40B4-BE49-F238E27FC236}">
                    <a16:creationId xmlns:a16="http://schemas.microsoft.com/office/drawing/2014/main" id="{44B612E1-168A-3424-5075-072F89C92C01}"/>
                  </a:ext>
                </a:extLst>
              </p:cNvPr>
              <p:cNvPicPr/>
              <p:nvPr/>
            </p:nvPicPr>
            <p:blipFill>
              <a:blip r:embed="rId40"/>
              <a:stretch>
                <a:fillRect/>
              </a:stretch>
            </p:blipFill>
            <p:spPr>
              <a:xfrm>
                <a:off x="3455546" y="1764556"/>
                <a:ext cx="361166" cy="15341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 name="Ink 37">
                <a:extLst>
                  <a:ext uri="{FF2B5EF4-FFF2-40B4-BE49-F238E27FC236}">
                    <a16:creationId xmlns:a16="http://schemas.microsoft.com/office/drawing/2014/main" id="{FFBEFD67-EA1B-341E-8F27-5FD4BBD3A505}"/>
                  </a:ext>
                </a:extLst>
              </p14:cNvPr>
              <p14:cNvContentPartPr/>
              <p14:nvPr/>
            </p14:nvContentPartPr>
            <p14:xfrm>
              <a:off x="3381036" y="1791195"/>
              <a:ext cx="101778" cy="200352"/>
            </p14:xfrm>
          </p:contentPart>
        </mc:Choice>
        <mc:Fallback xmlns="">
          <p:pic>
            <p:nvPicPr>
              <p:cNvPr id="38" name="Ink 37">
                <a:extLst>
                  <a:ext uri="{FF2B5EF4-FFF2-40B4-BE49-F238E27FC236}">
                    <a16:creationId xmlns:a16="http://schemas.microsoft.com/office/drawing/2014/main" id="{FFBEFD67-EA1B-341E-8F27-5FD4BBD3A505}"/>
                  </a:ext>
                </a:extLst>
              </p:cNvPr>
              <p:cNvPicPr/>
              <p:nvPr/>
            </p:nvPicPr>
            <p:blipFill>
              <a:blip r:embed="rId42"/>
              <a:stretch>
                <a:fillRect/>
              </a:stretch>
            </p:blipFill>
            <p:spPr>
              <a:xfrm>
                <a:off x="3363476" y="1773601"/>
                <a:ext cx="137257" cy="23589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9" name="Ink 38">
                <a:extLst>
                  <a:ext uri="{FF2B5EF4-FFF2-40B4-BE49-F238E27FC236}">
                    <a16:creationId xmlns:a16="http://schemas.microsoft.com/office/drawing/2014/main" id="{E0D3C972-4DD5-2982-A890-63AE108D3E43}"/>
                  </a:ext>
                </a:extLst>
              </p14:cNvPr>
              <p14:cNvContentPartPr/>
              <p14:nvPr/>
            </p14:nvContentPartPr>
            <p14:xfrm>
              <a:off x="1437786" y="2097500"/>
              <a:ext cx="363304" cy="44738"/>
            </p14:xfrm>
          </p:contentPart>
        </mc:Choice>
        <mc:Fallback xmlns="">
          <p:pic>
            <p:nvPicPr>
              <p:cNvPr id="39" name="Ink 38">
                <a:extLst>
                  <a:ext uri="{FF2B5EF4-FFF2-40B4-BE49-F238E27FC236}">
                    <a16:creationId xmlns:a16="http://schemas.microsoft.com/office/drawing/2014/main" id="{E0D3C972-4DD5-2982-A890-63AE108D3E43}"/>
                  </a:ext>
                </a:extLst>
              </p:cNvPr>
              <p:cNvPicPr/>
              <p:nvPr/>
            </p:nvPicPr>
            <p:blipFill>
              <a:blip r:embed="rId44"/>
              <a:stretch>
                <a:fillRect/>
              </a:stretch>
            </p:blipFill>
            <p:spPr>
              <a:xfrm>
                <a:off x="1419801" y="2079963"/>
                <a:ext cx="398915" cy="8017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 name="Ink 39">
                <a:extLst>
                  <a:ext uri="{FF2B5EF4-FFF2-40B4-BE49-F238E27FC236}">
                    <a16:creationId xmlns:a16="http://schemas.microsoft.com/office/drawing/2014/main" id="{74EE1C31-0B58-EC39-D7C2-25FFF108798B}"/>
                  </a:ext>
                </a:extLst>
              </p14:cNvPr>
              <p14:cNvContentPartPr/>
              <p14:nvPr/>
            </p14:nvContentPartPr>
            <p14:xfrm>
              <a:off x="1742773" y="2028701"/>
              <a:ext cx="166686" cy="189215"/>
            </p14:xfrm>
          </p:contentPart>
        </mc:Choice>
        <mc:Fallback xmlns="">
          <p:pic>
            <p:nvPicPr>
              <p:cNvPr id="40" name="Ink 39">
                <a:extLst>
                  <a:ext uri="{FF2B5EF4-FFF2-40B4-BE49-F238E27FC236}">
                    <a16:creationId xmlns:a16="http://schemas.microsoft.com/office/drawing/2014/main" id="{74EE1C31-0B58-EC39-D7C2-25FFF108798B}"/>
                  </a:ext>
                </a:extLst>
              </p:cNvPr>
              <p:cNvPicPr/>
              <p:nvPr/>
            </p:nvPicPr>
            <p:blipFill>
              <a:blip r:embed="rId46"/>
              <a:stretch>
                <a:fillRect/>
              </a:stretch>
            </p:blipFill>
            <p:spPr>
              <a:xfrm>
                <a:off x="1725170" y="2011108"/>
                <a:ext cx="202250" cy="224760"/>
              </a:xfrm>
              <a:prstGeom prst="rect">
                <a:avLst/>
              </a:prstGeom>
            </p:spPr>
          </p:pic>
        </mc:Fallback>
      </mc:AlternateContent>
      <p:sp>
        <p:nvSpPr>
          <p:cNvPr id="41" name="TextBox 40">
            <a:extLst>
              <a:ext uri="{FF2B5EF4-FFF2-40B4-BE49-F238E27FC236}">
                <a16:creationId xmlns:a16="http://schemas.microsoft.com/office/drawing/2014/main" id="{028E82C2-C2F5-0C01-916A-1C71927D7110}"/>
              </a:ext>
            </a:extLst>
          </p:cNvPr>
          <p:cNvSpPr txBox="1"/>
          <p:nvPr/>
        </p:nvSpPr>
        <p:spPr>
          <a:xfrm rot="18960000">
            <a:off x="6986650" y="3836396"/>
            <a:ext cx="189015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a:latin typeface="Comic Sans MS"/>
                <a:ea typeface="Calibri"/>
                <a:cs typeface="Calibri"/>
              </a:rPr>
              <a:t>Crawl Data </a:t>
            </a:r>
            <a:endParaRPr lang="en-US" sz="2100" dirty="0">
              <a:latin typeface="Comic Sans MS"/>
            </a:endParaRPr>
          </a:p>
        </p:txBody>
      </p:sp>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7AD5BE92-5D43-54F1-96E9-6AB07380C07B}"/>
                  </a:ext>
                </a:extLst>
              </p14:cNvPr>
              <p14:cNvContentPartPr/>
              <p14:nvPr/>
            </p14:nvContentPartPr>
            <p14:xfrm>
              <a:off x="7808026" y="4552207"/>
              <a:ext cx="9896" cy="9896"/>
            </p14:xfrm>
          </p:contentPart>
        </mc:Choice>
        <mc:Fallback xmlns="">
          <p:pic>
            <p:nvPicPr>
              <p:cNvPr id="42" name="Ink 41">
                <a:extLst>
                  <a:ext uri="{FF2B5EF4-FFF2-40B4-BE49-F238E27FC236}">
                    <a16:creationId xmlns:a16="http://schemas.microsoft.com/office/drawing/2014/main" id="{7AD5BE92-5D43-54F1-96E9-6AB07380C07B}"/>
                  </a:ext>
                </a:extLst>
              </p:cNvPr>
              <p:cNvPicPr/>
              <p:nvPr/>
            </p:nvPicPr>
            <p:blipFill>
              <a:blip r:embed="rId48"/>
              <a:stretch>
                <a:fillRect/>
              </a:stretch>
            </p:blipFill>
            <p:spPr>
              <a:xfrm>
                <a:off x="7323122" y="4067303"/>
                <a:ext cx="989600" cy="989600"/>
              </a:xfrm>
              <a:prstGeom prst="rect">
                <a:avLst/>
              </a:prstGeom>
            </p:spPr>
          </p:pic>
        </mc:Fallback>
      </mc:AlternateContent>
      <p:sp>
        <p:nvSpPr>
          <p:cNvPr id="43" name="TextBox 42">
            <a:extLst>
              <a:ext uri="{FF2B5EF4-FFF2-40B4-BE49-F238E27FC236}">
                <a16:creationId xmlns:a16="http://schemas.microsoft.com/office/drawing/2014/main" id="{D31E0AD7-6588-5889-FBA1-57A45D3E7E1F}"/>
              </a:ext>
            </a:extLst>
          </p:cNvPr>
          <p:cNvSpPr txBox="1"/>
          <p:nvPr/>
        </p:nvSpPr>
        <p:spPr>
          <a:xfrm>
            <a:off x="3850267" y="1425039"/>
            <a:ext cx="16201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mn-lt"/>
                <a:cs typeface="+mn-lt"/>
              </a:rPr>
              <a:t>2 students</a:t>
            </a:r>
            <a:endParaRPr lang="en-US" dirty="0">
              <a:latin typeface="Comic Sans MS"/>
            </a:endParaRPr>
          </a:p>
        </p:txBody>
      </p:sp>
      <p:sp>
        <p:nvSpPr>
          <p:cNvPr id="44" name="TextBox 43">
            <a:extLst>
              <a:ext uri="{FF2B5EF4-FFF2-40B4-BE49-F238E27FC236}">
                <a16:creationId xmlns:a16="http://schemas.microsoft.com/office/drawing/2014/main" id="{291051B7-DEA2-AC6A-5D37-8BCAECAB14BE}"/>
              </a:ext>
            </a:extLst>
          </p:cNvPr>
          <p:cNvSpPr txBox="1"/>
          <p:nvPr/>
        </p:nvSpPr>
        <p:spPr>
          <a:xfrm>
            <a:off x="425532" y="1900052"/>
            <a:ext cx="1197427" cy="9332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mn-lt"/>
                <a:cs typeface="+mn-lt"/>
              </a:rPr>
              <a:t>Korean language major</a:t>
            </a:r>
            <a:endParaRPr lang="en-US" dirty="0">
              <a:latin typeface="Comic Sans MS"/>
            </a:endParaRPr>
          </a:p>
        </p:txBody>
      </p:sp>
      <p:sp>
        <p:nvSpPr>
          <p:cNvPr id="45" name="TextBox 44">
            <a:extLst>
              <a:ext uri="{FF2B5EF4-FFF2-40B4-BE49-F238E27FC236}">
                <a16:creationId xmlns:a16="http://schemas.microsoft.com/office/drawing/2014/main" id="{916A9964-FCB1-700B-4DD8-621044C69A1B}"/>
              </a:ext>
            </a:extLst>
          </p:cNvPr>
          <p:cNvSpPr txBox="1"/>
          <p:nvPr/>
        </p:nvSpPr>
        <p:spPr>
          <a:xfrm rot="3300000">
            <a:off x="2216727" y="3184957"/>
            <a:ext cx="1058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Read </a:t>
            </a:r>
            <a:endParaRPr lang="en-US" dirty="0"/>
          </a:p>
        </p:txBody>
      </p:sp>
      <p:sp>
        <p:nvSpPr>
          <p:cNvPr id="46" name="TextBox 45">
            <a:extLst>
              <a:ext uri="{FF2B5EF4-FFF2-40B4-BE49-F238E27FC236}">
                <a16:creationId xmlns:a16="http://schemas.microsoft.com/office/drawing/2014/main" id="{F52DC894-1472-8CE0-D6C0-E570EB1DAE0F}"/>
              </a:ext>
            </a:extLst>
          </p:cNvPr>
          <p:cNvSpPr txBox="1"/>
          <p:nvPr/>
        </p:nvSpPr>
        <p:spPr>
          <a:xfrm rot="1920000">
            <a:off x="3622010" y="5074610"/>
            <a:ext cx="12370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Translate  </a:t>
            </a:r>
            <a:endParaRPr lang="en-US" dirty="0"/>
          </a:p>
        </p:txBody>
      </p:sp>
    </p:spTree>
    <p:extLst>
      <p:ext uri="{BB962C8B-B14F-4D97-AF65-F5344CB8AC3E}">
        <p14:creationId xmlns:p14="http://schemas.microsoft.com/office/powerpoint/2010/main" val="290425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Data  Preprocessing </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716769"/>
            <a:ext cx="10515600" cy="4351338"/>
          </a:xfrm>
        </p:spPr>
        <p:txBody>
          <a:bodyPr vert="horz" lIns="91440" tIns="45720" rIns="91440" bIns="45720" rtlCol="0" anchor="t">
            <a:normAutofit/>
          </a:bodyPr>
          <a:lstStyle/>
          <a:p>
            <a:r>
              <a:rPr lang="en-US" dirty="0">
                <a:ea typeface="+mn-lt"/>
                <a:cs typeface="+mn-lt"/>
              </a:rPr>
              <a:t>There is not much need to process at this stage because the data is quite clean.</a:t>
            </a:r>
            <a:endParaRPr lang="en-US" dirty="0">
              <a:ea typeface="Calibri"/>
              <a:cs typeface="Calibri"/>
            </a:endParaRPr>
          </a:p>
          <a:p>
            <a:endParaRPr lang="en-US"/>
          </a:p>
          <a:p>
            <a:r>
              <a:rPr lang="en-US" dirty="0">
                <a:ea typeface="+mn-lt"/>
                <a:cs typeface="+mn-lt"/>
              </a:rPr>
              <a:t>Simple steps will be done using regex.</a:t>
            </a:r>
            <a:endParaRPr lang="en-US" dirty="0"/>
          </a:p>
        </p:txBody>
      </p:sp>
    </p:spTree>
    <p:extLst>
      <p:ext uri="{BB962C8B-B14F-4D97-AF65-F5344CB8AC3E}">
        <p14:creationId xmlns:p14="http://schemas.microsoft.com/office/powerpoint/2010/main" val="326448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sz="4400">
                <a:latin typeface="Calibri Light"/>
              </a:rPr>
              <a:t>Data collect </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499055"/>
            <a:ext cx="10515600" cy="4113831"/>
          </a:xfrm>
        </p:spPr>
        <p:txBody>
          <a:bodyPr vert="horz" lIns="91440" tIns="45720" rIns="91440" bIns="45720" rtlCol="0" anchor="t">
            <a:normAutofit fontScale="92500"/>
          </a:bodyPr>
          <a:lstStyle/>
          <a:p>
            <a:r>
              <a:rPr lang="en-US" dirty="0">
                <a:ea typeface="+mn-lt"/>
                <a:cs typeface="+mn-lt"/>
              </a:rPr>
              <a:t>Our plan is to collect 13,722 data pairs of Korean-Vietnamese sentences</a:t>
            </a:r>
          </a:p>
          <a:p>
            <a:endParaRPr lang="en-US" dirty="0">
              <a:ea typeface="Calibri"/>
              <a:cs typeface="Calibri"/>
            </a:endParaRPr>
          </a:p>
          <a:p>
            <a:r>
              <a:rPr lang="en-US" dirty="0">
                <a:ea typeface="+mn-lt"/>
                <a:cs typeface="+mn-lt"/>
              </a:rPr>
              <a:t>3650 data were crawled from 'Naver</a:t>
            </a:r>
            <a:r>
              <a:rPr lang="en-US" altLang="ko-KR" dirty="0">
                <a:ea typeface="+mn-lt"/>
                <a:cs typeface="+mn-lt"/>
              </a:rPr>
              <a:t> </a:t>
            </a:r>
            <a:r>
              <a:rPr lang="ko-KR" altLang="en-US" dirty="0">
                <a:ea typeface="+mn-lt"/>
                <a:cs typeface="+mn-lt"/>
              </a:rPr>
              <a:t>오늘의</a:t>
            </a:r>
            <a:r>
              <a:rPr lang="en-US" altLang="ko-KR" dirty="0">
                <a:ea typeface="+mn-lt"/>
                <a:cs typeface="+mn-lt"/>
              </a:rPr>
              <a:t> </a:t>
            </a:r>
            <a:r>
              <a:rPr lang="ko-KR" altLang="en-US" dirty="0">
                <a:ea typeface="+mn-lt"/>
                <a:cs typeface="+mn-lt"/>
              </a:rPr>
              <a:t>영어</a:t>
            </a:r>
            <a:r>
              <a:rPr lang="en-US" altLang="ko-KR" dirty="0">
                <a:ea typeface="+mn-lt"/>
                <a:cs typeface="+mn-lt"/>
              </a:rPr>
              <a:t> </a:t>
            </a:r>
            <a:r>
              <a:rPr lang="ko-KR" altLang="en-US" dirty="0">
                <a:ea typeface="+mn-lt"/>
                <a:cs typeface="+mn-lt"/>
              </a:rPr>
              <a:t>회화</a:t>
            </a:r>
            <a:r>
              <a:rPr lang="en-US" dirty="0">
                <a:ea typeface="+mn-lt"/>
                <a:cs typeface="+mn-lt"/>
              </a:rPr>
              <a:t>'</a:t>
            </a:r>
            <a:r>
              <a:rPr lang="en-US" altLang="ko-KR" dirty="0">
                <a:ea typeface="+mn-lt"/>
                <a:cs typeface="+mn-lt"/>
              </a:rPr>
              <a:t> from 2017/12/31~2023/08/31</a:t>
            </a:r>
            <a:r>
              <a:rPr lang="en-US" dirty="0">
                <a:ea typeface="+mn-lt"/>
                <a:cs typeface="+mn-lt"/>
              </a:rPr>
              <a:t>, this is a proven data source of very good quality and extremely clean.</a:t>
            </a:r>
          </a:p>
          <a:p>
            <a:r>
              <a:rPr lang="en-US" dirty="0">
                <a:ea typeface="+mn-lt"/>
                <a:cs typeface="+mn-lt"/>
              </a:rPr>
              <a:t>4725 data focus on vocabulary that appears in </a:t>
            </a:r>
            <a:r>
              <a:rPr lang="en-US" err="1">
                <a:ea typeface="+mn-lt"/>
                <a:cs typeface="+mn-lt"/>
              </a:rPr>
              <a:t>Topik</a:t>
            </a:r>
            <a:r>
              <a:rPr lang="en-US" dirty="0">
                <a:ea typeface="+mn-lt"/>
                <a:cs typeface="+mn-lt"/>
              </a:rPr>
              <a:t> exam </a:t>
            </a:r>
            <a:r>
              <a:rPr lang="en-US">
                <a:ea typeface="+mn-lt"/>
                <a:cs typeface="+mn-lt"/>
              </a:rPr>
              <a:t>questions.</a:t>
            </a:r>
            <a:endParaRPr lang="en-US" dirty="0">
              <a:ea typeface="+mn-lt"/>
              <a:cs typeface="+mn-lt"/>
            </a:endParaRPr>
          </a:p>
          <a:p>
            <a:r>
              <a:rPr lang="en-US" dirty="0">
                <a:ea typeface="+mn-lt"/>
                <a:cs typeface="+mn-lt"/>
              </a:rPr>
              <a:t>2004 data focus on gramma that  appears in daily </a:t>
            </a:r>
            <a:r>
              <a:rPr lang="en-US" dirty="0" err="1">
                <a:ea typeface="+mn-lt"/>
                <a:cs typeface="+mn-lt"/>
              </a:rPr>
              <a:t>korean</a:t>
            </a:r>
            <a:r>
              <a:rPr lang="en-US" dirty="0">
                <a:ea typeface="+mn-lt"/>
                <a:cs typeface="+mn-lt"/>
              </a:rPr>
              <a:t> language.</a:t>
            </a:r>
          </a:p>
          <a:p>
            <a:r>
              <a:rPr lang="en-US" dirty="0">
                <a:ea typeface="+mn-lt"/>
                <a:cs typeface="+mn-lt"/>
              </a:rPr>
              <a:t>The remaining 3343 data were taken from all published exam questions and translated by me and 2 students majoring in Korean language.  </a:t>
            </a:r>
            <a:endParaRPr lang="en-US">
              <a:ea typeface="Calibri"/>
              <a:cs typeface="Calibri"/>
            </a:endParaRPr>
          </a:p>
        </p:txBody>
      </p:sp>
    </p:spTree>
    <p:extLst>
      <p:ext uri="{BB962C8B-B14F-4D97-AF65-F5344CB8AC3E}">
        <p14:creationId xmlns:p14="http://schemas.microsoft.com/office/powerpoint/2010/main" val="70819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err="1">
                <a:latin typeface="Comic Sans MS"/>
                <a:ea typeface="Calibri Light"/>
                <a:cs typeface="Calibri Light"/>
              </a:rPr>
              <a:t>Pretrain&amp;Finetune</a:t>
            </a:r>
            <a:endParaRPr lang="en-US" dirty="0" err="1">
              <a:latin typeface="Comic Sans M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descr="A black background with blue text&#10;&#10;Description automatically generated">
            <a:extLst>
              <a:ext uri="{FF2B5EF4-FFF2-40B4-BE49-F238E27FC236}">
                <a16:creationId xmlns:a16="http://schemas.microsoft.com/office/drawing/2014/main" id="{BB65C518-E515-4020-9634-6D4FDE2E1D39}"/>
              </a:ext>
            </a:extLst>
          </p:cNvPr>
          <p:cNvPicPr>
            <a:picLocks noChangeAspect="1"/>
          </p:cNvPicPr>
          <p:nvPr/>
        </p:nvPicPr>
        <p:blipFill>
          <a:blip r:embed="rId2"/>
          <a:stretch>
            <a:fillRect/>
          </a:stretch>
        </p:blipFill>
        <p:spPr>
          <a:xfrm>
            <a:off x="857868" y="1567415"/>
            <a:ext cx="3673433" cy="1359237"/>
          </a:xfrm>
          <a:prstGeom prst="rect">
            <a:avLst/>
          </a:prstGeom>
        </p:spPr>
      </p:pic>
      <p:sp>
        <p:nvSpPr>
          <p:cNvPr id="4" name="TextBox 3">
            <a:extLst>
              <a:ext uri="{FF2B5EF4-FFF2-40B4-BE49-F238E27FC236}">
                <a16:creationId xmlns:a16="http://schemas.microsoft.com/office/drawing/2014/main" id="{1991FDBA-AC1D-72D8-0680-63259E2F7436}"/>
              </a:ext>
            </a:extLst>
          </p:cNvPr>
          <p:cNvSpPr txBox="1"/>
          <p:nvPr/>
        </p:nvSpPr>
        <p:spPr>
          <a:xfrm>
            <a:off x="1114425" y="2981325"/>
            <a:ext cx="1022985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After research, we decided to use the model </a:t>
            </a:r>
            <a:r>
              <a:rPr lang="en-US" sz="2000" err="1">
                <a:ea typeface="+mn-lt"/>
                <a:cs typeface="+mn-lt"/>
              </a:rPr>
              <a:t>facebook</a:t>
            </a:r>
            <a:r>
              <a:rPr lang="en-US" sz="2000" dirty="0">
                <a:ea typeface="+mn-lt"/>
                <a:cs typeface="+mn-lt"/>
              </a:rPr>
              <a:t>/m2m100_418M which is provided by </a:t>
            </a:r>
            <a:r>
              <a:rPr lang="en-US" sz="2000" err="1">
                <a:ea typeface="+mn-lt"/>
                <a:cs typeface="+mn-lt"/>
              </a:rPr>
              <a:t>facebook</a:t>
            </a:r>
            <a:r>
              <a:rPr lang="en-US" sz="2000" dirty="0">
                <a:ea typeface="+mn-lt"/>
                <a:cs typeface="+mn-lt"/>
              </a:rPr>
              <a:t> and can be loaded directly on Hugging Face.</a:t>
            </a:r>
          </a:p>
          <a:p>
            <a:endParaRPr lang="en-US" sz="2000" dirty="0">
              <a:cs typeface="Calibri"/>
            </a:endParaRPr>
          </a:p>
          <a:p>
            <a:r>
              <a:rPr lang="en-US" sz="2000" dirty="0">
                <a:ea typeface="+mn-lt"/>
                <a:cs typeface="+mn-lt"/>
              </a:rPr>
              <a:t>We decided to use this model because it fits our goals and especially with the problem we encountered of low resources.</a:t>
            </a:r>
            <a:endParaRPr lang="en-US" sz="2000" dirty="0">
              <a:cs typeface="Calibri"/>
            </a:endParaRPr>
          </a:p>
          <a:p>
            <a:endParaRPr lang="en-US" sz="2000" dirty="0">
              <a:cs typeface="Calibri"/>
            </a:endParaRPr>
          </a:p>
          <a:p>
            <a:r>
              <a:rPr lang="en-US" sz="2000" dirty="0">
                <a:ea typeface="+mn-lt"/>
                <a:cs typeface="+mn-lt"/>
              </a:rPr>
              <a:t>Some other reasons for us to choose model m2m100_418M is because after my model has a relatively light output of about 1.8gb and the results are better than other models like </a:t>
            </a:r>
            <a:r>
              <a:rPr lang="en-US" sz="2000" dirty="0" err="1">
                <a:ea typeface="+mn-lt"/>
                <a:cs typeface="+mn-lt"/>
              </a:rPr>
              <a:t>bart</a:t>
            </a:r>
            <a:r>
              <a:rPr lang="en-US" sz="2000" dirty="0">
                <a:ea typeface="+mn-lt"/>
                <a:cs typeface="+mn-lt"/>
              </a:rPr>
              <a:t>, mt5 and so on.</a:t>
            </a:r>
            <a:endParaRPr lang="en-US" dirty="0"/>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03233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latin typeface="Comic Sans MS"/>
                <a:ea typeface="Calibri Light"/>
                <a:cs typeface="Calibri Light"/>
              </a:rPr>
              <a:t>Evaluate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A stack of papers with text&#10;&#10;Description automatically generated">
            <a:extLst>
              <a:ext uri="{FF2B5EF4-FFF2-40B4-BE49-F238E27FC236}">
                <a16:creationId xmlns:a16="http://schemas.microsoft.com/office/drawing/2014/main" id="{42AAF35F-799D-AB5D-429B-2C2150AF91D3}"/>
              </a:ext>
            </a:extLst>
          </p:cNvPr>
          <p:cNvPicPr>
            <a:picLocks noChangeAspect="1"/>
          </p:cNvPicPr>
          <p:nvPr/>
        </p:nvPicPr>
        <p:blipFill>
          <a:blip r:embed="rId2"/>
          <a:stretch>
            <a:fillRect/>
          </a:stretch>
        </p:blipFill>
        <p:spPr>
          <a:xfrm>
            <a:off x="1407659" y="1568593"/>
            <a:ext cx="2192111" cy="160304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DD056FE-2CC1-EA8F-70CF-BB8589188FD6}"/>
                  </a:ext>
                </a:extLst>
              </p14:cNvPr>
              <p14:cNvContentPartPr/>
              <p14:nvPr/>
            </p14:nvContentPartPr>
            <p14:xfrm>
              <a:off x="2502869" y="3433948"/>
              <a:ext cx="31426" cy="660442"/>
            </p14:xfrm>
          </p:contentPart>
        </mc:Choice>
        <mc:Fallback xmlns="">
          <p:pic>
            <p:nvPicPr>
              <p:cNvPr id="6" name="Ink 5">
                <a:extLst>
                  <a:ext uri="{FF2B5EF4-FFF2-40B4-BE49-F238E27FC236}">
                    <a16:creationId xmlns:a16="http://schemas.microsoft.com/office/drawing/2014/main" id="{DDD056FE-2CC1-EA8F-70CF-BB8589188FD6}"/>
                  </a:ext>
                </a:extLst>
              </p:cNvPr>
              <p:cNvPicPr/>
              <p:nvPr/>
            </p:nvPicPr>
            <p:blipFill>
              <a:blip r:embed="rId4"/>
              <a:stretch>
                <a:fillRect/>
              </a:stretch>
            </p:blipFill>
            <p:spPr>
              <a:xfrm>
                <a:off x="2485370" y="3416322"/>
                <a:ext cx="66780" cy="69605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0135C8-308A-97A7-56C9-3E0839DDD32B}"/>
                  </a:ext>
                </a:extLst>
              </p14:cNvPr>
              <p14:cNvContentPartPr/>
              <p14:nvPr/>
            </p14:nvContentPartPr>
            <p14:xfrm>
              <a:off x="2246415" y="3670784"/>
              <a:ext cx="631217" cy="50150"/>
            </p14:xfrm>
          </p:contentPart>
        </mc:Choice>
        <mc:Fallback xmlns="">
          <p:pic>
            <p:nvPicPr>
              <p:cNvPr id="7" name="Ink 6">
                <a:extLst>
                  <a:ext uri="{FF2B5EF4-FFF2-40B4-BE49-F238E27FC236}">
                    <a16:creationId xmlns:a16="http://schemas.microsoft.com/office/drawing/2014/main" id="{830135C8-308A-97A7-56C9-3E0839DDD32B}"/>
                  </a:ext>
                </a:extLst>
              </p:cNvPr>
              <p:cNvPicPr/>
              <p:nvPr/>
            </p:nvPicPr>
            <p:blipFill>
              <a:blip r:embed="rId6"/>
              <a:stretch>
                <a:fillRect/>
              </a:stretch>
            </p:blipFill>
            <p:spPr>
              <a:xfrm>
                <a:off x="2228421" y="3652873"/>
                <a:ext cx="666844" cy="85613"/>
              </a:xfrm>
              <a:prstGeom prst="rect">
                <a:avLst/>
              </a:prstGeom>
            </p:spPr>
          </p:pic>
        </mc:Fallback>
      </mc:AlternateContent>
      <p:sp>
        <p:nvSpPr>
          <p:cNvPr id="9" name="TextBox 8">
            <a:extLst>
              <a:ext uri="{FF2B5EF4-FFF2-40B4-BE49-F238E27FC236}">
                <a16:creationId xmlns:a16="http://schemas.microsoft.com/office/drawing/2014/main" id="{68291E37-7B94-F7AB-5363-F675B47BE067}"/>
              </a:ext>
            </a:extLst>
          </p:cNvPr>
          <p:cNvSpPr txBox="1"/>
          <p:nvPr/>
        </p:nvSpPr>
        <p:spPr>
          <a:xfrm>
            <a:off x="1405246" y="4265219"/>
            <a:ext cx="27610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Calibri"/>
                <a:cs typeface="Calibri"/>
              </a:rPr>
              <a:t>1000 pairs of sentences</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D65C976-B40C-A871-AE7B-4F8FC91D1C6A}"/>
                  </a:ext>
                </a:extLst>
              </p14:cNvPr>
              <p14:cNvContentPartPr/>
              <p14:nvPr/>
            </p14:nvContentPartPr>
            <p14:xfrm>
              <a:off x="1126670" y="1482747"/>
              <a:ext cx="3091039" cy="3643704"/>
            </p14:xfrm>
          </p:contentPart>
        </mc:Choice>
        <mc:Fallback xmlns="">
          <p:pic>
            <p:nvPicPr>
              <p:cNvPr id="13" name="Ink 12">
                <a:extLst>
                  <a:ext uri="{FF2B5EF4-FFF2-40B4-BE49-F238E27FC236}">
                    <a16:creationId xmlns:a16="http://schemas.microsoft.com/office/drawing/2014/main" id="{6D65C976-B40C-A871-AE7B-4F8FC91D1C6A}"/>
                  </a:ext>
                </a:extLst>
              </p:cNvPr>
              <p:cNvPicPr/>
              <p:nvPr/>
            </p:nvPicPr>
            <p:blipFill>
              <a:blip r:embed="rId8"/>
              <a:stretch>
                <a:fillRect/>
              </a:stretch>
            </p:blipFill>
            <p:spPr>
              <a:xfrm>
                <a:off x="1109032" y="1464748"/>
                <a:ext cx="3126676" cy="367934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849810DC-DC1B-1085-FB45-FBFFE1B78A59}"/>
                  </a:ext>
                </a:extLst>
              </p14:cNvPr>
              <p14:cNvContentPartPr/>
              <p14:nvPr/>
            </p14:nvContentPartPr>
            <p14:xfrm>
              <a:off x="4077195" y="3156683"/>
              <a:ext cx="3423640" cy="99134"/>
            </p14:xfrm>
          </p:contentPart>
        </mc:Choice>
        <mc:Fallback xmlns="">
          <p:pic>
            <p:nvPicPr>
              <p:cNvPr id="14" name="Ink 13">
                <a:extLst>
                  <a:ext uri="{FF2B5EF4-FFF2-40B4-BE49-F238E27FC236}">
                    <a16:creationId xmlns:a16="http://schemas.microsoft.com/office/drawing/2014/main" id="{849810DC-DC1B-1085-FB45-FBFFE1B78A59}"/>
                  </a:ext>
                </a:extLst>
              </p:cNvPr>
              <p:cNvPicPr/>
              <p:nvPr/>
            </p:nvPicPr>
            <p:blipFill>
              <a:blip r:embed="rId10"/>
              <a:stretch>
                <a:fillRect/>
              </a:stretch>
            </p:blipFill>
            <p:spPr>
              <a:xfrm>
                <a:off x="4059197" y="3139083"/>
                <a:ext cx="3459277" cy="13469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5402AC62-1024-75DA-16EE-5DA8E17E188F}"/>
                  </a:ext>
                </a:extLst>
              </p14:cNvPr>
              <p14:cNvContentPartPr/>
              <p14:nvPr/>
            </p14:nvContentPartPr>
            <p14:xfrm>
              <a:off x="7491350" y="2306820"/>
              <a:ext cx="877395" cy="850036"/>
            </p14:xfrm>
          </p:contentPart>
        </mc:Choice>
        <mc:Fallback xmlns="">
          <p:pic>
            <p:nvPicPr>
              <p:cNvPr id="15" name="Ink 14">
                <a:extLst>
                  <a:ext uri="{FF2B5EF4-FFF2-40B4-BE49-F238E27FC236}">
                    <a16:creationId xmlns:a16="http://schemas.microsoft.com/office/drawing/2014/main" id="{5402AC62-1024-75DA-16EE-5DA8E17E188F}"/>
                  </a:ext>
                </a:extLst>
              </p:cNvPr>
              <p:cNvPicPr/>
              <p:nvPr/>
            </p:nvPicPr>
            <p:blipFill>
              <a:blip r:embed="rId12"/>
              <a:stretch>
                <a:fillRect/>
              </a:stretch>
            </p:blipFill>
            <p:spPr>
              <a:xfrm>
                <a:off x="7473356" y="2288826"/>
                <a:ext cx="913023" cy="88566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2D649C65-2C40-759A-92C6-E2BF1E1CBC81}"/>
                  </a:ext>
                </a:extLst>
              </p14:cNvPr>
              <p14:cNvContentPartPr/>
              <p14:nvPr/>
            </p14:nvContentPartPr>
            <p14:xfrm>
              <a:off x="8095013" y="2266208"/>
              <a:ext cx="328552" cy="345300"/>
            </p14:xfrm>
          </p:contentPart>
        </mc:Choice>
        <mc:Fallback xmlns="">
          <p:pic>
            <p:nvPicPr>
              <p:cNvPr id="16" name="Ink 15">
                <a:extLst>
                  <a:ext uri="{FF2B5EF4-FFF2-40B4-BE49-F238E27FC236}">
                    <a16:creationId xmlns:a16="http://schemas.microsoft.com/office/drawing/2014/main" id="{2D649C65-2C40-759A-92C6-E2BF1E1CBC81}"/>
                  </a:ext>
                </a:extLst>
              </p:cNvPr>
              <p:cNvPicPr/>
              <p:nvPr/>
            </p:nvPicPr>
            <p:blipFill>
              <a:blip r:embed="rId14"/>
              <a:stretch>
                <a:fillRect/>
              </a:stretch>
            </p:blipFill>
            <p:spPr>
              <a:xfrm>
                <a:off x="8077040" y="2248583"/>
                <a:ext cx="364139" cy="38090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00A319E0-B809-341F-C693-7BB2585BFE6A}"/>
                  </a:ext>
                </a:extLst>
              </p14:cNvPr>
              <p14:cNvContentPartPr/>
              <p14:nvPr/>
            </p14:nvContentPartPr>
            <p14:xfrm>
              <a:off x="7491350" y="3176649"/>
              <a:ext cx="602586" cy="889014"/>
            </p14:xfrm>
          </p:contentPart>
        </mc:Choice>
        <mc:Fallback xmlns="">
          <p:pic>
            <p:nvPicPr>
              <p:cNvPr id="17" name="Ink 16">
                <a:extLst>
                  <a:ext uri="{FF2B5EF4-FFF2-40B4-BE49-F238E27FC236}">
                    <a16:creationId xmlns:a16="http://schemas.microsoft.com/office/drawing/2014/main" id="{00A319E0-B809-341F-C693-7BB2585BFE6A}"/>
                  </a:ext>
                </a:extLst>
              </p:cNvPr>
              <p:cNvPicPr/>
              <p:nvPr/>
            </p:nvPicPr>
            <p:blipFill>
              <a:blip r:embed="rId16"/>
              <a:stretch>
                <a:fillRect/>
              </a:stretch>
            </p:blipFill>
            <p:spPr>
              <a:xfrm>
                <a:off x="7473362" y="3158653"/>
                <a:ext cx="638202" cy="92464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26F24FC1-BB96-EDBA-8243-120DF5790FD1}"/>
                  </a:ext>
                </a:extLst>
              </p14:cNvPr>
              <p14:cNvContentPartPr/>
              <p14:nvPr/>
            </p14:nvContentPartPr>
            <p14:xfrm>
              <a:off x="7809787" y="3869376"/>
              <a:ext cx="385851" cy="299213"/>
            </p14:xfrm>
          </p:contentPart>
        </mc:Choice>
        <mc:Fallback xmlns="">
          <p:pic>
            <p:nvPicPr>
              <p:cNvPr id="18" name="Ink 17">
                <a:extLst>
                  <a:ext uri="{FF2B5EF4-FFF2-40B4-BE49-F238E27FC236}">
                    <a16:creationId xmlns:a16="http://schemas.microsoft.com/office/drawing/2014/main" id="{26F24FC1-BB96-EDBA-8243-120DF5790FD1}"/>
                  </a:ext>
                </a:extLst>
              </p:cNvPr>
              <p:cNvPicPr/>
              <p:nvPr/>
            </p:nvPicPr>
            <p:blipFill>
              <a:blip r:embed="rId18"/>
              <a:stretch>
                <a:fillRect/>
              </a:stretch>
            </p:blipFill>
            <p:spPr>
              <a:xfrm>
                <a:off x="7792167" y="3851394"/>
                <a:ext cx="421451" cy="33481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4206E85E-BAB4-6011-12FE-A9464C32FCD5}"/>
                  </a:ext>
                </a:extLst>
              </p14:cNvPr>
              <p14:cNvContentPartPr/>
              <p14:nvPr/>
            </p14:nvContentPartPr>
            <p14:xfrm>
              <a:off x="8449281" y="3759702"/>
              <a:ext cx="1071734" cy="1020777"/>
            </p14:xfrm>
          </p:contentPart>
        </mc:Choice>
        <mc:Fallback xmlns="">
          <p:pic>
            <p:nvPicPr>
              <p:cNvPr id="19" name="Ink 18">
                <a:extLst>
                  <a:ext uri="{FF2B5EF4-FFF2-40B4-BE49-F238E27FC236}">
                    <a16:creationId xmlns:a16="http://schemas.microsoft.com/office/drawing/2014/main" id="{4206E85E-BAB4-6011-12FE-A9464C32FCD5}"/>
                  </a:ext>
                </a:extLst>
              </p:cNvPr>
              <p:cNvPicPr/>
              <p:nvPr/>
            </p:nvPicPr>
            <p:blipFill>
              <a:blip r:embed="rId20"/>
              <a:stretch>
                <a:fillRect/>
              </a:stretch>
            </p:blipFill>
            <p:spPr>
              <a:xfrm>
                <a:off x="8431287" y="3742065"/>
                <a:ext cx="1107362" cy="105641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F6AA2F87-65D4-F303-0E47-6A2F48B4BAD0}"/>
                  </a:ext>
                </a:extLst>
              </p14:cNvPr>
              <p14:cNvContentPartPr/>
              <p14:nvPr/>
            </p14:nvContentPartPr>
            <p14:xfrm>
              <a:off x="8827324" y="4057402"/>
              <a:ext cx="9896" cy="77574"/>
            </p14:xfrm>
          </p:contentPart>
        </mc:Choice>
        <mc:Fallback xmlns="">
          <p:pic>
            <p:nvPicPr>
              <p:cNvPr id="20" name="Ink 19">
                <a:extLst>
                  <a:ext uri="{FF2B5EF4-FFF2-40B4-BE49-F238E27FC236}">
                    <a16:creationId xmlns:a16="http://schemas.microsoft.com/office/drawing/2014/main" id="{F6AA2F87-65D4-F303-0E47-6A2F48B4BAD0}"/>
                  </a:ext>
                </a:extLst>
              </p:cNvPr>
              <p:cNvPicPr/>
              <p:nvPr/>
            </p:nvPicPr>
            <p:blipFill>
              <a:blip r:embed="rId22"/>
              <a:stretch>
                <a:fillRect/>
              </a:stretch>
            </p:blipFill>
            <p:spPr>
              <a:xfrm>
                <a:off x="8786091" y="4039804"/>
                <a:ext cx="91538" cy="11312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E6C24D70-3574-8D12-B1AC-578024F567D0}"/>
                  </a:ext>
                </a:extLst>
              </p14:cNvPr>
              <p14:cNvContentPartPr/>
              <p14:nvPr/>
            </p14:nvContentPartPr>
            <p14:xfrm>
              <a:off x="9163792" y="4027714"/>
              <a:ext cx="9896" cy="87734"/>
            </p14:xfrm>
          </p:contentPart>
        </mc:Choice>
        <mc:Fallback xmlns="">
          <p:pic>
            <p:nvPicPr>
              <p:cNvPr id="21" name="Ink 20">
                <a:extLst>
                  <a:ext uri="{FF2B5EF4-FFF2-40B4-BE49-F238E27FC236}">
                    <a16:creationId xmlns:a16="http://schemas.microsoft.com/office/drawing/2014/main" id="{E6C24D70-3574-8D12-B1AC-578024F567D0}"/>
                  </a:ext>
                </a:extLst>
              </p:cNvPr>
              <p:cNvPicPr/>
              <p:nvPr/>
            </p:nvPicPr>
            <p:blipFill>
              <a:blip r:embed="rId24"/>
              <a:stretch>
                <a:fillRect/>
              </a:stretch>
            </p:blipFill>
            <p:spPr>
              <a:xfrm>
                <a:off x="8678888" y="4009809"/>
                <a:ext cx="989600" cy="12318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A8E0BE21-7379-A1E4-7760-EC1C1369D28C}"/>
                  </a:ext>
                </a:extLst>
              </p14:cNvPr>
              <p14:cNvContentPartPr/>
              <p14:nvPr/>
            </p14:nvContentPartPr>
            <p14:xfrm>
              <a:off x="8817428" y="4373271"/>
              <a:ext cx="516511" cy="139351"/>
            </p14:xfrm>
          </p:contentPart>
        </mc:Choice>
        <mc:Fallback xmlns="">
          <p:pic>
            <p:nvPicPr>
              <p:cNvPr id="22" name="Ink 21">
                <a:extLst>
                  <a:ext uri="{FF2B5EF4-FFF2-40B4-BE49-F238E27FC236}">
                    <a16:creationId xmlns:a16="http://schemas.microsoft.com/office/drawing/2014/main" id="{A8E0BE21-7379-A1E4-7760-EC1C1369D28C}"/>
                  </a:ext>
                </a:extLst>
              </p:cNvPr>
              <p:cNvPicPr/>
              <p:nvPr/>
            </p:nvPicPr>
            <p:blipFill>
              <a:blip r:embed="rId26"/>
              <a:stretch>
                <a:fillRect/>
              </a:stretch>
            </p:blipFill>
            <p:spPr>
              <a:xfrm>
                <a:off x="8799803" y="4355313"/>
                <a:ext cx="552120" cy="17490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28ABACBA-95F2-F056-9526-4ED3A905C5F5}"/>
                  </a:ext>
                </a:extLst>
              </p14:cNvPr>
              <p14:cNvContentPartPr/>
              <p14:nvPr/>
            </p14:nvContentPartPr>
            <p14:xfrm>
              <a:off x="8559340" y="1503503"/>
              <a:ext cx="1100179" cy="1189276"/>
            </p14:xfrm>
          </p:contentPart>
        </mc:Choice>
        <mc:Fallback xmlns="">
          <p:pic>
            <p:nvPicPr>
              <p:cNvPr id="24" name="Ink 23">
                <a:extLst>
                  <a:ext uri="{FF2B5EF4-FFF2-40B4-BE49-F238E27FC236}">
                    <a16:creationId xmlns:a16="http://schemas.microsoft.com/office/drawing/2014/main" id="{28ABACBA-95F2-F056-9526-4ED3A905C5F5}"/>
                  </a:ext>
                </a:extLst>
              </p:cNvPr>
              <p:cNvPicPr/>
              <p:nvPr/>
            </p:nvPicPr>
            <p:blipFill>
              <a:blip r:embed="rId28"/>
              <a:stretch>
                <a:fillRect/>
              </a:stretch>
            </p:blipFill>
            <p:spPr>
              <a:xfrm>
                <a:off x="8541705" y="1485871"/>
                <a:ext cx="1135808" cy="12249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D9F3D4F1-5C68-5AC4-734D-F05D6B0956FA}"/>
                  </a:ext>
                </a:extLst>
              </p14:cNvPr>
              <p14:cNvContentPartPr/>
              <p14:nvPr/>
            </p14:nvContentPartPr>
            <p14:xfrm>
              <a:off x="8896597" y="1820883"/>
              <a:ext cx="29600" cy="258430"/>
            </p14:xfrm>
          </p:contentPart>
        </mc:Choice>
        <mc:Fallback xmlns="">
          <p:pic>
            <p:nvPicPr>
              <p:cNvPr id="25" name="Ink 24">
                <a:extLst>
                  <a:ext uri="{FF2B5EF4-FFF2-40B4-BE49-F238E27FC236}">
                    <a16:creationId xmlns:a16="http://schemas.microsoft.com/office/drawing/2014/main" id="{D9F3D4F1-5C68-5AC4-734D-F05D6B0956FA}"/>
                  </a:ext>
                </a:extLst>
              </p:cNvPr>
              <p:cNvPicPr/>
              <p:nvPr/>
            </p:nvPicPr>
            <p:blipFill>
              <a:blip r:embed="rId30"/>
              <a:stretch>
                <a:fillRect/>
              </a:stretch>
            </p:blipFill>
            <p:spPr>
              <a:xfrm>
                <a:off x="8878766" y="1802912"/>
                <a:ext cx="64906" cy="29401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D5AC2F66-91FB-FF41-F02C-DC26C68B297E}"/>
                  </a:ext>
                </a:extLst>
              </p14:cNvPr>
              <p14:cNvContentPartPr/>
              <p14:nvPr/>
            </p14:nvContentPartPr>
            <p14:xfrm>
              <a:off x="9203376" y="1791194"/>
              <a:ext cx="40403" cy="246295"/>
            </p14:xfrm>
          </p:contentPart>
        </mc:Choice>
        <mc:Fallback xmlns="">
          <p:pic>
            <p:nvPicPr>
              <p:cNvPr id="26" name="Ink 25">
                <a:extLst>
                  <a:ext uri="{FF2B5EF4-FFF2-40B4-BE49-F238E27FC236}">
                    <a16:creationId xmlns:a16="http://schemas.microsoft.com/office/drawing/2014/main" id="{D5AC2F66-91FB-FF41-F02C-DC26C68B297E}"/>
                  </a:ext>
                </a:extLst>
              </p:cNvPr>
              <p:cNvPicPr/>
              <p:nvPr/>
            </p:nvPicPr>
            <p:blipFill>
              <a:blip r:embed="rId32"/>
              <a:stretch>
                <a:fillRect/>
              </a:stretch>
            </p:blipFill>
            <p:spPr>
              <a:xfrm>
                <a:off x="9185856" y="1773576"/>
                <a:ext cx="75800" cy="28189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59239364-5EBE-7590-99A8-8694C223085C}"/>
                  </a:ext>
                </a:extLst>
              </p14:cNvPr>
              <p14:cNvContentPartPr/>
              <p14:nvPr/>
            </p14:nvContentPartPr>
            <p14:xfrm>
              <a:off x="8847116" y="2004192"/>
              <a:ext cx="621301" cy="431071"/>
            </p14:xfrm>
          </p:contentPart>
        </mc:Choice>
        <mc:Fallback xmlns="">
          <p:pic>
            <p:nvPicPr>
              <p:cNvPr id="27" name="Ink 26">
                <a:extLst>
                  <a:ext uri="{FF2B5EF4-FFF2-40B4-BE49-F238E27FC236}">
                    <a16:creationId xmlns:a16="http://schemas.microsoft.com/office/drawing/2014/main" id="{59239364-5EBE-7590-99A8-8694C223085C}"/>
                  </a:ext>
                </a:extLst>
              </p:cNvPr>
              <p:cNvPicPr/>
              <p:nvPr/>
            </p:nvPicPr>
            <p:blipFill>
              <a:blip r:embed="rId34"/>
              <a:stretch>
                <a:fillRect/>
              </a:stretch>
            </p:blipFill>
            <p:spPr>
              <a:xfrm>
                <a:off x="8829128" y="1986201"/>
                <a:ext cx="656917" cy="466694"/>
              </a:xfrm>
              <a:prstGeom prst="rect">
                <a:avLst/>
              </a:prstGeom>
            </p:spPr>
          </p:pic>
        </mc:Fallback>
      </mc:AlternateContent>
      <p:sp>
        <p:nvSpPr>
          <p:cNvPr id="28" name="TextBox 27">
            <a:extLst>
              <a:ext uri="{FF2B5EF4-FFF2-40B4-BE49-F238E27FC236}">
                <a16:creationId xmlns:a16="http://schemas.microsoft.com/office/drawing/2014/main" id="{AAAE9670-2F6C-32D0-25BF-0C16E5D99948}"/>
              </a:ext>
            </a:extLst>
          </p:cNvPr>
          <p:cNvSpPr txBox="1"/>
          <p:nvPr/>
        </p:nvSpPr>
        <p:spPr>
          <a:xfrm>
            <a:off x="4918363" y="2840181"/>
            <a:ext cx="1820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Calibri"/>
                <a:cs typeface="Calibri"/>
              </a:rPr>
              <a:t>Evaluate </a:t>
            </a:r>
            <a:endParaRPr lang="en-US" dirty="0">
              <a:latin typeface="Comic Sans MS"/>
            </a:endParaRPr>
          </a:p>
        </p:txBody>
      </p:sp>
    </p:spTree>
    <p:extLst>
      <p:ext uri="{BB962C8B-B14F-4D97-AF65-F5344CB8AC3E}">
        <p14:creationId xmlns:p14="http://schemas.microsoft.com/office/powerpoint/2010/main" val="246108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Evaluate</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716769"/>
            <a:ext cx="10515600" cy="4034663"/>
          </a:xfrm>
        </p:spPr>
        <p:txBody>
          <a:bodyPr vert="horz" lIns="91440" tIns="45720" rIns="91440" bIns="45720" rtlCol="0" anchor="t">
            <a:normAutofit/>
          </a:bodyPr>
          <a:lstStyle/>
          <a:p>
            <a:r>
              <a:rPr lang="en-US" sz="2400" dirty="0">
                <a:ea typeface="+mn-lt"/>
                <a:cs typeface="+mn-lt"/>
              </a:rPr>
              <a:t>We will evaluate the above dataset using the trained data and 1000 sentences from other sources such as </a:t>
            </a:r>
            <a:r>
              <a:rPr lang="en-US" sz="2400" err="1">
                <a:ea typeface="+mn-lt"/>
                <a:cs typeface="+mn-lt"/>
              </a:rPr>
              <a:t>topik</a:t>
            </a:r>
            <a:r>
              <a:rPr lang="en-US" sz="2400" dirty="0">
                <a:ea typeface="+mn-lt"/>
                <a:cs typeface="+mn-lt"/>
              </a:rPr>
              <a:t> textbooks in schools, sentences appearing on 'Naver</a:t>
            </a:r>
            <a:r>
              <a:rPr lang="en-US" altLang="ko-KR" sz="2400" dirty="0">
                <a:ea typeface="+mn-lt"/>
                <a:cs typeface="+mn-lt"/>
              </a:rPr>
              <a:t> </a:t>
            </a:r>
            <a:r>
              <a:rPr lang="ko-KR" altLang="en-US" sz="2400" dirty="0">
                <a:ea typeface="+mn-lt"/>
                <a:cs typeface="+mn-lt"/>
              </a:rPr>
              <a:t>오늘의</a:t>
            </a:r>
            <a:r>
              <a:rPr lang="en-US" altLang="ko-KR" sz="2400" dirty="0">
                <a:ea typeface="+mn-lt"/>
                <a:cs typeface="+mn-lt"/>
              </a:rPr>
              <a:t> </a:t>
            </a:r>
            <a:r>
              <a:rPr lang="ko-KR" altLang="en-US" sz="2400" dirty="0">
                <a:ea typeface="+mn-lt"/>
                <a:cs typeface="+mn-lt"/>
              </a:rPr>
              <a:t>영어</a:t>
            </a:r>
            <a:r>
              <a:rPr lang="en-US" altLang="ko-KR" sz="2400" dirty="0">
                <a:ea typeface="+mn-lt"/>
                <a:cs typeface="+mn-lt"/>
              </a:rPr>
              <a:t> </a:t>
            </a:r>
            <a:r>
              <a:rPr lang="ko-KR" altLang="en-US" sz="2400" dirty="0">
                <a:ea typeface="+mn-lt"/>
                <a:cs typeface="+mn-lt"/>
              </a:rPr>
              <a:t>회화</a:t>
            </a:r>
            <a:r>
              <a:rPr lang="en-US" sz="2400" dirty="0">
                <a:ea typeface="+mn-lt"/>
                <a:cs typeface="+mn-lt"/>
              </a:rPr>
              <a:t>' appearing after 2023/10/01 ,...</a:t>
            </a:r>
            <a:endParaRPr lang="en-US" sz="2400" dirty="0">
              <a:ea typeface="Calibri" panose="020F0502020204030204"/>
              <a:cs typeface="Calibri" panose="020F0502020204030204"/>
            </a:endParaRPr>
          </a:p>
          <a:p>
            <a:endParaRPr lang="en-US" sz="2400" dirty="0">
              <a:cs typeface="Calibri"/>
            </a:endParaRPr>
          </a:p>
          <a:p>
            <a:r>
              <a:rPr lang="en-US" sz="2400" dirty="0">
                <a:ea typeface="+mn-lt"/>
                <a:cs typeface="+mn-lt"/>
              </a:rPr>
              <a:t>Why use trained data for evaluation?</a:t>
            </a:r>
            <a:endParaRPr lang="en-US" sz="2400" dirty="0">
              <a:cs typeface="Calibri"/>
            </a:endParaRPr>
          </a:p>
          <a:p>
            <a:r>
              <a:rPr lang="en-US" sz="2400" dirty="0">
                <a:ea typeface="+mn-lt"/>
                <a:cs typeface="+mn-lt"/>
              </a:rPr>
              <a:t>The reason is very simple, most people who review to prepare for the </a:t>
            </a:r>
            <a:r>
              <a:rPr lang="en-US" sz="2400" err="1">
                <a:ea typeface="+mn-lt"/>
                <a:cs typeface="+mn-lt"/>
              </a:rPr>
              <a:t>Topik</a:t>
            </a:r>
            <a:r>
              <a:rPr lang="en-US" sz="2400" dirty="0">
                <a:ea typeface="+mn-lt"/>
                <a:cs typeface="+mn-lt"/>
              </a:rPr>
              <a:t> exam practice using the published </a:t>
            </a:r>
            <a:r>
              <a:rPr lang="en-US" sz="2400" err="1">
                <a:ea typeface="+mn-lt"/>
                <a:cs typeface="+mn-lt"/>
              </a:rPr>
              <a:t>Topik</a:t>
            </a:r>
            <a:r>
              <a:rPr lang="en-US" sz="2400" dirty="0">
                <a:ea typeface="+mn-lt"/>
                <a:cs typeface="+mn-lt"/>
              </a:rPr>
              <a:t> exam questions, and what they need is to translate the sentences that appear in these </a:t>
            </a:r>
            <a:r>
              <a:rPr lang="en-US" sz="2400" err="1">
                <a:ea typeface="+mn-lt"/>
                <a:cs typeface="+mn-lt"/>
              </a:rPr>
              <a:t>Topik</a:t>
            </a:r>
            <a:r>
              <a:rPr lang="en-US" sz="2400" dirty="0">
                <a:ea typeface="+mn-lt"/>
                <a:cs typeface="+mn-lt"/>
              </a:rPr>
              <a:t> exam questions!</a:t>
            </a:r>
          </a:p>
          <a:p>
            <a:r>
              <a:rPr lang="en-US" sz="2400" dirty="0">
                <a:cs typeface="Calibri" panose="020F0502020204030204"/>
              </a:rPr>
              <a:t>After training, we verified with BLEU score of 55 points and </a:t>
            </a:r>
            <a:r>
              <a:rPr lang="en-US" sz="2400" err="1">
                <a:cs typeface="Calibri" panose="020F0502020204030204"/>
              </a:rPr>
              <a:t>bert</a:t>
            </a:r>
            <a:r>
              <a:rPr lang="en-US" sz="2400" dirty="0">
                <a:cs typeface="Calibri" panose="020F0502020204030204"/>
              </a:rPr>
              <a:t>-score of 0.94. This is an acceptable result.</a:t>
            </a:r>
          </a:p>
        </p:txBody>
      </p:sp>
    </p:spTree>
    <p:extLst>
      <p:ext uri="{BB962C8B-B14F-4D97-AF65-F5344CB8AC3E}">
        <p14:creationId xmlns:p14="http://schemas.microsoft.com/office/powerpoint/2010/main" val="237961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itle 3">
            <a:extLst>
              <a:ext uri="{FF2B5EF4-FFF2-40B4-BE49-F238E27FC236}">
                <a16:creationId xmlns:a16="http://schemas.microsoft.com/office/drawing/2014/main" id="{91B27E38-E66F-1998-420C-487033AC5348}"/>
              </a:ext>
            </a:extLst>
          </p:cNvPr>
          <p:cNvSpPr>
            <a:spLocks noGrp="1"/>
          </p:cNvSpPr>
          <p:nvPr>
            <p:ph type="title"/>
          </p:nvPr>
        </p:nvSpPr>
        <p:spPr/>
        <p:txBody>
          <a:bodyPr/>
          <a:lstStyle/>
          <a:p>
            <a:r>
              <a:rPr lang="en-US" dirty="0">
                <a:latin typeface="Comic Sans MS"/>
              </a:rPr>
              <a:t>Deploy and Users </a:t>
            </a:r>
            <a:endParaRPr lang="en-US" dirty="0" err="1"/>
          </a:p>
        </p:txBody>
      </p:sp>
      <p:pic>
        <p:nvPicPr>
          <p:cNvPr id="3" name="Picture 2" descr="A computer with a globe and arrow&#10;&#10;Description automatically generated">
            <a:extLst>
              <a:ext uri="{FF2B5EF4-FFF2-40B4-BE49-F238E27FC236}">
                <a16:creationId xmlns:a16="http://schemas.microsoft.com/office/drawing/2014/main" id="{A8F11824-E011-8360-C3BB-D03518D1F603}"/>
              </a:ext>
            </a:extLst>
          </p:cNvPr>
          <p:cNvPicPr>
            <a:picLocks noChangeAspect="1"/>
          </p:cNvPicPr>
          <p:nvPr/>
        </p:nvPicPr>
        <p:blipFill>
          <a:blip r:embed="rId2"/>
          <a:stretch>
            <a:fillRect/>
          </a:stretch>
        </p:blipFill>
        <p:spPr>
          <a:xfrm>
            <a:off x="5199412" y="1414153"/>
            <a:ext cx="1535877" cy="1535877"/>
          </a:xfrm>
          <a:prstGeom prst="rect">
            <a:avLst/>
          </a:prstGeom>
        </p:spPr>
      </p:pic>
      <p:pic>
        <p:nvPicPr>
          <p:cNvPr id="5" name="Picture 4">
            <a:extLst>
              <a:ext uri="{FF2B5EF4-FFF2-40B4-BE49-F238E27FC236}">
                <a16:creationId xmlns:a16="http://schemas.microsoft.com/office/drawing/2014/main" id="{A671A575-E04D-ED42-8617-44532EDF39FD}"/>
              </a:ext>
            </a:extLst>
          </p:cNvPr>
          <p:cNvPicPr>
            <a:picLocks noChangeAspect="1"/>
          </p:cNvPicPr>
          <p:nvPr/>
        </p:nvPicPr>
        <p:blipFill>
          <a:blip r:embed="rId3"/>
          <a:stretch>
            <a:fillRect/>
          </a:stretch>
        </p:blipFill>
        <p:spPr>
          <a:xfrm>
            <a:off x="8577448" y="4069773"/>
            <a:ext cx="1499260" cy="1519052"/>
          </a:xfrm>
          <a:prstGeom prst="rect">
            <a:avLst/>
          </a:prstGeom>
        </p:spPr>
      </p:pic>
      <p:pic>
        <p:nvPicPr>
          <p:cNvPr id="7" name="Picture 6">
            <a:extLst>
              <a:ext uri="{FF2B5EF4-FFF2-40B4-BE49-F238E27FC236}">
                <a16:creationId xmlns:a16="http://schemas.microsoft.com/office/drawing/2014/main" id="{730A0801-B769-C593-423E-CE0A0F1B238D}"/>
              </a:ext>
            </a:extLst>
          </p:cNvPr>
          <p:cNvPicPr>
            <a:picLocks noChangeAspect="1"/>
          </p:cNvPicPr>
          <p:nvPr/>
        </p:nvPicPr>
        <p:blipFill>
          <a:blip r:embed="rId4"/>
          <a:stretch>
            <a:fillRect/>
          </a:stretch>
        </p:blipFill>
        <p:spPr>
          <a:xfrm>
            <a:off x="5238996" y="4046517"/>
            <a:ext cx="1397330" cy="1397330"/>
          </a:xfrm>
          <a:prstGeom prst="rect">
            <a:avLst/>
          </a:prstGeom>
        </p:spPr>
      </p:pic>
      <p:pic>
        <p:nvPicPr>
          <p:cNvPr id="9" name="Picture 8" descr="A group of people in a circle&#10;&#10;Description automatically generated">
            <a:extLst>
              <a:ext uri="{FF2B5EF4-FFF2-40B4-BE49-F238E27FC236}">
                <a16:creationId xmlns:a16="http://schemas.microsoft.com/office/drawing/2014/main" id="{86360ADA-4C06-EDE0-00E5-3F1C31F46D0B}"/>
              </a:ext>
            </a:extLst>
          </p:cNvPr>
          <p:cNvPicPr>
            <a:picLocks noChangeAspect="1"/>
          </p:cNvPicPr>
          <p:nvPr/>
        </p:nvPicPr>
        <p:blipFill>
          <a:blip r:embed="rId5"/>
          <a:stretch>
            <a:fillRect/>
          </a:stretch>
        </p:blipFill>
        <p:spPr>
          <a:xfrm>
            <a:off x="2200894" y="4115788"/>
            <a:ext cx="1436915" cy="1436915"/>
          </a:xfrm>
          <a:prstGeom prst="rect">
            <a:avLst/>
          </a:prstGeom>
        </p:spPr>
      </p:pic>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61646D6E-993D-56C6-6970-5AB5680ED0F7}"/>
                  </a:ext>
                </a:extLst>
              </p14:cNvPr>
              <p14:cNvContentPartPr/>
              <p14:nvPr/>
            </p14:nvContentPartPr>
            <p14:xfrm>
              <a:off x="3576873" y="3047999"/>
              <a:ext cx="2232139" cy="788661"/>
            </p14:xfrm>
          </p:contentPart>
        </mc:Choice>
        <mc:Fallback xmlns="">
          <p:pic>
            <p:nvPicPr>
              <p:cNvPr id="11" name="Ink 10">
                <a:extLst>
                  <a:ext uri="{FF2B5EF4-FFF2-40B4-BE49-F238E27FC236}">
                    <a16:creationId xmlns:a16="http://schemas.microsoft.com/office/drawing/2014/main" id="{61646D6E-993D-56C6-6970-5AB5680ED0F7}"/>
                  </a:ext>
                </a:extLst>
              </p:cNvPr>
              <p:cNvPicPr/>
              <p:nvPr/>
            </p:nvPicPr>
            <p:blipFill>
              <a:blip r:embed="rId7"/>
              <a:stretch>
                <a:fillRect/>
              </a:stretch>
            </p:blipFill>
            <p:spPr>
              <a:xfrm>
                <a:off x="3540877" y="3012020"/>
                <a:ext cx="2303772" cy="86025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1AE4CC07-8522-2616-536A-383F2157CA02}"/>
                  </a:ext>
                </a:extLst>
              </p14:cNvPr>
              <p14:cNvContentPartPr/>
              <p14:nvPr/>
            </p14:nvContentPartPr>
            <p14:xfrm>
              <a:off x="6036623" y="3087584"/>
              <a:ext cx="32799" cy="796486"/>
            </p14:xfrm>
          </p:contentPart>
        </mc:Choice>
        <mc:Fallback xmlns="">
          <p:pic>
            <p:nvPicPr>
              <p:cNvPr id="13" name="Ink 12">
                <a:extLst>
                  <a:ext uri="{FF2B5EF4-FFF2-40B4-BE49-F238E27FC236}">
                    <a16:creationId xmlns:a16="http://schemas.microsoft.com/office/drawing/2014/main" id="{1AE4CC07-8522-2616-536A-383F2157CA02}"/>
                  </a:ext>
                </a:extLst>
              </p:cNvPr>
              <p:cNvPicPr/>
              <p:nvPr/>
            </p:nvPicPr>
            <p:blipFill>
              <a:blip r:embed="rId9"/>
              <a:stretch>
                <a:fillRect/>
              </a:stretch>
            </p:blipFill>
            <p:spPr>
              <a:xfrm>
                <a:off x="6001328" y="3051953"/>
                <a:ext cx="103745" cy="86810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062C6167-8572-700C-5B5F-E6BFAA62968F}"/>
                  </a:ext>
                </a:extLst>
              </p14:cNvPr>
              <p14:cNvContentPartPr/>
              <p14:nvPr/>
            </p14:nvContentPartPr>
            <p14:xfrm>
              <a:off x="6333506" y="3028207"/>
              <a:ext cx="2522448" cy="855331"/>
            </p14:xfrm>
          </p:contentPart>
        </mc:Choice>
        <mc:Fallback xmlns="">
          <p:pic>
            <p:nvPicPr>
              <p:cNvPr id="14" name="Ink 13">
                <a:extLst>
                  <a:ext uri="{FF2B5EF4-FFF2-40B4-BE49-F238E27FC236}">
                    <a16:creationId xmlns:a16="http://schemas.microsoft.com/office/drawing/2014/main" id="{062C6167-8572-700C-5B5F-E6BFAA62968F}"/>
                  </a:ext>
                </a:extLst>
              </p:cNvPr>
              <p:cNvPicPr/>
              <p:nvPr/>
            </p:nvPicPr>
            <p:blipFill>
              <a:blip r:embed="rId11"/>
              <a:stretch>
                <a:fillRect/>
              </a:stretch>
            </p:blipFill>
            <p:spPr>
              <a:xfrm>
                <a:off x="6297872" y="2992223"/>
                <a:ext cx="2594076" cy="926938"/>
              </a:xfrm>
              <a:prstGeom prst="rect">
                <a:avLst/>
              </a:prstGeom>
            </p:spPr>
          </p:pic>
        </mc:Fallback>
      </mc:AlternateContent>
      <p:sp>
        <p:nvSpPr>
          <p:cNvPr id="15" name="TextBox 14">
            <a:extLst>
              <a:ext uri="{FF2B5EF4-FFF2-40B4-BE49-F238E27FC236}">
                <a16:creationId xmlns:a16="http://schemas.microsoft.com/office/drawing/2014/main" id="{D5A3ABE3-AE2A-C50B-92C9-E3125D45FB70}"/>
              </a:ext>
            </a:extLst>
          </p:cNvPr>
          <p:cNvSpPr txBox="1"/>
          <p:nvPr/>
        </p:nvSpPr>
        <p:spPr>
          <a:xfrm>
            <a:off x="1741714" y="5690259"/>
            <a:ext cx="25235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Calibri"/>
                <a:cs typeface="Calibri"/>
              </a:rPr>
              <a:t>Groups in Facebook </a:t>
            </a:r>
            <a:endParaRPr lang="en-US" dirty="0">
              <a:latin typeface="Comic Sans MS"/>
            </a:endParaRPr>
          </a:p>
        </p:txBody>
      </p:sp>
      <p:sp>
        <p:nvSpPr>
          <p:cNvPr id="19" name="TextBox 18">
            <a:extLst>
              <a:ext uri="{FF2B5EF4-FFF2-40B4-BE49-F238E27FC236}">
                <a16:creationId xmlns:a16="http://schemas.microsoft.com/office/drawing/2014/main" id="{4CACB05A-84D5-F375-B59A-DD98FDFB3F48}"/>
              </a:ext>
            </a:extLst>
          </p:cNvPr>
          <p:cNvSpPr txBox="1"/>
          <p:nvPr/>
        </p:nvSpPr>
        <p:spPr>
          <a:xfrm>
            <a:off x="4938155" y="5690259"/>
            <a:ext cx="25235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Calibri"/>
                <a:cs typeface="Calibri"/>
              </a:rPr>
              <a:t>Korean language center in Viet Nam </a:t>
            </a:r>
            <a:endParaRPr lang="en-US" dirty="0">
              <a:latin typeface="Comic Sans MS"/>
            </a:endParaRPr>
          </a:p>
        </p:txBody>
      </p:sp>
      <p:sp>
        <p:nvSpPr>
          <p:cNvPr id="20" name="TextBox 19">
            <a:extLst>
              <a:ext uri="{FF2B5EF4-FFF2-40B4-BE49-F238E27FC236}">
                <a16:creationId xmlns:a16="http://schemas.microsoft.com/office/drawing/2014/main" id="{57A9A8D1-045C-95E5-C761-F5AAF0B204C6}"/>
              </a:ext>
            </a:extLst>
          </p:cNvPr>
          <p:cNvSpPr txBox="1"/>
          <p:nvPr/>
        </p:nvSpPr>
        <p:spPr>
          <a:xfrm>
            <a:off x="8530440" y="5690258"/>
            <a:ext cx="25235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mic Sans MS"/>
                <a:ea typeface="Calibri"/>
                <a:cs typeface="Calibri"/>
              </a:rPr>
              <a:t>Korean language Extra class</a:t>
            </a:r>
          </a:p>
        </p:txBody>
      </p:sp>
    </p:spTree>
    <p:extLst>
      <p:ext uri="{BB962C8B-B14F-4D97-AF65-F5344CB8AC3E}">
        <p14:creationId xmlns:p14="http://schemas.microsoft.com/office/powerpoint/2010/main" val="284763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latin typeface="Comic Sans MS"/>
                <a:ea typeface="Calibri Light"/>
                <a:cs typeface="Calibri Light"/>
              </a:rPr>
              <a:t>Deploy and Users</a:t>
            </a:r>
            <a:endParaRPr lang="en-US" dirty="0">
              <a:latin typeface="Comic Sans M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716769"/>
            <a:ext cx="10515600" cy="4034663"/>
          </a:xfrm>
        </p:spPr>
        <p:txBody>
          <a:bodyPr vert="horz" lIns="91440" tIns="45720" rIns="91440" bIns="45720" rtlCol="0" anchor="t">
            <a:normAutofit/>
          </a:bodyPr>
          <a:lstStyle/>
          <a:p>
            <a:r>
              <a:rPr lang="en-US" dirty="0">
                <a:ea typeface="+mn-lt"/>
                <a:cs typeface="+mn-lt"/>
              </a:rPr>
              <a:t>After deploying the model, as mentioned above, the need for Korean-Vietnamese translation is huge and we can find the above users anywhere as long as the model works well.</a:t>
            </a:r>
          </a:p>
          <a:p>
            <a:endParaRPr lang="en-US" dirty="0">
              <a:ea typeface="Calibri" panose="020F0502020204030204"/>
              <a:cs typeface="Calibri" panose="020F0502020204030204"/>
            </a:endParaRPr>
          </a:p>
          <a:p>
            <a:r>
              <a:rPr lang="en-US" dirty="0">
                <a:ea typeface="+mn-lt"/>
                <a:cs typeface="+mn-lt"/>
              </a:rPr>
              <a:t>The most potential places are Korean language learning groups on Facebook, followed by Korean language teaching centers and finally Korean language extra classes.</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92143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AA0C-9B96-04B6-5CCD-4D1491503A89}"/>
              </a:ext>
            </a:extLst>
          </p:cNvPr>
          <p:cNvSpPr>
            <a:spLocks noGrp="1"/>
          </p:cNvSpPr>
          <p:nvPr>
            <p:ph type="title"/>
          </p:nvPr>
        </p:nvSpPr>
        <p:spPr>
          <a:xfrm>
            <a:off x="838200" y="365125"/>
            <a:ext cx="10515600" cy="5520715"/>
          </a:xfrm>
        </p:spPr>
        <p:txBody>
          <a:bodyPr>
            <a:normAutofit/>
          </a:bodyPr>
          <a:lstStyle/>
          <a:p>
            <a:pPr algn="ctr"/>
            <a:r>
              <a:rPr lang="en-US" dirty="0">
                <a:latin typeface="Comic Sans MS"/>
                <a:ea typeface="+mj-lt"/>
                <a:cs typeface="+mj-lt"/>
              </a:rPr>
              <a:t>The model will be run for 1 week to collect data from users and analyze.</a:t>
            </a:r>
            <a:endParaRPr lang="en-US" dirty="0">
              <a:latin typeface="Comic Sans MS"/>
            </a:endParaRPr>
          </a:p>
        </p:txBody>
      </p:sp>
    </p:spTree>
    <p:extLst>
      <p:ext uri="{BB962C8B-B14F-4D97-AF65-F5344CB8AC3E}">
        <p14:creationId xmlns:p14="http://schemas.microsoft.com/office/powerpoint/2010/main" val="273804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EB5AA-D28E-3323-6199-773F3EB95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E41CF-E4B6-145E-C6A4-08618E1A9D42}"/>
              </a:ext>
            </a:extLst>
          </p:cNvPr>
          <p:cNvSpPr>
            <a:spLocks noGrp="1"/>
          </p:cNvSpPr>
          <p:nvPr>
            <p:ph type="title"/>
          </p:nvPr>
        </p:nvSpPr>
        <p:spPr>
          <a:xfrm>
            <a:off x="838200" y="365125"/>
            <a:ext cx="10515600" cy="510565"/>
          </a:xfrm>
        </p:spPr>
        <p:txBody>
          <a:bodyPr>
            <a:normAutofit fontScale="90000"/>
          </a:bodyPr>
          <a:lstStyle/>
          <a:p>
            <a:pPr algn="ctr"/>
            <a:r>
              <a:rPr lang="en-US" dirty="0">
                <a:latin typeface="Comic Sans MS"/>
                <a:cs typeface="Calibri Light"/>
              </a:rPr>
              <a:t>Website after deploy</a:t>
            </a:r>
          </a:p>
        </p:txBody>
      </p:sp>
      <p:pic>
        <p:nvPicPr>
          <p:cNvPr id="4" name="Picture 3" descr="A screenshot of a computer&#10;&#10;Description automatically generated">
            <a:extLst>
              <a:ext uri="{FF2B5EF4-FFF2-40B4-BE49-F238E27FC236}">
                <a16:creationId xmlns:a16="http://schemas.microsoft.com/office/drawing/2014/main" id="{59E1A1BE-DEDC-9DAE-606E-AC1A0CB6A9C2}"/>
              </a:ext>
            </a:extLst>
          </p:cNvPr>
          <p:cNvPicPr>
            <a:picLocks noChangeAspect="1"/>
          </p:cNvPicPr>
          <p:nvPr/>
        </p:nvPicPr>
        <p:blipFill>
          <a:blip r:embed="rId2"/>
          <a:stretch>
            <a:fillRect/>
          </a:stretch>
        </p:blipFill>
        <p:spPr>
          <a:xfrm>
            <a:off x="3340363" y="1276350"/>
            <a:ext cx="5520798" cy="5534025"/>
          </a:xfrm>
          <a:prstGeom prst="rect">
            <a:avLst/>
          </a:prstGeom>
        </p:spPr>
      </p:pic>
    </p:spTree>
    <p:extLst>
      <p:ext uri="{BB962C8B-B14F-4D97-AF65-F5344CB8AC3E}">
        <p14:creationId xmlns:p14="http://schemas.microsoft.com/office/powerpoint/2010/main" val="260443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Define the Problem</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Content Placeholder 3" descr="A cartoon of a person holding a sign&#10;&#10;Description automatically generated">
            <a:extLst>
              <a:ext uri="{FF2B5EF4-FFF2-40B4-BE49-F238E27FC236}">
                <a16:creationId xmlns:a16="http://schemas.microsoft.com/office/drawing/2014/main" id="{22C8A72D-4820-8897-A37B-DE595955B7B6}"/>
              </a:ext>
            </a:extLst>
          </p:cNvPr>
          <p:cNvPicPr>
            <a:picLocks noGrp="1" noChangeAspect="1"/>
          </p:cNvPicPr>
          <p:nvPr>
            <p:ph idx="1"/>
          </p:nvPr>
        </p:nvPicPr>
        <p:blipFill>
          <a:blip r:embed="rId2"/>
          <a:stretch>
            <a:fillRect/>
          </a:stretch>
        </p:blipFill>
        <p:spPr>
          <a:xfrm>
            <a:off x="1881734" y="2340222"/>
            <a:ext cx="2421598" cy="2421598"/>
          </a:xfrm>
        </p:spPr>
      </p:pic>
      <p:sp>
        <p:nvSpPr>
          <p:cNvPr id="5" name="TextBox 4">
            <a:extLst>
              <a:ext uri="{FF2B5EF4-FFF2-40B4-BE49-F238E27FC236}">
                <a16:creationId xmlns:a16="http://schemas.microsoft.com/office/drawing/2014/main" id="{38351A96-B93D-C731-DDE7-300B709CAED7}"/>
              </a:ext>
            </a:extLst>
          </p:cNvPr>
          <p:cNvSpPr txBox="1"/>
          <p:nvPr/>
        </p:nvSpPr>
        <p:spPr>
          <a:xfrm>
            <a:off x="1830779" y="4601688"/>
            <a:ext cx="2780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Overseas students in Korea</a:t>
            </a:r>
            <a:endParaRPr lang="en-US" b="1" dirty="0">
              <a:ea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51548B66-3952-9A34-2258-CA29464C0A7A}"/>
                  </a:ext>
                </a:extLst>
              </p14:cNvPr>
              <p14:cNvContentPartPr/>
              <p14:nvPr/>
            </p14:nvContentPartPr>
            <p14:xfrm>
              <a:off x="5017324" y="2186006"/>
              <a:ext cx="2183069" cy="901577"/>
            </p14:xfrm>
          </p:contentPart>
        </mc:Choice>
        <mc:Fallback xmlns="">
          <p:pic>
            <p:nvPicPr>
              <p:cNvPr id="9" name="Ink 8">
                <a:extLst>
                  <a:ext uri="{FF2B5EF4-FFF2-40B4-BE49-F238E27FC236}">
                    <a16:creationId xmlns:a16="http://schemas.microsoft.com/office/drawing/2014/main" id="{51548B66-3952-9A34-2258-CA29464C0A7A}"/>
                  </a:ext>
                </a:extLst>
              </p:cNvPr>
              <p:cNvPicPr/>
              <p:nvPr/>
            </p:nvPicPr>
            <p:blipFill>
              <a:blip r:embed="rId4"/>
              <a:stretch>
                <a:fillRect/>
              </a:stretch>
            </p:blipFill>
            <p:spPr>
              <a:xfrm>
                <a:off x="4999687" y="2168010"/>
                <a:ext cx="2218704" cy="93720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BD22691B-D888-ECA2-AAA8-B83C060A9B1C}"/>
                  </a:ext>
                </a:extLst>
              </p14:cNvPr>
              <p14:cNvContentPartPr/>
              <p14:nvPr/>
            </p14:nvContentPartPr>
            <p14:xfrm>
              <a:off x="5215246" y="3859480"/>
              <a:ext cx="2348512" cy="515483"/>
            </p14:xfrm>
          </p:contentPart>
        </mc:Choice>
        <mc:Fallback xmlns="">
          <p:pic>
            <p:nvPicPr>
              <p:cNvPr id="11" name="Ink 10">
                <a:extLst>
                  <a:ext uri="{FF2B5EF4-FFF2-40B4-BE49-F238E27FC236}">
                    <a16:creationId xmlns:a16="http://schemas.microsoft.com/office/drawing/2014/main" id="{BD22691B-D888-ECA2-AAA8-B83C060A9B1C}"/>
                  </a:ext>
                </a:extLst>
              </p:cNvPr>
              <p:cNvPicPr/>
              <p:nvPr/>
            </p:nvPicPr>
            <p:blipFill>
              <a:blip r:embed="rId6"/>
              <a:stretch>
                <a:fillRect/>
              </a:stretch>
            </p:blipFill>
            <p:spPr>
              <a:xfrm>
                <a:off x="5197610" y="3841854"/>
                <a:ext cx="2384145" cy="551096"/>
              </a:xfrm>
              <a:prstGeom prst="rect">
                <a:avLst/>
              </a:prstGeom>
            </p:spPr>
          </p:pic>
        </mc:Fallback>
      </mc:AlternateContent>
      <p:sp>
        <p:nvSpPr>
          <p:cNvPr id="15" name="TextBox 14">
            <a:extLst>
              <a:ext uri="{FF2B5EF4-FFF2-40B4-BE49-F238E27FC236}">
                <a16:creationId xmlns:a16="http://schemas.microsoft.com/office/drawing/2014/main" id="{F90B6F0C-4C4F-C3DA-DA4A-1BD39D365B4F}"/>
              </a:ext>
            </a:extLst>
          </p:cNvPr>
          <p:cNvSpPr txBox="1"/>
          <p:nvPr/>
        </p:nvSpPr>
        <p:spPr>
          <a:xfrm rot="20280000">
            <a:off x="5620986" y="2170698"/>
            <a:ext cx="12864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problem  </a:t>
            </a:r>
          </a:p>
          <a:p>
            <a:endParaRPr lang="en-US" dirty="0">
              <a:ea typeface="Calibri"/>
              <a:cs typeface="Calibri"/>
            </a:endParaRPr>
          </a:p>
          <a:p>
            <a:endParaRPr lang="en-US" dirty="0">
              <a:ea typeface="Calibri"/>
              <a:cs typeface="Calibri"/>
            </a:endParaRPr>
          </a:p>
        </p:txBody>
      </p:sp>
      <p:sp>
        <p:nvSpPr>
          <p:cNvPr id="16" name="TextBox 15">
            <a:extLst>
              <a:ext uri="{FF2B5EF4-FFF2-40B4-BE49-F238E27FC236}">
                <a16:creationId xmlns:a16="http://schemas.microsoft.com/office/drawing/2014/main" id="{1C41AEE4-5FA8-AE8D-C822-C386669217C5}"/>
              </a:ext>
            </a:extLst>
          </p:cNvPr>
          <p:cNvSpPr txBox="1"/>
          <p:nvPr/>
        </p:nvSpPr>
        <p:spPr>
          <a:xfrm rot="660000">
            <a:off x="5832764" y="3655621"/>
            <a:ext cx="12389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problem </a:t>
            </a:r>
          </a:p>
        </p:txBody>
      </p:sp>
      <p:pic>
        <p:nvPicPr>
          <p:cNvPr id="17" name="Picture 16" descr="A group of people with yellow speech bubbles&#10;&#10;Description automatically generated">
            <a:extLst>
              <a:ext uri="{FF2B5EF4-FFF2-40B4-BE49-F238E27FC236}">
                <a16:creationId xmlns:a16="http://schemas.microsoft.com/office/drawing/2014/main" id="{B26B401A-9EE2-A1A8-47A0-34AA5F31F93B}"/>
              </a:ext>
            </a:extLst>
          </p:cNvPr>
          <p:cNvPicPr>
            <a:picLocks noChangeAspect="1"/>
          </p:cNvPicPr>
          <p:nvPr/>
        </p:nvPicPr>
        <p:blipFill>
          <a:blip r:embed="rId7"/>
          <a:stretch>
            <a:fillRect/>
          </a:stretch>
        </p:blipFill>
        <p:spPr>
          <a:xfrm>
            <a:off x="7238010" y="837408"/>
            <a:ext cx="2743200" cy="2194560"/>
          </a:xfrm>
          <a:prstGeom prst="rect">
            <a:avLst/>
          </a:prstGeom>
        </p:spPr>
      </p:pic>
      <p:pic>
        <p:nvPicPr>
          <p:cNvPr id="18" name="Picture 17" descr="A stack of papers with text&#10;&#10;Description automatically generated">
            <a:extLst>
              <a:ext uri="{FF2B5EF4-FFF2-40B4-BE49-F238E27FC236}">
                <a16:creationId xmlns:a16="http://schemas.microsoft.com/office/drawing/2014/main" id="{A0F4E960-DD0F-234E-1D0A-6C3937C7C4B3}"/>
              </a:ext>
            </a:extLst>
          </p:cNvPr>
          <p:cNvPicPr>
            <a:picLocks noChangeAspect="1"/>
          </p:cNvPicPr>
          <p:nvPr/>
        </p:nvPicPr>
        <p:blipFill>
          <a:blip r:embed="rId8"/>
          <a:stretch>
            <a:fillRect/>
          </a:stretch>
        </p:blipFill>
        <p:spPr>
          <a:xfrm>
            <a:off x="7236464" y="3339996"/>
            <a:ext cx="2746292" cy="2008785"/>
          </a:xfrm>
          <a:prstGeom prst="rect">
            <a:avLst/>
          </a:prstGeom>
        </p:spPr>
      </p:pic>
    </p:spTree>
    <p:extLst>
      <p:ext uri="{BB962C8B-B14F-4D97-AF65-F5344CB8AC3E}">
        <p14:creationId xmlns:p14="http://schemas.microsoft.com/office/powerpoint/2010/main" val="150766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Define the Problem</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657392"/>
            <a:ext cx="10515600" cy="4351338"/>
          </a:xfrm>
        </p:spPr>
        <p:txBody>
          <a:bodyPr vert="horz" lIns="91440" tIns="45720" rIns="91440" bIns="45720" rtlCol="0" anchor="t">
            <a:normAutofit/>
          </a:bodyPr>
          <a:lstStyle/>
          <a:p>
            <a:r>
              <a:rPr lang="en-US" dirty="0">
                <a:ea typeface="+mn-lt"/>
                <a:cs typeface="+mn-lt"/>
              </a:rPr>
              <a:t>Currently, the number of Vietnamese people learning and studying Korean is increasing at a breakneck speed.</a:t>
            </a:r>
          </a:p>
          <a:p>
            <a:endParaRPr lang="en-US" dirty="0">
              <a:ea typeface="Calibri"/>
              <a:cs typeface="Calibri"/>
            </a:endParaRPr>
          </a:p>
          <a:p>
            <a:r>
              <a:rPr lang="en-US" dirty="0">
                <a:ea typeface="+mn-lt"/>
                <a:cs typeface="+mn-lt"/>
              </a:rPr>
              <a:t>When learning Korean, they often encounter Korean, especially Korean for daily activities and TOPIK Korean proficiency test.</a:t>
            </a:r>
            <a:endParaRPr lang="en-US" dirty="0">
              <a:ea typeface="Calibri"/>
              <a:cs typeface="Calibri"/>
            </a:endParaRPr>
          </a:p>
        </p:txBody>
      </p:sp>
    </p:spTree>
    <p:extLst>
      <p:ext uri="{BB962C8B-B14F-4D97-AF65-F5344CB8AC3E}">
        <p14:creationId xmlns:p14="http://schemas.microsoft.com/office/powerpoint/2010/main" val="220998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Define the Problem</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A group of people with yellow speech bubbles&#10;&#10;Description automatically generated">
            <a:extLst>
              <a:ext uri="{FF2B5EF4-FFF2-40B4-BE49-F238E27FC236}">
                <a16:creationId xmlns:a16="http://schemas.microsoft.com/office/drawing/2014/main" id="{697817F1-06E1-4F55-4160-7A9C323A5D88}"/>
              </a:ext>
            </a:extLst>
          </p:cNvPr>
          <p:cNvPicPr>
            <a:picLocks noChangeAspect="1"/>
          </p:cNvPicPr>
          <p:nvPr/>
        </p:nvPicPr>
        <p:blipFill>
          <a:blip r:embed="rId2"/>
          <a:stretch>
            <a:fillRect/>
          </a:stretch>
        </p:blipFill>
        <p:spPr>
          <a:xfrm>
            <a:off x="1419101" y="1708265"/>
            <a:ext cx="2743200" cy="2194560"/>
          </a:xfrm>
          <a:prstGeom prst="rect">
            <a:avLst/>
          </a:prstGeom>
        </p:spPr>
      </p:pic>
      <p:pic>
        <p:nvPicPr>
          <p:cNvPr id="7" name="Picture 6" descr="A stack of papers with text&#10;&#10;Description automatically generated">
            <a:extLst>
              <a:ext uri="{FF2B5EF4-FFF2-40B4-BE49-F238E27FC236}">
                <a16:creationId xmlns:a16="http://schemas.microsoft.com/office/drawing/2014/main" id="{DB004DC3-4EDB-6C10-A9AB-328D7EBB7D07}"/>
              </a:ext>
            </a:extLst>
          </p:cNvPr>
          <p:cNvPicPr>
            <a:picLocks noChangeAspect="1"/>
          </p:cNvPicPr>
          <p:nvPr/>
        </p:nvPicPr>
        <p:blipFill>
          <a:blip r:embed="rId3"/>
          <a:stretch>
            <a:fillRect/>
          </a:stretch>
        </p:blipFill>
        <p:spPr>
          <a:xfrm>
            <a:off x="1486828" y="3537918"/>
            <a:ext cx="2746292" cy="2008785"/>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09CFF38-8010-28DF-A8BB-213E8124015E}"/>
                  </a:ext>
                </a:extLst>
              </p14:cNvPr>
              <p14:cNvContentPartPr/>
              <p14:nvPr/>
            </p14:nvContentPartPr>
            <p14:xfrm>
              <a:off x="1136496" y="1531379"/>
              <a:ext cx="3427630" cy="4490008"/>
            </p14:xfrm>
          </p:contentPart>
        </mc:Choice>
        <mc:Fallback xmlns="">
          <p:pic>
            <p:nvPicPr>
              <p:cNvPr id="9" name="Ink 8">
                <a:extLst>
                  <a:ext uri="{FF2B5EF4-FFF2-40B4-BE49-F238E27FC236}">
                    <a16:creationId xmlns:a16="http://schemas.microsoft.com/office/drawing/2014/main" id="{709CFF38-8010-28DF-A8BB-213E8124015E}"/>
                  </a:ext>
                </a:extLst>
              </p:cNvPr>
              <p:cNvPicPr/>
              <p:nvPr/>
            </p:nvPicPr>
            <p:blipFill>
              <a:blip r:embed="rId5"/>
              <a:stretch>
                <a:fillRect/>
              </a:stretch>
            </p:blipFill>
            <p:spPr>
              <a:xfrm>
                <a:off x="1118857" y="1513380"/>
                <a:ext cx="3463267" cy="452564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26960F10-F481-4F63-ABA7-F3158319CF38}"/>
                  </a:ext>
                </a:extLst>
              </p14:cNvPr>
              <p14:cNvContentPartPr/>
              <p14:nvPr/>
            </p14:nvContentPartPr>
            <p14:xfrm>
              <a:off x="4908468" y="2709716"/>
              <a:ext cx="3054656" cy="625270"/>
            </p14:xfrm>
          </p:contentPart>
        </mc:Choice>
        <mc:Fallback xmlns="">
          <p:pic>
            <p:nvPicPr>
              <p:cNvPr id="11" name="Ink 10">
                <a:extLst>
                  <a:ext uri="{FF2B5EF4-FFF2-40B4-BE49-F238E27FC236}">
                    <a16:creationId xmlns:a16="http://schemas.microsoft.com/office/drawing/2014/main" id="{26960F10-F481-4F63-ABA7-F3158319CF38}"/>
                  </a:ext>
                </a:extLst>
              </p:cNvPr>
              <p:cNvPicPr/>
              <p:nvPr/>
            </p:nvPicPr>
            <p:blipFill>
              <a:blip r:embed="rId7"/>
              <a:stretch>
                <a:fillRect/>
              </a:stretch>
            </p:blipFill>
            <p:spPr>
              <a:xfrm>
                <a:off x="4890830" y="2692088"/>
                <a:ext cx="3090292" cy="66088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8FBF82B-01EF-76D9-0F5B-98F4F08DCD54}"/>
                  </a:ext>
                </a:extLst>
              </p14:cNvPr>
              <p14:cNvContentPartPr/>
              <p14:nvPr/>
            </p14:nvContentPartPr>
            <p14:xfrm>
              <a:off x="5225142" y="4512623"/>
              <a:ext cx="3027825" cy="237739"/>
            </p14:xfrm>
          </p:contentPart>
        </mc:Choice>
        <mc:Fallback xmlns="">
          <p:pic>
            <p:nvPicPr>
              <p:cNvPr id="13" name="Ink 12">
                <a:extLst>
                  <a:ext uri="{FF2B5EF4-FFF2-40B4-BE49-F238E27FC236}">
                    <a16:creationId xmlns:a16="http://schemas.microsoft.com/office/drawing/2014/main" id="{E8FBF82B-01EF-76D9-0F5B-98F4F08DCD54}"/>
                  </a:ext>
                </a:extLst>
              </p:cNvPr>
              <p:cNvPicPr/>
              <p:nvPr/>
            </p:nvPicPr>
            <p:blipFill>
              <a:blip r:embed="rId9"/>
              <a:stretch>
                <a:fillRect/>
              </a:stretch>
            </p:blipFill>
            <p:spPr>
              <a:xfrm>
                <a:off x="5207145" y="4494999"/>
                <a:ext cx="3063459" cy="273346"/>
              </a:xfrm>
              <a:prstGeom prst="rect">
                <a:avLst/>
              </a:prstGeom>
            </p:spPr>
          </p:pic>
        </mc:Fallback>
      </mc:AlternateContent>
      <p:sp>
        <p:nvSpPr>
          <p:cNvPr id="14" name="TextBox 13">
            <a:extLst>
              <a:ext uri="{FF2B5EF4-FFF2-40B4-BE49-F238E27FC236}">
                <a16:creationId xmlns:a16="http://schemas.microsoft.com/office/drawing/2014/main" id="{8AC9B84F-379C-0073-CF04-A49ABC67F31A}"/>
              </a:ext>
            </a:extLst>
          </p:cNvPr>
          <p:cNvSpPr txBox="1"/>
          <p:nvPr/>
        </p:nvSpPr>
        <p:spPr>
          <a:xfrm rot="-480000">
            <a:off x="5719948" y="2612570"/>
            <a:ext cx="2028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translate </a:t>
            </a:r>
            <a:endParaRPr lang="en-US" dirty="0"/>
          </a:p>
        </p:txBody>
      </p:sp>
      <p:sp>
        <p:nvSpPr>
          <p:cNvPr id="19" name="TextBox 18">
            <a:extLst>
              <a:ext uri="{FF2B5EF4-FFF2-40B4-BE49-F238E27FC236}">
                <a16:creationId xmlns:a16="http://schemas.microsoft.com/office/drawing/2014/main" id="{4667F9A0-51F3-30F9-EDFA-5C1E97F45FD6}"/>
              </a:ext>
            </a:extLst>
          </p:cNvPr>
          <p:cNvSpPr txBox="1"/>
          <p:nvPr/>
        </p:nvSpPr>
        <p:spPr>
          <a:xfrm>
            <a:off x="6096000" y="4294907"/>
            <a:ext cx="2028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translate </a:t>
            </a:r>
            <a:endParaRPr lang="en-US" dirty="0"/>
          </a:p>
        </p:txBody>
      </p:sp>
      <p:pic>
        <p:nvPicPr>
          <p:cNvPr id="20" name="Graphic 19">
            <a:extLst>
              <a:ext uri="{FF2B5EF4-FFF2-40B4-BE49-F238E27FC236}">
                <a16:creationId xmlns:a16="http://schemas.microsoft.com/office/drawing/2014/main" id="{C04B60B4-256D-6391-FFF5-55EA4FFF1C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57310" y="2183267"/>
            <a:ext cx="2743198" cy="710168"/>
          </a:xfrm>
          <a:prstGeom prst="rect">
            <a:avLst/>
          </a:prstGeom>
        </p:spPr>
      </p:pic>
      <p:pic>
        <p:nvPicPr>
          <p:cNvPr id="22" name="Picture 21" descr="A blue and white logo&#10;&#10;Description automatically generated">
            <a:extLst>
              <a:ext uri="{FF2B5EF4-FFF2-40B4-BE49-F238E27FC236}">
                <a16:creationId xmlns:a16="http://schemas.microsoft.com/office/drawing/2014/main" id="{3EF82621-6621-5E7A-FFDC-97FE625E8FB6}"/>
              </a:ext>
            </a:extLst>
          </p:cNvPr>
          <p:cNvPicPr>
            <a:picLocks noChangeAspect="1"/>
          </p:cNvPicPr>
          <p:nvPr/>
        </p:nvPicPr>
        <p:blipFill>
          <a:blip r:embed="rId12"/>
          <a:stretch>
            <a:fillRect/>
          </a:stretch>
        </p:blipFill>
        <p:spPr>
          <a:xfrm>
            <a:off x="8415647" y="4076205"/>
            <a:ext cx="1545772" cy="1545772"/>
          </a:xfrm>
          <a:prstGeom prst="rect">
            <a:avLst/>
          </a:prstGeom>
        </p:spPr>
      </p:pic>
    </p:spTree>
    <p:extLst>
      <p:ext uri="{BB962C8B-B14F-4D97-AF65-F5344CB8AC3E}">
        <p14:creationId xmlns:p14="http://schemas.microsoft.com/office/powerpoint/2010/main" val="45724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Define the Problem</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657392"/>
            <a:ext cx="10515600" cy="4351338"/>
          </a:xfrm>
        </p:spPr>
        <p:txBody>
          <a:bodyPr vert="horz" lIns="91440" tIns="45720" rIns="91440" bIns="45720" rtlCol="0" anchor="t">
            <a:normAutofit/>
          </a:bodyPr>
          <a:lstStyle/>
          <a:p>
            <a:r>
              <a:rPr lang="en-US" dirty="0">
                <a:ea typeface="+mn-lt"/>
                <a:cs typeface="+mn-lt"/>
              </a:rPr>
              <a:t>Whenever difficult or incomprehensible Korean sentences appear, they often use translation software such as Google Translate or Papago.</a:t>
            </a:r>
          </a:p>
          <a:p>
            <a:endParaRPr lang="en-US" dirty="0">
              <a:ea typeface="Calibri"/>
              <a:cs typeface="Calibri"/>
            </a:endParaRPr>
          </a:p>
          <a:p>
            <a:r>
              <a:rPr lang="en-US" dirty="0">
                <a:ea typeface="+mn-lt"/>
                <a:cs typeface="+mn-lt"/>
              </a:rPr>
              <a:t>Google Translate and Papago are two translation software that produce very good results and are used a lot by Vietnamese people.</a:t>
            </a:r>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46840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Define the Problem</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A stack of papers with text&#10;&#10;Description automatically generated">
            <a:extLst>
              <a:ext uri="{FF2B5EF4-FFF2-40B4-BE49-F238E27FC236}">
                <a16:creationId xmlns:a16="http://schemas.microsoft.com/office/drawing/2014/main" id="{8CD07B20-91A4-278B-6E75-06A043029BF6}"/>
              </a:ext>
            </a:extLst>
          </p:cNvPr>
          <p:cNvPicPr>
            <a:picLocks noChangeAspect="1"/>
          </p:cNvPicPr>
          <p:nvPr/>
        </p:nvPicPr>
        <p:blipFill>
          <a:blip r:embed="rId2"/>
          <a:stretch>
            <a:fillRect/>
          </a:stretch>
        </p:blipFill>
        <p:spPr>
          <a:xfrm>
            <a:off x="1122947" y="2420341"/>
            <a:ext cx="2746292" cy="2008785"/>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4FF98FD2-4E1B-05F3-9697-C08BBE3238E5}"/>
                  </a:ext>
                </a:extLst>
              </p14:cNvPr>
              <p14:cNvContentPartPr/>
              <p14:nvPr/>
            </p14:nvContentPartPr>
            <p14:xfrm>
              <a:off x="4591791" y="4344389"/>
              <a:ext cx="3027825" cy="237739"/>
            </p14:xfrm>
          </p:contentPart>
        </mc:Choice>
        <mc:Fallback xmlns="">
          <p:pic>
            <p:nvPicPr>
              <p:cNvPr id="20" name="Ink 19">
                <a:extLst>
                  <a:ext uri="{FF2B5EF4-FFF2-40B4-BE49-F238E27FC236}">
                    <a16:creationId xmlns:a16="http://schemas.microsoft.com/office/drawing/2014/main" id="{4FF98FD2-4E1B-05F3-9697-C08BBE3238E5}"/>
                  </a:ext>
                </a:extLst>
              </p:cNvPr>
              <p:cNvPicPr/>
              <p:nvPr/>
            </p:nvPicPr>
            <p:blipFill>
              <a:blip r:embed="rId4"/>
              <a:stretch>
                <a:fillRect/>
              </a:stretch>
            </p:blipFill>
            <p:spPr>
              <a:xfrm>
                <a:off x="4573794" y="4326406"/>
                <a:ext cx="3063459" cy="273346"/>
              </a:xfrm>
              <a:prstGeom prst="rect">
                <a:avLst/>
              </a:prstGeom>
            </p:spPr>
          </p:pic>
        </mc:Fallback>
      </mc:AlternateContent>
      <p:sp>
        <p:nvSpPr>
          <p:cNvPr id="22" name="TextBox 21">
            <a:extLst>
              <a:ext uri="{FF2B5EF4-FFF2-40B4-BE49-F238E27FC236}">
                <a16:creationId xmlns:a16="http://schemas.microsoft.com/office/drawing/2014/main" id="{3EF8B0FC-BBFC-1D00-92F4-B9D59D84ACA7}"/>
              </a:ext>
            </a:extLst>
          </p:cNvPr>
          <p:cNvSpPr txBox="1"/>
          <p:nvPr/>
        </p:nvSpPr>
        <p:spPr>
          <a:xfrm rot="-480000">
            <a:off x="5086597" y="2444336"/>
            <a:ext cx="2028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translate </a:t>
            </a:r>
            <a:endParaRPr lang="en-US" dirty="0"/>
          </a:p>
        </p:txBody>
      </p:sp>
      <p:sp>
        <p:nvSpPr>
          <p:cNvPr id="24" name="TextBox 23">
            <a:extLst>
              <a:ext uri="{FF2B5EF4-FFF2-40B4-BE49-F238E27FC236}">
                <a16:creationId xmlns:a16="http://schemas.microsoft.com/office/drawing/2014/main" id="{043CD01F-B5BF-3820-25F9-A2C15D6C5FCE}"/>
              </a:ext>
            </a:extLst>
          </p:cNvPr>
          <p:cNvSpPr txBox="1"/>
          <p:nvPr/>
        </p:nvSpPr>
        <p:spPr>
          <a:xfrm>
            <a:off x="5462649" y="4126673"/>
            <a:ext cx="2028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translate </a:t>
            </a:r>
            <a:endParaRPr lang="en-US" dirty="0"/>
          </a:p>
        </p:txBody>
      </p:sp>
      <p:pic>
        <p:nvPicPr>
          <p:cNvPr id="26" name="Graphic 25">
            <a:extLst>
              <a:ext uri="{FF2B5EF4-FFF2-40B4-BE49-F238E27FC236}">
                <a16:creationId xmlns:a16="http://schemas.microsoft.com/office/drawing/2014/main" id="{EE7B4120-9968-1C4F-8C60-8E6D86CA20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3959" y="2015033"/>
            <a:ext cx="2743198" cy="710168"/>
          </a:xfrm>
          <a:prstGeom prst="rect">
            <a:avLst/>
          </a:prstGeom>
        </p:spPr>
      </p:pic>
      <p:pic>
        <p:nvPicPr>
          <p:cNvPr id="28" name="Picture 27" descr="A blue and white logo&#10;&#10;Description automatically generated">
            <a:extLst>
              <a:ext uri="{FF2B5EF4-FFF2-40B4-BE49-F238E27FC236}">
                <a16:creationId xmlns:a16="http://schemas.microsoft.com/office/drawing/2014/main" id="{287D4F7D-4433-F5BB-1B70-0F421BA7042B}"/>
              </a:ext>
            </a:extLst>
          </p:cNvPr>
          <p:cNvPicPr>
            <a:picLocks noChangeAspect="1"/>
          </p:cNvPicPr>
          <p:nvPr/>
        </p:nvPicPr>
        <p:blipFill>
          <a:blip r:embed="rId7"/>
          <a:stretch>
            <a:fillRect/>
          </a:stretch>
        </p:blipFill>
        <p:spPr>
          <a:xfrm>
            <a:off x="7782296" y="3907971"/>
            <a:ext cx="1545772" cy="1545772"/>
          </a:xfrm>
          <a:prstGeom prst="rect">
            <a:avLst/>
          </a:prstGeom>
        </p:spPr>
      </p:pic>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1B141BCB-C758-D841-A9AA-A2363CAA5014}"/>
                  </a:ext>
                </a:extLst>
              </p14:cNvPr>
              <p14:cNvContentPartPr/>
              <p14:nvPr/>
            </p14:nvContentPartPr>
            <p14:xfrm rot="-540000">
              <a:off x="4294908" y="2741220"/>
              <a:ext cx="3027825" cy="237739"/>
            </p14:xfrm>
          </p:contentPart>
        </mc:Choice>
        <mc:Fallback xmlns="">
          <p:pic>
            <p:nvPicPr>
              <p:cNvPr id="29" name="Ink 28">
                <a:extLst>
                  <a:ext uri="{FF2B5EF4-FFF2-40B4-BE49-F238E27FC236}">
                    <a16:creationId xmlns:a16="http://schemas.microsoft.com/office/drawing/2014/main" id="{1B141BCB-C758-D841-A9AA-A2363CAA5014}"/>
                  </a:ext>
                </a:extLst>
              </p:cNvPr>
              <p:cNvPicPr/>
              <p:nvPr/>
            </p:nvPicPr>
            <p:blipFill>
              <a:blip r:embed="rId4"/>
              <a:stretch>
                <a:fillRect/>
              </a:stretch>
            </p:blipFill>
            <p:spPr>
              <a:xfrm rot="-540000">
                <a:off x="4276911" y="2723237"/>
                <a:ext cx="3063459" cy="27334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4629CD5E-8E80-ABED-4E10-B738D420D306}"/>
                  </a:ext>
                </a:extLst>
              </p14:cNvPr>
              <p14:cNvContentPartPr/>
              <p14:nvPr/>
            </p14:nvContentPartPr>
            <p14:xfrm>
              <a:off x="3126186" y="1493385"/>
              <a:ext cx="1157871" cy="1072353"/>
            </p14:xfrm>
          </p:contentPart>
        </mc:Choice>
        <mc:Fallback xmlns="">
          <p:pic>
            <p:nvPicPr>
              <p:cNvPr id="30" name="Ink 29">
                <a:extLst>
                  <a:ext uri="{FF2B5EF4-FFF2-40B4-BE49-F238E27FC236}">
                    <a16:creationId xmlns:a16="http://schemas.microsoft.com/office/drawing/2014/main" id="{4629CD5E-8E80-ABED-4E10-B738D420D306}"/>
                  </a:ext>
                </a:extLst>
              </p:cNvPr>
              <p:cNvPicPr/>
              <p:nvPr/>
            </p:nvPicPr>
            <p:blipFill>
              <a:blip r:embed="rId10"/>
              <a:stretch>
                <a:fillRect/>
              </a:stretch>
            </p:blipFill>
            <p:spPr>
              <a:xfrm>
                <a:off x="3108190" y="1475752"/>
                <a:ext cx="1193503" cy="110797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84330284-33D6-5530-EB39-8316976DCBD2}"/>
                  </a:ext>
                </a:extLst>
              </p14:cNvPr>
              <p14:cNvContentPartPr/>
              <p14:nvPr/>
            </p14:nvContentPartPr>
            <p14:xfrm>
              <a:off x="3495445" y="1791194"/>
              <a:ext cx="9896" cy="135410"/>
            </p14:xfrm>
          </p:contentPart>
        </mc:Choice>
        <mc:Fallback xmlns="">
          <p:pic>
            <p:nvPicPr>
              <p:cNvPr id="31" name="Ink 30">
                <a:extLst>
                  <a:ext uri="{FF2B5EF4-FFF2-40B4-BE49-F238E27FC236}">
                    <a16:creationId xmlns:a16="http://schemas.microsoft.com/office/drawing/2014/main" id="{84330284-33D6-5530-EB39-8316976DCBD2}"/>
                  </a:ext>
                </a:extLst>
              </p:cNvPr>
              <p:cNvPicPr/>
              <p:nvPr/>
            </p:nvPicPr>
            <p:blipFill>
              <a:blip r:embed="rId12"/>
              <a:stretch>
                <a:fillRect/>
              </a:stretch>
            </p:blipFill>
            <p:spPr>
              <a:xfrm>
                <a:off x="3474362" y="1773594"/>
                <a:ext cx="52492" cy="17096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F640BC56-297A-CD59-9EA4-9E988E24106C}"/>
                  </a:ext>
                </a:extLst>
              </p14:cNvPr>
              <p14:cNvContentPartPr/>
              <p14:nvPr/>
            </p14:nvContentPartPr>
            <p14:xfrm>
              <a:off x="3760519" y="1771402"/>
              <a:ext cx="9896" cy="167155"/>
            </p14:xfrm>
          </p:contentPart>
        </mc:Choice>
        <mc:Fallback xmlns="">
          <p:pic>
            <p:nvPicPr>
              <p:cNvPr id="32" name="Ink 31">
                <a:extLst>
                  <a:ext uri="{FF2B5EF4-FFF2-40B4-BE49-F238E27FC236}">
                    <a16:creationId xmlns:a16="http://schemas.microsoft.com/office/drawing/2014/main" id="{F640BC56-297A-CD59-9EA4-9E988E24106C}"/>
                  </a:ext>
                </a:extLst>
              </p:cNvPr>
              <p:cNvPicPr/>
              <p:nvPr/>
            </p:nvPicPr>
            <p:blipFill>
              <a:blip r:embed="rId14"/>
              <a:stretch>
                <a:fillRect/>
              </a:stretch>
            </p:blipFill>
            <p:spPr>
              <a:xfrm>
                <a:off x="3265719" y="1753788"/>
                <a:ext cx="989600" cy="2027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 name="Ink 32">
                <a:extLst>
                  <a:ext uri="{FF2B5EF4-FFF2-40B4-BE49-F238E27FC236}">
                    <a16:creationId xmlns:a16="http://schemas.microsoft.com/office/drawing/2014/main" id="{4707F3A2-0032-CEC4-BAA0-54F85EB9CC86}"/>
                  </a:ext>
                </a:extLst>
              </p14:cNvPr>
              <p14:cNvContentPartPr/>
              <p14:nvPr/>
            </p14:nvContentPartPr>
            <p14:xfrm>
              <a:off x="3404259" y="2206007"/>
              <a:ext cx="582769" cy="79992"/>
            </p14:xfrm>
          </p:contentPart>
        </mc:Choice>
        <mc:Fallback xmlns="">
          <p:pic>
            <p:nvPicPr>
              <p:cNvPr id="33" name="Ink 32">
                <a:extLst>
                  <a:ext uri="{FF2B5EF4-FFF2-40B4-BE49-F238E27FC236}">
                    <a16:creationId xmlns:a16="http://schemas.microsoft.com/office/drawing/2014/main" id="{4707F3A2-0032-CEC4-BAA0-54F85EB9CC86}"/>
                  </a:ext>
                </a:extLst>
              </p:cNvPr>
              <p:cNvPicPr/>
              <p:nvPr/>
            </p:nvPicPr>
            <p:blipFill>
              <a:blip r:embed="rId16"/>
              <a:stretch>
                <a:fillRect/>
              </a:stretch>
            </p:blipFill>
            <p:spPr>
              <a:xfrm>
                <a:off x="3386632" y="2188430"/>
                <a:ext cx="618383" cy="11550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4" name="Ink 33">
                <a:extLst>
                  <a:ext uri="{FF2B5EF4-FFF2-40B4-BE49-F238E27FC236}">
                    <a16:creationId xmlns:a16="http://schemas.microsoft.com/office/drawing/2014/main" id="{2C18FEA1-CFE8-A928-2043-FF435F190D14}"/>
                  </a:ext>
                </a:extLst>
              </p14:cNvPr>
              <p14:cNvContentPartPr/>
              <p14:nvPr/>
            </p14:nvContentPartPr>
            <p14:xfrm>
              <a:off x="10637455" y="2018805"/>
              <a:ext cx="20648" cy="523824"/>
            </p14:xfrm>
          </p:contentPart>
        </mc:Choice>
        <mc:Fallback xmlns="">
          <p:pic>
            <p:nvPicPr>
              <p:cNvPr id="34" name="Ink 33">
                <a:extLst>
                  <a:ext uri="{FF2B5EF4-FFF2-40B4-BE49-F238E27FC236}">
                    <a16:creationId xmlns:a16="http://schemas.microsoft.com/office/drawing/2014/main" id="{2C18FEA1-CFE8-A928-2043-FF435F190D14}"/>
                  </a:ext>
                </a:extLst>
              </p:cNvPr>
              <p:cNvPicPr/>
              <p:nvPr/>
            </p:nvPicPr>
            <p:blipFill>
              <a:blip r:embed="rId18"/>
              <a:stretch>
                <a:fillRect/>
              </a:stretch>
            </p:blipFill>
            <p:spPr>
              <a:xfrm>
                <a:off x="10620011" y="2000817"/>
                <a:ext cx="55892" cy="55944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 name="Ink 34">
                <a:extLst>
                  <a:ext uri="{FF2B5EF4-FFF2-40B4-BE49-F238E27FC236}">
                    <a16:creationId xmlns:a16="http://schemas.microsoft.com/office/drawing/2014/main" id="{344D3D4E-A3D6-B62C-1A57-541FBF415C58}"/>
                  </a:ext>
                </a:extLst>
              </p14:cNvPr>
              <p14:cNvContentPartPr/>
              <p14:nvPr/>
            </p14:nvContentPartPr>
            <p14:xfrm>
              <a:off x="10519558" y="2355233"/>
              <a:ext cx="267501" cy="214834"/>
            </p14:xfrm>
          </p:contentPart>
        </mc:Choice>
        <mc:Fallback xmlns="">
          <p:pic>
            <p:nvPicPr>
              <p:cNvPr id="35" name="Ink 34">
                <a:extLst>
                  <a:ext uri="{FF2B5EF4-FFF2-40B4-BE49-F238E27FC236}">
                    <a16:creationId xmlns:a16="http://schemas.microsoft.com/office/drawing/2014/main" id="{344D3D4E-A3D6-B62C-1A57-541FBF415C58}"/>
                  </a:ext>
                </a:extLst>
              </p:cNvPr>
              <p:cNvPicPr/>
              <p:nvPr/>
            </p:nvPicPr>
            <p:blipFill>
              <a:blip r:embed="rId20"/>
              <a:stretch>
                <a:fillRect/>
              </a:stretch>
            </p:blipFill>
            <p:spPr>
              <a:xfrm>
                <a:off x="10501940" y="2337630"/>
                <a:ext cx="303096" cy="250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6" name="Ink 35">
                <a:extLst>
                  <a:ext uri="{FF2B5EF4-FFF2-40B4-BE49-F238E27FC236}">
                    <a16:creationId xmlns:a16="http://schemas.microsoft.com/office/drawing/2014/main" id="{7C72B6CA-55CF-D38A-CFF1-40A52742E24E}"/>
                  </a:ext>
                </a:extLst>
              </p14:cNvPr>
              <p14:cNvContentPartPr/>
              <p14:nvPr/>
            </p14:nvContentPartPr>
            <p14:xfrm>
              <a:off x="10845258" y="2057958"/>
              <a:ext cx="270647" cy="507646"/>
            </p14:xfrm>
          </p:contentPart>
        </mc:Choice>
        <mc:Fallback xmlns="">
          <p:pic>
            <p:nvPicPr>
              <p:cNvPr id="36" name="Ink 35">
                <a:extLst>
                  <a:ext uri="{FF2B5EF4-FFF2-40B4-BE49-F238E27FC236}">
                    <a16:creationId xmlns:a16="http://schemas.microsoft.com/office/drawing/2014/main" id="{7C72B6CA-55CF-D38A-CFF1-40A52742E24E}"/>
                  </a:ext>
                </a:extLst>
              </p:cNvPr>
              <p:cNvPicPr/>
              <p:nvPr/>
            </p:nvPicPr>
            <p:blipFill>
              <a:blip r:embed="rId22"/>
              <a:stretch>
                <a:fillRect/>
              </a:stretch>
            </p:blipFill>
            <p:spPr>
              <a:xfrm>
                <a:off x="10827287" y="2039969"/>
                <a:ext cx="306230" cy="54326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7" name="Ink 36">
                <a:extLst>
                  <a:ext uri="{FF2B5EF4-FFF2-40B4-BE49-F238E27FC236}">
                    <a16:creationId xmlns:a16="http://schemas.microsoft.com/office/drawing/2014/main" id="{BE7CFCDD-450B-0E85-7FF3-B7F3959BC0D7}"/>
                  </a:ext>
                </a:extLst>
              </p14:cNvPr>
              <p14:cNvContentPartPr/>
              <p14:nvPr/>
            </p14:nvContentPartPr>
            <p14:xfrm>
              <a:off x="11201575" y="1979220"/>
              <a:ext cx="357741" cy="644294"/>
            </p14:xfrm>
          </p:contentPart>
        </mc:Choice>
        <mc:Fallback xmlns="">
          <p:pic>
            <p:nvPicPr>
              <p:cNvPr id="37" name="Ink 36">
                <a:extLst>
                  <a:ext uri="{FF2B5EF4-FFF2-40B4-BE49-F238E27FC236}">
                    <a16:creationId xmlns:a16="http://schemas.microsoft.com/office/drawing/2014/main" id="{BE7CFCDD-450B-0E85-7FF3-B7F3959BC0D7}"/>
                  </a:ext>
                </a:extLst>
              </p:cNvPr>
              <p:cNvPicPr/>
              <p:nvPr/>
            </p:nvPicPr>
            <p:blipFill>
              <a:blip r:embed="rId24"/>
              <a:stretch>
                <a:fillRect/>
              </a:stretch>
            </p:blipFill>
            <p:spPr>
              <a:xfrm>
                <a:off x="11183958" y="1961593"/>
                <a:ext cx="393335" cy="67990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01AE0502-0347-D7D9-B5F3-AF84802E924E}"/>
                  </a:ext>
                </a:extLst>
              </p14:cNvPr>
              <p14:cNvContentPartPr/>
              <p14:nvPr/>
            </p14:nvContentPartPr>
            <p14:xfrm>
              <a:off x="11261765" y="1980746"/>
              <a:ext cx="342075" cy="48365"/>
            </p14:xfrm>
          </p:contentPart>
        </mc:Choice>
        <mc:Fallback xmlns="">
          <p:pic>
            <p:nvPicPr>
              <p:cNvPr id="38" name="Ink 37">
                <a:extLst>
                  <a:ext uri="{FF2B5EF4-FFF2-40B4-BE49-F238E27FC236}">
                    <a16:creationId xmlns:a16="http://schemas.microsoft.com/office/drawing/2014/main" id="{01AE0502-0347-D7D9-B5F3-AF84802E924E}"/>
                  </a:ext>
                </a:extLst>
              </p:cNvPr>
              <p:cNvPicPr/>
              <p:nvPr/>
            </p:nvPicPr>
            <p:blipFill>
              <a:blip r:embed="rId26"/>
              <a:stretch>
                <a:fillRect/>
              </a:stretch>
            </p:blipFill>
            <p:spPr>
              <a:xfrm>
                <a:off x="11244140" y="1963191"/>
                <a:ext cx="377685" cy="8383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6B753232-E63E-A944-952C-6FD4F1AACB25}"/>
                  </a:ext>
                </a:extLst>
              </p14:cNvPr>
              <p14:cNvContentPartPr/>
              <p14:nvPr/>
            </p14:nvContentPartPr>
            <p14:xfrm>
              <a:off x="11708130" y="2048493"/>
              <a:ext cx="137506" cy="562521"/>
            </p14:xfrm>
          </p:contentPart>
        </mc:Choice>
        <mc:Fallback xmlns="">
          <p:pic>
            <p:nvPicPr>
              <p:cNvPr id="39" name="Ink 38">
                <a:extLst>
                  <a:ext uri="{FF2B5EF4-FFF2-40B4-BE49-F238E27FC236}">
                    <a16:creationId xmlns:a16="http://schemas.microsoft.com/office/drawing/2014/main" id="{6B753232-E63E-A944-952C-6FD4F1AACB25}"/>
                  </a:ext>
                </a:extLst>
              </p:cNvPr>
              <p:cNvPicPr/>
              <p:nvPr/>
            </p:nvPicPr>
            <p:blipFill>
              <a:blip r:embed="rId28"/>
              <a:stretch>
                <a:fillRect/>
              </a:stretch>
            </p:blipFill>
            <p:spPr>
              <a:xfrm>
                <a:off x="11690179" y="2030869"/>
                <a:ext cx="173049" cy="59812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D4B61BDC-DD5D-CDBC-F934-45BCDA9E5765}"/>
                  </a:ext>
                </a:extLst>
              </p14:cNvPr>
              <p14:cNvContentPartPr/>
              <p14:nvPr/>
            </p14:nvContentPartPr>
            <p14:xfrm>
              <a:off x="11612956" y="2068285"/>
              <a:ext cx="139016" cy="100544"/>
            </p14:xfrm>
          </p:contentPart>
        </mc:Choice>
        <mc:Fallback xmlns="">
          <p:pic>
            <p:nvPicPr>
              <p:cNvPr id="40" name="Ink 39">
                <a:extLst>
                  <a:ext uri="{FF2B5EF4-FFF2-40B4-BE49-F238E27FC236}">
                    <a16:creationId xmlns:a16="http://schemas.microsoft.com/office/drawing/2014/main" id="{D4B61BDC-DD5D-CDBC-F934-45BCDA9E5765}"/>
                  </a:ext>
                </a:extLst>
              </p:cNvPr>
              <p:cNvPicPr/>
              <p:nvPr/>
            </p:nvPicPr>
            <p:blipFill>
              <a:blip r:embed="rId30"/>
              <a:stretch>
                <a:fillRect/>
              </a:stretch>
            </p:blipFill>
            <p:spPr>
              <a:xfrm>
                <a:off x="11595354" y="2050690"/>
                <a:ext cx="174578" cy="13609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BAAB8237-C432-565B-54B7-BF19FF48030D}"/>
                  </a:ext>
                </a:extLst>
              </p14:cNvPr>
              <p14:cNvContentPartPr/>
              <p14:nvPr/>
            </p14:nvContentPartPr>
            <p14:xfrm>
              <a:off x="11833818" y="2409996"/>
              <a:ext cx="175737" cy="180139"/>
            </p14:xfrm>
          </p:contentPart>
        </mc:Choice>
        <mc:Fallback xmlns="">
          <p:pic>
            <p:nvPicPr>
              <p:cNvPr id="41" name="Ink 40">
                <a:extLst>
                  <a:ext uri="{FF2B5EF4-FFF2-40B4-BE49-F238E27FC236}">
                    <a16:creationId xmlns:a16="http://schemas.microsoft.com/office/drawing/2014/main" id="{BAAB8237-C432-565B-54B7-BF19FF48030D}"/>
                  </a:ext>
                </a:extLst>
              </p:cNvPr>
              <p:cNvPicPr/>
              <p:nvPr/>
            </p:nvPicPr>
            <p:blipFill>
              <a:blip r:embed="rId32"/>
              <a:stretch>
                <a:fillRect/>
              </a:stretch>
            </p:blipFill>
            <p:spPr>
              <a:xfrm>
                <a:off x="11815849" y="2392018"/>
                <a:ext cx="211316" cy="21573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FC0F32FF-54B9-0486-1BDB-B3EAA7522BDA}"/>
                  </a:ext>
                </a:extLst>
              </p14:cNvPr>
              <p14:cNvContentPartPr/>
              <p14:nvPr/>
            </p14:nvContentPartPr>
            <p14:xfrm>
              <a:off x="9727438" y="4324597"/>
              <a:ext cx="20639" cy="802517"/>
            </p14:xfrm>
          </p:contentPart>
        </mc:Choice>
        <mc:Fallback xmlns="">
          <p:pic>
            <p:nvPicPr>
              <p:cNvPr id="42" name="Ink 41">
                <a:extLst>
                  <a:ext uri="{FF2B5EF4-FFF2-40B4-BE49-F238E27FC236}">
                    <a16:creationId xmlns:a16="http://schemas.microsoft.com/office/drawing/2014/main" id="{FC0F32FF-54B9-0486-1BDB-B3EAA7522BDA}"/>
                  </a:ext>
                </a:extLst>
              </p:cNvPr>
              <p:cNvPicPr/>
              <p:nvPr/>
            </p:nvPicPr>
            <p:blipFill>
              <a:blip r:embed="rId34"/>
              <a:stretch>
                <a:fillRect/>
              </a:stretch>
            </p:blipFill>
            <p:spPr>
              <a:xfrm>
                <a:off x="9710002" y="4306603"/>
                <a:ext cx="55868" cy="838144"/>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6204D6DC-5CFE-188F-1724-AD32D08183BC}"/>
                  </a:ext>
                </a:extLst>
              </p14:cNvPr>
              <p14:cNvContentPartPr/>
              <p14:nvPr/>
            </p14:nvContentPartPr>
            <p14:xfrm>
              <a:off x="9619013" y="4938995"/>
              <a:ext cx="297188" cy="286942"/>
            </p14:xfrm>
          </p:contentPart>
        </mc:Choice>
        <mc:Fallback xmlns="">
          <p:pic>
            <p:nvPicPr>
              <p:cNvPr id="46" name="Ink 45">
                <a:extLst>
                  <a:ext uri="{FF2B5EF4-FFF2-40B4-BE49-F238E27FC236}">
                    <a16:creationId xmlns:a16="http://schemas.microsoft.com/office/drawing/2014/main" id="{6204D6DC-5CFE-188F-1724-AD32D08183BC}"/>
                  </a:ext>
                </a:extLst>
              </p:cNvPr>
              <p:cNvPicPr/>
              <p:nvPr/>
            </p:nvPicPr>
            <p:blipFill>
              <a:blip r:embed="rId36"/>
              <a:stretch>
                <a:fillRect/>
              </a:stretch>
            </p:blipFill>
            <p:spPr>
              <a:xfrm>
                <a:off x="9601405" y="4921376"/>
                <a:ext cx="332764" cy="3225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7" name="Ink 46">
                <a:extLst>
                  <a:ext uri="{FF2B5EF4-FFF2-40B4-BE49-F238E27FC236}">
                    <a16:creationId xmlns:a16="http://schemas.microsoft.com/office/drawing/2014/main" id="{B9F2AF79-D70D-62DE-08FC-A5D0F08CFBC0}"/>
                  </a:ext>
                </a:extLst>
              </p14:cNvPr>
              <p14:cNvContentPartPr/>
              <p14:nvPr/>
            </p14:nvContentPartPr>
            <p14:xfrm>
              <a:off x="9895183" y="4402645"/>
              <a:ext cx="426452" cy="724895"/>
            </p14:xfrm>
          </p:contentPart>
        </mc:Choice>
        <mc:Fallback xmlns="">
          <p:pic>
            <p:nvPicPr>
              <p:cNvPr id="47" name="Ink 46">
                <a:extLst>
                  <a:ext uri="{FF2B5EF4-FFF2-40B4-BE49-F238E27FC236}">
                    <a16:creationId xmlns:a16="http://schemas.microsoft.com/office/drawing/2014/main" id="{B9F2AF79-D70D-62DE-08FC-A5D0F08CFBC0}"/>
                  </a:ext>
                </a:extLst>
              </p:cNvPr>
              <p:cNvPicPr/>
              <p:nvPr/>
            </p:nvPicPr>
            <p:blipFill>
              <a:blip r:embed="rId38"/>
              <a:stretch>
                <a:fillRect/>
              </a:stretch>
            </p:blipFill>
            <p:spPr>
              <a:xfrm>
                <a:off x="9877204" y="4385017"/>
                <a:ext cx="462050" cy="76051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Ink 47">
                <a:extLst>
                  <a:ext uri="{FF2B5EF4-FFF2-40B4-BE49-F238E27FC236}">
                    <a16:creationId xmlns:a16="http://schemas.microsoft.com/office/drawing/2014/main" id="{26EEBCC6-38A0-7A01-D575-2D0CF251A2AC}"/>
                  </a:ext>
                </a:extLst>
              </p14:cNvPr>
              <p14:cNvContentPartPr/>
              <p14:nvPr/>
            </p14:nvContentPartPr>
            <p14:xfrm>
              <a:off x="10383614" y="4403766"/>
              <a:ext cx="434309" cy="788518"/>
            </p14:xfrm>
          </p:contentPart>
        </mc:Choice>
        <mc:Fallback xmlns="">
          <p:pic>
            <p:nvPicPr>
              <p:cNvPr id="48" name="Ink 47">
                <a:extLst>
                  <a:ext uri="{FF2B5EF4-FFF2-40B4-BE49-F238E27FC236}">
                    <a16:creationId xmlns:a16="http://schemas.microsoft.com/office/drawing/2014/main" id="{26EEBCC6-38A0-7A01-D575-2D0CF251A2AC}"/>
                  </a:ext>
                </a:extLst>
              </p:cNvPr>
              <p:cNvPicPr/>
              <p:nvPr/>
            </p:nvPicPr>
            <p:blipFill>
              <a:blip r:embed="rId40"/>
              <a:stretch>
                <a:fillRect/>
              </a:stretch>
            </p:blipFill>
            <p:spPr>
              <a:xfrm>
                <a:off x="10365623" y="4386131"/>
                <a:ext cx="469932" cy="82414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D9E5D161-D9FC-1B9A-FE7E-AB55EB824175}"/>
                  </a:ext>
                </a:extLst>
              </p14:cNvPr>
              <p14:cNvContentPartPr/>
              <p14:nvPr/>
            </p14:nvContentPartPr>
            <p14:xfrm>
              <a:off x="10450286" y="4318504"/>
              <a:ext cx="401110" cy="85262"/>
            </p14:xfrm>
          </p:contentPart>
        </mc:Choice>
        <mc:Fallback xmlns="">
          <p:pic>
            <p:nvPicPr>
              <p:cNvPr id="49" name="Ink 48">
                <a:extLst>
                  <a:ext uri="{FF2B5EF4-FFF2-40B4-BE49-F238E27FC236}">
                    <a16:creationId xmlns:a16="http://schemas.microsoft.com/office/drawing/2014/main" id="{D9E5D161-D9FC-1B9A-FE7E-AB55EB824175}"/>
                  </a:ext>
                </a:extLst>
              </p:cNvPr>
              <p:cNvPicPr/>
              <p:nvPr/>
            </p:nvPicPr>
            <p:blipFill>
              <a:blip r:embed="rId42"/>
              <a:stretch>
                <a:fillRect/>
              </a:stretch>
            </p:blipFill>
            <p:spPr>
              <a:xfrm>
                <a:off x="10432299" y="4300950"/>
                <a:ext cx="436724" cy="12072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F31AA598-DD3C-1E73-5A87-035B5D34D587}"/>
                  </a:ext>
                </a:extLst>
              </p14:cNvPr>
              <p14:cNvContentPartPr/>
              <p14:nvPr/>
            </p14:nvContentPartPr>
            <p14:xfrm>
              <a:off x="10897747" y="4383974"/>
              <a:ext cx="175992" cy="737152"/>
            </p14:xfrm>
          </p:contentPart>
        </mc:Choice>
        <mc:Fallback xmlns="">
          <p:pic>
            <p:nvPicPr>
              <p:cNvPr id="50" name="Ink 49">
                <a:extLst>
                  <a:ext uri="{FF2B5EF4-FFF2-40B4-BE49-F238E27FC236}">
                    <a16:creationId xmlns:a16="http://schemas.microsoft.com/office/drawing/2014/main" id="{F31AA598-DD3C-1E73-5A87-035B5D34D587}"/>
                  </a:ext>
                </a:extLst>
              </p:cNvPr>
              <p:cNvPicPr/>
              <p:nvPr/>
            </p:nvPicPr>
            <p:blipFill>
              <a:blip r:embed="rId44"/>
              <a:stretch>
                <a:fillRect/>
              </a:stretch>
            </p:blipFill>
            <p:spPr>
              <a:xfrm>
                <a:off x="10880148" y="4366346"/>
                <a:ext cx="211550" cy="77276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 name="Ink 50">
                <a:extLst>
                  <a:ext uri="{FF2B5EF4-FFF2-40B4-BE49-F238E27FC236}">
                    <a16:creationId xmlns:a16="http://schemas.microsoft.com/office/drawing/2014/main" id="{70759227-3114-280B-12E4-01B9F582FF61}"/>
                  </a:ext>
                </a:extLst>
              </p14:cNvPr>
              <p14:cNvContentPartPr/>
              <p14:nvPr/>
            </p14:nvContentPartPr>
            <p14:xfrm>
              <a:off x="10825050" y="4395087"/>
              <a:ext cx="172072" cy="179276"/>
            </p14:xfrm>
          </p:contentPart>
        </mc:Choice>
        <mc:Fallback xmlns="">
          <p:pic>
            <p:nvPicPr>
              <p:cNvPr id="51" name="Ink 50">
                <a:extLst>
                  <a:ext uri="{FF2B5EF4-FFF2-40B4-BE49-F238E27FC236}">
                    <a16:creationId xmlns:a16="http://schemas.microsoft.com/office/drawing/2014/main" id="{70759227-3114-280B-12E4-01B9F582FF61}"/>
                  </a:ext>
                </a:extLst>
              </p:cNvPr>
              <p:cNvPicPr/>
              <p:nvPr/>
            </p:nvPicPr>
            <p:blipFill>
              <a:blip r:embed="rId46"/>
              <a:stretch>
                <a:fillRect/>
              </a:stretch>
            </p:blipFill>
            <p:spPr>
              <a:xfrm>
                <a:off x="10807088" y="4377483"/>
                <a:ext cx="207636" cy="21484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2" name="Ink 51">
                <a:extLst>
                  <a:ext uri="{FF2B5EF4-FFF2-40B4-BE49-F238E27FC236}">
                    <a16:creationId xmlns:a16="http://schemas.microsoft.com/office/drawing/2014/main" id="{3C22077B-7742-F953-74C0-A88660A87921}"/>
                  </a:ext>
                </a:extLst>
              </p14:cNvPr>
              <p14:cNvContentPartPr/>
              <p14:nvPr/>
            </p14:nvContentPartPr>
            <p14:xfrm>
              <a:off x="10972735" y="4824877"/>
              <a:ext cx="226636" cy="342817"/>
            </p14:xfrm>
          </p:contentPart>
        </mc:Choice>
        <mc:Fallback xmlns="">
          <p:pic>
            <p:nvPicPr>
              <p:cNvPr id="52" name="Ink 51">
                <a:extLst>
                  <a:ext uri="{FF2B5EF4-FFF2-40B4-BE49-F238E27FC236}">
                    <a16:creationId xmlns:a16="http://schemas.microsoft.com/office/drawing/2014/main" id="{3C22077B-7742-F953-74C0-A88660A87921}"/>
                  </a:ext>
                </a:extLst>
              </p:cNvPr>
              <p:cNvPicPr/>
              <p:nvPr/>
            </p:nvPicPr>
            <p:blipFill>
              <a:blip r:embed="rId48"/>
              <a:stretch>
                <a:fillRect/>
              </a:stretch>
            </p:blipFill>
            <p:spPr>
              <a:xfrm>
                <a:off x="10954777" y="4807251"/>
                <a:ext cx="262194" cy="378430"/>
              </a:xfrm>
              <a:prstGeom prst="rect">
                <a:avLst/>
              </a:prstGeom>
            </p:spPr>
          </p:pic>
        </mc:Fallback>
      </mc:AlternateContent>
    </p:spTree>
    <p:extLst>
      <p:ext uri="{BB962C8B-B14F-4D97-AF65-F5344CB8AC3E}">
        <p14:creationId xmlns:p14="http://schemas.microsoft.com/office/powerpoint/2010/main" val="17216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Calibri Light"/>
                <a:cs typeface="Calibri Light"/>
              </a:rPr>
              <a:t>Define the Problem</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3A06B49A-5959-6A38-3FD2-915BE5D97F9F}"/>
              </a:ext>
            </a:extLst>
          </p:cNvPr>
          <p:cNvSpPr>
            <a:spLocks noGrp="1"/>
          </p:cNvSpPr>
          <p:nvPr>
            <p:ph idx="1"/>
          </p:nvPr>
        </p:nvSpPr>
        <p:spPr>
          <a:xfrm>
            <a:off x="857993" y="1657392"/>
            <a:ext cx="10515600" cy="4351338"/>
          </a:xfrm>
        </p:spPr>
        <p:txBody>
          <a:bodyPr vert="horz" lIns="91440" tIns="45720" rIns="91440" bIns="45720" rtlCol="0" anchor="t">
            <a:normAutofit/>
          </a:bodyPr>
          <a:lstStyle/>
          <a:p>
            <a:r>
              <a:rPr lang="en-US" dirty="0">
                <a:ea typeface="+mn-lt"/>
                <a:cs typeface="+mn-lt"/>
              </a:rPr>
              <a:t>Especially when translating sentences appearing in the </a:t>
            </a:r>
            <a:r>
              <a:rPr lang="en-US" dirty="0" err="1">
                <a:ea typeface="+mn-lt"/>
                <a:cs typeface="+mn-lt"/>
              </a:rPr>
              <a:t>topik</a:t>
            </a:r>
            <a:r>
              <a:rPr lang="en-US" dirty="0">
                <a:ea typeface="+mn-lt"/>
                <a:cs typeface="+mn-lt"/>
              </a:rPr>
              <a:t> test, because the Korean language proficiency test contains many complex sentences in terms of grammar and vocabulary, there are many cases in which the two machine translation software above produce The results are not good.</a:t>
            </a:r>
          </a:p>
          <a:p>
            <a:endParaRPr lang="en-US" dirty="0">
              <a:ea typeface="Calibri"/>
              <a:cs typeface="Calibri"/>
            </a:endParaRPr>
          </a:p>
          <a:p>
            <a:r>
              <a:rPr lang="en-US" dirty="0">
                <a:ea typeface="+mn-lt"/>
                <a:cs typeface="+mn-lt"/>
              </a:rPr>
              <a:t>We translated on real data and the results were quite low, only less than 65% of the results were understandable.</a:t>
            </a:r>
            <a:endParaRPr lang="en-US"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14255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9B88-9607-7B43-D462-2E056B338F99}"/>
              </a:ext>
            </a:extLst>
          </p:cNvPr>
          <p:cNvSpPr>
            <a:spLocks noGrp="1"/>
          </p:cNvSpPr>
          <p:nvPr>
            <p:ph type="title"/>
          </p:nvPr>
        </p:nvSpPr>
        <p:spPr/>
        <p:txBody>
          <a:bodyPr/>
          <a:lstStyle/>
          <a:p>
            <a:r>
              <a:rPr lang="en-US" dirty="0">
                <a:ea typeface="+mj-lt"/>
                <a:cs typeface="+mj-lt"/>
              </a:rPr>
              <a:t>Problem solving</a:t>
            </a:r>
            <a:endParaRPr lang="en-US" dirty="0"/>
          </a:p>
        </p:txBody>
      </p:sp>
      <p:pic>
        <p:nvPicPr>
          <p:cNvPr id="4" name="Picture 3">
            <a:extLst>
              <a:ext uri="{FF2B5EF4-FFF2-40B4-BE49-F238E27FC236}">
                <a16:creationId xmlns:a16="http://schemas.microsoft.com/office/drawing/2014/main" id="{D9BCFC3C-EB4C-F821-79F8-D224AFE26EAF}"/>
              </a:ext>
            </a:extLst>
          </p:cNvPr>
          <p:cNvPicPr>
            <a:picLocks noChangeAspect="1"/>
          </p:cNvPicPr>
          <p:nvPr/>
        </p:nvPicPr>
        <p:blipFill>
          <a:blip r:embed="rId2"/>
          <a:stretch>
            <a:fillRect/>
          </a:stretch>
        </p:blipFill>
        <p:spPr>
          <a:xfrm>
            <a:off x="1993075" y="2057400"/>
            <a:ext cx="1882239" cy="188223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764B738-9BCE-3EF6-E4D2-3229B6C10DCC}"/>
                  </a:ext>
                </a:extLst>
              </p14:cNvPr>
              <p14:cNvContentPartPr/>
              <p14:nvPr/>
            </p14:nvContentPartPr>
            <p14:xfrm>
              <a:off x="4581896" y="1967619"/>
              <a:ext cx="3747448" cy="485645"/>
            </p14:xfrm>
          </p:contentPart>
        </mc:Choice>
        <mc:Fallback xmlns="">
          <p:pic>
            <p:nvPicPr>
              <p:cNvPr id="6" name="Ink 5">
                <a:extLst>
                  <a:ext uri="{FF2B5EF4-FFF2-40B4-BE49-F238E27FC236}">
                    <a16:creationId xmlns:a16="http://schemas.microsoft.com/office/drawing/2014/main" id="{9764B738-9BCE-3EF6-E4D2-3229B6C10DCC}"/>
                  </a:ext>
                </a:extLst>
              </p:cNvPr>
              <p:cNvPicPr/>
              <p:nvPr/>
            </p:nvPicPr>
            <p:blipFill>
              <a:blip r:embed="rId4"/>
              <a:stretch>
                <a:fillRect/>
              </a:stretch>
            </p:blipFill>
            <p:spPr>
              <a:xfrm>
                <a:off x="4564258" y="1949992"/>
                <a:ext cx="3783083" cy="52125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D55C1B6-B285-299A-9685-2D71FE60DC78}"/>
                  </a:ext>
                </a:extLst>
              </p14:cNvPr>
              <p14:cNvContentPartPr/>
              <p14:nvPr/>
            </p14:nvContentPartPr>
            <p14:xfrm>
              <a:off x="8057136" y="2167246"/>
              <a:ext cx="430263" cy="511955"/>
            </p14:xfrm>
          </p:contentPart>
        </mc:Choice>
        <mc:Fallback xmlns="">
          <p:pic>
            <p:nvPicPr>
              <p:cNvPr id="8" name="Ink 7">
                <a:extLst>
                  <a:ext uri="{FF2B5EF4-FFF2-40B4-BE49-F238E27FC236}">
                    <a16:creationId xmlns:a16="http://schemas.microsoft.com/office/drawing/2014/main" id="{9D55C1B6-B285-299A-9685-2D71FE60DC78}"/>
                  </a:ext>
                </a:extLst>
              </p:cNvPr>
              <p:cNvPicPr/>
              <p:nvPr/>
            </p:nvPicPr>
            <p:blipFill>
              <a:blip r:embed="rId6"/>
              <a:stretch>
                <a:fillRect/>
              </a:stretch>
            </p:blipFill>
            <p:spPr>
              <a:xfrm>
                <a:off x="8039508" y="2149257"/>
                <a:ext cx="465878" cy="547572"/>
              </a:xfrm>
              <a:prstGeom prst="rect">
                <a:avLst/>
              </a:prstGeom>
            </p:spPr>
          </p:pic>
        </mc:Fallback>
      </mc:AlternateContent>
      <p:sp>
        <p:nvSpPr>
          <p:cNvPr id="18" name="TextBox 17">
            <a:extLst>
              <a:ext uri="{FF2B5EF4-FFF2-40B4-BE49-F238E27FC236}">
                <a16:creationId xmlns:a16="http://schemas.microsoft.com/office/drawing/2014/main" id="{DBC87381-8C5B-1D0C-CE54-6A881BD7908F}"/>
              </a:ext>
            </a:extLst>
          </p:cNvPr>
          <p:cNvSpPr txBox="1"/>
          <p:nvPr/>
        </p:nvSpPr>
        <p:spPr>
          <a:xfrm>
            <a:off x="7362701" y="2820390"/>
            <a:ext cx="363186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latin typeface="Comic Sans MS"/>
                <a:ea typeface="Calibri"/>
                <a:cs typeface="Calibri"/>
              </a:rPr>
              <a:t>Translate machine</a:t>
            </a:r>
            <a:endParaRPr lang="en-US" sz="3000" dirty="0">
              <a:latin typeface="Comic Sans MS"/>
            </a:endParaRPr>
          </a:p>
        </p:txBody>
      </p:sp>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90ED6F5B-B2F1-19E5-C5C4-19AB3337CC36}"/>
                  </a:ext>
                </a:extLst>
              </p14:cNvPr>
              <p14:cNvContentPartPr/>
              <p14:nvPr/>
            </p14:nvContentPartPr>
            <p14:xfrm>
              <a:off x="7950193" y="3572493"/>
              <a:ext cx="1275369" cy="1861990"/>
            </p14:xfrm>
          </p:contentPart>
        </mc:Choice>
        <mc:Fallback xmlns="">
          <p:pic>
            <p:nvPicPr>
              <p:cNvPr id="20" name="Ink 19">
                <a:extLst>
                  <a:ext uri="{FF2B5EF4-FFF2-40B4-BE49-F238E27FC236}">
                    <a16:creationId xmlns:a16="http://schemas.microsoft.com/office/drawing/2014/main" id="{90ED6F5B-B2F1-19E5-C5C4-19AB3337CC36}"/>
                  </a:ext>
                </a:extLst>
              </p:cNvPr>
              <p:cNvPicPr/>
              <p:nvPr/>
            </p:nvPicPr>
            <p:blipFill>
              <a:blip r:embed="rId8"/>
              <a:stretch>
                <a:fillRect/>
              </a:stretch>
            </p:blipFill>
            <p:spPr>
              <a:xfrm>
                <a:off x="7932200" y="3554496"/>
                <a:ext cx="1310996" cy="189762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8CE43027-106D-74A5-EC02-7E3FEF5C38CB}"/>
                  </a:ext>
                </a:extLst>
              </p14:cNvPr>
              <p14:cNvContentPartPr/>
              <p14:nvPr/>
            </p14:nvContentPartPr>
            <p14:xfrm>
              <a:off x="5491525" y="2958503"/>
              <a:ext cx="1120339" cy="1140219"/>
            </p14:xfrm>
          </p:contentPart>
        </mc:Choice>
        <mc:Fallback xmlns="">
          <p:pic>
            <p:nvPicPr>
              <p:cNvPr id="26" name="Ink 25">
                <a:extLst>
                  <a:ext uri="{FF2B5EF4-FFF2-40B4-BE49-F238E27FC236}">
                    <a16:creationId xmlns:a16="http://schemas.microsoft.com/office/drawing/2014/main" id="{8CE43027-106D-74A5-EC02-7E3FEF5C38CB}"/>
                  </a:ext>
                </a:extLst>
              </p:cNvPr>
              <p:cNvPicPr/>
              <p:nvPr/>
            </p:nvPicPr>
            <p:blipFill>
              <a:blip r:embed="rId10"/>
              <a:stretch>
                <a:fillRect/>
              </a:stretch>
            </p:blipFill>
            <p:spPr>
              <a:xfrm>
                <a:off x="5473530" y="2940867"/>
                <a:ext cx="1155968" cy="117585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B2B83D1D-A09C-5253-B058-FE8563336D56}"/>
                  </a:ext>
                </a:extLst>
              </p14:cNvPr>
              <p14:cNvContentPartPr/>
              <p14:nvPr/>
            </p14:nvContentPartPr>
            <p14:xfrm>
              <a:off x="5809013" y="3295402"/>
              <a:ext cx="13894" cy="267520"/>
            </p14:xfrm>
          </p:contentPart>
        </mc:Choice>
        <mc:Fallback xmlns="">
          <p:pic>
            <p:nvPicPr>
              <p:cNvPr id="27" name="Ink 26">
                <a:extLst>
                  <a:ext uri="{FF2B5EF4-FFF2-40B4-BE49-F238E27FC236}">
                    <a16:creationId xmlns:a16="http://schemas.microsoft.com/office/drawing/2014/main" id="{B2B83D1D-A09C-5253-B058-FE8563336D56}"/>
                  </a:ext>
                </a:extLst>
              </p:cNvPr>
              <p:cNvPicPr/>
              <p:nvPr/>
            </p:nvPicPr>
            <p:blipFill>
              <a:blip r:embed="rId12"/>
              <a:stretch>
                <a:fillRect/>
              </a:stretch>
            </p:blipFill>
            <p:spPr>
              <a:xfrm>
                <a:off x="5791645" y="3277783"/>
                <a:ext cx="48282" cy="30311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6BA7F266-BD66-7AE5-1910-F4E6EEEE075A}"/>
                  </a:ext>
                </a:extLst>
              </p14:cNvPr>
              <p14:cNvContentPartPr/>
              <p14:nvPr/>
            </p14:nvContentPartPr>
            <p14:xfrm>
              <a:off x="6164841" y="3226130"/>
              <a:ext cx="10327" cy="294870"/>
            </p14:xfrm>
          </p:contentPart>
        </mc:Choice>
        <mc:Fallback xmlns="">
          <p:pic>
            <p:nvPicPr>
              <p:cNvPr id="28" name="Ink 27">
                <a:extLst>
                  <a:ext uri="{FF2B5EF4-FFF2-40B4-BE49-F238E27FC236}">
                    <a16:creationId xmlns:a16="http://schemas.microsoft.com/office/drawing/2014/main" id="{6BA7F266-BD66-7AE5-1910-F4E6EEEE075A}"/>
                  </a:ext>
                </a:extLst>
              </p:cNvPr>
              <p:cNvPicPr/>
              <p:nvPr/>
            </p:nvPicPr>
            <p:blipFill>
              <a:blip r:embed="rId14"/>
              <a:stretch>
                <a:fillRect/>
              </a:stretch>
            </p:blipFill>
            <p:spPr>
              <a:xfrm>
                <a:off x="6147974" y="3208150"/>
                <a:ext cx="44406" cy="33047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9D62C6CE-52EE-DFD8-78BB-0E5CD9516AAD}"/>
                  </a:ext>
                </a:extLst>
              </p14:cNvPr>
              <p14:cNvContentPartPr/>
              <p14:nvPr/>
            </p14:nvContentPartPr>
            <p14:xfrm>
              <a:off x="5729844" y="3661935"/>
              <a:ext cx="694472" cy="257995"/>
            </p14:xfrm>
          </p:contentPart>
        </mc:Choice>
        <mc:Fallback xmlns="">
          <p:pic>
            <p:nvPicPr>
              <p:cNvPr id="29" name="Ink 28">
                <a:extLst>
                  <a:ext uri="{FF2B5EF4-FFF2-40B4-BE49-F238E27FC236}">
                    <a16:creationId xmlns:a16="http://schemas.microsoft.com/office/drawing/2014/main" id="{9D62C6CE-52EE-DFD8-78BB-0E5CD9516AAD}"/>
                  </a:ext>
                </a:extLst>
              </p:cNvPr>
              <p:cNvPicPr/>
              <p:nvPr/>
            </p:nvPicPr>
            <p:blipFill>
              <a:blip r:embed="rId16"/>
              <a:stretch>
                <a:fillRect/>
              </a:stretch>
            </p:blipFill>
            <p:spPr>
              <a:xfrm>
                <a:off x="5712212" y="3644328"/>
                <a:ext cx="730095" cy="29356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4363C997-DD2D-80AA-D24F-C0AE8F018078}"/>
                  </a:ext>
                </a:extLst>
              </p14:cNvPr>
              <p14:cNvContentPartPr/>
              <p14:nvPr/>
            </p14:nvContentPartPr>
            <p14:xfrm>
              <a:off x="7780168" y="5195454"/>
              <a:ext cx="421326" cy="395708"/>
            </p14:xfrm>
          </p:contentPart>
        </mc:Choice>
        <mc:Fallback xmlns="">
          <p:pic>
            <p:nvPicPr>
              <p:cNvPr id="30" name="Ink 29">
                <a:extLst>
                  <a:ext uri="{FF2B5EF4-FFF2-40B4-BE49-F238E27FC236}">
                    <a16:creationId xmlns:a16="http://schemas.microsoft.com/office/drawing/2014/main" id="{4363C997-DD2D-80AA-D24F-C0AE8F018078}"/>
                  </a:ext>
                </a:extLst>
              </p:cNvPr>
              <p:cNvPicPr/>
              <p:nvPr/>
            </p:nvPicPr>
            <p:blipFill>
              <a:blip r:embed="rId18"/>
              <a:stretch>
                <a:fillRect/>
              </a:stretch>
            </p:blipFill>
            <p:spPr>
              <a:xfrm>
                <a:off x="7762178" y="5177827"/>
                <a:ext cx="456946" cy="431322"/>
              </a:xfrm>
              <a:prstGeom prst="rect">
                <a:avLst/>
              </a:prstGeom>
            </p:spPr>
          </p:pic>
        </mc:Fallback>
      </mc:AlternateContent>
      <p:pic>
        <p:nvPicPr>
          <p:cNvPr id="32" name="Picture 31" descr="A group of people with yellow speech bubbles&#10;&#10;Description automatically generated">
            <a:extLst>
              <a:ext uri="{FF2B5EF4-FFF2-40B4-BE49-F238E27FC236}">
                <a16:creationId xmlns:a16="http://schemas.microsoft.com/office/drawing/2014/main" id="{CFCBBA88-4E9C-4472-BB47-698D2FC934EE}"/>
              </a:ext>
            </a:extLst>
          </p:cNvPr>
          <p:cNvPicPr>
            <a:picLocks noChangeAspect="1"/>
          </p:cNvPicPr>
          <p:nvPr/>
        </p:nvPicPr>
        <p:blipFill>
          <a:blip r:embed="rId19"/>
          <a:stretch>
            <a:fillRect/>
          </a:stretch>
        </p:blipFill>
        <p:spPr>
          <a:xfrm>
            <a:off x="3744686" y="4904707"/>
            <a:ext cx="1832758" cy="1462249"/>
          </a:xfrm>
          <a:prstGeom prst="rect">
            <a:avLst/>
          </a:prstGeom>
        </p:spPr>
      </p:pic>
      <p:pic>
        <p:nvPicPr>
          <p:cNvPr id="34" name="Picture 33" descr="A stack of papers with text&#10;&#10;Description automatically generated">
            <a:extLst>
              <a:ext uri="{FF2B5EF4-FFF2-40B4-BE49-F238E27FC236}">
                <a16:creationId xmlns:a16="http://schemas.microsoft.com/office/drawing/2014/main" id="{D42DF846-51E0-A66D-061B-19DEC0B15D5B}"/>
              </a:ext>
            </a:extLst>
          </p:cNvPr>
          <p:cNvPicPr>
            <a:picLocks noChangeAspect="1"/>
          </p:cNvPicPr>
          <p:nvPr/>
        </p:nvPicPr>
        <p:blipFill>
          <a:blip r:embed="rId20"/>
          <a:stretch>
            <a:fillRect/>
          </a:stretch>
        </p:blipFill>
        <p:spPr>
          <a:xfrm>
            <a:off x="5494750" y="5032229"/>
            <a:ext cx="1657721" cy="1217097"/>
          </a:xfrm>
          <a:prstGeom prst="rect">
            <a:avLst/>
          </a:prstGeom>
        </p:spPr>
      </p:pic>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855A78A6-CEC1-FE5B-63D3-DFF9DEAD3833}"/>
                  </a:ext>
                </a:extLst>
              </p14:cNvPr>
              <p14:cNvContentPartPr/>
              <p14:nvPr/>
            </p14:nvContentPartPr>
            <p14:xfrm>
              <a:off x="3462718" y="4797022"/>
              <a:ext cx="3773259" cy="1813563"/>
            </p14:xfrm>
          </p:contentPart>
        </mc:Choice>
        <mc:Fallback xmlns="">
          <p:pic>
            <p:nvPicPr>
              <p:cNvPr id="35" name="Ink 34">
                <a:extLst>
                  <a:ext uri="{FF2B5EF4-FFF2-40B4-BE49-F238E27FC236}">
                    <a16:creationId xmlns:a16="http://schemas.microsoft.com/office/drawing/2014/main" id="{855A78A6-CEC1-FE5B-63D3-DFF9DEAD3833}"/>
                  </a:ext>
                </a:extLst>
              </p:cNvPr>
              <p:cNvPicPr/>
              <p:nvPr/>
            </p:nvPicPr>
            <p:blipFill>
              <a:blip r:embed="rId22"/>
              <a:stretch>
                <a:fillRect/>
              </a:stretch>
            </p:blipFill>
            <p:spPr>
              <a:xfrm>
                <a:off x="3444719" y="4779027"/>
                <a:ext cx="3808897" cy="184919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07FFB2E0-E7EA-2AD5-6F67-C3374B1E0A3B}"/>
                  </a:ext>
                </a:extLst>
              </p14:cNvPr>
              <p14:cNvContentPartPr/>
              <p14:nvPr/>
            </p14:nvContentPartPr>
            <p14:xfrm>
              <a:off x="4992923" y="4205843"/>
              <a:ext cx="341076" cy="365127"/>
            </p14:xfrm>
          </p:contentPart>
        </mc:Choice>
        <mc:Fallback xmlns="">
          <p:pic>
            <p:nvPicPr>
              <p:cNvPr id="36" name="Ink 35">
                <a:extLst>
                  <a:ext uri="{FF2B5EF4-FFF2-40B4-BE49-F238E27FC236}">
                    <a16:creationId xmlns:a16="http://schemas.microsoft.com/office/drawing/2014/main" id="{07FFB2E0-E7EA-2AD5-6F67-C3374B1E0A3B}"/>
                  </a:ext>
                </a:extLst>
              </p:cNvPr>
              <p:cNvPicPr/>
              <p:nvPr/>
            </p:nvPicPr>
            <p:blipFill>
              <a:blip r:embed="rId24"/>
              <a:stretch>
                <a:fillRect/>
              </a:stretch>
            </p:blipFill>
            <p:spPr>
              <a:xfrm>
                <a:off x="4974934" y="4188216"/>
                <a:ext cx="376695" cy="4007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14DDBE18-E108-2DC0-E920-43C762FE93AB}"/>
                  </a:ext>
                </a:extLst>
              </p14:cNvPr>
              <p14:cNvContentPartPr/>
              <p14:nvPr/>
            </p14:nvContentPartPr>
            <p14:xfrm>
              <a:off x="5096493" y="4146036"/>
              <a:ext cx="319197" cy="207306"/>
            </p14:xfrm>
          </p:contentPart>
        </mc:Choice>
        <mc:Fallback xmlns="">
          <p:pic>
            <p:nvPicPr>
              <p:cNvPr id="37" name="Ink 36">
                <a:extLst>
                  <a:ext uri="{FF2B5EF4-FFF2-40B4-BE49-F238E27FC236}">
                    <a16:creationId xmlns:a16="http://schemas.microsoft.com/office/drawing/2014/main" id="{14DDBE18-E108-2DC0-E920-43C762FE93AB}"/>
                  </a:ext>
                </a:extLst>
              </p:cNvPr>
              <p:cNvPicPr/>
              <p:nvPr/>
            </p:nvPicPr>
            <p:blipFill>
              <a:blip r:embed="rId26"/>
              <a:stretch>
                <a:fillRect/>
              </a:stretch>
            </p:blipFill>
            <p:spPr>
              <a:xfrm>
                <a:off x="5078520" y="4128431"/>
                <a:ext cx="354783" cy="24287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4DD92F8D-CFE2-F4D2-B583-331B8EBAB5C1}"/>
                  </a:ext>
                </a:extLst>
              </p14:cNvPr>
              <p14:cNvContentPartPr/>
              <p14:nvPr/>
            </p14:nvContentPartPr>
            <p14:xfrm>
              <a:off x="4687811" y="1840675"/>
              <a:ext cx="177342" cy="262086"/>
            </p14:xfrm>
          </p:contentPart>
        </mc:Choice>
        <mc:Fallback xmlns="">
          <p:pic>
            <p:nvPicPr>
              <p:cNvPr id="39" name="Ink 38">
                <a:extLst>
                  <a:ext uri="{FF2B5EF4-FFF2-40B4-BE49-F238E27FC236}">
                    <a16:creationId xmlns:a16="http://schemas.microsoft.com/office/drawing/2014/main" id="{4DD92F8D-CFE2-F4D2-B583-331B8EBAB5C1}"/>
                  </a:ext>
                </a:extLst>
              </p:cNvPr>
              <p:cNvPicPr/>
              <p:nvPr/>
            </p:nvPicPr>
            <p:blipFill>
              <a:blip r:embed="rId28"/>
              <a:stretch>
                <a:fillRect/>
              </a:stretch>
            </p:blipFill>
            <p:spPr>
              <a:xfrm>
                <a:off x="4670220" y="1822699"/>
                <a:ext cx="212882" cy="29767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D9FE2F10-78A2-746A-4C1C-95626ECB62BB}"/>
                  </a:ext>
                </a:extLst>
              </p14:cNvPr>
              <p14:cNvContentPartPr/>
              <p14:nvPr/>
            </p14:nvContentPartPr>
            <p14:xfrm>
              <a:off x="4917297" y="1781710"/>
              <a:ext cx="142095" cy="244397"/>
            </p14:xfrm>
          </p:contentPart>
        </mc:Choice>
        <mc:Fallback xmlns="">
          <p:pic>
            <p:nvPicPr>
              <p:cNvPr id="40" name="Ink 39">
                <a:extLst>
                  <a:ext uri="{FF2B5EF4-FFF2-40B4-BE49-F238E27FC236}">
                    <a16:creationId xmlns:a16="http://schemas.microsoft.com/office/drawing/2014/main" id="{D9FE2F10-78A2-746A-4C1C-95626ECB62BB}"/>
                  </a:ext>
                </a:extLst>
              </p:cNvPr>
              <p:cNvPicPr/>
              <p:nvPr/>
            </p:nvPicPr>
            <p:blipFill>
              <a:blip r:embed="rId30"/>
              <a:stretch>
                <a:fillRect/>
              </a:stretch>
            </p:blipFill>
            <p:spPr>
              <a:xfrm>
                <a:off x="4899356" y="1764099"/>
                <a:ext cx="177619" cy="279978"/>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14228660-AC55-DE45-727D-05525FD31C30}"/>
                  </a:ext>
                </a:extLst>
              </p14:cNvPr>
              <p14:cNvContentPartPr/>
              <p14:nvPr/>
            </p14:nvContentPartPr>
            <p14:xfrm>
              <a:off x="5116285" y="1696816"/>
              <a:ext cx="305391" cy="353499"/>
            </p14:xfrm>
          </p:contentPart>
        </mc:Choice>
        <mc:Fallback xmlns="">
          <p:pic>
            <p:nvPicPr>
              <p:cNvPr id="41" name="Ink 40">
                <a:extLst>
                  <a:ext uri="{FF2B5EF4-FFF2-40B4-BE49-F238E27FC236}">
                    <a16:creationId xmlns:a16="http://schemas.microsoft.com/office/drawing/2014/main" id="{14228660-AC55-DE45-727D-05525FD31C30}"/>
                  </a:ext>
                </a:extLst>
              </p:cNvPr>
              <p:cNvPicPr/>
              <p:nvPr/>
            </p:nvPicPr>
            <p:blipFill>
              <a:blip r:embed="rId32"/>
              <a:stretch>
                <a:fillRect/>
              </a:stretch>
            </p:blipFill>
            <p:spPr>
              <a:xfrm>
                <a:off x="5098300" y="1679195"/>
                <a:ext cx="341002" cy="38910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65BAE9A4-5ECF-9DB7-E8B2-94992A663659}"/>
                  </a:ext>
                </a:extLst>
              </p14:cNvPr>
              <p14:cNvContentPartPr/>
              <p14:nvPr/>
            </p14:nvContentPartPr>
            <p14:xfrm>
              <a:off x="5351844" y="1661030"/>
              <a:ext cx="455126" cy="298530"/>
            </p14:xfrm>
          </p:contentPart>
        </mc:Choice>
        <mc:Fallback xmlns="">
          <p:pic>
            <p:nvPicPr>
              <p:cNvPr id="42" name="Ink 41">
                <a:extLst>
                  <a:ext uri="{FF2B5EF4-FFF2-40B4-BE49-F238E27FC236}">
                    <a16:creationId xmlns:a16="http://schemas.microsoft.com/office/drawing/2014/main" id="{65BAE9A4-5ECF-9DB7-E8B2-94992A663659}"/>
                  </a:ext>
                </a:extLst>
              </p:cNvPr>
              <p:cNvPicPr/>
              <p:nvPr/>
            </p:nvPicPr>
            <p:blipFill>
              <a:blip r:embed="rId34"/>
              <a:stretch>
                <a:fillRect/>
              </a:stretch>
            </p:blipFill>
            <p:spPr>
              <a:xfrm>
                <a:off x="5333855" y="1643406"/>
                <a:ext cx="490745" cy="3341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 name="Ink 42">
                <a:extLst>
                  <a:ext uri="{FF2B5EF4-FFF2-40B4-BE49-F238E27FC236}">
                    <a16:creationId xmlns:a16="http://schemas.microsoft.com/office/drawing/2014/main" id="{B785B228-E6E0-60AD-40AA-AB380D33B47E}"/>
                  </a:ext>
                </a:extLst>
              </p14:cNvPr>
              <p14:cNvContentPartPr/>
              <p14:nvPr/>
            </p14:nvContentPartPr>
            <p14:xfrm>
              <a:off x="5848165" y="1504208"/>
              <a:ext cx="141011" cy="404992"/>
            </p14:xfrm>
          </p:contentPart>
        </mc:Choice>
        <mc:Fallback xmlns="">
          <p:pic>
            <p:nvPicPr>
              <p:cNvPr id="43" name="Ink 42">
                <a:extLst>
                  <a:ext uri="{FF2B5EF4-FFF2-40B4-BE49-F238E27FC236}">
                    <a16:creationId xmlns:a16="http://schemas.microsoft.com/office/drawing/2014/main" id="{B785B228-E6E0-60AD-40AA-AB380D33B47E}"/>
                  </a:ext>
                </a:extLst>
              </p:cNvPr>
              <p:cNvPicPr/>
              <p:nvPr/>
            </p:nvPicPr>
            <p:blipFill>
              <a:blip r:embed="rId36"/>
              <a:stretch>
                <a:fillRect/>
              </a:stretch>
            </p:blipFill>
            <p:spPr>
              <a:xfrm>
                <a:off x="5830225" y="1486584"/>
                <a:ext cx="176533" cy="440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7E2ED383-0CCF-38A0-2227-E646D808551F}"/>
                  </a:ext>
                </a:extLst>
              </p14:cNvPr>
              <p14:cNvContentPartPr/>
              <p14:nvPr/>
            </p14:nvContentPartPr>
            <p14:xfrm>
              <a:off x="5739740" y="1624920"/>
              <a:ext cx="186486" cy="47652"/>
            </p14:xfrm>
          </p:contentPart>
        </mc:Choice>
        <mc:Fallback xmlns="">
          <p:pic>
            <p:nvPicPr>
              <p:cNvPr id="44" name="Ink 43">
                <a:extLst>
                  <a:ext uri="{FF2B5EF4-FFF2-40B4-BE49-F238E27FC236}">
                    <a16:creationId xmlns:a16="http://schemas.microsoft.com/office/drawing/2014/main" id="{7E2ED383-0CCF-38A0-2227-E646D808551F}"/>
                  </a:ext>
                </a:extLst>
              </p:cNvPr>
              <p:cNvPicPr/>
              <p:nvPr/>
            </p:nvPicPr>
            <p:blipFill>
              <a:blip r:embed="rId38"/>
              <a:stretch>
                <a:fillRect/>
              </a:stretch>
            </p:blipFill>
            <p:spPr>
              <a:xfrm>
                <a:off x="5721774" y="1607006"/>
                <a:ext cx="222058" cy="831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DD9E60D6-F054-3F82-C2B8-950B70FEC755}"/>
                  </a:ext>
                </a:extLst>
              </p14:cNvPr>
              <p14:cNvContentPartPr/>
              <p14:nvPr/>
            </p14:nvContentPartPr>
            <p14:xfrm>
              <a:off x="6026102" y="1556572"/>
              <a:ext cx="267377" cy="321071"/>
            </p14:xfrm>
          </p:contentPart>
        </mc:Choice>
        <mc:Fallback xmlns="">
          <p:pic>
            <p:nvPicPr>
              <p:cNvPr id="45" name="Ink 44">
                <a:extLst>
                  <a:ext uri="{FF2B5EF4-FFF2-40B4-BE49-F238E27FC236}">
                    <a16:creationId xmlns:a16="http://schemas.microsoft.com/office/drawing/2014/main" id="{DD9E60D6-F054-3F82-C2B8-950B70FEC755}"/>
                  </a:ext>
                </a:extLst>
              </p:cNvPr>
              <p:cNvPicPr/>
              <p:nvPr/>
            </p:nvPicPr>
            <p:blipFill>
              <a:blip r:embed="rId40"/>
              <a:stretch>
                <a:fillRect/>
              </a:stretch>
            </p:blipFill>
            <p:spPr>
              <a:xfrm>
                <a:off x="6008492" y="1538954"/>
                <a:ext cx="302955" cy="356666"/>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6" name="Ink 45">
                <a:extLst>
                  <a:ext uri="{FF2B5EF4-FFF2-40B4-BE49-F238E27FC236}">
                    <a16:creationId xmlns:a16="http://schemas.microsoft.com/office/drawing/2014/main" id="{2E0B7AD2-58B2-EEEE-7BE0-1E58AA2CEE2F}"/>
                  </a:ext>
                </a:extLst>
              </p14:cNvPr>
              <p14:cNvContentPartPr/>
              <p14:nvPr/>
            </p14:nvContentPartPr>
            <p14:xfrm>
              <a:off x="1572624" y="4014775"/>
              <a:ext cx="289102" cy="249924"/>
            </p14:xfrm>
          </p:contentPart>
        </mc:Choice>
        <mc:Fallback xmlns="">
          <p:pic>
            <p:nvPicPr>
              <p:cNvPr id="46" name="Ink 45">
                <a:extLst>
                  <a:ext uri="{FF2B5EF4-FFF2-40B4-BE49-F238E27FC236}">
                    <a16:creationId xmlns:a16="http://schemas.microsoft.com/office/drawing/2014/main" id="{2E0B7AD2-58B2-EEEE-7BE0-1E58AA2CEE2F}"/>
                  </a:ext>
                </a:extLst>
              </p:cNvPr>
              <p:cNvPicPr/>
              <p:nvPr/>
            </p:nvPicPr>
            <p:blipFill>
              <a:blip r:embed="rId42"/>
              <a:stretch>
                <a:fillRect/>
              </a:stretch>
            </p:blipFill>
            <p:spPr>
              <a:xfrm>
                <a:off x="1555005" y="3997154"/>
                <a:ext cx="324700" cy="28552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7" name="Ink 46">
                <a:extLst>
                  <a:ext uri="{FF2B5EF4-FFF2-40B4-BE49-F238E27FC236}">
                    <a16:creationId xmlns:a16="http://schemas.microsoft.com/office/drawing/2014/main" id="{D97ADC0D-4069-BAE6-22D9-A2C10B2314F2}"/>
                  </a:ext>
                </a:extLst>
              </p14:cNvPr>
              <p14:cNvContentPartPr/>
              <p14:nvPr/>
            </p14:nvContentPartPr>
            <p14:xfrm>
              <a:off x="1900052" y="4007922"/>
              <a:ext cx="161792" cy="199366"/>
            </p14:xfrm>
          </p:contentPart>
        </mc:Choice>
        <mc:Fallback xmlns="">
          <p:pic>
            <p:nvPicPr>
              <p:cNvPr id="47" name="Ink 46">
                <a:extLst>
                  <a:ext uri="{FF2B5EF4-FFF2-40B4-BE49-F238E27FC236}">
                    <a16:creationId xmlns:a16="http://schemas.microsoft.com/office/drawing/2014/main" id="{D97ADC0D-4069-BAE6-22D9-A2C10B2314F2}"/>
                  </a:ext>
                </a:extLst>
              </p:cNvPr>
              <p:cNvPicPr/>
              <p:nvPr/>
            </p:nvPicPr>
            <p:blipFill>
              <a:blip r:embed="rId44"/>
              <a:stretch>
                <a:fillRect/>
              </a:stretch>
            </p:blipFill>
            <p:spPr>
              <a:xfrm>
                <a:off x="1882075" y="3990320"/>
                <a:ext cx="197386" cy="234929"/>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8" name="Ink 47">
                <a:extLst>
                  <a:ext uri="{FF2B5EF4-FFF2-40B4-BE49-F238E27FC236}">
                    <a16:creationId xmlns:a16="http://schemas.microsoft.com/office/drawing/2014/main" id="{17445400-7421-5A2F-C19D-91D0F4B192C0}"/>
                  </a:ext>
                </a:extLst>
              </p14:cNvPr>
              <p14:cNvContentPartPr/>
              <p14:nvPr/>
            </p14:nvContentPartPr>
            <p14:xfrm>
              <a:off x="1963208" y="3998026"/>
              <a:ext cx="144661" cy="538630"/>
            </p14:xfrm>
          </p:contentPart>
        </mc:Choice>
        <mc:Fallback xmlns="">
          <p:pic>
            <p:nvPicPr>
              <p:cNvPr id="48" name="Ink 47">
                <a:extLst>
                  <a:ext uri="{FF2B5EF4-FFF2-40B4-BE49-F238E27FC236}">
                    <a16:creationId xmlns:a16="http://schemas.microsoft.com/office/drawing/2014/main" id="{17445400-7421-5A2F-C19D-91D0F4B192C0}"/>
                  </a:ext>
                </a:extLst>
              </p:cNvPr>
              <p:cNvPicPr/>
              <p:nvPr/>
            </p:nvPicPr>
            <p:blipFill>
              <a:blip r:embed="rId46"/>
              <a:stretch>
                <a:fillRect/>
              </a:stretch>
            </p:blipFill>
            <p:spPr>
              <a:xfrm>
                <a:off x="1945260" y="3980036"/>
                <a:ext cx="180198" cy="57425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9" name="Ink 48">
                <a:extLst>
                  <a:ext uri="{FF2B5EF4-FFF2-40B4-BE49-F238E27FC236}">
                    <a16:creationId xmlns:a16="http://schemas.microsoft.com/office/drawing/2014/main" id="{4DDD165A-3CD4-46B9-1E9A-08E259FDAAF5}"/>
                  </a:ext>
                </a:extLst>
              </p14:cNvPr>
              <p14:cNvContentPartPr/>
              <p14:nvPr/>
            </p14:nvContentPartPr>
            <p14:xfrm>
              <a:off x="2403897" y="3928752"/>
              <a:ext cx="20648" cy="309791"/>
            </p14:xfrm>
          </p:contentPart>
        </mc:Choice>
        <mc:Fallback xmlns="">
          <p:pic>
            <p:nvPicPr>
              <p:cNvPr id="49" name="Ink 48">
                <a:extLst>
                  <a:ext uri="{FF2B5EF4-FFF2-40B4-BE49-F238E27FC236}">
                    <a16:creationId xmlns:a16="http://schemas.microsoft.com/office/drawing/2014/main" id="{4DDD165A-3CD4-46B9-1E9A-08E259FDAAF5}"/>
                  </a:ext>
                </a:extLst>
              </p:cNvPr>
              <p:cNvPicPr/>
              <p:nvPr/>
            </p:nvPicPr>
            <p:blipFill>
              <a:blip r:embed="rId48"/>
              <a:stretch>
                <a:fillRect/>
              </a:stretch>
            </p:blipFill>
            <p:spPr>
              <a:xfrm>
                <a:off x="2386097" y="3911142"/>
                <a:ext cx="55892" cy="34537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0" name="Ink 49">
                <a:extLst>
                  <a:ext uri="{FF2B5EF4-FFF2-40B4-BE49-F238E27FC236}">
                    <a16:creationId xmlns:a16="http://schemas.microsoft.com/office/drawing/2014/main" id="{E4CBCFAA-6970-683A-E594-86FE2098893E}"/>
                  </a:ext>
                </a:extLst>
              </p14:cNvPr>
              <p14:cNvContentPartPr/>
              <p14:nvPr/>
            </p14:nvContentPartPr>
            <p14:xfrm>
              <a:off x="2315688" y="4017740"/>
              <a:ext cx="199059" cy="9974"/>
            </p14:xfrm>
          </p:contentPart>
        </mc:Choice>
        <mc:Fallback xmlns="">
          <p:pic>
            <p:nvPicPr>
              <p:cNvPr id="50" name="Ink 49">
                <a:extLst>
                  <a:ext uri="{FF2B5EF4-FFF2-40B4-BE49-F238E27FC236}">
                    <a16:creationId xmlns:a16="http://schemas.microsoft.com/office/drawing/2014/main" id="{E4CBCFAA-6970-683A-E594-86FE2098893E}"/>
                  </a:ext>
                </a:extLst>
              </p:cNvPr>
              <p:cNvPicPr/>
              <p:nvPr/>
            </p:nvPicPr>
            <p:blipFill>
              <a:blip r:embed="rId50"/>
              <a:stretch>
                <a:fillRect/>
              </a:stretch>
            </p:blipFill>
            <p:spPr>
              <a:xfrm>
                <a:off x="2298082" y="4000887"/>
                <a:ext cx="234631" cy="44023"/>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1" name="Ink 50">
                <a:extLst>
                  <a:ext uri="{FF2B5EF4-FFF2-40B4-BE49-F238E27FC236}">
                    <a16:creationId xmlns:a16="http://schemas.microsoft.com/office/drawing/2014/main" id="{9508BCE2-7FA3-FA5D-4464-A7B33E479E8B}"/>
                  </a:ext>
                </a:extLst>
              </p14:cNvPr>
              <p14:cNvContentPartPr/>
              <p14:nvPr/>
            </p14:nvContentPartPr>
            <p14:xfrm>
              <a:off x="2533402" y="4016585"/>
              <a:ext cx="187761" cy="260500"/>
            </p14:xfrm>
          </p:contentPart>
        </mc:Choice>
        <mc:Fallback xmlns="">
          <p:pic>
            <p:nvPicPr>
              <p:cNvPr id="51" name="Ink 50">
                <a:extLst>
                  <a:ext uri="{FF2B5EF4-FFF2-40B4-BE49-F238E27FC236}">
                    <a16:creationId xmlns:a16="http://schemas.microsoft.com/office/drawing/2014/main" id="{9508BCE2-7FA3-FA5D-4464-A7B33E479E8B}"/>
                  </a:ext>
                </a:extLst>
              </p:cNvPr>
              <p:cNvPicPr/>
              <p:nvPr/>
            </p:nvPicPr>
            <p:blipFill>
              <a:blip r:embed="rId52"/>
              <a:stretch>
                <a:fillRect/>
              </a:stretch>
            </p:blipFill>
            <p:spPr>
              <a:xfrm>
                <a:off x="2515811" y="3998979"/>
                <a:ext cx="223303" cy="296072"/>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2" name="Ink 51">
                <a:extLst>
                  <a:ext uri="{FF2B5EF4-FFF2-40B4-BE49-F238E27FC236}">
                    <a16:creationId xmlns:a16="http://schemas.microsoft.com/office/drawing/2014/main" id="{63CFC3E3-C6EF-78BC-86E4-6DD6838F52C9}"/>
                  </a:ext>
                </a:extLst>
              </p14:cNvPr>
              <p14:cNvContentPartPr/>
              <p14:nvPr/>
            </p14:nvContentPartPr>
            <p14:xfrm>
              <a:off x="2770954" y="3967213"/>
              <a:ext cx="251649" cy="347572"/>
            </p14:xfrm>
          </p:contentPart>
        </mc:Choice>
        <mc:Fallback xmlns="">
          <p:pic>
            <p:nvPicPr>
              <p:cNvPr id="52" name="Ink 51">
                <a:extLst>
                  <a:ext uri="{FF2B5EF4-FFF2-40B4-BE49-F238E27FC236}">
                    <a16:creationId xmlns:a16="http://schemas.microsoft.com/office/drawing/2014/main" id="{63CFC3E3-C6EF-78BC-86E4-6DD6838F52C9}"/>
                  </a:ext>
                </a:extLst>
              </p:cNvPr>
              <p:cNvPicPr/>
              <p:nvPr/>
            </p:nvPicPr>
            <p:blipFill>
              <a:blip r:embed="rId54"/>
              <a:stretch>
                <a:fillRect/>
              </a:stretch>
            </p:blipFill>
            <p:spPr>
              <a:xfrm>
                <a:off x="2753339" y="3949583"/>
                <a:ext cx="287239" cy="38319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2B88688-24BF-DCEA-C1F8-DE8CE7DC01A8}"/>
                  </a:ext>
                </a:extLst>
              </p14:cNvPr>
              <p14:cNvContentPartPr/>
              <p14:nvPr/>
            </p14:nvContentPartPr>
            <p14:xfrm>
              <a:off x="3066518" y="3888779"/>
              <a:ext cx="499584" cy="407230"/>
            </p14:xfrm>
          </p:contentPart>
        </mc:Choice>
        <mc:Fallback xmlns="">
          <p:pic>
            <p:nvPicPr>
              <p:cNvPr id="53" name="Ink 52">
                <a:extLst>
                  <a:ext uri="{FF2B5EF4-FFF2-40B4-BE49-F238E27FC236}">
                    <a16:creationId xmlns:a16="http://schemas.microsoft.com/office/drawing/2014/main" id="{D2B88688-24BF-DCEA-C1F8-DE8CE7DC01A8}"/>
                  </a:ext>
                </a:extLst>
              </p:cNvPr>
              <p:cNvPicPr/>
              <p:nvPr/>
            </p:nvPicPr>
            <p:blipFill>
              <a:blip r:embed="rId56"/>
              <a:stretch>
                <a:fillRect/>
              </a:stretch>
            </p:blipFill>
            <p:spPr>
              <a:xfrm>
                <a:off x="3048894" y="3871152"/>
                <a:ext cx="535191" cy="442845"/>
              </a:xfrm>
              <a:prstGeom prst="rect">
                <a:avLst/>
              </a:prstGeom>
            </p:spPr>
          </p:pic>
        </mc:Fallback>
      </mc:AlternateContent>
    </p:spTree>
    <p:extLst>
      <p:ext uri="{BB962C8B-B14F-4D97-AF65-F5344CB8AC3E}">
        <p14:creationId xmlns:p14="http://schemas.microsoft.com/office/powerpoint/2010/main" val="319006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F476DB-3871-E211-98CE-8AC6F0EA955E}"/>
              </a:ext>
            </a:extLst>
          </p:cNvPr>
          <p:cNvSpPr>
            <a:spLocks noGrp="1"/>
          </p:cNvSpPr>
          <p:nvPr>
            <p:ph type="title"/>
          </p:nvPr>
        </p:nvSpPr>
        <p:spPr>
          <a:xfrm>
            <a:off x="857992" y="365125"/>
            <a:ext cx="10485912" cy="1345355"/>
          </a:xfrm>
        </p:spPr>
        <p:txBody>
          <a:bodyPr>
            <a:normAutofit/>
          </a:bodyPr>
          <a:lstStyle/>
          <a:p>
            <a:r>
              <a:rPr lang="en-US" dirty="0">
                <a:ea typeface="+mj-lt"/>
                <a:cs typeface="+mj-lt"/>
              </a:rPr>
              <a:t>Implementation Steps</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 name="Content Placeholder 2" descr="A computer server with files and arrows&#10;&#10;Description automatically generated">
            <a:extLst>
              <a:ext uri="{FF2B5EF4-FFF2-40B4-BE49-F238E27FC236}">
                <a16:creationId xmlns:a16="http://schemas.microsoft.com/office/drawing/2014/main" id="{E4C70C8B-65B6-A448-7A28-6C4B90DE48E5}"/>
              </a:ext>
            </a:extLst>
          </p:cNvPr>
          <p:cNvPicPr>
            <a:picLocks noGrp="1" noChangeAspect="1"/>
          </p:cNvPicPr>
          <p:nvPr>
            <p:ph idx="1"/>
          </p:nvPr>
        </p:nvPicPr>
        <p:blipFill>
          <a:blip r:embed="rId2"/>
          <a:stretch>
            <a:fillRect/>
          </a:stretch>
        </p:blipFill>
        <p:spPr>
          <a:xfrm>
            <a:off x="1109838" y="1805834"/>
            <a:ext cx="1362715" cy="1362715"/>
          </a:xfrm>
        </p:spPr>
      </p:pic>
      <p:pic>
        <p:nvPicPr>
          <p:cNvPr id="4" name="Picture 3" descr="A yellow smiley face with hands on a black background&#10;&#10;Description automatically generated">
            <a:extLst>
              <a:ext uri="{FF2B5EF4-FFF2-40B4-BE49-F238E27FC236}">
                <a16:creationId xmlns:a16="http://schemas.microsoft.com/office/drawing/2014/main" id="{52B00320-5AA6-50D8-E7A7-5323EDBF07B8}"/>
              </a:ext>
            </a:extLst>
          </p:cNvPr>
          <p:cNvPicPr>
            <a:picLocks noChangeAspect="1"/>
          </p:cNvPicPr>
          <p:nvPr/>
        </p:nvPicPr>
        <p:blipFill>
          <a:blip r:embed="rId3"/>
          <a:stretch>
            <a:fillRect/>
          </a:stretch>
        </p:blipFill>
        <p:spPr>
          <a:xfrm>
            <a:off x="7257803" y="1663536"/>
            <a:ext cx="2307772" cy="1571501"/>
          </a:xfrm>
          <a:prstGeom prst="rect">
            <a:avLst/>
          </a:prstGeom>
        </p:spPr>
      </p:pic>
      <p:pic>
        <p:nvPicPr>
          <p:cNvPr id="5" name="Picture 4" descr="A computer with a globe and arrow&#10;&#10;Description automatically generated">
            <a:extLst>
              <a:ext uri="{FF2B5EF4-FFF2-40B4-BE49-F238E27FC236}">
                <a16:creationId xmlns:a16="http://schemas.microsoft.com/office/drawing/2014/main" id="{74F8F251-7F9B-3C6B-6E04-FA8C27191A6B}"/>
              </a:ext>
            </a:extLst>
          </p:cNvPr>
          <p:cNvPicPr>
            <a:picLocks noChangeAspect="1"/>
          </p:cNvPicPr>
          <p:nvPr/>
        </p:nvPicPr>
        <p:blipFill>
          <a:blip r:embed="rId4"/>
          <a:stretch>
            <a:fillRect/>
          </a:stretch>
        </p:blipFill>
        <p:spPr>
          <a:xfrm>
            <a:off x="4556165" y="4155373"/>
            <a:ext cx="1535877" cy="1535877"/>
          </a:xfrm>
          <a:prstGeom prst="rect">
            <a:avLst/>
          </a:prstGeom>
        </p:spPr>
      </p:pic>
      <p:pic>
        <p:nvPicPr>
          <p:cNvPr id="7" name="Picture 6">
            <a:extLst>
              <a:ext uri="{FF2B5EF4-FFF2-40B4-BE49-F238E27FC236}">
                <a16:creationId xmlns:a16="http://schemas.microsoft.com/office/drawing/2014/main" id="{82070D43-D7AE-062F-2047-ED3EBDB680F1}"/>
              </a:ext>
            </a:extLst>
          </p:cNvPr>
          <p:cNvPicPr>
            <a:picLocks noChangeAspect="1"/>
          </p:cNvPicPr>
          <p:nvPr/>
        </p:nvPicPr>
        <p:blipFill>
          <a:blip r:embed="rId5"/>
          <a:stretch>
            <a:fillRect/>
          </a:stretch>
        </p:blipFill>
        <p:spPr>
          <a:xfrm>
            <a:off x="4536374" y="1928751"/>
            <a:ext cx="1308264" cy="1308264"/>
          </a:xfrm>
          <a:prstGeom prst="rect">
            <a:avLst/>
          </a:prstGeom>
        </p:spPr>
      </p:pic>
      <p:pic>
        <p:nvPicPr>
          <p:cNvPr id="9" name="Picture 8" descr="A paper with a pencil and check marks&#10;&#10;Description automatically generated">
            <a:extLst>
              <a:ext uri="{FF2B5EF4-FFF2-40B4-BE49-F238E27FC236}">
                <a16:creationId xmlns:a16="http://schemas.microsoft.com/office/drawing/2014/main" id="{E48FABBA-D680-0A76-94DC-3C7C827C5F7C}"/>
              </a:ext>
            </a:extLst>
          </p:cNvPr>
          <p:cNvPicPr>
            <a:picLocks noChangeAspect="1"/>
          </p:cNvPicPr>
          <p:nvPr/>
        </p:nvPicPr>
        <p:blipFill>
          <a:blip r:embed="rId6"/>
          <a:stretch>
            <a:fillRect/>
          </a:stretch>
        </p:blipFill>
        <p:spPr>
          <a:xfrm>
            <a:off x="7782296" y="4284023"/>
            <a:ext cx="1268681" cy="1278577"/>
          </a:xfrm>
          <a:prstGeom prst="rect">
            <a:avLst/>
          </a:prstGeom>
        </p:spPr>
      </p:pic>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CC065BE-2008-B89F-8915-42A02A3899CF}"/>
                  </a:ext>
                </a:extLst>
              </p14:cNvPr>
              <p14:cNvContentPartPr/>
              <p14:nvPr/>
            </p14:nvContentPartPr>
            <p14:xfrm>
              <a:off x="2761013" y="2502400"/>
              <a:ext cx="998482" cy="50794"/>
            </p14:xfrm>
          </p:contentPart>
        </mc:Choice>
        <mc:Fallback xmlns="">
          <p:pic>
            <p:nvPicPr>
              <p:cNvPr id="11" name="Ink 10">
                <a:extLst>
                  <a:ext uri="{FF2B5EF4-FFF2-40B4-BE49-F238E27FC236}">
                    <a16:creationId xmlns:a16="http://schemas.microsoft.com/office/drawing/2014/main" id="{6CC065BE-2008-B89F-8915-42A02A3899CF}"/>
                  </a:ext>
                </a:extLst>
              </p:cNvPr>
              <p:cNvPicPr/>
              <p:nvPr/>
            </p:nvPicPr>
            <p:blipFill>
              <a:blip r:embed="rId8"/>
              <a:stretch>
                <a:fillRect/>
              </a:stretch>
            </p:blipFill>
            <p:spPr>
              <a:xfrm>
                <a:off x="2743022" y="2484515"/>
                <a:ext cx="1034104" cy="8620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D2D94C24-6E11-C1AB-9B3B-FB46ED4297CF}"/>
                  </a:ext>
                </a:extLst>
              </p14:cNvPr>
              <p14:cNvContentPartPr/>
              <p14:nvPr/>
            </p14:nvContentPartPr>
            <p14:xfrm>
              <a:off x="3701142" y="2394856"/>
              <a:ext cx="273726" cy="293869"/>
            </p14:xfrm>
          </p:contentPart>
        </mc:Choice>
        <mc:Fallback xmlns="">
          <p:pic>
            <p:nvPicPr>
              <p:cNvPr id="14" name="Ink 13">
                <a:extLst>
                  <a:ext uri="{FF2B5EF4-FFF2-40B4-BE49-F238E27FC236}">
                    <a16:creationId xmlns:a16="http://schemas.microsoft.com/office/drawing/2014/main" id="{D2D94C24-6E11-C1AB-9B3B-FB46ED4297CF}"/>
                  </a:ext>
                </a:extLst>
              </p:cNvPr>
              <p:cNvPicPr/>
              <p:nvPr/>
            </p:nvPicPr>
            <p:blipFill>
              <a:blip r:embed="rId10"/>
              <a:stretch>
                <a:fillRect/>
              </a:stretch>
            </p:blipFill>
            <p:spPr>
              <a:xfrm>
                <a:off x="3683517" y="2377231"/>
                <a:ext cx="309336" cy="32947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5EFB623F-4056-42F9-6AB1-99D0678BF91D}"/>
                  </a:ext>
                </a:extLst>
              </p14:cNvPr>
              <p14:cNvContentPartPr/>
              <p14:nvPr/>
            </p14:nvContentPartPr>
            <p14:xfrm>
              <a:off x="6046519" y="2532607"/>
              <a:ext cx="1175925" cy="40379"/>
            </p14:xfrm>
          </p:contentPart>
        </mc:Choice>
        <mc:Fallback xmlns="">
          <p:pic>
            <p:nvPicPr>
              <p:cNvPr id="15" name="Ink 14">
                <a:extLst>
                  <a:ext uri="{FF2B5EF4-FFF2-40B4-BE49-F238E27FC236}">
                    <a16:creationId xmlns:a16="http://schemas.microsoft.com/office/drawing/2014/main" id="{5EFB623F-4056-42F9-6AB1-99D0678BF91D}"/>
                  </a:ext>
                </a:extLst>
              </p:cNvPr>
              <p:cNvPicPr/>
              <p:nvPr/>
            </p:nvPicPr>
            <p:blipFill>
              <a:blip r:embed="rId12"/>
              <a:stretch>
                <a:fillRect/>
              </a:stretch>
            </p:blipFill>
            <p:spPr>
              <a:xfrm>
                <a:off x="6028522" y="2514740"/>
                <a:ext cx="1211559" cy="7575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0ED0DC5-278A-35B7-D020-6F40A0E42902}"/>
                  </a:ext>
                </a:extLst>
              </p14:cNvPr>
              <p14:cNvContentPartPr/>
              <p14:nvPr/>
            </p14:nvContentPartPr>
            <p14:xfrm>
              <a:off x="7036129" y="2365169"/>
              <a:ext cx="297655" cy="401828"/>
            </p14:xfrm>
          </p:contentPart>
        </mc:Choice>
        <mc:Fallback xmlns="">
          <p:pic>
            <p:nvPicPr>
              <p:cNvPr id="16" name="Ink 15">
                <a:extLst>
                  <a:ext uri="{FF2B5EF4-FFF2-40B4-BE49-F238E27FC236}">
                    <a16:creationId xmlns:a16="http://schemas.microsoft.com/office/drawing/2014/main" id="{80ED0DC5-278A-35B7-D020-6F40A0E42902}"/>
                  </a:ext>
                </a:extLst>
              </p:cNvPr>
              <p:cNvPicPr/>
              <p:nvPr/>
            </p:nvPicPr>
            <p:blipFill>
              <a:blip r:embed="rId14"/>
              <a:stretch>
                <a:fillRect/>
              </a:stretch>
            </p:blipFill>
            <p:spPr>
              <a:xfrm>
                <a:off x="7018155" y="2347182"/>
                <a:ext cx="333244" cy="43744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49630039-A3B5-7D94-7695-5F3CF087878E}"/>
                  </a:ext>
                </a:extLst>
              </p14:cNvPr>
              <p14:cNvContentPartPr/>
              <p14:nvPr/>
            </p14:nvContentPartPr>
            <p14:xfrm>
              <a:off x="9410198" y="2414649"/>
              <a:ext cx="665006" cy="2545634"/>
            </p14:xfrm>
          </p:contentPart>
        </mc:Choice>
        <mc:Fallback xmlns="">
          <p:pic>
            <p:nvPicPr>
              <p:cNvPr id="17" name="Ink 16">
                <a:extLst>
                  <a:ext uri="{FF2B5EF4-FFF2-40B4-BE49-F238E27FC236}">
                    <a16:creationId xmlns:a16="http://schemas.microsoft.com/office/drawing/2014/main" id="{49630039-A3B5-7D94-7695-5F3CF087878E}"/>
                  </a:ext>
                </a:extLst>
              </p:cNvPr>
              <p:cNvPicPr/>
              <p:nvPr/>
            </p:nvPicPr>
            <p:blipFill>
              <a:blip r:embed="rId16"/>
              <a:stretch>
                <a:fillRect/>
              </a:stretch>
            </p:blipFill>
            <p:spPr>
              <a:xfrm>
                <a:off x="9392565" y="2397011"/>
                <a:ext cx="700631" cy="258127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6085C5A3-B876-993B-B01C-9D270AE16AA9}"/>
                  </a:ext>
                </a:extLst>
              </p14:cNvPr>
              <p14:cNvContentPartPr/>
              <p14:nvPr/>
            </p14:nvContentPartPr>
            <p14:xfrm>
              <a:off x="9176137" y="4710545"/>
              <a:ext cx="451733" cy="425194"/>
            </p14:xfrm>
          </p:contentPart>
        </mc:Choice>
        <mc:Fallback xmlns="">
          <p:pic>
            <p:nvPicPr>
              <p:cNvPr id="18" name="Ink 17">
                <a:extLst>
                  <a:ext uri="{FF2B5EF4-FFF2-40B4-BE49-F238E27FC236}">
                    <a16:creationId xmlns:a16="http://schemas.microsoft.com/office/drawing/2014/main" id="{6085C5A3-B876-993B-B01C-9D270AE16AA9}"/>
                  </a:ext>
                </a:extLst>
              </p:cNvPr>
              <p:cNvPicPr/>
              <p:nvPr/>
            </p:nvPicPr>
            <p:blipFill>
              <a:blip r:embed="rId18"/>
              <a:stretch>
                <a:fillRect/>
              </a:stretch>
            </p:blipFill>
            <p:spPr>
              <a:xfrm>
                <a:off x="9158514" y="4692559"/>
                <a:ext cx="487339" cy="46080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60DC181-79B0-A60F-7723-D04D534CE1E2}"/>
                  </a:ext>
                </a:extLst>
              </p14:cNvPr>
              <p14:cNvContentPartPr/>
              <p14:nvPr/>
            </p14:nvContentPartPr>
            <p14:xfrm>
              <a:off x="6115755" y="5006997"/>
              <a:ext cx="1385491" cy="10327"/>
            </p14:xfrm>
          </p:contentPart>
        </mc:Choice>
        <mc:Fallback xmlns="">
          <p:pic>
            <p:nvPicPr>
              <p:cNvPr id="19" name="Ink 18">
                <a:extLst>
                  <a:ext uri="{FF2B5EF4-FFF2-40B4-BE49-F238E27FC236}">
                    <a16:creationId xmlns:a16="http://schemas.microsoft.com/office/drawing/2014/main" id="{860DC181-79B0-A60F-7723-D04D534CE1E2}"/>
                  </a:ext>
                </a:extLst>
              </p:cNvPr>
              <p:cNvPicPr/>
              <p:nvPr/>
            </p:nvPicPr>
            <p:blipFill>
              <a:blip r:embed="rId20"/>
              <a:stretch>
                <a:fillRect/>
              </a:stretch>
            </p:blipFill>
            <p:spPr>
              <a:xfrm>
                <a:off x="6097762" y="4990130"/>
                <a:ext cx="1421118" cy="444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6E9CB7A4-1859-91F0-461D-99B74FA5B8D8}"/>
                  </a:ext>
                </a:extLst>
              </p14:cNvPr>
              <p14:cNvContentPartPr/>
              <p14:nvPr/>
            </p14:nvContentPartPr>
            <p14:xfrm>
              <a:off x="5986684" y="4839195"/>
              <a:ext cx="525101" cy="393358"/>
            </p14:xfrm>
          </p:contentPart>
        </mc:Choice>
        <mc:Fallback xmlns="">
          <p:pic>
            <p:nvPicPr>
              <p:cNvPr id="22" name="Ink 21">
                <a:extLst>
                  <a:ext uri="{FF2B5EF4-FFF2-40B4-BE49-F238E27FC236}">
                    <a16:creationId xmlns:a16="http://schemas.microsoft.com/office/drawing/2014/main" id="{6E9CB7A4-1859-91F0-461D-99B74FA5B8D8}"/>
                  </a:ext>
                </a:extLst>
              </p:cNvPr>
              <p:cNvPicPr/>
              <p:nvPr/>
            </p:nvPicPr>
            <p:blipFill>
              <a:blip r:embed="rId22"/>
              <a:stretch>
                <a:fillRect/>
              </a:stretch>
            </p:blipFill>
            <p:spPr>
              <a:xfrm>
                <a:off x="5968701" y="4821217"/>
                <a:ext cx="560707" cy="42895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C9EA6E80-C0DF-1638-EFFF-64704DF05208}"/>
                  </a:ext>
                </a:extLst>
              </p14:cNvPr>
              <p14:cNvContentPartPr/>
              <p14:nvPr/>
            </p14:nvContentPartPr>
            <p14:xfrm>
              <a:off x="1684352" y="3910077"/>
              <a:ext cx="2610556" cy="1257007"/>
            </p14:xfrm>
          </p:contentPart>
        </mc:Choice>
        <mc:Fallback xmlns="">
          <p:pic>
            <p:nvPicPr>
              <p:cNvPr id="24" name="Ink 23">
                <a:extLst>
                  <a:ext uri="{FF2B5EF4-FFF2-40B4-BE49-F238E27FC236}">
                    <a16:creationId xmlns:a16="http://schemas.microsoft.com/office/drawing/2014/main" id="{C9EA6E80-C0DF-1638-EFFF-64704DF05208}"/>
                  </a:ext>
                </a:extLst>
              </p:cNvPr>
              <p:cNvPicPr/>
              <p:nvPr/>
            </p:nvPicPr>
            <p:blipFill>
              <a:blip r:embed="rId24"/>
              <a:stretch>
                <a:fillRect/>
              </a:stretch>
            </p:blipFill>
            <p:spPr>
              <a:xfrm>
                <a:off x="1666716" y="3892444"/>
                <a:ext cx="2646189" cy="12926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DB7DB0C4-01EB-092A-A1DC-9CCCC5E98B5B}"/>
                  </a:ext>
                </a:extLst>
              </p14:cNvPr>
              <p14:cNvContentPartPr/>
              <p14:nvPr/>
            </p14:nvContentPartPr>
            <p14:xfrm>
              <a:off x="1603168" y="3840586"/>
              <a:ext cx="364437" cy="189071"/>
            </p14:xfrm>
          </p:contentPart>
        </mc:Choice>
        <mc:Fallback xmlns="">
          <p:pic>
            <p:nvPicPr>
              <p:cNvPr id="25" name="Ink 24">
                <a:extLst>
                  <a:ext uri="{FF2B5EF4-FFF2-40B4-BE49-F238E27FC236}">
                    <a16:creationId xmlns:a16="http://schemas.microsoft.com/office/drawing/2014/main" id="{DB7DB0C4-01EB-092A-A1DC-9CCCC5E98B5B}"/>
                  </a:ext>
                </a:extLst>
              </p:cNvPr>
              <p:cNvPicPr/>
              <p:nvPr/>
            </p:nvPicPr>
            <p:blipFill>
              <a:blip r:embed="rId26"/>
              <a:stretch>
                <a:fillRect/>
              </a:stretch>
            </p:blipFill>
            <p:spPr>
              <a:xfrm>
                <a:off x="1585540" y="3822613"/>
                <a:ext cx="400053" cy="224657"/>
              </a:xfrm>
              <a:prstGeom prst="rect">
                <a:avLst/>
              </a:prstGeom>
            </p:spPr>
          </p:pic>
        </mc:Fallback>
      </mc:AlternateContent>
      <p:sp>
        <p:nvSpPr>
          <p:cNvPr id="26" name="TextBox 25">
            <a:extLst>
              <a:ext uri="{FF2B5EF4-FFF2-40B4-BE49-F238E27FC236}">
                <a16:creationId xmlns:a16="http://schemas.microsoft.com/office/drawing/2014/main" id="{B3B42104-6DA5-617B-8652-C68ABAA931BC}"/>
              </a:ext>
            </a:extLst>
          </p:cNvPr>
          <p:cNvSpPr txBox="1"/>
          <p:nvPr/>
        </p:nvSpPr>
        <p:spPr>
          <a:xfrm>
            <a:off x="860960" y="3236027"/>
            <a:ext cx="203859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latin typeface="Comic Sans MS"/>
                <a:ea typeface="Calibri"/>
                <a:cs typeface="Calibri"/>
              </a:rPr>
              <a:t>Data collect</a:t>
            </a:r>
            <a:endParaRPr lang="en-US" sz="2500" dirty="0">
              <a:latin typeface="Comic Sans MS"/>
            </a:endParaRPr>
          </a:p>
        </p:txBody>
      </p:sp>
      <p:sp>
        <p:nvSpPr>
          <p:cNvPr id="28" name="TextBox 27">
            <a:extLst>
              <a:ext uri="{FF2B5EF4-FFF2-40B4-BE49-F238E27FC236}">
                <a16:creationId xmlns:a16="http://schemas.microsoft.com/office/drawing/2014/main" id="{763C10D5-297C-37AC-66F3-D62199111008}"/>
              </a:ext>
            </a:extLst>
          </p:cNvPr>
          <p:cNvSpPr txBox="1"/>
          <p:nvPr/>
        </p:nvSpPr>
        <p:spPr>
          <a:xfrm>
            <a:off x="6867896" y="3325092"/>
            <a:ext cx="295893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err="1">
                <a:latin typeface="Comic Sans MS"/>
                <a:ea typeface="Calibri"/>
                <a:cs typeface="Calibri"/>
              </a:rPr>
              <a:t>Pretrain&amp;Finetune</a:t>
            </a:r>
            <a:r>
              <a:rPr lang="en-US" sz="2500" dirty="0">
                <a:latin typeface="Comic Sans MS"/>
                <a:ea typeface="Calibri"/>
                <a:cs typeface="Calibri"/>
              </a:rPr>
              <a:t> </a:t>
            </a:r>
          </a:p>
        </p:txBody>
      </p:sp>
      <p:sp>
        <p:nvSpPr>
          <p:cNvPr id="30" name="TextBox 29">
            <a:extLst>
              <a:ext uri="{FF2B5EF4-FFF2-40B4-BE49-F238E27FC236}">
                <a16:creationId xmlns:a16="http://schemas.microsoft.com/office/drawing/2014/main" id="{EF0682ED-FAA4-3F14-73B8-616CC5DC84CF}"/>
              </a:ext>
            </a:extLst>
          </p:cNvPr>
          <p:cNvSpPr txBox="1"/>
          <p:nvPr/>
        </p:nvSpPr>
        <p:spPr>
          <a:xfrm>
            <a:off x="3671454" y="3285507"/>
            <a:ext cx="3315192"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latin typeface="Comic Sans MS"/>
                <a:ea typeface="Calibri"/>
                <a:cs typeface="Calibri"/>
              </a:rPr>
              <a:t>Data preprocessing  </a:t>
            </a:r>
            <a:endParaRPr lang="en-US" sz="2500" dirty="0">
              <a:latin typeface="Comic Sans MS"/>
            </a:endParaRPr>
          </a:p>
        </p:txBody>
      </p:sp>
      <p:sp>
        <p:nvSpPr>
          <p:cNvPr id="31" name="TextBox 30">
            <a:extLst>
              <a:ext uri="{FF2B5EF4-FFF2-40B4-BE49-F238E27FC236}">
                <a16:creationId xmlns:a16="http://schemas.microsoft.com/office/drawing/2014/main" id="{120D50A2-8782-C639-3DB9-A790C959E5D0}"/>
              </a:ext>
            </a:extLst>
          </p:cNvPr>
          <p:cNvSpPr txBox="1"/>
          <p:nvPr/>
        </p:nvSpPr>
        <p:spPr>
          <a:xfrm>
            <a:off x="7699167" y="5690260"/>
            <a:ext cx="203859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500" dirty="0">
              <a:latin typeface="Comic Sans MS"/>
              <a:ea typeface="Calibri"/>
              <a:cs typeface="Calibri"/>
            </a:endParaRPr>
          </a:p>
        </p:txBody>
      </p:sp>
      <p:sp>
        <p:nvSpPr>
          <p:cNvPr id="32" name="TextBox 31">
            <a:extLst>
              <a:ext uri="{FF2B5EF4-FFF2-40B4-BE49-F238E27FC236}">
                <a16:creationId xmlns:a16="http://schemas.microsoft.com/office/drawing/2014/main" id="{4DC0BC27-8DD9-B334-5E47-5A457FABAFA9}"/>
              </a:ext>
            </a:extLst>
          </p:cNvPr>
          <p:cNvSpPr txBox="1"/>
          <p:nvPr/>
        </p:nvSpPr>
        <p:spPr>
          <a:xfrm>
            <a:off x="4255324" y="5690261"/>
            <a:ext cx="225631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latin typeface="Comic Sans MS"/>
                <a:ea typeface="Calibri"/>
                <a:cs typeface="Calibri"/>
              </a:rPr>
              <a:t>Deploy  model </a:t>
            </a:r>
            <a:endParaRPr lang="en-US" sz="2500" dirty="0">
              <a:latin typeface="Comic Sans MS"/>
            </a:endParaRPr>
          </a:p>
        </p:txBody>
      </p:sp>
    </p:spTree>
    <p:extLst>
      <p:ext uri="{BB962C8B-B14F-4D97-AF65-F5344CB8AC3E}">
        <p14:creationId xmlns:p14="http://schemas.microsoft.com/office/powerpoint/2010/main" val="3785961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Translation machine with Transformer</vt:lpstr>
      <vt:lpstr>Define the Problem</vt:lpstr>
      <vt:lpstr>Define the Problem</vt:lpstr>
      <vt:lpstr>Define the Problem</vt:lpstr>
      <vt:lpstr>Define the Problem</vt:lpstr>
      <vt:lpstr>Define the Problem</vt:lpstr>
      <vt:lpstr>Define the Problem</vt:lpstr>
      <vt:lpstr>Problem solving</vt:lpstr>
      <vt:lpstr>Implementation Steps</vt:lpstr>
      <vt:lpstr>Data collect </vt:lpstr>
      <vt:lpstr>Data  Preprocessing </vt:lpstr>
      <vt:lpstr>Data collect </vt:lpstr>
      <vt:lpstr>Pretrain&amp;Finetune</vt:lpstr>
      <vt:lpstr>Evaluate </vt:lpstr>
      <vt:lpstr>Evaluate</vt:lpstr>
      <vt:lpstr>Deploy and Users </vt:lpstr>
      <vt:lpstr>Deploy and Users</vt:lpstr>
      <vt:lpstr>The model will be run for 1 week to collect data from users and analyze.</vt:lpstr>
      <vt:lpstr>Website after deploy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572</cp:revision>
  <dcterms:created xsi:type="dcterms:W3CDTF">2023-09-26T13:02:27Z</dcterms:created>
  <dcterms:modified xsi:type="dcterms:W3CDTF">2024-01-06T05:46:51Z</dcterms:modified>
</cp:coreProperties>
</file>