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 bookmarkIdSeed="4">
  <p:sldMasterIdLst>
    <p:sldMasterId id="2147483648" r:id="rId1"/>
  </p:sldMasterIdLst>
  <p:notesMasterIdLst>
    <p:notesMasterId r:id="rId31"/>
  </p:notesMasterIdLst>
  <p:sldIdLst>
    <p:sldId id="257" r:id="rId2"/>
    <p:sldId id="281" r:id="rId3"/>
    <p:sldId id="264" r:id="rId4"/>
    <p:sldId id="279" r:id="rId5"/>
    <p:sldId id="284" r:id="rId6"/>
    <p:sldId id="261" r:id="rId7"/>
    <p:sldId id="290" r:id="rId8"/>
    <p:sldId id="298" r:id="rId9"/>
    <p:sldId id="307" r:id="rId10"/>
    <p:sldId id="310" r:id="rId11"/>
    <p:sldId id="312" r:id="rId12"/>
    <p:sldId id="314" r:id="rId13"/>
    <p:sldId id="317" r:id="rId14"/>
    <p:sldId id="320" r:id="rId15"/>
    <p:sldId id="324" r:id="rId16"/>
    <p:sldId id="327" r:id="rId17"/>
    <p:sldId id="329" r:id="rId18"/>
    <p:sldId id="330" r:id="rId19"/>
    <p:sldId id="332" r:id="rId20"/>
    <p:sldId id="333" r:id="rId21"/>
    <p:sldId id="335" r:id="rId22"/>
    <p:sldId id="336" r:id="rId23"/>
    <p:sldId id="337" r:id="rId24"/>
    <p:sldId id="339" r:id="rId25"/>
    <p:sldId id="340" r:id="rId26"/>
    <p:sldId id="342" r:id="rId27"/>
    <p:sldId id="348" r:id="rId28"/>
    <p:sldId id="349" r:id="rId29"/>
    <p:sldId id="256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C8E4"/>
    <a:srgbClr val="FAD165"/>
    <a:srgbClr val="FAB5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22"/>
  </p:normalViewPr>
  <p:slideViewPr>
    <p:cSldViewPr snapToGrid="0" snapToObjects="1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96254-AD54-4E54-8D72-A34B81B33C5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64E3E9D-2440-4A70-A5C6-9FF96685CF05}">
      <dgm:prSet phldrT="[Text]"/>
      <dgm:spPr/>
      <dgm:t>
        <a:bodyPr/>
        <a:lstStyle/>
        <a:p>
          <a:r>
            <a:rPr lang="en-GB" dirty="0" smtClean="0"/>
            <a:t>2</a:t>
          </a:r>
          <a:endParaRPr lang="en-GB" dirty="0"/>
        </a:p>
      </dgm:t>
    </dgm:pt>
    <dgm:pt modelId="{295413E5-A12A-4848-A04A-3DED2BE524B6}" type="parTrans" cxnId="{65539737-3103-46AD-A37C-CEAAA3DD536A}">
      <dgm:prSet/>
      <dgm:spPr/>
      <dgm:t>
        <a:bodyPr/>
        <a:lstStyle/>
        <a:p>
          <a:endParaRPr lang="en-GB"/>
        </a:p>
      </dgm:t>
    </dgm:pt>
    <dgm:pt modelId="{323D3538-1C6A-40CA-AFA5-FBFCFE8EC5B8}" type="sibTrans" cxnId="{65539737-3103-46AD-A37C-CEAAA3DD536A}">
      <dgm:prSet/>
      <dgm:spPr/>
      <dgm:t>
        <a:bodyPr/>
        <a:lstStyle/>
        <a:p>
          <a:endParaRPr lang="en-GB"/>
        </a:p>
      </dgm:t>
    </dgm:pt>
    <dgm:pt modelId="{1403E9FC-BE8E-433F-BD34-1C04B06C38DC}">
      <dgm:prSet phldrT="[Text]" custT="1"/>
      <dgm:spPr/>
      <dgm:t>
        <a:bodyPr/>
        <a:lstStyle/>
        <a:p>
          <a:r>
            <a:rPr lang="en-GB" sz="2400" dirty="0" err="1" smtClean="0">
              <a:latin typeface="Times New Roman" pitchFamily="18" charset="0"/>
              <a:cs typeface="Times New Roman" pitchFamily="18" charset="0"/>
            </a:rPr>
            <a:t>Sơ</a:t>
          </a:r>
          <a:r>
            <a:rPr lang="en-GB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GB" sz="2400" dirty="0" err="1" smtClean="0">
              <a:latin typeface="Times New Roman" pitchFamily="18" charset="0"/>
              <a:cs typeface="Times New Roman" pitchFamily="18" charset="0"/>
            </a:rPr>
            <a:t>đồ</a:t>
          </a:r>
          <a:r>
            <a:rPr lang="en-GB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GB" sz="2400" dirty="0" err="1" smtClean="0">
              <a:latin typeface="Times New Roman" pitchFamily="18" charset="0"/>
              <a:cs typeface="Times New Roman" pitchFamily="18" charset="0"/>
            </a:rPr>
            <a:t>usecase</a:t>
          </a:r>
          <a:endParaRPr lang="en-GB" sz="2400" dirty="0">
            <a:latin typeface="Times New Roman" pitchFamily="18" charset="0"/>
            <a:cs typeface="Times New Roman" pitchFamily="18" charset="0"/>
          </a:endParaRPr>
        </a:p>
      </dgm:t>
    </dgm:pt>
    <dgm:pt modelId="{26ED8FE9-D6D6-4D57-8D44-C0AC52577C95}" type="sibTrans" cxnId="{5DEA5166-E499-4013-9429-B41439611D64}">
      <dgm:prSet/>
      <dgm:spPr/>
      <dgm:t>
        <a:bodyPr/>
        <a:lstStyle/>
        <a:p>
          <a:endParaRPr lang="en-GB"/>
        </a:p>
      </dgm:t>
    </dgm:pt>
    <dgm:pt modelId="{104922C8-2F97-40DD-9391-C74F9ADF2C7D}" type="parTrans" cxnId="{5DEA5166-E499-4013-9429-B41439611D64}">
      <dgm:prSet/>
      <dgm:spPr/>
      <dgm:t>
        <a:bodyPr/>
        <a:lstStyle/>
        <a:p>
          <a:endParaRPr lang="en-GB"/>
        </a:p>
      </dgm:t>
    </dgm:pt>
    <dgm:pt modelId="{0E334267-DA9F-445F-A86D-2CAACB71E44D}" type="pres">
      <dgm:prSet presAssocID="{90196254-AD54-4E54-8D72-A34B81B33C5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8FEA679-36AC-41F1-8688-50C6D80D0B00}" type="pres">
      <dgm:prSet presAssocID="{264E3E9D-2440-4A70-A5C6-9FF96685CF05}" presName="composite" presStyleCnt="0"/>
      <dgm:spPr/>
    </dgm:pt>
    <dgm:pt modelId="{425B4DBA-0D0C-4DF3-92E5-055581494DAB}" type="pres">
      <dgm:prSet presAssocID="{264E3E9D-2440-4A70-A5C6-9FF96685CF05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F9EA97B-3A0F-42F6-9E2B-83F132C103AF}" type="pres">
      <dgm:prSet presAssocID="{264E3E9D-2440-4A70-A5C6-9FF96685CF05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DEA5166-E499-4013-9429-B41439611D64}" srcId="{264E3E9D-2440-4A70-A5C6-9FF96685CF05}" destId="{1403E9FC-BE8E-433F-BD34-1C04B06C38DC}" srcOrd="0" destOrd="0" parTransId="{104922C8-2F97-40DD-9391-C74F9ADF2C7D}" sibTransId="{26ED8FE9-D6D6-4D57-8D44-C0AC52577C95}"/>
    <dgm:cxn modelId="{65539737-3103-46AD-A37C-CEAAA3DD536A}" srcId="{90196254-AD54-4E54-8D72-A34B81B33C50}" destId="{264E3E9D-2440-4A70-A5C6-9FF96685CF05}" srcOrd="0" destOrd="0" parTransId="{295413E5-A12A-4848-A04A-3DED2BE524B6}" sibTransId="{323D3538-1C6A-40CA-AFA5-FBFCFE8EC5B8}"/>
    <dgm:cxn modelId="{69EE10CD-80CD-47D1-83FB-A39CE079B15E}" type="presOf" srcId="{264E3E9D-2440-4A70-A5C6-9FF96685CF05}" destId="{425B4DBA-0D0C-4DF3-92E5-055581494DAB}" srcOrd="0" destOrd="0" presId="urn:microsoft.com/office/officeart/2005/8/layout/chevron2"/>
    <dgm:cxn modelId="{7F9C0AAF-E278-41ED-90DA-73FB2B67B6A7}" type="presOf" srcId="{1403E9FC-BE8E-433F-BD34-1C04B06C38DC}" destId="{0F9EA97B-3A0F-42F6-9E2B-83F132C103AF}" srcOrd="0" destOrd="0" presId="urn:microsoft.com/office/officeart/2005/8/layout/chevron2"/>
    <dgm:cxn modelId="{C5BAB35C-D68F-4191-94DD-F2916372DAC8}" type="presOf" srcId="{90196254-AD54-4E54-8D72-A34B81B33C50}" destId="{0E334267-DA9F-445F-A86D-2CAACB71E44D}" srcOrd="0" destOrd="0" presId="urn:microsoft.com/office/officeart/2005/8/layout/chevron2"/>
    <dgm:cxn modelId="{EC933804-8F3A-4862-B698-E6F91AC2869D}" type="presParOf" srcId="{0E334267-DA9F-445F-A86D-2CAACB71E44D}" destId="{58FEA679-36AC-41F1-8688-50C6D80D0B00}" srcOrd="0" destOrd="0" presId="urn:microsoft.com/office/officeart/2005/8/layout/chevron2"/>
    <dgm:cxn modelId="{0090F0A1-3A98-4D54-B901-9680A50FCBFB}" type="presParOf" srcId="{58FEA679-36AC-41F1-8688-50C6D80D0B00}" destId="{425B4DBA-0D0C-4DF3-92E5-055581494DAB}" srcOrd="0" destOrd="0" presId="urn:microsoft.com/office/officeart/2005/8/layout/chevron2"/>
    <dgm:cxn modelId="{FB1D2DF3-9F26-4554-8A3B-BD60831385F4}" type="presParOf" srcId="{58FEA679-36AC-41F1-8688-50C6D80D0B00}" destId="{0F9EA97B-3A0F-42F6-9E2B-83F132C103A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196254-AD54-4E54-8D72-A34B81B33C5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64E3E9D-2440-4A70-A5C6-9FF96685CF05}">
      <dgm:prSet phldrT="[Text]"/>
      <dgm:spPr/>
      <dgm:t>
        <a:bodyPr/>
        <a:lstStyle/>
        <a:p>
          <a:r>
            <a:rPr lang="en-GB" dirty="0" smtClean="0"/>
            <a:t>3</a:t>
          </a:r>
          <a:endParaRPr lang="en-GB" dirty="0"/>
        </a:p>
      </dgm:t>
    </dgm:pt>
    <dgm:pt modelId="{295413E5-A12A-4848-A04A-3DED2BE524B6}" type="parTrans" cxnId="{65539737-3103-46AD-A37C-CEAAA3DD536A}">
      <dgm:prSet/>
      <dgm:spPr/>
      <dgm:t>
        <a:bodyPr/>
        <a:lstStyle/>
        <a:p>
          <a:endParaRPr lang="en-GB"/>
        </a:p>
      </dgm:t>
    </dgm:pt>
    <dgm:pt modelId="{323D3538-1C6A-40CA-AFA5-FBFCFE8EC5B8}" type="sibTrans" cxnId="{65539737-3103-46AD-A37C-CEAAA3DD536A}">
      <dgm:prSet/>
      <dgm:spPr/>
      <dgm:t>
        <a:bodyPr/>
        <a:lstStyle/>
        <a:p>
          <a:endParaRPr lang="en-GB"/>
        </a:p>
      </dgm:t>
    </dgm:pt>
    <dgm:pt modelId="{1403E9FC-BE8E-433F-BD34-1C04B06C38DC}">
      <dgm:prSet phldrT="[Text]" custT="1"/>
      <dgm:spPr/>
      <dgm:t>
        <a:bodyPr/>
        <a:lstStyle/>
        <a:p>
          <a:r>
            <a:rPr lang="en-GB" sz="2400" dirty="0" err="1" smtClean="0">
              <a:latin typeface="Times New Roman" pitchFamily="18" charset="0"/>
              <a:cs typeface="Times New Roman" pitchFamily="18" charset="0"/>
            </a:rPr>
            <a:t>Mô</a:t>
          </a:r>
          <a:r>
            <a:rPr lang="en-GB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GB" sz="2400" dirty="0" err="1" smtClean="0">
              <a:latin typeface="Times New Roman" pitchFamily="18" charset="0"/>
              <a:cs typeface="Times New Roman" pitchFamily="18" charset="0"/>
            </a:rPr>
            <a:t>tả</a:t>
          </a:r>
          <a:r>
            <a:rPr lang="en-GB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GB" sz="2400" dirty="0" err="1" smtClean="0">
              <a:latin typeface="Times New Roman" pitchFamily="18" charset="0"/>
              <a:cs typeface="Times New Roman" pitchFamily="18" charset="0"/>
            </a:rPr>
            <a:t>cơ</a:t>
          </a:r>
          <a:r>
            <a:rPr lang="en-GB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GB" sz="2400" dirty="0" err="1" smtClean="0">
              <a:latin typeface="Times New Roman" pitchFamily="18" charset="0"/>
              <a:cs typeface="Times New Roman" pitchFamily="18" charset="0"/>
            </a:rPr>
            <a:t>sở</a:t>
          </a:r>
          <a:r>
            <a:rPr lang="en-GB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GB" sz="2400" dirty="0" err="1" smtClean="0">
              <a:latin typeface="Times New Roman" pitchFamily="18" charset="0"/>
              <a:cs typeface="Times New Roman" pitchFamily="18" charset="0"/>
            </a:rPr>
            <a:t>dữ</a:t>
          </a:r>
          <a:r>
            <a:rPr lang="en-GB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GB" sz="2400" dirty="0" err="1" smtClean="0">
              <a:latin typeface="Times New Roman" pitchFamily="18" charset="0"/>
              <a:cs typeface="Times New Roman" pitchFamily="18" charset="0"/>
            </a:rPr>
            <a:t>liệu</a:t>
          </a:r>
          <a:r>
            <a:rPr lang="en-GB" sz="2400" dirty="0" smtClean="0">
              <a:latin typeface="Times New Roman" pitchFamily="18" charset="0"/>
              <a:cs typeface="Times New Roman" pitchFamily="18" charset="0"/>
            </a:rPr>
            <a:t> </a:t>
          </a:r>
          <a:endParaRPr lang="en-GB" sz="2400" dirty="0">
            <a:latin typeface="Times New Roman" pitchFamily="18" charset="0"/>
            <a:cs typeface="Times New Roman" pitchFamily="18" charset="0"/>
          </a:endParaRPr>
        </a:p>
      </dgm:t>
    </dgm:pt>
    <dgm:pt modelId="{26ED8FE9-D6D6-4D57-8D44-C0AC52577C95}" type="sibTrans" cxnId="{5DEA5166-E499-4013-9429-B41439611D64}">
      <dgm:prSet/>
      <dgm:spPr/>
      <dgm:t>
        <a:bodyPr/>
        <a:lstStyle/>
        <a:p>
          <a:endParaRPr lang="en-GB"/>
        </a:p>
      </dgm:t>
    </dgm:pt>
    <dgm:pt modelId="{104922C8-2F97-40DD-9391-C74F9ADF2C7D}" type="parTrans" cxnId="{5DEA5166-E499-4013-9429-B41439611D64}">
      <dgm:prSet/>
      <dgm:spPr/>
      <dgm:t>
        <a:bodyPr/>
        <a:lstStyle/>
        <a:p>
          <a:endParaRPr lang="en-GB"/>
        </a:p>
      </dgm:t>
    </dgm:pt>
    <dgm:pt modelId="{0E334267-DA9F-445F-A86D-2CAACB71E44D}" type="pres">
      <dgm:prSet presAssocID="{90196254-AD54-4E54-8D72-A34B81B33C5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8FEA679-36AC-41F1-8688-50C6D80D0B00}" type="pres">
      <dgm:prSet presAssocID="{264E3E9D-2440-4A70-A5C6-9FF96685CF05}" presName="composite" presStyleCnt="0"/>
      <dgm:spPr/>
    </dgm:pt>
    <dgm:pt modelId="{425B4DBA-0D0C-4DF3-92E5-055581494DAB}" type="pres">
      <dgm:prSet presAssocID="{264E3E9D-2440-4A70-A5C6-9FF96685CF05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F9EA97B-3A0F-42F6-9E2B-83F132C103AF}" type="pres">
      <dgm:prSet presAssocID="{264E3E9D-2440-4A70-A5C6-9FF96685CF05}" presName="descendantText" presStyleLbl="alignAcc1" presStyleIdx="0" presStyleCnt="1" custLinFactNeighborX="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DEA5166-E499-4013-9429-B41439611D64}" srcId="{264E3E9D-2440-4A70-A5C6-9FF96685CF05}" destId="{1403E9FC-BE8E-433F-BD34-1C04B06C38DC}" srcOrd="0" destOrd="0" parTransId="{104922C8-2F97-40DD-9391-C74F9ADF2C7D}" sibTransId="{26ED8FE9-D6D6-4D57-8D44-C0AC52577C95}"/>
    <dgm:cxn modelId="{65539737-3103-46AD-A37C-CEAAA3DD536A}" srcId="{90196254-AD54-4E54-8D72-A34B81B33C50}" destId="{264E3E9D-2440-4A70-A5C6-9FF96685CF05}" srcOrd="0" destOrd="0" parTransId="{295413E5-A12A-4848-A04A-3DED2BE524B6}" sibTransId="{323D3538-1C6A-40CA-AFA5-FBFCFE8EC5B8}"/>
    <dgm:cxn modelId="{A58BFEF4-96BA-4BB5-9D32-C53B7A4E9EE3}" type="presOf" srcId="{90196254-AD54-4E54-8D72-A34B81B33C50}" destId="{0E334267-DA9F-445F-A86D-2CAACB71E44D}" srcOrd="0" destOrd="0" presId="urn:microsoft.com/office/officeart/2005/8/layout/chevron2"/>
    <dgm:cxn modelId="{534971BF-3F9B-489B-A79E-21D8EA9070D3}" type="presOf" srcId="{1403E9FC-BE8E-433F-BD34-1C04B06C38DC}" destId="{0F9EA97B-3A0F-42F6-9E2B-83F132C103AF}" srcOrd="0" destOrd="0" presId="urn:microsoft.com/office/officeart/2005/8/layout/chevron2"/>
    <dgm:cxn modelId="{2EBA9DEA-351E-4983-BCE3-1B43302F00A1}" type="presOf" srcId="{264E3E9D-2440-4A70-A5C6-9FF96685CF05}" destId="{425B4DBA-0D0C-4DF3-92E5-055581494DAB}" srcOrd="0" destOrd="0" presId="urn:microsoft.com/office/officeart/2005/8/layout/chevron2"/>
    <dgm:cxn modelId="{5DF3F6C6-5CE8-4797-B34B-9655AB2C9067}" type="presParOf" srcId="{0E334267-DA9F-445F-A86D-2CAACB71E44D}" destId="{58FEA679-36AC-41F1-8688-50C6D80D0B00}" srcOrd="0" destOrd="0" presId="urn:microsoft.com/office/officeart/2005/8/layout/chevron2"/>
    <dgm:cxn modelId="{0B262E4D-86F9-4B2F-9B48-A575C5D3B5B5}" type="presParOf" srcId="{58FEA679-36AC-41F1-8688-50C6D80D0B00}" destId="{425B4DBA-0D0C-4DF3-92E5-055581494DAB}" srcOrd="0" destOrd="0" presId="urn:microsoft.com/office/officeart/2005/8/layout/chevron2"/>
    <dgm:cxn modelId="{0111F1CE-35DD-47F2-9ADE-115704882F6E}" type="presParOf" srcId="{58FEA679-36AC-41F1-8688-50C6D80D0B00}" destId="{0F9EA97B-3A0F-42F6-9E2B-83F132C103A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196254-AD54-4E54-8D72-A34B81B33C5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403E9FC-BE8E-433F-BD34-1C04B06C38DC}">
      <dgm:prSet phldrT="[Text]" custT="1"/>
      <dgm:spPr/>
      <dgm:t>
        <a:bodyPr/>
        <a:lstStyle/>
        <a:p>
          <a:r>
            <a:rPr lang="en-GB" sz="2400" dirty="0" err="1" smtClean="0">
              <a:latin typeface="Times New Roman" pitchFamily="18" charset="0"/>
              <a:cs typeface="Times New Roman" pitchFamily="18" charset="0"/>
            </a:rPr>
            <a:t>Chức</a:t>
          </a:r>
          <a:r>
            <a:rPr lang="en-GB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GB" sz="2400" dirty="0" err="1" smtClean="0">
              <a:latin typeface="Times New Roman" pitchFamily="18" charset="0"/>
              <a:cs typeface="Times New Roman" pitchFamily="18" charset="0"/>
            </a:rPr>
            <a:t>năng</a:t>
          </a:r>
          <a:r>
            <a:rPr lang="en-GB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GB" sz="24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GB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GB" sz="2400" dirty="0" err="1" smtClean="0">
              <a:latin typeface="Times New Roman" pitchFamily="18" charset="0"/>
              <a:cs typeface="Times New Roman" pitchFamily="18" charset="0"/>
            </a:rPr>
            <a:t>dùng</a:t>
          </a:r>
          <a:r>
            <a:rPr lang="en-GB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GB" sz="2400" dirty="0" err="1" smtClean="0">
              <a:latin typeface="Times New Roman" pitchFamily="18" charset="0"/>
              <a:cs typeface="Times New Roman" pitchFamily="18" charset="0"/>
            </a:rPr>
            <a:t>chưa</a:t>
          </a:r>
          <a:r>
            <a:rPr lang="en-GB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GB" sz="2400" dirty="0" err="1" smtClean="0">
              <a:latin typeface="Times New Roman" pitchFamily="18" charset="0"/>
              <a:cs typeface="Times New Roman" pitchFamily="18" charset="0"/>
            </a:rPr>
            <a:t>đăng</a:t>
          </a:r>
          <a:r>
            <a:rPr lang="en-GB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GB" sz="2400" dirty="0" err="1" smtClean="0">
              <a:latin typeface="Times New Roman" pitchFamily="18" charset="0"/>
              <a:cs typeface="Times New Roman" pitchFamily="18" charset="0"/>
            </a:rPr>
            <a:t>kí</a:t>
          </a:r>
          <a:r>
            <a:rPr lang="en-GB" sz="2400" dirty="0" smtClean="0">
              <a:latin typeface="Times New Roman" pitchFamily="18" charset="0"/>
              <a:cs typeface="Times New Roman" pitchFamily="18" charset="0"/>
            </a:rPr>
            <a:t> </a:t>
          </a:r>
          <a:endParaRPr lang="en-GB" sz="2400" dirty="0">
            <a:latin typeface="Times New Roman" pitchFamily="18" charset="0"/>
            <a:cs typeface="Times New Roman" pitchFamily="18" charset="0"/>
          </a:endParaRPr>
        </a:p>
      </dgm:t>
    </dgm:pt>
    <dgm:pt modelId="{26ED8FE9-D6D6-4D57-8D44-C0AC52577C95}" type="sibTrans" cxnId="{5DEA5166-E499-4013-9429-B41439611D64}">
      <dgm:prSet/>
      <dgm:spPr/>
      <dgm:t>
        <a:bodyPr/>
        <a:lstStyle/>
        <a:p>
          <a:endParaRPr lang="en-GB"/>
        </a:p>
      </dgm:t>
    </dgm:pt>
    <dgm:pt modelId="{104922C8-2F97-40DD-9391-C74F9ADF2C7D}" type="parTrans" cxnId="{5DEA5166-E499-4013-9429-B41439611D64}">
      <dgm:prSet/>
      <dgm:spPr/>
      <dgm:t>
        <a:bodyPr/>
        <a:lstStyle/>
        <a:p>
          <a:endParaRPr lang="en-GB"/>
        </a:p>
      </dgm:t>
    </dgm:pt>
    <dgm:pt modelId="{264E3E9D-2440-4A70-A5C6-9FF96685CF05}">
      <dgm:prSet phldrT="[Text]"/>
      <dgm:spPr/>
      <dgm:t>
        <a:bodyPr/>
        <a:lstStyle/>
        <a:p>
          <a:r>
            <a:rPr lang="en-GB" dirty="0" smtClean="0"/>
            <a:t>4</a:t>
          </a:r>
          <a:endParaRPr lang="en-GB" dirty="0"/>
        </a:p>
      </dgm:t>
    </dgm:pt>
    <dgm:pt modelId="{323D3538-1C6A-40CA-AFA5-FBFCFE8EC5B8}" type="sibTrans" cxnId="{65539737-3103-46AD-A37C-CEAAA3DD536A}">
      <dgm:prSet/>
      <dgm:spPr/>
      <dgm:t>
        <a:bodyPr/>
        <a:lstStyle/>
        <a:p>
          <a:endParaRPr lang="en-GB"/>
        </a:p>
      </dgm:t>
    </dgm:pt>
    <dgm:pt modelId="{295413E5-A12A-4848-A04A-3DED2BE524B6}" type="parTrans" cxnId="{65539737-3103-46AD-A37C-CEAAA3DD536A}">
      <dgm:prSet/>
      <dgm:spPr/>
      <dgm:t>
        <a:bodyPr/>
        <a:lstStyle/>
        <a:p>
          <a:endParaRPr lang="en-GB"/>
        </a:p>
      </dgm:t>
    </dgm:pt>
    <dgm:pt modelId="{0E334267-DA9F-445F-A86D-2CAACB71E44D}" type="pres">
      <dgm:prSet presAssocID="{90196254-AD54-4E54-8D72-A34B81B33C5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8FEA679-36AC-41F1-8688-50C6D80D0B00}" type="pres">
      <dgm:prSet presAssocID="{264E3E9D-2440-4A70-A5C6-9FF96685CF05}" presName="composite" presStyleCnt="0"/>
      <dgm:spPr/>
    </dgm:pt>
    <dgm:pt modelId="{425B4DBA-0D0C-4DF3-92E5-055581494DAB}" type="pres">
      <dgm:prSet presAssocID="{264E3E9D-2440-4A70-A5C6-9FF96685CF05}" presName="parentText" presStyleLbl="alignNode1" presStyleIdx="0" presStyleCnt="1" custLinFactNeighborX="0" custLinFactNeighborY="1922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F9EA97B-3A0F-42F6-9E2B-83F132C103AF}" type="pres">
      <dgm:prSet presAssocID="{264E3E9D-2440-4A70-A5C6-9FF96685CF05}" presName="descendantText" presStyleLbl="alignAcc1" presStyleIdx="0" presStyleCnt="1" custLinFactNeighborX="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DEA5166-E499-4013-9429-B41439611D64}" srcId="{264E3E9D-2440-4A70-A5C6-9FF96685CF05}" destId="{1403E9FC-BE8E-433F-BD34-1C04B06C38DC}" srcOrd="0" destOrd="0" parTransId="{104922C8-2F97-40DD-9391-C74F9ADF2C7D}" sibTransId="{26ED8FE9-D6D6-4D57-8D44-C0AC52577C95}"/>
    <dgm:cxn modelId="{65539737-3103-46AD-A37C-CEAAA3DD536A}" srcId="{90196254-AD54-4E54-8D72-A34B81B33C50}" destId="{264E3E9D-2440-4A70-A5C6-9FF96685CF05}" srcOrd="0" destOrd="0" parTransId="{295413E5-A12A-4848-A04A-3DED2BE524B6}" sibTransId="{323D3538-1C6A-40CA-AFA5-FBFCFE8EC5B8}"/>
    <dgm:cxn modelId="{9BA86C5A-CC07-495C-92A4-F5C943999DA0}" type="presOf" srcId="{264E3E9D-2440-4A70-A5C6-9FF96685CF05}" destId="{425B4DBA-0D0C-4DF3-92E5-055581494DAB}" srcOrd="0" destOrd="0" presId="urn:microsoft.com/office/officeart/2005/8/layout/chevron2"/>
    <dgm:cxn modelId="{6C81E5B3-7F6D-42FD-900E-907B1F93A97B}" type="presOf" srcId="{1403E9FC-BE8E-433F-BD34-1C04B06C38DC}" destId="{0F9EA97B-3A0F-42F6-9E2B-83F132C103AF}" srcOrd="0" destOrd="0" presId="urn:microsoft.com/office/officeart/2005/8/layout/chevron2"/>
    <dgm:cxn modelId="{A8475347-60F1-4492-9D6A-AFAE514064B2}" type="presOf" srcId="{90196254-AD54-4E54-8D72-A34B81B33C50}" destId="{0E334267-DA9F-445F-A86D-2CAACB71E44D}" srcOrd="0" destOrd="0" presId="urn:microsoft.com/office/officeart/2005/8/layout/chevron2"/>
    <dgm:cxn modelId="{7FD9264B-58E8-4FA8-A0BD-6D56327C1FF8}" type="presParOf" srcId="{0E334267-DA9F-445F-A86D-2CAACB71E44D}" destId="{58FEA679-36AC-41F1-8688-50C6D80D0B00}" srcOrd="0" destOrd="0" presId="urn:microsoft.com/office/officeart/2005/8/layout/chevron2"/>
    <dgm:cxn modelId="{ED180EF6-D03B-43AD-B19A-B87718E07A5B}" type="presParOf" srcId="{58FEA679-36AC-41F1-8688-50C6D80D0B00}" destId="{425B4DBA-0D0C-4DF3-92E5-055581494DAB}" srcOrd="0" destOrd="0" presId="urn:microsoft.com/office/officeart/2005/8/layout/chevron2"/>
    <dgm:cxn modelId="{EF4E7CC2-7A78-4895-B433-515A1DAD5E6A}" type="presParOf" srcId="{58FEA679-36AC-41F1-8688-50C6D80D0B00}" destId="{0F9EA97B-3A0F-42F6-9E2B-83F132C103A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196254-AD54-4E54-8D72-A34B81B33C5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403E9FC-BE8E-433F-BD34-1C04B06C38DC}">
      <dgm:prSet phldrT="[Text]" custT="1"/>
      <dgm:spPr/>
      <dgm:t>
        <a:bodyPr/>
        <a:lstStyle/>
        <a:p>
          <a:r>
            <a:rPr lang="en-GB" sz="2400" dirty="0" err="1" smtClean="0">
              <a:latin typeface="Times New Roman" pitchFamily="18" charset="0"/>
              <a:cs typeface="Times New Roman" pitchFamily="18" charset="0"/>
            </a:rPr>
            <a:t>Chức</a:t>
          </a:r>
          <a:r>
            <a:rPr lang="en-GB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GB" sz="2400" dirty="0" err="1" smtClean="0">
              <a:latin typeface="Times New Roman" pitchFamily="18" charset="0"/>
              <a:cs typeface="Times New Roman" pitchFamily="18" charset="0"/>
            </a:rPr>
            <a:t>năng</a:t>
          </a:r>
          <a:r>
            <a:rPr lang="en-GB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GB" sz="2400" dirty="0" err="1" smtClean="0">
              <a:latin typeface="Times New Roman" pitchFamily="18" charset="0"/>
              <a:cs typeface="Times New Roman" pitchFamily="18" charset="0"/>
            </a:rPr>
            <a:t>quản</a:t>
          </a:r>
          <a:r>
            <a:rPr lang="en-GB" sz="24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GB" sz="2400" dirty="0" err="1" smtClean="0">
              <a:latin typeface="Times New Roman" pitchFamily="18" charset="0"/>
              <a:cs typeface="Times New Roman" pitchFamily="18" charset="0"/>
            </a:rPr>
            <a:t>trị</a:t>
          </a:r>
          <a:endParaRPr lang="en-GB" sz="2400" dirty="0">
            <a:latin typeface="Times New Roman" pitchFamily="18" charset="0"/>
            <a:cs typeface="Times New Roman" pitchFamily="18" charset="0"/>
          </a:endParaRPr>
        </a:p>
      </dgm:t>
    </dgm:pt>
    <dgm:pt modelId="{26ED8FE9-D6D6-4D57-8D44-C0AC52577C95}" type="sibTrans" cxnId="{5DEA5166-E499-4013-9429-B41439611D64}">
      <dgm:prSet/>
      <dgm:spPr/>
      <dgm:t>
        <a:bodyPr/>
        <a:lstStyle/>
        <a:p>
          <a:endParaRPr lang="en-GB"/>
        </a:p>
      </dgm:t>
    </dgm:pt>
    <dgm:pt modelId="{104922C8-2F97-40DD-9391-C74F9ADF2C7D}" type="parTrans" cxnId="{5DEA5166-E499-4013-9429-B41439611D64}">
      <dgm:prSet/>
      <dgm:spPr/>
      <dgm:t>
        <a:bodyPr/>
        <a:lstStyle/>
        <a:p>
          <a:endParaRPr lang="en-GB"/>
        </a:p>
      </dgm:t>
    </dgm:pt>
    <dgm:pt modelId="{264E3E9D-2440-4A70-A5C6-9FF96685CF05}">
      <dgm:prSet phldrT="[Text]"/>
      <dgm:spPr/>
      <dgm:t>
        <a:bodyPr/>
        <a:lstStyle/>
        <a:p>
          <a:r>
            <a:rPr lang="en-GB" dirty="0" smtClean="0"/>
            <a:t>6</a:t>
          </a:r>
          <a:endParaRPr lang="en-GB" dirty="0"/>
        </a:p>
      </dgm:t>
    </dgm:pt>
    <dgm:pt modelId="{323D3538-1C6A-40CA-AFA5-FBFCFE8EC5B8}" type="sibTrans" cxnId="{65539737-3103-46AD-A37C-CEAAA3DD536A}">
      <dgm:prSet/>
      <dgm:spPr/>
      <dgm:t>
        <a:bodyPr/>
        <a:lstStyle/>
        <a:p>
          <a:endParaRPr lang="en-GB"/>
        </a:p>
      </dgm:t>
    </dgm:pt>
    <dgm:pt modelId="{295413E5-A12A-4848-A04A-3DED2BE524B6}" type="parTrans" cxnId="{65539737-3103-46AD-A37C-CEAAA3DD536A}">
      <dgm:prSet/>
      <dgm:spPr/>
      <dgm:t>
        <a:bodyPr/>
        <a:lstStyle/>
        <a:p>
          <a:endParaRPr lang="en-GB"/>
        </a:p>
      </dgm:t>
    </dgm:pt>
    <dgm:pt modelId="{0E334267-DA9F-445F-A86D-2CAACB71E44D}" type="pres">
      <dgm:prSet presAssocID="{90196254-AD54-4E54-8D72-A34B81B33C5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8FEA679-36AC-41F1-8688-50C6D80D0B00}" type="pres">
      <dgm:prSet presAssocID="{264E3E9D-2440-4A70-A5C6-9FF96685CF05}" presName="composite" presStyleCnt="0"/>
      <dgm:spPr/>
    </dgm:pt>
    <dgm:pt modelId="{425B4DBA-0D0C-4DF3-92E5-055581494DAB}" type="pres">
      <dgm:prSet presAssocID="{264E3E9D-2440-4A70-A5C6-9FF96685CF05}" presName="parentText" presStyleLbl="alignNode1" presStyleIdx="0" presStyleCnt="1" custLinFactNeighborX="0" custLinFactNeighborY="1922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F9EA97B-3A0F-42F6-9E2B-83F132C103AF}" type="pres">
      <dgm:prSet presAssocID="{264E3E9D-2440-4A70-A5C6-9FF96685CF05}" presName="descendantText" presStyleLbl="alignAcc1" presStyleIdx="0" presStyleCnt="1" custLinFactNeighborX="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DEA5166-E499-4013-9429-B41439611D64}" srcId="{264E3E9D-2440-4A70-A5C6-9FF96685CF05}" destId="{1403E9FC-BE8E-433F-BD34-1C04B06C38DC}" srcOrd="0" destOrd="0" parTransId="{104922C8-2F97-40DD-9391-C74F9ADF2C7D}" sibTransId="{26ED8FE9-D6D6-4D57-8D44-C0AC52577C95}"/>
    <dgm:cxn modelId="{65539737-3103-46AD-A37C-CEAAA3DD536A}" srcId="{90196254-AD54-4E54-8D72-A34B81B33C50}" destId="{264E3E9D-2440-4A70-A5C6-9FF96685CF05}" srcOrd="0" destOrd="0" parTransId="{295413E5-A12A-4848-A04A-3DED2BE524B6}" sibTransId="{323D3538-1C6A-40CA-AFA5-FBFCFE8EC5B8}"/>
    <dgm:cxn modelId="{06C812D2-26A2-4F3C-B091-8565C75613D5}" type="presOf" srcId="{90196254-AD54-4E54-8D72-A34B81B33C50}" destId="{0E334267-DA9F-445F-A86D-2CAACB71E44D}" srcOrd="0" destOrd="0" presId="urn:microsoft.com/office/officeart/2005/8/layout/chevron2"/>
    <dgm:cxn modelId="{B7D437D3-5D89-455C-9104-D61FFCBE8792}" type="presOf" srcId="{1403E9FC-BE8E-433F-BD34-1C04B06C38DC}" destId="{0F9EA97B-3A0F-42F6-9E2B-83F132C103AF}" srcOrd="0" destOrd="0" presId="urn:microsoft.com/office/officeart/2005/8/layout/chevron2"/>
    <dgm:cxn modelId="{33BE2561-F325-4505-BBC2-D19A1AD26E84}" type="presOf" srcId="{264E3E9D-2440-4A70-A5C6-9FF96685CF05}" destId="{425B4DBA-0D0C-4DF3-92E5-055581494DAB}" srcOrd="0" destOrd="0" presId="urn:microsoft.com/office/officeart/2005/8/layout/chevron2"/>
    <dgm:cxn modelId="{E6F1ACA1-3E08-40A3-B89E-555DC5081EBD}" type="presParOf" srcId="{0E334267-DA9F-445F-A86D-2CAACB71E44D}" destId="{58FEA679-36AC-41F1-8688-50C6D80D0B00}" srcOrd="0" destOrd="0" presId="urn:microsoft.com/office/officeart/2005/8/layout/chevron2"/>
    <dgm:cxn modelId="{F221388B-3461-4C85-9BC8-4072493A604F}" type="presParOf" srcId="{58FEA679-36AC-41F1-8688-50C6D80D0B00}" destId="{425B4DBA-0D0C-4DF3-92E5-055581494DAB}" srcOrd="0" destOrd="0" presId="urn:microsoft.com/office/officeart/2005/8/layout/chevron2"/>
    <dgm:cxn modelId="{E2B1C801-E360-47D9-8E1C-AFE98A294B96}" type="presParOf" srcId="{58FEA679-36AC-41F1-8688-50C6D80D0B00}" destId="{0F9EA97B-3A0F-42F6-9E2B-83F132C103A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B4DBA-0D0C-4DF3-92E5-055581494DAB}">
      <dsp:nvSpPr>
        <dsp:cNvPr id="0" name=""/>
        <dsp:cNvSpPr/>
      </dsp:nvSpPr>
      <dsp:spPr>
        <a:xfrm rot="5400000">
          <a:off x="-206476" y="206476"/>
          <a:ext cx="1376513" cy="9635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2</a:t>
          </a:r>
          <a:endParaRPr lang="en-GB" sz="2700" kern="1200" dirty="0"/>
        </a:p>
      </dsp:txBody>
      <dsp:txXfrm rot="-5400000">
        <a:off x="2" y="481779"/>
        <a:ext cx="963559" cy="412954"/>
      </dsp:txXfrm>
    </dsp:sp>
    <dsp:sp modelId="{0F9EA97B-3A0F-42F6-9E2B-83F132C103AF}">
      <dsp:nvSpPr>
        <dsp:cNvPr id="0" name=""/>
        <dsp:cNvSpPr/>
      </dsp:nvSpPr>
      <dsp:spPr>
        <a:xfrm rot="5400000">
          <a:off x="3082412" y="-2118853"/>
          <a:ext cx="894733" cy="5132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err="1" smtClean="0">
              <a:latin typeface="Times New Roman" pitchFamily="18" charset="0"/>
              <a:cs typeface="Times New Roman" pitchFamily="18" charset="0"/>
            </a:rPr>
            <a:t>Sơ</a:t>
          </a:r>
          <a:r>
            <a:rPr lang="en-GB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GB" sz="2400" kern="1200" dirty="0" err="1" smtClean="0">
              <a:latin typeface="Times New Roman" pitchFamily="18" charset="0"/>
              <a:cs typeface="Times New Roman" pitchFamily="18" charset="0"/>
            </a:rPr>
            <a:t>đồ</a:t>
          </a:r>
          <a:r>
            <a:rPr lang="en-GB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GB" sz="2400" kern="1200" dirty="0" err="1" smtClean="0">
              <a:latin typeface="Times New Roman" pitchFamily="18" charset="0"/>
              <a:cs typeface="Times New Roman" pitchFamily="18" charset="0"/>
            </a:rPr>
            <a:t>usecase</a:t>
          </a:r>
          <a:endParaRPr lang="en-GB" sz="24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963559" y="43677"/>
        <a:ext cx="5088763" cy="8073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B4DBA-0D0C-4DF3-92E5-055581494DAB}">
      <dsp:nvSpPr>
        <dsp:cNvPr id="0" name=""/>
        <dsp:cNvSpPr/>
      </dsp:nvSpPr>
      <dsp:spPr>
        <a:xfrm rot="5400000">
          <a:off x="-206476" y="206476"/>
          <a:ext cx="1376513" cy="9635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3</a:t>
          </a:r>
          <a:endParaRPr lang="en-GB" sz="2700" kern="1200" dirty="0"/>
        </a:p>
      </dsp:txBody>
      <dsp:txXfrm rot="-5400000">
        <a:off x="2" y="481779"/>
        <a:ext cx="963559" cy="412954"/>
      </dsp:txXfrm>
    </dsp:sp>
    <dsp:sp modelId="{0F9EA97B-3A0F-42F6-9E2B-83F132C103AF}">
      <dsp:nvSpPr>
        <dsp:cNvPr id="0" name=""/>
        <dsp:cNvSpPr/>
      </dsp:nvSpPr>
      <dsp:spPr>
        <a:xfrm rot="5400000">
          <a:off x="3082412" y="-2118853"/>
          <a:ext cx="894733" cy="5132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err="1" smtClean="0">
              <a:latin typeface="Times New Roman" pitchFamily="18" charset="0"/>
              <a:cs typeface="Times New Roman" pitchFamily="18" charset="0"/>
            </a:rPr>
            <a:t>Mô</a:t>
          </a:r>
          <a:r>
            <a:rPr lang="en-GB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GB" sz="2400" kern="1200" dirty="0" err="1" smtClean="0">
              <a:latin typeface="Times New Roman" pitchFamily="18" charset="0"/>
              <a:cs typeface="Times New Roman" pitchFamily="18" charset="0"/>
            </a:rPr>
            <a:t>tả</a:t>
          </a:r>
          <a:r>
            <a:rPr lang="en-GB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GB" sz="2400" kern="1200" dirty="0" err="1" smtClean="0">
              <a:latin typeface="Times New Roman" pitchFamily="18" charset="0"/>
              <a:cs typeface="Times New Roman" pitchFamily="18" charset="0"/>
            </a:rPr>
            <a:t>cơ</a:t>
          </a:r>
          <a:r>
            <a:rPr lang="en-GB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GB" sz="2400" kern="1200" dirty="0" err="1" smtClean="0">
              <a:latin typeface="Times New Roman" pitchFamily="18" charset="0"/>
              <a:cs typeface="Times New Roman" pitchFamily="18" charset="0"/>
            </a:rPr>
            <a:t>sở</a:t>
          </a:r>
          <a:r>
            <a:rPr lang="en-GB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GB" sz="2400" kern="1200" dirty="0" err="1" smtClean="0">
              <a:latin typeface="Times New Roman" pitchFamily="18" charset="0"/>
              <a:cs typeface="Times New Roman" pitchFamily="18" charset="0"/>
            </a:rPr>
            <a:t>dữ</a:t>
          </a:r>
          <a:r>
            <a:rPr lang="en-GB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GB" sz="2400" kern="1200" dirty="0" err="1" smtClean="0">
              <a:latin typeface="Times New Roman" pitchFamily="18" charset="0"/>
              <a:cs typeface="Times New Roman" pitchFamily="18" charset="0"/>
            </a:rPr>
            <a:t>liệu</a:t>
          </a:r>
          <a:r>
            <a:rPr lang="en-GB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endParaRPr lang="en-GB" sz="24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963559" y="43677"/>
        <a:ext cx="5088763" cy="8073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B4DBA-0D0C-4DF3-92E5-055581494DAB}">
      <dsp:nvSpPr>
        <dsp:cNvPr id="0" name=""/>
        <dsp:cNvSpPr/>
      </dsp:nvSpPr>
      <dsp:spPr>
        <a:xfrm rot="5400000">
          <a:off x="-206476" y="206476"/>
          <a:ext cx="1376513" cy="9635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4</a:t>
          </a:r>
          <a:endParaRPr lang="en-GB" sz="2700" kern="1200" dirty="0"/>
        </a:p>
      </dsp:txBody>
      <dsp:txXfrm rot="-5400000">
        <a:off x="2" y="481779"/>
        <a:ext cx="963559" cy="412954"/>
      </dsp:txXfrm>
    </dsp:sp>
    <dsp:sp modelId="{0F9EA97B-3A0F-42F6-9E2B-83F132C103AF}">
      <dsp:nvSpPr>
        <dsp:cNvPr id="0" name=""/>
        <dsp:cNvSpPr/>
      </dsp:nvSpPr>
      <dsp:spPr>
        <a:xfrm rot="5400000">
          <a:off x="3082412" y="-2118853"/>
          <a:ext cx="894733" cy="5132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err="1" smtClean="0">
              <a:latin typeface="Times New Roman" pitchFamily="18" charset="0"/>
              <a:cs typeface="Times New Roman" pitchFamily="18" charset="0"/>
            </a:rPr>
            <a:t>Chức</a:t>
          </a:r>
          <a:r>
            <a:rPr lang="en-GB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GB" sz="2400" kern="1200" dirty="0" err="1" smtClean="0">
              <a:latin typeface="Times New Roman" pitchFamily="18" charset="0"/>
              <a:cs typeface="Times New Roman" pitchFamily="18" charset="0"/>
            </a:rPr>
            <a:t>năng</a:t>
          </a:r>
          <a:r>
            <a:rPr lang="en-GB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GB" sz="2400" kern="1200" dirty="0" err="1" smtClean="0">
              <a:latin typeface="Times New Roman" pitchFamily="18" charset="0"/>
              <a:cs typeface="Times New Roman" pitchFamily="18" charset="0"/>
            </a:rPr>
            <a:t>người</a:t>
          </a:r>
          <a:r>
            <a:rPr lang="en-GB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GB" sz="2400" kern="1200" dirty="0" err="1" smtClean="0">
              <a:latin typeface="Times New Roman" pitchFamily="18" charset="0"/>
              <a:cs typeface="Times New Roman" pitchFamily="18" charset="0"/>
            </a:rPr>
            <a:t>dùng</a:t>
          </a:r>
          <a:r>
            <a:rPr lang="en-GB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GB" sz="2400" kern="1200" dirty="0" err="1" smtClean="0">
              <a:latin typeface="Times New Roman" pitchFamily="18" charset="0"/>
              <a:cs typeface="Times New Roman" pitchFamily="18" charset="0"/>
            </a:rPr>
            <a:t>chưa</a:t>
          </a:r>
          <a:r>
            <a:rPr lang="en-GB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GB" sz="2400" kern="1200" dirty="0" err="1" smtClean="0">
              <a:latin typeface="Times New Roman" pitchFamily="18" charset="0"/>
              <a:cs typeface="Times New Roman" pitchFamily="18" charset="0"/>
            </a:rPr>
            <a:t>đăng</a:t>
          </a:r>
          <a:r>
            <a:rPr lang="en-GB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GB" sz="2400" kern="1200" dirty="0" err="1" smtClean="0">
              <a:latin typeface="Times New Roman" pitchFamily="18" charset="0"/>
              <a:cs typeface="Times New Roman" pitchFamily="18" charset="0"/>
            </a:rPr>
            <a:t>kí</a:t>
          </a:r>
          <a:r>
            <a:rPr lang="en-GB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endParaRPr lang="en-GB" sz="24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963559" y="43677"/>
        <a:ext cx="5088763" cy="8073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B4DBA-0D0C-4DF3-92E5-055581494DAB}">
      <dsp:nvSpPr>
        <dsp:cNvPr id="0" name=""/>
        <dsp:cNvSpPr/>
      </dsp:nvSpPr>
      <dsp:spPr>
        <a:xfrm rot="5400000">
          <a:off x="-206476" y="206476"/>
          <a:ext cx="1376513" cy="9635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6</a:t>
          </a:r>
          <a:endParaRPr lang="en-GB" sz="2700" kern="1200" dirty="0"/>
        </a:p>
      </dsp:txBody>
      <dsp:txXfrm rot="-5400000">
        <a:off x="2" y="481779"/>
        <a:ext cx="963559" cy="412954"/>
      </dsp:txXfrm>
    </dsp:sp>
    <dsp:sp modelId="{0F9EA97B-3A0F-42F6-9E2B-83F132C103AF}">
      <dsp:nvSpPr>
        <dsp:cNvPr id="0" name=""/>
        <dsp:cNvSpPr/>
      </dsp:nvSpPr>
      <dsp:spPr>
        <a:xfrm rot="5400000">
          <a:off x="3082412" y="-2118853"/>
          <a:ext cx="894733" cy="5132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err="1" smtClean="0">
              <a:latin typeface="Times New Roman" pitchFamily="18" charset="0"/>
              <a:cs typeface="Times New Roman" pitchFamily="18" charset="0"/>
            </a:rPr>
            <a:t>Chức</a:t>
          </a:r>
          <a:r>
            <a:rPr lang="en-GB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GB" sz="2400" kern="1200" dirty="0" err="1" smtClean="0">
              <a:latin typeface="Times New Roman" pitchFamily="18" charset="0"/>
              <a:cs typeface="Times New Roman" pitchFamily="18" charset="0"/>
            </a:rPr>
            <a:t>năng</a:t>
          </a:r>
          <a:r>
            <a:rPr lang="en-GB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GB" sz="2400" kern="1200" dirty="0" err="1" smtClean="0">
              <a:latin typeface="Times New Roman" pitchFamily="18" charset="0"/>
              <a:cs typeface="Times New Roman" pitchFamily="18" charset="0"/>
            </a:rPr>
            <a:t>quản</a:t>
          </a:r>
          <a:r>
            <a:rPr lang="en-GB" sz="24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GB" sz="2400" kern="1200" dirty="0" err="1" smtClean="0">
              <a:latin typeface="Times New Roman" pitchFamily="18" charset="0"/>
              <a:cs typeface="Times New Roman" pitchFamily="18" charset="0"/>
            </a:rPr>
            <a:t>trị</a:t>
          </a:r>
          <a:endParaRPr lang="en-GB" sz="24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963559" y="43677"/>
        <a:ext cx="5088763" cy="807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04059-B641-48BE-B26D-D442FC7BEB76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C7123-9E2E-477D-A376-3DBA591A5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128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C7123-9E2E-477D-A376-3DBA591A557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C7123-9E2E-477D-A376-3DBA591A557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C7123-9E2E-477D-A376-3DBA591A557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C7123-9E2E-477D-A376-3DBA591A5575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C7123-9E2E-477D-A376-3DBA591A5575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C7123-9E2E-477D-A376-3DBA591A557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C7123-9E2E-477D-A376-3DBA591A5575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C7123-9E2E-477D-A376-3DBA591A557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C7123-9E2E-477D-A376-3DBA591A5575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C7123-9E2E-477D-A376-3DBA591A557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C7123-9E2E-477D-A376-3DBA591A5575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C7123-9E2E-477D-A376-3DBA591A557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C7123-9E2E-477D-A376-3DBA591A5575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C7123-9E2E-477D-A376-3DBA591A5575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C7123-9E2E-477D-A376-3DBA591A5575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C7123-9E2E-477D-A376-3DBA591A5575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C7123-9E2E-477D-A376-3DBA591A5575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C7123-9E2E-477D-A376-3DBA591A5575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C7123-9E2E-477D-A376-3DBA591A5575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C7123-9E2E-477D-A376-3DBA591A5575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C7123-9E2E-477D-A376-3DBA591A5575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C7123-9E2E-477D-A376-3DBA591A5575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C7123-9E2E-477D-A376-3DBA591A557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C7123-9E2E-477D-A376-3DBA591A557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C7123-9E2E-477D-A376-3DBA591A557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C7123-9E2E-477D-A376-3DBA591A557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C7123-9E2E-477D-A376-3DBA591A557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C7123-9E2E-477D-A376-3DBA591A557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C7123-9E2E-477D-A376-3DBA591A557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D1E2-A5AA-4E6F-B6AE-4EED0760BDC9}" type="datetime1">
              <a:rPr kumimoji="1" lang="vi-VN" altLang="zh-CN" smtClean="0"/>
              <a:t>24/06/2021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vi-VN" altLang="zh-CN" smtClean="0"/>
              <a:t>GVHD: Bùi Thị Phương Thảo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138F-D989-5048-97F6-119CF3B7AB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1FD4-4120-4288-B9C0-449CFADB5516}" type="datetime1">
              <a:rPr kumimoji="1" lang="vi-VN" altLang="zh-CN" smtClean="0"/>
              <a:t>24/06/2021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vi-VN" altLang="zh-CN" smtClean="0"/>
              <a:t>GVHD: Bùi Thị Phương Thảo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138F-D989-5048-97F6-119CF3B7AB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2777-A078-46F9-82BE-738148143378}" type="datetime1">
              <a:rPr kumimoji="1" lang="vi-VN" altLang="zh-CN" smtClean="0"/>
              <a:t>24/06/2021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vi-VN" altLang="zh-CN" smtClean="0"/>
              <a:t>GVHD: Bùi Thị Phương Thảo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138F-D989-5048-97F6-119CF3B7AB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0409-D401-41EB-987C-2AB9FF5DF568}" type="datetime1">
              <a:rPr kumimoji="1" lang="vi-VN" altLang="zh-CN" smtClean="0"/>
              <a:t>24/06/2021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vi-VN" altLang="zh-CN" smtClean="0"/>
              <a:t>GVHD: Bùi Thị Phương Thảo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138F-D989-5048-97F6-119CF3B7AB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3728-E26C-4C85-BC28-3FB58C251292}" type="datetime1">
              <a:rPr kumimoji="1" lang="vi-VN" altLang="zh-CN" smtClean="0"/>
              <a:t>24/06/2021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vi-VN" altLang="zh-CN" smtClean="0"/>
              <a:t>GVHD: Bùi Thị Phương Thảo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138F-D989-5048-97F6-119CF3B7AB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4569-D5A2-43FE-84BE-B5C6B4D13A5A}" type="datetime1">
              <a:rPr kumimoji="1" lang="vi-VN" altLang="zh-CN" smtClean="0"/>
              <a:t>24/06/2021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vi-VN" altLang="zh-CN" smtClean="0"/>
              <a:t>GVHD: Bùi Thị Phương Thảo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138F-D989-5048-97F6-119CF3B7AB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EC6E-162B-43A8-94BB-DCAD33E4F5DA}" type="datetime1">
              <a:rPr kumimoji="1" lang="vi-VN" altLang="zh-CN" smtClean="0"/>
              <a:t>24/06/2021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vi-VN" altLang="zh-CN" smtClean="0"/>
              <a:t>GVHD: Bùi Thị Phương Thảo</a:t>
            </a:r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138F-D989-5048-97F6-119CF3B7AB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5786-56C9-4EBD-93FD-9913B5FA7AD2}" type="datetime1">
              <a:rPr kumimoji="1" lang="vi-VN" altLang="zh-CN" smtClean="0"/>
              <a:t>24/06/2021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vi-VN" altLang="zh-CN" smtClean="0"/>
              <a:t>GVHD: Bùi Thị Phương Thảo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138F-D989-5048-97F6-119CF3B7AB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3C56-888A-43AD-A7CA-3578730E28AA}" type="datetime1">
              <a:rPr kumimoji="1" lang="vi-VN" altLang="zh-CN" smtClean="0"/>
              <a:t>24/06/2021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vi-VN" altLang="zh-CN" smtClean="0"/>
              <a:t>GVHD: Bùi Thị Phương Thảo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138F-D989-5048-97F6-119CF3B7AB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6D48-D9F7-4504-9D59-EF65E7BE08BE}" type="datetime1">
              <a:rPr kumimoji="1" lang="vi-VN" altLang="zh-CN" smtClean="0"/>
              <a:t>24/06/2021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vi-VN" altLang="zh-CN" smtClean="0"/>
              <a:t>GVHD: Bùi Thị Phương Thảo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138F-D989-5048-97F6-119CF3B7AB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7F4F-5814-4E69-AB94-5E21259951AE}" type="datetime1">
              <a:rPr kumimoji="1" lang="vi-VN" altLang="zh-CN" smtClean="0"/>
              <a:t>24/06/2021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vi-VN" altLang="zh-CN" smtClean="0"/>
              <a:t>GVHD: Bùi Thị Phương Thảo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138F-D989-5048-97F6-119CF3B7AB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2854-EEE8-441C-9EAB-97C1288EB1C2}" type="datetime1">
              <a:rPr kumimoji="1" lang="vi-VN" altLang="zh-CN" smtClean="0"/>
              <a:t>24/06/2021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vi-VN" altLang="zh-CN" smtClean="0"/>
              <a:t>GVHD: Bùi Thị Phương Thảo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F138F-D989-5048-97F6-119CF3B7AB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15948" y="3996600"/>
            <a:ext cx="1596724" cy="432048"/>
          </a:xfrm>
          <a:prstGeom prst="rect">
            <a:avLst/>
          </a:prstGeom>
          <a:noFill/>
          <a:ln w="12700">
            <a:solidFill>
              <a:srgbClr val="FAB5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charset="-122"/>
                <a:cs typeface="Times New Roman" pitchFamily="18" charset="0"/>
              </a:rPr>
              <a:t>Thành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charset="-122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charset="-122"/>
                <a:cs typeface="Times New Roman" pitchFamily="18" charset="0"/>
              </a:rPr>
              <a:t>viên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ea typeface="Microsoft YaHei" panose="020B0503020204020204" charset="-122"/>
                <a:cs typeface="Times New Roman" pitchFamily="18" charset="0"/>
              </a:rPr>
              <a:t>: 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ea typeface="Microsoft YaHei" panose="020B0503020204020204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1756" y="3920152"/>
            <a:ext cx="2868786" cy="432048"/>
          </a:xfrm>
          <a:prstGeom prst="rect">
            <a:avLst/>
          </a:prstGeom>
          <a:solidFill>
            <a:srgbClr val="FAB51C"/>
          </a:solidFill>
          <a:ln>
            <a:solidFill>
              <a:srgbClr val="FAB5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Quách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Tuyền</a:t>
            </a:r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ea typeface="Microsoft YaHei" panose="020B0503020204020204" charset="-122"/>
              <a:cs typeface="Times New Roman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28555" y="4858173"/>
            <a:ext cx="385640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8" y="1626932"/>
            <a:ext cx="5573592" cy="258345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8119" y="2723563"/>
            <a:ext cx="6020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WEBSITE BÁN HÀNG OGANI SHOP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3"/>
          <p:cNvSpPr/>
          <p:nvPr/>
        </p:nvSpPr>
        <p:spPr>
          <a:xfrm>
            <a:off x="2981756" y="4368248"/>
            <a:ext cx="2718004" cy="432048"/>
          </a:xfrm>
          <a:prstGeom prst="rect">
            <a:avLst/>
          </a:prstGeom>
          <a:solidFill>
            <a:srgbClr val="FAB51C"/>
          </a:solidFill>
          <a:ln>
            <a:solidFill>
              <a:srgbClr val="FAB5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Khắc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Đẳng</a:t>
            </a:r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ea typeface="Microsoft YaHei" panose="020B0503020204020204" charset="-122"/>
              <a:cs typeface="Times New Roman" pitchFamily="18" charset="0"/>
            </a:endParaRPr>
          </a:p>
        </p:txBody>
      </p:sp>
      <p:sp>
        <p:nvSpPr>
          <p:cNvPr id="14" name="矩形 3"/>
          <p:cNvSpPr/>
          <p:nvPr/>
        </p:nvSpPr>
        <p:spPr>
          <a:xfrm>
            <a:off x="2988408" y="4800296"/>
            <a:ext cx="2708306" cy="432048"/>
          </a:xfrm>
          <a:prstGeom prst="rect">
            <a:avLst/>
          </a:prstGeom>
          <a:solidFill>
            <a:srgbClr val="FAB51C"/>
          </a:solidFill>
          <a:ln>
            <a:solidFill>
              <a:srgbClr val="FAB5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Bùi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Thắng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</a:t>
            </a:r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ea typeface="Microsoft YaHei" panose="020B0503020204020204" charset="-122"/>
              <a:cs typeface="Times New Roman" pitchFamily="18" charset="0"/>
            </a:endParaRPr>
          </a:p>
        </p:txBody>
      </p:sp>
      <p:sp>
        <p:nvSpPr>
          <p:cNvPr id="15" name="矩形 3"/>
          <p:cNvSpPr/>
          <p:nvPr/>
        </p:nvSpPr>
        <p:spPr>
          <a:xfrm>
            <a:off x="2988409" y="5179393"/>
            <a:ext cx="2708304" cy="432048"/>
          </a:xfrm>
          <a:prstGeom prst="rect">
            <a:avLst/>
          </a:prstGeom>
          <a:solidFill>
            <a:srgbClr val="FAB51C"/>
          </a:solidFill>
          <a:ln>
            <a:solidFill>
              <a:srgbClr val="FAB5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ea typeface="Microsoft YaHei" panose="020B0503020204020204" charset="-122"/>
              <a:cs typeface="Times New Roman" pitchFamily="18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TP.HCM</a:t>
            </a:r>
            <a:r>
              <a:rPr kumimoji="1" lang="vi-VN" altLang="zh-CN" dirty="0" smtClean="0">
                <a:solidFill>
                  <a:schemeClr val="tx1"/>
                </a:solidFill>
              </a:rPr>
              <a:t>, 22/06/2021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vi-VN" altLang="zh-CN" dirty="0" smtClean="0">
                <a:solidFill>
                  <a:schemeClr val="tx1"/>
                </a:solidFill>
              </a:rPr>
              <a:t>GVHD: Bùi Thị Phương Thảo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138F-D989-5048-97F6-119CF3B7ABCB}" type="slidenum">
              <a:rPr kumimoji="1" lang="zh-CN" altLang="en-US" smtClean="0">
                <a:solidFill>
                  <a:schemeClr val="tx1"/>
                </a:solidFill>
              </a:rPr>
              <a:t>1</a:t>
            </a:fld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31"/>
            <a:ext cx="1762125" cy="172783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1934869" y="81760"/>
            <a:ext cx="10257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CAO ĐẲNG CÔNG NGHỆ THỦ ĐỨC</a:t>
            </a:r>
          </a:p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2"/>
          <p:cNvSpPr txBox="1"/>
          <p:nvPr/>
        </p:nvSpPr>
        <p:spPr>
          <a:xfrm>
            <a:off x="0" y="2215731"/>
            <a:ext cx="83222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err="1" smtClean="0">
                <a:latin typeface="Times New Roman" pitchFamily="18" charset="0"/>
                <a:ea typeface="Microsoft YaHei" panose="020B0503020204020204" charset="-122"/>
                <a:cs typeface="Times New Roman" pitchFamily="18" charset="0"/>
              </a:rPr>
              <a:t>Báo</a:t>
            </a:r>
            <a:r>
              <a:rPr lang="en-US" altLang="zh-CN" sz="3000" b="1" dirty="0" smtClean="0">
                <a:latin typeface="Times New Roman" pitchFamily="18" charset="0"/>
                <a:ea typeface="Microsoft YaHei" panose="020B0503020204020204" charset="-122"/>
                <a:cs typeface="Times New Roman" pitchFamily="18" charset="0"/>
              </a:rPr>
              <a:t> </a:t>
            </a:r>
            <a:r>
              <a:rPr lang="en-US" altLang="zh-CN" sz="3000" b="1" dirty="0" err="1" smtClean="0">
                <a:latin typeface="Times New Roman" pitchFamily="18" charset="0"/>
                <a:ea typeface="Microsoft YaHei" panose="020B0503020204020204" charset="-122"/>
                <a:cs typeface="Times New Roman" pitchFamily="18" charset="0"/>
              </a:rPr>
              <a:t>cáo</a:t>
            </a:r>
            <a:r>
              <a:rPr lang="en-US" altLang="zh-CN" sz="3000" b="1" dirty="0" smtClean="0">
                <a:latin typeface="Times New Roman" pitchFamily="18" charset="0"/>
                <a:ea typeface="Microsoft YaHei" panose="020B0503020204020204" charset="-122"/>
                <a:cs typeface="Times New Roman" pitchFamily="18" charset="0"/>
              </a:rPr>
              <a:t> </a:t>
            </a:r>
            <a:r>
              <a:rPr lang="en-US" altLang="zh-CN" sz="3000" b="1" dirty="0" err="1" smtClean="0">
                <a:latin typeface="Times New Roman" pitchFamily="18" charset="0"/>
                <a:ea typeface="Microsoft YaHei" panose="020B0503020204020204" charset="-122"/>
                <a:cs typeface="Times New Roman" pitchFamily="18" charset="0"/>
              </a:rPr>
              <a:t>đồ</a:t>
            </a:r>
            <a:r>
              <a:rPr lang="en-US" altLang="zh-CN" sz="3000" b="1" dirty="0" smtClean="0">
                <a:latin typeface="Times New Roman" pitchFamily="18" charset="0"/>
                <a:ea typeface="Microsoft YaHei" panose="020B0503020204020204" charset="-122"/>
                <a:cs typeface="Times New Roman" pitchFamily="18" charset="0"/>
              </a:rPr>
              <a:t> </a:t>
            </a:r>
            <a:r>
              <a:rPr lang="en-US" altLang="zh-CN" sz="3000" b="1" dirty="0" err="1" smtClean="0">
                <a:latin typeface="Times New Roman" pitchFamily="18" charset="0"/>
                <a:ea typeface="Microsoft YaHei" panose="020B0503020204020204" charset="-122"/>
                <a:cs typeface="Times New Roman" pitchFamily="18" charset="0"/>
              </a:rPr>
              <a:t>án</a:t>
            </a:r>
            <a:r>
              <a:rPr lang="en-US" altLang="zh-CN" sz="3000" b="1" dirty="0" smtClean="0">
                <a:latin typeface="Times New Roman" pitchFamily="18" charset="0"/>
                <a:ea typeface="Microsoft YaHei" panose="020B0503020204020204" charset="-122"/>
                <a:cs typeface="Times New Roman" pitchFamily="18" charset="0"/>
              </a:rPr>
              <a:t> </a:t>
            </a:r>
            <a:r>
              <a:rPr lang="en-US" altLang="zh-CN" sz="3000" b="1" dirty="0" err="1" smtClean="0">
                <a:latin typeface="Times New Roman" pitchFamily="18" charset="0"/>
                <a:ea typeface="Microsoft YaHei" panose="020B0503020204020204" charset="-122"/>
                <a:cs typeface="Times New Roman" pitchFamily="18" charset="0"/>
              </a:rPr>
              <a:t>nhóm</a:t>
            </a:r>
            <a:r>
              <a:rPr lang="en-US" altLang="zh-CN" sz="3000" b="1" dirty="0" smtClean="0">
                <a:latin typeface="Times New Roman" pitchFamily="18" charset="0"/>
                <a:ea typeface="Microsoft YaHei" panose="020B0503020204020204" charset="-122"/>
                <a:cs typeface="Times New Roman" pitchFamily="18" charset="0"/>
              </a:rPr>
              <a:t> 2 – </a:t>
            </a:r>
            <a:r>
              <a:rPr lang="en-US" altLang="zh-CN" sz="3000" b="1" dirty="0" err="1" smtClean="0">
                <a:latin typeface="Times New Roman" pitchFamily="18" charset="0"/>
                <a:ea typeface="Microsoft YaHei" panose="020B0503020204020204" charset="-122"/>
                <a:cs typeface="Times New Roman" pitchFamily="18" charset="0"/>
              </a:rPr>
              <a:t>Sáng</a:t>
            </a:r>
            <a:r>
              <a:rPr lang="en-US" altLang="zh-CN" sz="3000" b="1" dirty="0" smtClean="0">
                <a:latin typeface="Times New Roman" pitchFamily="18" charset="0"/>
                <a:ea typeface="Microsoft YaHei" panose="020B0503020204020204" charset="-122"/>
                <a:cs typeface="Times New Roman" pitchFamily="18" charset="0"/>
              </a:rPr>
              <a:t> </a:t>
            </a:r>
            <a:r>
              <a:rPr lang="en-US" altLang="zh-CN" sz="3000" b="1" dirty="0" err="1" smtClean="0">
                <a:latin typeface="Times New Roman" pitchFamily="18" charset="0"/>
                <a:ea typeface="Microsoft YaHei" panose="020B0503020204020204" charset="-122"/>
                <a:cs typeface="Times New Roman" pitchFamily="18" charset="0"/>
              </a:rPr>
              <a:t>thứ</a:t>
            </a:r>
            <a:r>
              <a:rPr lang="en-US" altLang="zh-CN" sz="3000" b="1" dirty="0" smtClean="0">
                <a:latin typeface="Times New Roman" pitchFamily="18" charset="0"/>
                <a:ea typeface="Microsoft YaHei" panose="020B0503020204020204" charset="-122"/>
                <a:cs typeface="Times New Roman" pitchFamily="18" charset="0"/>
              </a:rPr>
              <a:t> 3</a:t>
            </a:r>
            <a:endParaRPr lang="en-US" altLang="zh-CN" sz="3000" dirty="0">
              <a:latin typeface="Times New Roman" pitchFamily="18" charset="0"/>
              <a:ea typeface="Microsoft YaHei" panose="020B0503020204020204" charset="-122"/>
              <a:cs typeface="Times New Roman" pitchFamily="18" charset="0"/>
            </a:endParaRPr>
          </a:p>
          <a:p>
            <a:r>
              <a:rPr lang="en-US" altLang="zh-CN" sz="3000" b="1" dirty="0">
                <a:latin typeface="Times New Roman" pitchFamily="18" charset="0"/>
                <a:ea typeface="Microsoft YaHei" panose="020B0503020204020204" charset="-122"/>
                <a:cs typeface="Times New Roman" pitchFamily="18" charset="0"/>
              </a:rPr>
              <a:t> </a:t>
            </a:r>
            <a:endParaRPr lang="zh-CN" altLang="en-US" sz="3000" b="1" dirty="0">
              <a:latin typeface="Times New Roman" pitchFamily="18" charset="0"/>
              <a:ea typeface="Microsoft YaHei" panose="020B0503020204020204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FE19-9798-4DF0-B867-CE1D60112DE9}" type="datetime1">
              <a:rPr kumimoji="1" lang="vi-VN" altLang="zh-CN" smtClean="0">
                <a:solidFill>
                  <a:schemeClr val="tx1"/>
                </a:solidFill>
              </a:rPr>
              <a:t>24/06/2021</a:t>
            </a:fld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vi-VN" altLang="zh-CN" dirty="0" smtClean="0">
                <a:solidFill>
                  <a:schemeClr val="tx1"/>
                </a:solidFill>
              </a:rPr>
              <a:t>GVHD: Bùi Thị Phương Thảo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138F-D989-5048-97F6-119CF3B7ABCB}" type="slidenum">
              <a:rPr kumimoji="1" lang="zh-CN" altLang="en-US" smtClean="0">
                <a:solidFill>
                  <a:schemeClr val="tx1"/>
                </a:solidFill>
              </a:rPr>
              <a:t>10</a:t>
            </a:fld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247753" y="282458"/>
            <a:ext cx="2871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文本框 6"/>
          <p:cNvSpPr txBox="1"/>
          <p:nvPr/>
        </p:nvSpPr>
        <p:spPr>
          <a:xfrm>
            <a:off x="9134322" y="1845598"/>
            <a:ext cx="28914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OGANI SHOP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nổi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bật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hữu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ích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247753" y="1037879"/>
            <a:ext cx="8634132" cy="496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19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FE19-9798-4DF0-B867-CE1D60112DE9}" type="datetime1">
              <a:rPr kumimoji="1" lang="vi-VN" altLang="zh-CN" smtClean="0">
                <a:solidFill>
                  <a:schemeClr val="tx1"/>
                </a:solidFill>
              </a:rPr>
              <a:t>24/06/2021</a:t>
            </a:fld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vi-VN" altLang="zh-CN" smtClean="0">
                <a:solidFill>
                  <a:schemeClr val="tx1"/>
                </a:solidFill>
              </a:rPr>
              <a:t>GVHD: Bùi Thị Phương Thảo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138F-D989-5048-97F6-119CF3B7ABCB}" type="slidenum">
              <a:rPr kumimoji="1" lang="zh-CN" altLang="en-US" smtClean="0">
                <a:solidFill>
                  <a:schemeClr val="tx1"/>
                </a:solidFill>
              </a:rPr>
              <a:t>11</a:t>
            </a:fld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6"/>
          <p:cNvSpPr txBox="1"/>
          <p:nvPr/>
        </p:nvSpPr>
        <p:spPr>
          <a:xfrm>
            <a:off x="214753" y="336385"/>
            <a:ext cx="3597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phẩm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文本框 6"/>
          <p:cNvSpPr txBox="1"/>
          <p:nvPr/>
        </p:nvSpPr>
        <p:spPr>
          <a:xfrm>
            <a:off x="547254" y="869374"/>
            <a:ext cx="43385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nơi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web,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475" y="649527"/>
            <a:ext cx="6572250" cy="525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830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FE19-9798-4DF0-B867-CE1D60112DE9}" type="datetime1">
              <a:rPr kumimoji="1" lang="vi-VN" altLang="zh-CN" smtClean="0">
                <a:solidFill>
                  <a:schemeClr val="tx1"/>
                </a:solidFill>
              </a:rPr>
              <a:t>24/06/2021</a:t>
            </a:fld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vi-VN" altLang="zh-CN" smtClean="0">
                <a:solidFill>
                  <a:schemeClr val="tx1"/>
                </a:solidFill>
              </a:rPr>
              <a:t>GVHD: Bùi Thị Phương Thảo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138F-D989-5048-97F6-119CF3B7ABCB}" type="slidenum">
              <a:rPr kumimoji="1" lang="zh-CN" altLang="en-US" smtClean="0">
                <a:solidFill>
                  <a:schemeClr val="tx1"/>
                </a:solidFill>
              </a:rPr>
              <a:t>12</a:t>
            </a:fld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6"/>
          <p:cNvSpPr txBox="1"/>
          <p:nvPr/>
        </p:nvSpPr>
        <p:spPr>
          <a:xfrm>
            <a:off x="350066" y="542037"/>
            <a:ext cx="3231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phẩm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838200" y="1244637"/>
            <a:ext cx="4527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kèm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tin,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42147"/>
            <a:ext cx="5320022" cy="3867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6361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89002"/>
            <a:ext cx="2743200" cy="365125"/>
          </a:xfrm>
        </p:spPr>
        <p:txBody>
          <a:bodyPr/>
          <a:lstStyle/>
          <a:p>
            <a:fld id="{7F5AFE19-9798-4DF0-B867-CE1D60112DE9}" type="datetime1">
              <a:rPr kumimoji="1" lang="vi-VN" altLang="zh-CN" smtClean="0">
                <a:solidFill>
                  <a:schemeClr val="tx1"/>
                </a:solidFill>
              </a:rPr>
              <a:t>24/06/2021</a:t>
            </a:fld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89002"/>
            <a:ext cx="4114800" cy="365125"/>
          </a:xfrm>
        </p:spPr>
        <p:txBody>
          <a:bodyPr/>
          <a:lstStyle/>
          <a:p>
            <a:r>
              <a:rPr kumimoji="1" lang="vi-VN" altLang="zh-CN" smtClean="0">
                <a:solidFill>
                  <a:schemeClr val="tx1"/>
                </a:solidFill>
              </a:rPr>
              <a:t>GVHD: Bùi Thị Phương Thảo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89002"/>
            <a:ext cx="2743200" cy="365125"/>
          </a:xfrm>
        </p:spPr>
        <p:txBody>
          <a:bodyPr/>
          <a:lstStyle/>
          <a:p>
            <a:fld id="{6C0F138F-D989-5048-97F6-119CF3B7ABCB}" type="slidenum">
              <a:rPr kumimoji="1" lang="zh-CN" altLang="en-US" smtClean="0">
                <a:solidFill>
                  <a:schemeClr val="tx1"/>
                </a:solidFill>
              </a:rPr>
              <a:t>13</a:t>
            </a:fld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6"/>
          <p:cNvSpPr txBox="1"/>
          <p:nvPr/>
        </p:nvSpPr>
        <p:spPr>
          <a:xfrm>
            <a:off x="394862" y="559851"/>
            <a:ext cx="4735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978598" y="1301170"/>
            <a:ext cx="4399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nổi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bật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chóng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840" y="1469674"/>
            <a:ext cx="5858004" cy="35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5842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89002"/>
            <a:ext cx="2743200" cy="365125"/>
          </a:xfrm>
        </p:spPr>
        <p:txBody>
          <a:bodyPr/>
          <a:lstStyle/>
          <a:p>
            <a:fld id="{7F5AFE19-9798-4DF0-B867-CE1D60112DE9}" type="datetime1">
              <a:rPr kumimoji="1" lang="vi-VN" altLang="zh-CN" smtClean="0">
                <a:solidFill>
                  <a:schemeClr val="tx1"/>
                </a:solidFill>
              </a:rPr>
              <a:t>24/06/2021</a:t>
            </a:fld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89002"/>
            <a:ext cx="4114800" cy="365125"/>
          </a:xfrm>
        </p:spPr>
        <p:txBody>
          <a:bodyPr/>
          <a:lstStyle/>
          <a:p>
            <a:r>
              <a:rPr kumimoji="1" lang="vi-VN" altLang="zh-CN" smtClean="0">
                <a:solidFill>
                  <a:schemeClr val="tx1"/>
                </a:solidFill>
              </a:rPr>
              <a:t>GVHD: Bùi Thị Phương Thảo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89002"/>
            <a:ext cx="2743200" cy="365125"/>
          </a:xfrm>
        </p:spPr>
        <p:txBody>
          <a:bodyPr/>
          <a:lstStyle/>
          <a:p>
            <a:fld id="{6C0F138F-D989-5048-97F6-119CF3B7ABCB}" type="slidenum">
              <a:rPr kumimoji="1" lang="zh-CN" altLang="en-US" smtClean="0">
                <a:solidFill>
                  <a:schemeClr val="tx1"/>
                </a:solidFill>
              </a:rPr>
              <a:t>14</a:t>
            </a:fld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6"/>
          <p:cNvSpPr txBox="1"/>
          <p:nvPr/>
        </p:nvSpPr>
        <p:spPr>
          <a:xfrm>
            <a:off x="547261" y="632475"/>
            <a:ext cx="497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phẩm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6656536" y="1032585"/>
            <a:ext cx="4508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rồi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bấm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“SEARCH”,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ra.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278851" y="4765265"/>
            <a:ext cx="1046480" cy="446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2904343"/>
            <a:ext cx="101600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4142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89002"/>
            <a:ext cx="2743200" cy="365125"/>
          </a:xfrm>
        </p:spPr>
        <p:txBody>
          <a:bodyPr/>
          <a:lstStyle/>
          <a:p>
            <a:fld id="{7F5AFE19-9798-4DF0-B867-CE1D60112DE9}" type="datetime1">
              <a:rPr kumimoji="1" lang="vi-VN" altLang="zh-CN" smtClean="0">
                <a:solidFill>
                  <a:schemeClr val="tx1"/>
                </a:solidFill>
              </a:rPr>
              <a:t>24/06/2021</a:t>
            </a:fld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89002"/>
            <a:ext cx="4114800" cy="365125"/>
          </a:xfrm>
        </p:spPr>
        <p:txBody>
          <a:bodyPr/>
          <a:lstStyle/>
          <a:p>
            <a:r>
              <a:rPr kumimoji="1" lang="vi-VN" altLang="zh-CN" smtClean="0">
                <a:solidFill>
                  <a:schemeClr val="tx1"/>
                </a:solidFill>
              </a:rPr>
              <a:t>GVHD: Bùi Thị Phương Thảo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89002"/>
            <a:ext cx="2743200" cy="365125"/>
          </a:xfrm>
        </p:spPr>
        <p:txBody>
          <a:bodyPr/>
          <a:lstStyle/>
          <a:p>
            <a:fld id="{6C0F138F-D989-5048-97F6-119CF3B7ABCB}" type="slidenum">
              <a:rPr kumimoji="1" lang="zh-CN" altLang="en-US" smtClean="0">
                <a:solidFill>
                  <a:schemeClr val="tx1"/>
                </a:solidFill>
              </a:rPr>
              <a:t>15</a:t>
            </a:fld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6"/>
          <p:cNvSpPr txBox="1"/>
          <p:nvPr/>
        </p:nvSpPr>
        <p:spPr>
          <a:xfrm>
            <a:off x="394861" y="198360"/>
            <a:ext cx="3322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liện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7965464" y="1242930"/>
            <a:ext cx="38601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họ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email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nhắn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bấm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“Send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mesage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nhắn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Ogani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Shop.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61" y="1242930"/>
            <a:ext cx="70294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3614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FE19-9798-4DF0-B867-CE1D60112DE9}" type="datetime1">
              <a:rPr kumimoji="1" lang="vi-VN" altLang="zh-CN" smtClean="0">
                <a:solidFill>
                  <a:schemeClr val="tx1"/>
                </a:solidFill>
              </a:rPr>
              <a:t>24/06/2021</a:t>
            </a:fld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vi-VN" altLang="zh-CN" smtClean="0">
                <a:solidFill>
                  <a:schemeClr val="tx1"/>
                </a:solidFill>
              </a:rPr>
              <a:t>GVHD: Bùi Thị Phương Thảo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138F-D989-5048-97F6-119CF3B7ABCB}" type="slidenum">
              <a:rPr kumimoji="1" lang="zh-CN" altLang="en-US" smtClean="0">
                <a:solidFill>
                  <a:schemeClr val="tx1"/>
                </a:solidFill>
              </a:rPr>
              <a:t>16</a:t>
            </a:fld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6"/>
          <p:cNvSpPr txBox="1"/>
          <p:nvPr/>
        </p:nvSpPr>
        <p:spPr>
          <a:xfrm>
            <a:off x="353298" y="336587"/>
            <a:ext cx="4084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phẩm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99709" y="736697"/>
            <a:ext cx="7158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mua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dàng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hỏi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trao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2351812" y="2155185"/>
            <a:ext cx="7488375" cy="379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18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FE19-9798-4DF0-B867-CE1D60112DE9}" type="datetime1">
              <a:rPr kumimoji="1" lang="vi-VN" altLang="zh-CN" smtClean="0">
                <a:solidFill>
                  <a:schemeClr val="tx1"/>
                </a:solidFill>
              </a:rPr>
              <a:t>24/06/2021</a:t>
            </a:fld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vi-VN" altLang="zh-CN" smtClean="0">
                <a:solidFill>
                  <a:schemeClr val="tx1"/>
                </a:solidFill>
              </a:rPr>
              <a:t>GVHD: Bùi Thị Phương Thảo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138F-D989-5048-97F6-119CF3B7ABCB}" type="slidenum">
              <a:rPr kumimoji="1" lang="zh-CN" altLang="en-US" smtClean="0">
                <a:solidFill>
                  <a:schemeClr val="tx1"/>
                </a:solidFill>
              </a:rPr>
              <a:t>17</a:t>
            </a:fld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6"/>
          <p:cNvSpPr txBox="1"/>
          <p:nvPr/>
        </p:nvSpPr>
        <p:spPr>
          <a:xfrm>
            <a:off x="157253" y="229040"/>
            <a:ext cx="4105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thích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文本框 6"/>
          <p:cNvSpPr txBox="1"/>
          <p:nvPr/>
        </p:nvSpPr>
        <p:spPr>
          <a:xfrm>
            <a:off x="508006" y="1276345"/>
            <a:ext cx="5130793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Wishlist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phâm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ghé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thăm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hơn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467" y="1140768"/>
            <a:ext cx="5382927" cy="4426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21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FE19-9798-4DF0-B867-CE1D60112DE9}" type="datetime1">
              <a:rPr kumimoji="1" lang="vi-VN" altLang="zh-CN" smtClean="0">
                <a:solidFill>
                  <a:schemeClr val="tx1"/>
                </a:solidFill>
              </a:rPr>
              <a:t>24/06/2021</a:t>
            </a:fld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vi-VN" altLang="zh-CN" smtClean="0">
                <a:solidFill>
                  <a:schemeClr val="tx1"/>
                </a:solidFill>
              </a:rPr>
              <a:t>GVHD: Bùi Thị Phương Thảo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138F-D989-5048-97F6-119CF3B7ABCB}" type="slidenum">
              <a:rPr kumimoji="1" lang="zh-CN" altLang="en-US" smtClean="0">
                <a:solidFill>
                  <a:schemeClr val="tx1"/>
                </a:solidFill>
              </a:rPr>
              <a:t>18</a:t>
            </a:fld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6"/>
          <p:cNvSpPr txBox="1"/>
          <p:nvPr/>
        </p:nvSpPr>
        <p:spPr>
          <a:xfrm>
            <a:off x="0" y="118396"/>
            <a:ext cx="3310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giỏ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文本框 6"/>
          <p:cNvSpPr txBox="1"/>
          <p:nvPr/>
        </p:nvSpPr>
        <p:spPr>
          <a:xfrm>
            <a:off x="6270338" y="318451"/>
            <a:ext cx="44657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iúp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mua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giành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khoản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web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853" y="1534169"/>
            <a:ext cx="6767945" cy="4091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3300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FE19-9798-4DF0-B867-CE1D60112DE9}" type="datetime1">
              <a:rPr kumimoji="1" lang="vi-VN" altLang="zh-CN" smtClean="0">
                <a:solidFill>
                  <a:schemeClr val="tx1"/>
                </a:solidFill>
              </a:rPr>
              <a:t>24/06/2021</a:t>
            </a:fld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vi-VN" altLang="zh-CN" smtClean="0">
                <a:solidFill>
                  <a:schemeClr val="tx1"/>
                </a:solidFill>
              </a:rPr>
              <a:t>GVHD: Bùi Thị Phương Thảo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138F-D989-5048-97F6-119CF3B7ABCB}" type="slidenum">
              <a:rPr kumimoji="1" lang="zh-CN" altLang="en-US" smtClean="0">
                <a:solidFill>
                  <a:schemeClr val="tx1"/>
                </a:solidFill>
              </a:rPr>
              <a:t>19</a:t>
            </a:fld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6"/>
          <p:cNvSpPr txBox="1"/>
          <p:nvPr/>
        </p:nvSpPr>
        <p:spPr>
          <a:xfrm>
            <a:off x="0" y="73350"/>
            <a:ext cx="3310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mua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文本框 6"/>
          <p:cNvSpPr txBox="1"/>
          <p:nvPr/>
        </p:nvSpPr>
        <p:spPr>
          <a:xfrm>
            <a:off x="1077187" y="899896"/>
            <a:ext cx="4465774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cuối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mua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sắm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web OGANI SHOP.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giỏ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phẩm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635" y="1161334"/>
            <a:ext cx="5067144" cy="379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1031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235830" cy="6858000"/>
          </a:xfrm>
          <a:prstGeom prst="rect">
            <a:avLst/>
          </a:prstGeom>
          <a:solidFill>
            <a:srgbClr val="FAD165"/>
          </a:solidFill>
          <a:ln>
            <a:solidFill>
              <a:srgbClr val="FAD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Title 1"/>
          <p:cNvSpPr txBox="1"/>
          <p:nvPr/>
        </p:nvSpPr>
        <p:spPr>
          <a:xfrm>
            <a:off x="3309941" y="86990"/>
            <a:ext cx="5300659" cy="72156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>
              <a:lnSpc>
                <a:spcPct val="70000"/>
              </a:lnSpc>
            </a:pPr>
            <a:r>
              <a:rPr lang="en-GB" dirty="0" err="1" smtClean="0">
                <a:latin typeface="Times New Roman" pitchFamily="18" charset="0"/>
                <a:ea typeface="Microsoft YaHei" panose="020B0503020204020204" charset="-122"/>
                <a:cs typeface="Times New Roman" pitchFamily="18" charset="0"/>
              </a:rPr>
              <a:t>Nội</a:t>
            </a:r>
            <a:r>
              <a:rPr lang="en-GB" dirty="0" smtClean="0">
                <a:latin typeface="Times New Roman" pitchFamily="18" charset="0"/>
                <a:ea typeface="Microsoft YaHei" panose="020B0503020204020204" charset="-122"/>
                <a:cs typeface="Times New Roman" pitchFamily="18" charset="0"/>
              </a:rPr>
              <a:t> dung </a:t>
            </a:r>
            <a:r>
              <a:rPr lang="en-GB" dirty="0" err="1" smtClean="0">
                <a:latin typeface="Times New Roman" pitchFamily="18" charset="0"/>
                <a:ea typeface="Microsoft YaHei" panose="020B0503020204020204" charset="-122"/>
                <a:cs typeface="Times New Roman" pitchFamily="18" charset="0"/>
              </a:rPr>
              <a:t>thuyết</a:t>
            </a:r>
            <a:r>
              <a:rPr lang="en-GB" dirty="0" smtClean="0">
                <a:latin typeface="Times New Roman" pitchFamily="18" charset="0"/>
                <a:ea typeface="Microsoft YaHei" panose="020B0503020204020204" charset="-122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ea typeface="Microsoft YaHei" panose="020B0503020204020204" charset="-122"/>
                <a:cs typeface="Times New Roman" pitchFamily="18" charset="0"/>
              </a:rPr>
              <a:t>trình</a:t>
            </a:r>
            <a:endParaRPr lang="en-US" dirty="0">
              <a:latin typeface="Times New Roman" pitchFamily="18" charset="0"/>
              <a:ea typeface="Microsoft YaHei" panose="020B0503020204020204" charset="-122"/>
              <a:cs typeface="Times New Roman" pitchFamily="18" charset="0"/>
            </a:endParaRPr>
          </a:p>
        </p:txBody>
      </p:sp>
      <p:sp>
        <p:nvSpPr>
          <p:cNvPr id="62" name="Date Placeholder 6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DD87-ED57-49A3-8E57-433F075C7D4F}" type="datetime1">
              <a:rPr kumimoji="1" lang="vi-VN" altLang="zh-CN" smtClean="0">
                <a:solidFill>
                  <a:schemeClr val="tx1"/>
                </a:solidFill>
              </a:rPr>
              <a:t>24/06/2021</a:t>
            </a:fld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138F-D989-5048-97F6-119CF3B7ABCB}" type="slidenum">
              <a:rPr kumimoji="1" lang="zh-CN" altLang="en-US" smtClean="0">
                <a:solidFill>
                  <a:schemeClr val="tx1"/>
                </a:solidFill>
              </a:rPr>
              <a:t>2</a:t>
            </a:fld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632088" y="467104"/>
            <a:ext cx="6656363" cy="6166818"/>
            <a:chOff x="2929661" y="661646"/>
            <a:chExt cx="6656363" cy="6166818"/>
          </a:xfrm>
        </p:grpSpPr>
        <p:grpSp>
          <p:nvGrpSpPr>
            <p:cNvPr id="15" name="组合 1545"/>
            <p:cNvGrpSpPr/>
            <p:nvPr/>
          </p:nvGrpSpPr>
          <p:grpSpPr>
            <a:xfrm>
              <a:off x="6021514" y="3182212"/>
              <a:ext cx="593725" cy="368301"/>
              <a:chOff x="5537201" y="3371850"/>
              <a:chExt cx="593725" cy="368301"/>
            </a:xfrm>
          </p:grpSpPr>
          <p:sp>
            <p:nvSpPr>
              <p:cNvPr id="16" name="Freeform 264"/>
              <p:cNvSpPr/>
              <p:nvPr/>
            </p:nvSpPr>
            <p:spPr bwMode="auto">
              <a:xfrm>
                <a:off x="5684838" y="3371850"/>
                <a:ext cx="298450" cy="368300"/>
              </a:xfrm>
              <a:custGeom>
                <a:avLst/>
                <a:gdLst>
                  <a:gd name="T0" fmla="*/ 126 w 132"/>
                  <a:gd name="T1" fmla="*/ 135 h 163"/>
                  <a:gd name="T2" fmla="*/ 89 w 132"/>
                  <a:gd name="T3" fmla="*/ 73 h 163"/>
                  <a:gd name="T4" fmla="*/ 79 w 132"/>
                  <a:gd name="T5" fmla="*/ 73 h 163"/>
                  <a:gd name="T6" fmla="*/ 104 w 132"/>
                  <a:gd name="T7" fmla="*/ 38 h 163"/>
                  <a:gd name="T8" fmla="*/ 66 w 132"/>
                  <a:gd name="T9" fmla="*/ 0 h 163"/>
                  <a:gd name="T10" fmla="*/ 28 w 132"/>
                  <a:gd name="T11" fmla="*/ 38 h 163"/>
                  <a:gd name="T12" fmla="*/ 53 w 132"/>
                  <a:gd name="T13" fmla="*/ 73 h 163"/>
                  <a:gd name="T14" fmla="*/ 43 w 132"/>
                  <a:gd name="T15" fmla="*/ 73 h 163"/>
                  <a:gd name="T16" fmla="*/ 6 w 132"/>
                  <a:gd name="T17" fmla="*/ 135 h 163"/>
                  <a:gd name="T18" fmla="*/ 11 w 132"/>
                  <a:gd name="T19" fmla="*/ 163 h 163"/>
                  <a:gd name="T20" fmla="*/ 56 w 132"/>
                  <a:gd name="T21" fmla="*/ 163 h 163"/>
                  <a:gd name="T22" fmla="*/ 65 w 132"/>
                  <a:gd name="T23" fmla="*/ 86 h 163"/>
                  <a:gd name="T24" fmla="*/ 55 w 132"/>
                  <a:gd name="T25" fmla="*/ 76 h 163"/>
                  <a:gd name="T26" fmla="*/ 77 w 132"/>
                  <a:gd name="T27" fmla="*/ 76 h 163"/>
                  <a:gd name="T28" fmla="*/ 67 w 132"/>
                  <a:gd name="T29" fmla="*/ 86 h 163"/>
                  <a:gd name="T30" fmla="*/ 76 w 132"/>
                  <a:gd name="T31" fmla="*/ 163 h 163"/>
                  <a:gd name="T32" fmla="*/ 121 w 132"/>
                  <a:gd name="T33" fmla="*/ 163 h 163"/>
                  <a:gd name="T34" fmla="*/ 126 w 132"/>
                  <a:gd name="T35" fmla="*/ 135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163">
                    <a:moveTo>
                      <a:pt x="126" y="135"/>
                    </a:moveTo>
                    <a:cubicBezTo>
                      <a:pt x="121" y="123"/>
                      <a:pt x="109" y="73"/>
                      <a:pt x="89" y="73"/>
                    </a:cubicBezTo>
                    <a:cubicBezTo>
                      <a:pt x="79" y="73"/>
                      <a:pt x="79" y="73"/>
                      <a:pt x="79" y="73"/>
                    </a:cubicBezTo>
                    <a:cubicBezTo>
                      <a:pt x="93" y="68"/>
                      <a:pt x="104" y="54"/>
                      <a:pt x="104" y="38"/>
                    </a:cubicBezTo>
                    <a:cubicBezTo>
                      <a:pt x="104" y="17"/>
                      <a:pt x="87" y="0"/>
                      <a:pt x="66" y="0"/>
                    </a:cubicBezTo>
                    <a:cubicBezTo>
                      <a:pt x="45" y="0"/>
                      <a:pt x="28" y="17"/>
                      <a:pt x="28" y="38"/>
                    </a:cubicBezTo>
                    <a:cubicBezTo>
                      <a:pt x="28" y="54"/>
                      <a:pt x="39" y="68"/>
                      <a:pt x="5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23" y="73"/>
                      <a:pt x="11" y="123"/>
                      <a:pt x="6" y="135"/>
                    </a:cubicBezTo>
                    <a:cubicBezTo>
                      <a:pt x="0" y="153"/>
                      <a:pt x="11" y="163"/>
                      <a:pt x="11" y="163"/>
                    </a:cubicBezTo>
                    <a:cubicBezTo>
                      <a:pt x="56" y="163"/>
                      <a:pt x="56" y="163"/>
                      <a:pt x="56" y="163"/>
                    </a:cubicBezTo>
                    <a:cubicBezTo>
                      <a:pt x="65" y="86"/>
                      <a:pt x="65" y="86"/>
                      <a:pt x="65" y="86"/>
                    </a:cubicBezTo>
                    <a:cubicBezTo>
                      <a:pt x="55" y="76"/>
                      <a:pt x="55" y="76"/>
                      <a:pt x="55" y="76"/>
                    </a:cubicBezTo>
                    <a:cubicBezTo>
                      <a:pt x="77" y="76"/>
                      <a:pt x="77" y="76"/>
                      <a:pt x="77" y="76"/>
                    </a:cubicBezTo>
                    <a:cubicBezTo>
                      <a:pt x="67" y="86"/>
                      <a:pt x="67" y="86"/>
                      <a:pt x="67" y="86"/>
                    </a:cubicBezTo>
                    <a:cubicBezTo>
                      <a:pt x="76" y="163"/>
                      <a:pt x="76" y="163"/>
                      <a:pt x="76" y="163"/>
                    </a:cubicBezTo>
                    <a:cubicBezTo>
                      <a:pt x="121" y="163"/>
                      <a:pt x="121" y="163"/>
                      <a:pt x="121" y="163"/>
                    </a:cubicBezTo>
                    <a:cubicBezTo>
                      <a:pt x="121" y="163"/>
                      <a:pt x="132" y="153"/>
                      <a:pt x="126" y="135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265"/>
              <p:cNvSpPr/>
              <p:nvPr/>
            </p:nvSpPr>
            <p:spPr bwMode="auto">
              <a:xfrm>
                <a:off x="5537201" y="3440113"/>
                <a:ext cx="188913" cy="300038"/>
              </a:xfrm>
              <a:custGeom>
                <a:avLst/>
                <a:gdLst>
                  <a:gd name="T0" fmla="*/ 68 w 84"/>
                  <a:gd name="T1" fmla="*/ 104 h 133"/>
                  <a:gd name="T2" fmla="*/ 70 w 84"/>
                  <a:gd name="T3" fmla="*/ 96 h 133"/>
                  <a:gd name="T4" fmla="*/ 82 w 84"/>
                  <a:gd name="T5" fmla="*/ 64 h 133"/>
                  <a:gd name="T6" fmla="*/ 72 w 84"/>
                  <a:gd name="T7" fmla="*/ 60 h 133"/>
                  <a:gd name="T8" fmla="*/ 64 w 84"/>
                  <a:gd name="T9" fmla="*/ 60 h 133"/>
                  <a:gd name="T10" fmla="*/ 84 w 84"/>
                  <a:gd name="T11" fmla="*/ 31 h 133"/>
                  <a:gd name="T12" fmla="*/ 54 w 84"/>
                  <a:gd name="T13" fmla="*/ 0 h 133"/>
                  <a:gd name="T14" fmla="*/ 23 w 84"/>
                  <a:gd name="T15" fmla="*/ 31 h 133"/>
                  <a:gd name="T16" fmla="*/ 43 w 84"/>
                  <a:gd name="T17" fmla="*/ 60 h 133"/>
                  <a:gd name="T18" fmla="*/ 35 w 84"/>
                  <a:gd name="T19" fmla="*/ 60 h 133"/>
                  <a:gd name="T20" fmla="*/ 5 w 84"/>
                  <a:gd name="T21" fmla="*/ 110 h 133"/>
                  <a:gd name="T22" fmla="*/ 9 w 84"/>
                  <a:gd name="T23" fmla="*/ 133 h 133"/>
                  <a:gd name="T24" fmla="*/ 45 w 84"/>
                  <a:gd name="T25" fmla="*/ 133 h 133"/>
                  <a:gd name="T26" fmla="*/ 53 w 84"/>
                  <a:gd name="T27" fmla="*/ 70 h 133"/>
                  <a:gd name="T28" fmla="*/ 45 w 84"/>
                  <a:gd name="T29" fmla="*/ 62 h 133"/>
                  <a:gd name="T30" fmla="*/ 62 w 84"/>
                  <a:gd name="T31" fmla="*/ 62 h 133"/>
                  <a:gd name="T32" fmla="*/ 55 w 84"/>
                  <a:gd name="T33" fmla="*/ 70 h 133"/>
                  <a:gd name="T34" fmla="*/ 62 w 84"/>
                  <a:gd name="T35" fmla="*/ 133 h 133"/>
                  <a:gd name="T36" fmla="*/ 71 w 84"/>
                  <a:gd name="T37" fmla="*/ 133 h 133"/>
                  <a:gd name="T38" fmla="*/ 68 w 84"/>
                  <a:gd name="T39" fmla="*/ 104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4" h="133">
                    <a:moveTo>
                      <a:pt x="68" y="104"/>
                    </a:moveTo>
                    <a:cubicBezTo>
                      <a:pt x="68" y="102"/>
                      <a:pt x="69" y="99"/>
                      <a:pt x="70" y="96"/>
                    </a:cubicBezTo>
                    <a:cubicBezTo>
                      <a:pt x="73" y="87"/>
                      <a:pt x="77" y="75"/>
                      <a:pt x="82" y="64"/>
                    </a:cubicBezTo>
                    <a:cubicBezTo>
                      <a:pt x="79" y="61"/>
                      <a:pt x="76" y="60"/>
                      <a:pt x="72" y="60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76" y="55"/>
                      <a:pt x="84" y="44"/>
                      <a:pt x="84" y="31"/>
                    </a:cubicBezTo>
                    <a:cubicBezTo>
                      <a:pt x="84" y="14"/>
                      <a:pt x="71" y="0"/>
                      <a:pt x="54" y="0"/>
                    </a:cubicBezTo>
                    <a:cubicBezTo>
                      <a:pt x="37" y="0"/>
                      <a:pt x="23" y="14"/>
                      <a:pt x="23" y="31"/>
                    </a:cubicBezTo>
                    <a:cubicBezTo>
                      <a:pt x="23" y="44"/>
                      <a:pt x="32" y="55"/>
                      <a:pt x="43" y="60"/>
                    </a:cubicBezTo>
                    <a:cubicBezTo>
                      <a:pt x="35" y="60"/>
                      <a:pt x="35" y="60"/>
                      <a:pt x="35" y="60"/>
                    </a:cubicBezTo>
                    <a:cubicBezTo>
                      <a:pt x="19" y="60"/>
                      <a:pt x="9" y="100"/>
                      <a:pt x="5" y="110"/>
                    </a:cubicBezTo>
                    <a:cubicBezTo>
                      <a:pt x="0" y="125"/>
                      <a:pt x="9" y="133"/>
                      <a:pt x="9" y="133"/>
                    </a:cubicBezTo>
                    <a:cubicBezTo>
                      <a:pt x="45" y="133"/>
                      <a:pt x="45" y="133"/>
                      <a:pt x="45" y="133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45" y="62"/>
                      <a:pt x="45" y="62"/>
                      <a:pt x="45" y="62"/>
                    </a:cubicBezTo>
                    <a:cubicBezTo>
                      <a:pt x="62" y="62"/>
                      <a:pt x="62" y="62"/>
                      <a:pt x="62" y="62"/>
                    </a:cubicBezTo>
                    <a:cubicBezTo>
                      <a:pt x="55" y="70"/>
                      <a:pt x="55" y="70"/>
                      <a:pt x="55" y="70"/>
                    </a:cubicBezTo>
                    <a:cubicBezTo>
                      <a:pt x="62" y="133"/>
                      <a:pt x="62" y="133"/>
                      <a:pt x="62" y="133"/>
                    </a:cubicBezTo>
                    <a:cubicBezTo>
                      <a:pt x="71" y="133"/>
                      <a:pt x="71" y="133"/>
                      <a:pt x="71" y="133"/>
                    </a:cubicBezTo>
                    <a:cubicBezTo>
                      <a:pt x="67" y="128"/>
                      <a:pt x="62" y="118"/>
                      <a:pt x="68" y="104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Freeform 266"/>
              <p:cNvSpPr/>
              <p:nvPr/>
            </p:nvSpPr>
            <p:spPr bwMode="auto">
              <a:xfrm>
                <a:off x="5942013" y="3440113"/>
                <a:ext cx="188913" cy="300038"/>
              </a:xfrm>
              <a:custGeom>
                <a:avLst/>
                <a:gdLst>
                  <a:gd name="T0" fmla="*/ 79 w 84"/>
                  <a:gd name="T1" fmla="*/ 110 h 133"/>
                  <a:gd name="T2" fmla="*/ 49 w 84"/>
                  <a:gd name="T3" fmla="*/ 60 h 133"/>
                  <a:gd name="T4" fmla="*/ 41 w 84"/>
                  <a:gd name="T5" fmla="*/ 60 h 133"/>
                  <a:gd name="T6" fmla="*/ 61 w 84"/>
                  <a:gd name="T7" fmla="*/ 31 h 133"/>
                  <a:gd name="T8" fmla="*/ 30 w 84"/>
                  <a:gd name="T9" fmla="*/ 0 h 133"/>
                  <a:gd name="T10" fmla="*/ 0 w 84"/>
                  <a:gd name="T11" fmla="*/ 31 h 133"/>
                  <a:gd name="T12" fmla="*/ 20 w 84"/>
                  <a:gd name="T13" fmla="*/ 60 h 133"/>
                  <a:gd name="T14" fmla="*/ 12 w 84"/>
                  <a:gd name="T15" fmla="*/ 60 h 133"/>
                  <a:gd name="T16" fmla="*/ 2 w 84"/>
                  <a:gd name="T17" fmla="*/ 64 h 133"/>
                  <a:gd name="T18" fmla="*/ 14 w 84"/>
                  <a:gd name="T19" fmla="*/ 96 h 133"/>
                  <a:gd name="T20" fmla="*/ 16 w 84"/>
                  <a:gd name="T21" fmla="*/ 104 h 133"/>
                  <a:gd name="T22" fmla="*/ 13 w 84"/>
                  <a:gd name="T23" fmla="*/ 133 h 133"/>
                  <a:gd name="T24" fmla="*/ 22 w 84"/>
                  <a:gd name="T25" fmla="*/ 133 h 133"/>
                  <a:gd name="T26" fmla="*/ 29 w 84"/>
                  <a:gd name="T27" fmla="*/ 70 h 133"/>
                  <a:gd name="T28" fmla="*/ 22 w 84"/>
                  <a:gd name="T29" fmla="*/ 62 h 133"/>
                  <a:gd name="T30" fmla="*/ 39 w 84"/>
                  <a:gd name="T31" fmla="*/ 62 h 133"/>
                  <a:gd name="T32" fmla="*/ 31 w 84"/>
                  <a:gd name="T33" fmla="*/ 70 h 133"/>
                  <a:gd name="T34" fmla="*/ 39 w 84"/>
                  <a:gd name="T35" fmla="*/ 133 h 133"/>
                  <a:gd name="T36" fmla="*/ 75 w 84"/>
                  <a:gd name="T37" fmla="*/ 133 h 133"/>
                  <a:gd name="T38" fmla="*/ 79 w 84"/>
                  <a:gd name="T39" fmla="*/ 11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4" h="133">
                    <a:moveTo>
                      <a:pt x="79" y="110"/>
                    </a:moveTo>
                    <a:cubicBezTo>
                      <a:pt x="75" y="100"/>
                      <a:pt x="65" y="60"/>
                      <a:pt x="49" y="60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52" y="55"/>
                      <a:pt x="61" y="44"/>
                      <a:pt x="61" y="31"/>
                    </a:cubicBezTo>
                    <a:cubicBezTo>
                      <a:pt x="61" y="14"/>
                      <a:pt x="47" y="0"/>
                      <a:pt x="30" y="0"/>
                    </a:cubicBezTo>
                    <a:cubicBezTo>
                      <a:pt x="13" y="0"/>
                      <a:pt x="0" y="14"/>
                      <a:pt x="0" y="31"/>
                    </a:cubicBezTo>
                    <a:cubicBezTo>
                      <a:pt x="0" y="44"/>
                      <a:pt x="8" y="55"/>
                      <a:pt x="20" y="60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8" y="60"/>
                      <a:pt x="5" y="61"/>
                      <a:pt x="2" y="64"/>
                    </a:cubicBezTo>
                    <a:cubicBezTo>
                      <a:pt x="7" y="75"/>
                      <a:pt x="11" y="87"/>
                      <a:pt x="14" y="96"/>
                    </a:cubicBezTo>
                    <a:cubicBezTo>
                      <a:pt x="15" y="99"/>
                      <a:pt x="16" y="102"/>
                      <a:pt x="16" y="104"/>
                    </a:cubicBezTo>
                    <a:cubicBezTo>
                      <a:pt x="22" y="118"/>
                      <a:pt x="17" y="128"/>
                      <a:pt x="13" y="133"/>
                    </a:cubicBezTo>
                    <a:cubicBezTo>
                      <a:pt x="22" y="133"/>
                      <a:pt x="22" y="133"/>
                      <a:pt x="22" y="133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39" y="62"/>
                      <a:pt x="39" y="62"/>
                      <a:pt x="39" y="62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9" y="133"/>
                      <a:pt x="39" y="133"/>
                      <a:pt x="39" y="133"/>
                    </a:cubicBezTo>
                    <a:cubicBezTo>
                      <a:pt x="75" y="133"/>
                      <a:pt x="75" y="133"/>
                      <a:pt x="75" y="133"/>
                    </a:cubicBezTo>
                    <a:cubicBezTo>
                      <a:pt x="75" y="133"/>
                      <a:pt x="84" y="125"/>
                      <a:pt x="79" y="11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3042953" y="2557567"/>
              <a:ext cx="2110981" cy="2405474"/>
              <a:chOff x="3016608" y="2640629"/>
              <a:chExt cx="2110981" cy="2405474"/>
            </a:xfrm>
          </p:grpSpPr>
          <p:sp>
            <p:nvSpPr>
              <p:cNvPr id="6" name="Freeform 11"/>
              <p:cNvSpPr/>
              <p:nvPr/>
            </p:nvSpPr>
            <p:spPr bwMode="auto">
              <a:xfrm>
                <a:off x="3016608" y="2640629"/>
                <a:ext cx="2110981" cy="2405474"/>
              </a:xfrm>
              <a:custGeom>
                <a:avLst/>
                <a:gdLst>
                  <a:gd name="T0" fmla="*/ 0 w 909"/>
                  <a:gd name="T1" fmla="*/ 787 h 1050"/>
                  <a:gd name="T2" fmla="*/ 0 w 909"/>
                  <a:gd name="T3" fmla="*/ 262 h 1050"/>
                  <a:gd name="T4" fmla="*/ 455 w 909"/>
                  <a:gd name="T5" fmla="*/ 0 h 1050"/>
                  <a:gd name="T6" fmla="*/ 909 w 909"/>
                  <a:gd name="T7" fmla="*/ 262 h 1050"/>
                  <a:gd name="T8" fmla="*/ 909 w 909"/>
                  <a:gd name="T9" fmla="*/ 787 h 1050"/>
                  <a:gd name="T10" fmla="*/ 455 w 909"/>
                  <a:gd name="T11" fmla="*/ 1050 h 1050"/>
                  <a:gd name="T12" fmla="*/ 0 w 909"/>
                  <a:gd name="T13" fmla="*/ 787 h 10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9" h="1050">
                    <a:moveTo>
                      <a:pt x="0" y="787"/>
                    </a:moveTo>
                    <a:lnTo>
                      <a:pt x="0" y="262"/>
                    </a:lnTo>
                    <a:lnTo>
                      <a:pt x="455" y="0"/>
                    </a:lnTo>
                    <a:lnTo>
                      <a:pt x="909" y="262"/>
                    </a:lnTo>
                    <a:lnTo>
                      <a:pt x="909" y="787"/>
                    </a:lnTo>
                    <a:lnTo>
                      <a:pt x="455" y="1050"/>
                    </a:lnTo>
                    <a:lnTo>
                      <a:pt x="0" y="787"/>
                    </a:lnTo>
                    <a:close/>
                  </a:path>
                </a:pathLst>
              </a:custGeom>
              <a:solidFill>
                <a:srgbClr val="4CC8E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Freeform 21"/>
              <p:cNvSpPr/>
              <p:nvPr/>
            </p:nvSpPr>
            <p:spPr bwMode="auto">
              <a:xfrm>
                <a:off x="3520995" y="2749347"/>
                <a:ext cx="490539" cy="528639"/>
              </a:xfrm>
              <a:custGeom>
                <a:avLst/>
                <a:gdLst>
                  <a:gd name="T0" fmla="*/ 0 w 309"/>
                  <a:gd name="T1" fmla="*/ 333 h 333"/>
                  <a:gd name="T2" fmla="*/ 309 w 309"/>
                  <a:gd name="T3" fmla="*/ 333 h 333"/>
                  <a:gd name="T4" fmla="*/ 309 w 309"/>
                  <a:gd name="T5" fmla="*/ 0 h 333"/>
                  <a:gd name="T6" fmla="*/ 0 w 309"/>
                  <a:gd name="T7" fmla="*/ 179 h 333"/>
                  <a:gd name="T8" fmla="*/ 0 w 309"/>
                  <a:gd name="T9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9" h="333">
                    <a:moveTo>
                      <a:pt x="0" y="333"/>
                    </a:moveTo>
                    <a:lnTo>
                      <a:pt x="309" y="333"/>
                    </a:lnTo>
                    <a:lnTo>
                      <a:pt x="309" y="0"/>
                    </a:lnTo>
                    <a:lnTo>
                      <a:pt x="0" y="179"/>
                    </a:lnTo>
                    <a:lnTo>
                      <a:pt x="0" y="333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3520995" y="2880949"/>
                <a:ext cx="5277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05</a:t>
                </a:r>
                <a:endParaRPr lang="zh-CN" altLang="en-US" sz="20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5804505" y="3543850"/>
              <a:ext cx="104708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 err="1" smtClean="0">
                  <a:latin typeface="Times New Roman" pitchFamily="18" charset="0"/>
                  <a:ea typeface="Arial Unicode MS" panose="020B0604020202020204" pitchFamily="34" charset="-122"/>
                  <a:cs typeface="Times New Roman" pitchFamily="18" charset="0"/>
                </a:rPr>
                <a:t>Nhóm</a:t>
              </a:r>
              <a:r>
                <a:rPr lang="en-US" altLang="zh-CN" sz="2000" b="1" dirty="0" smtClean="0">
                  <a:latin typeface="Times New Roman" pitchFamily="18" charset="0"/>
                  <a:ea typeface="Arial Unicode MS" panose="020B0604020202020204" pitchFamily="34" charset="-122"/>
                  <a:cs typeface="Times New Roman" pitchFamily="18" charset="0"/>
                </a:rPr>
                <a:t> 2</a:t>
              </a:r>
              <a:endParaRPr lang="zh-CN" alt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127050" y="4002347"/>
              <a:ext cx="2382654" cy="26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200" eaLnBrk="0" fontAlgn="base" hangingPunct="0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latin typeface="Times New Roman" pitchFamily="18" charset="0"/>
                  <a:ea typeface="Microsoft YaHei" panose="020B0503020204020204" charset="-122"/>
                  <a:cs typeface="Times New Roman" pitchFamily="18" charset="0"/>
                </a:rPr>
                <a:t>Website </a:t>
              </a:r>
              <a:r>
                <a:rPr lang="en-US" altLang="zh-CN" sz="2000" dirty="0" err="1" smtClean="0">
                  <a:latin typeface="Times New Roman" pitchFamily="18" charset="0"/>
                  <a:ea typeface="Microsoft YaHei" panose="020B0503020204020204" charset="-122"/>
                  <a:cs typeface="Times New Roman" pitchFamily="18" charset="0"/>
                </a:rPr>
                <a:t>Ogani</a:t>
              </a:r>
              <a:r>
                <a:rPr lang="en-US" altLang="zh-CN" sz="2000" dirty="0" smtClean="0">
                  <a:latin typeface="Times New Roman" pitchFamily="18" charset="0"/>
                  <a:ea typeface="Microsoft YaHei" panose="020B0503020204020204" charset="-122"/>
                  <a:cs typeface="Times New Roman" pitchFamily="18" charset="0"/>
                </a:rPr>
                <a:t> shop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929661" y="3416225"/>
              <a:ext cx="22823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ts val="1000"/>
                </a:lnSpc>
                <a:defRPr sz="70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charset="-122"/>
                  <a:cs typeface="Arial" panose="020B0604020202020204" pitchFamily="34" charset="0"/>
                </a:defRPr>
              </a:lvl1pPr>
            </a:lstStyle>
            <a:p>
              <a:pPr defTabSz="12192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Chức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năng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người</a:t>
              </a:r>
              <a:endPara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defTabSz="12192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dùng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đã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đăng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ký</a:t>
              </a:r>
              <a:endPara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4192989" y="4417486"/>
              <a:ext cx="2110981" cy="2405474"/>
              <a:chOff x="3016608" y="2640629"/>
              <a:chExt cx="2110981" cy="2405474"/>
            </a:xfrm>
          </p:grpSpPr>
          <p:sp>
            <p:nvSpPr>
              <p:cNvPr id="58" name="Freeform 11"/>
              <p:cNvSpPr/>
              <p:nvPr/>
            </p:nvSpPr>
            <p:spPr bwMode="auto">
              <a:xfrm>
                <a:off x="3016608" y="2640629"/>
                <a:ext cx="2110981" cy="2405474"/>
              </a:xfrm>
              <a:custGeom>
                <a:avLst/>
                <a:gdLst>
                  <a:gd name="T0" fmla="*/ 0 w 909"/>
                  <a:gd name="T1" fmla="*/ 787 h 1050"/>
                  <a:gd name="T2" fmla="*/ 0 w 909"/>
                  <a:gd name="T3" fmla="*/ 262 h 1050"/>
                  <a:gd name="T4" fmla="*/ 455 w 909"/>
                  <a:gd name="T5" fmla="*/ 0 h 1050"/>
                  <a:gd name="T6" fmla="*/ 909 w 909"/>
                  <a:gd name="T7" fmla="*/ 262 h 1050"/>
                  <a:gd name="T8" fmla="*/ 909 w 909"/>
                  <a:gd name="T9" fmla="*/ 787 h 1050"/>
                  <a:gd name="T10" fmla="*/ 455 w 909"/>
                  <a:gd name="T11" fmla="*/ 1050 h 1050"/>
                  <a:gd name="T12" fmla="*/ 0 w 909"/>
                  <a:gd name="T13" fmla="*/ 787 h 10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9" h="1050">
                    <a:moveTo>
                      <a:pt x="0" y="787"/>
                    </a:moveTo>
                    <a:lnTo>
                      <a:pt x="0" y="262"/>
                    </a:lnTo>
                    <a:lnTo>
                      <a:pt x="455" y="0"/>
                    </a:lnTo>
                    <a:lnTo>
                      <a:pt x="909" y="262"/>
                    </a:lnTo>
                    <a:lnTo>
                      <a:pt x="909" y="787"/>
                    </a:lnTo>
                    <a:lnTo>
                      <a:pt x="455" y="1050"/>
                    </a:lnTo>
                    <a:lnTo>
                      <a:pt x="0" y="787"/>
                    </a:lnTo>
                    <a:close/>
                  </a:path>
                </a:pathLst>
              </a:custGeom>
              <a:solidFill>
                <a:srgbClr val="4CC8E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Freeform 21"/>
              <p:cNvSpPr/>
              <p:nvPr/>
            </p:nvSpPr>
            <p:spPr bwMode="auto">
              <a:xfrm>
                <a:off x="3520995" y="2749347"/>
                <a:ext cx="490539" cy="528639"/>
              </a:xfrm>
              <a:custGeom>
                <a:avLst/>
                <a:gdLst>
                  <a:gd name="T0" fmla="*/ 0 w 309"/>
                  <a:gd name="T1" fmla="*/ 333 h 333"/>
                  <a:gd name="T2" fmla="*/ 309 w 309"/>
                  <a:gd name="T3" fmla="*/ 333 h 333"/>
                  <a:gd name="T4" fmla="*/ 309 w 309"/>
                  <a:gd name="T5" fmla="*/ 0 h 333"/>
                  <a:gd name="T6" fmla="*/ 0 w 309"/>
                  <a:gd name="T7" fmla="*/ 179 h 333"/>
                  <a:gd name="T8" fmla="*/ 0 w 309"/>
                  <a:gd name="T9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9" h="333">
                    <a:moveTo>
                      <a:pt x="0" y="333"/>
                    </a:moveTo>
                    <a:lnTo>
                      <a:pt x="309" y="333"/>
                    </a:lnTo>
                    <a:lnTo>
                      <a:pt x="309" y="0"/>
                    </a:lnTo>
                    <a:lnTo>
                      <a:pt x="0" y="179"/>
                    </a:lnTo>
                    <a:lnTo>
                      <a:pt x="0" y="333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文本框 24"/>
              <p:cNvSpPr txBox="1"/>
              <p:nvPr/>
            </p:nvSpPr>
            <p:spPr>
              <a:xfrm>
                <a:off x="3520995" y="2880949"/>
                <a:ext cx="5277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 smtClean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04</a:t>
                </a:r>
                <a:endParaRPr lang="zh-CN" altLang="en-US" sz="20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7475043" y="2547149"/>
              <a:ext cx="2110981" cy="2405474"/>
              <a:chOff x="3016608" y="2640629"/>
              <a:chExt cx="2110981" cy="2405474"/>
            </a:xfrm>
          </p:grpSpPr>
          <p:sp>
            <p:nvSpPr>
              <p:cNvPr id="66" name="Freeform 11"/>
              <p:cNvSpPr/>
              <p:nvPr/>
            </p:nvSpPr>
            <p:spPr bwMode="auto">
              <a:xfrm>
                <a:off x="3016608" y="2640629"/>
                <a:ext cx="2110981" cy="2405474"/>
              </a:xfrm>
              <a:custGeom>
                <a:avLst/>
                <a:gdLst>
                  <a:gd name="T0" fmla="*/ 0 w 909"/>
                  <a:gd name="T1" fmla="*/ 787 h 1050"/>
                  <a:gd name="T2" fmla="*/ 0 w 909"/>
                  <a:gd name="T3" fmla="*/ 262 h 1050"/>
                  <a:gd name="T4" fmla="*/ 455 w 909"/>
                  <a:gd name="T5" fmla="*/ 0 h 1050"/>
                  <a:gd name="T6" fmla="*/ 909 w 909"/>
                  <a:gd name="T7" fmla="*/ 262 h 1050"/>
                  <a:gd name="T8" fmla="*/ 909 w 909"/>
                  <a:gd name="T9" fmla="*/ 787 h 1050"/>
                  <a:gd name="T10" fmla="*/ 455 w 909"/>
                  <a:gd name="T11" fmla="*/ 1050 h 1050"/>
                  <a:gd name="T12" fmla="*/ 0 w 909"/>
                  <a:gd name="T13" fmla="*/ 787 h 10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9" h="1050">
                    <a:moveTo>
                      <a:pt x="0" y="787"/>
                    </a:moveTo>
                    <a:lnTo>
                      <a:pt x="0" y="262"/>
                    </a:lnTo>
                    <a:lnTo>
                      <a:pt x="455" y="0"/>
                    </a:lnTo>
                    <a:lnTo>
                      <a:pt x="909" y="262"/>
                    </a:lnTo>
                    <a:lnTo>
                      <a:pt x="909" y="787"/>
                    </a:lnTo>
                    <a:lnTo>
                      <a:pt x="455" y="1050"/>
                    </a:lnTo>
                    <a:lnTo>
                      <a:pt x="0" y="787"/>
                    </a:lnTo>
                    <a:close/>
                  </a:path>
                </a:pathLst>
              </a:custGeom>
              <a:solidFill>
                <a:srgbClr val="4CC8E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Freeform 21"/>
              <p:cNvSpPr/>
              <p:nvPr/>
            </p:nvSpPr>
            <p:spPr bwMode="auto">
              <a:xfrm>
                <a:off x="3520995" y="2749347"/>
                <a:ext cx="490539" cy="528639"/>
              </a:xfrm>
              <a:custGeom>
                <a:avLst/>
                <a:gdLst>
                  <a:gd name="T0" fmla="*/ 0 w 309"/>
                  <a:gd name="T1" fmla="*/ 333 h 333"/>
                  <a:gd name="T2" fmla="*/ 309 w 309"/>
                  <a:gd name="T3" fmla="*/ 333 h 333"/>
                  <a:gd name="T4" fmla="*/ 309 w 309"/>
                  <a:gd name="T5" fmla="*/ 0 h 333"/>
                  <a:gd name="T6" fmla="*/ 0 w 309"/>
                  <a:gd name="T7" fmla="*/ 179 h 333"/>
                  <a:gd name="T8" fmla="*/ 0 w 309"/>
                  <a:gd name="T9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9" h="333">
                    <a:moveTo>
                      <a:pt x="0" y="333"/>
                    </a:moveTo>
                    <a:lnTo>
                      <a:pt x="309" y="333"/>
                    </a:lnTo>
                    <a:lnTo>
                      <a:pt x="309" y="0"/>
                    </a:lnTo>
                    <a:lnTo>
                      <a:pt x="0" y="179"/>
                    </a:lnTo>
                    <a:lnTo>
                      <a:pt x="0" y="333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文本框 24"/>
              <p:cNvSpPr txBox="1"/>
              <p:nvPr/>
            </p:nvSpPr>
            <p:spPr>
              <a:xfrm>
                <a:off x="3520995" y="2880949"/>
                <a:ext cx="5277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 smtClean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02</a:t>
                </a:r>
                <a:endParaRPr lang="zh-CN" altLang="en-US" sz="20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6383541" y="661646"/>
              <a:ext cx="2110981" cy="2405474"/>
              <a:chOff x="3016608" y="2640629"/>
              <a:chExt cx="2110981" cy="2405474"/>
            </a:xfrm>
          </p:grpSpPr>
          <p:sp>
            <p:nvSpPr>
              <p:cNvPr id="71" name="Freeform 11"/>
              <p:cNvSpPr/>
              <p:nvPr/>
            </p:nvSpPr>
            <p:spPr bwMode="auto">
              <a:xfrm>
                <a:off x="3016608" y="2640629"/>
                <a:ext cx="2110981" cy="2405474"/>
              </a:xfrm>
              <a:custGeom>
                <a:avLst/>
                <a:gdLst>
                  <a:gd name="T0" fmla="*/ 0 w 909"/>
                  <a:gd name="T1" fmla="*/ 787 h 1050"/>
                  <a:gd name="T2" fmla="*/ 0 w 909"/>
                  <a:gd name="T3" fmla="*/ 262 h 1050"/>
                  <a:gd name="T4" fmla="*/ 455 w 909"/>
                  <a:gd name="T5" fmla="*/ 0 h 1050"/>
                  <a:gd name="T6" fmla="*/ 909 w 909"/>
                  <a:gd name="T7" fmla="*/ 262 h 1050"/>
                  <a:gd name="T8" fmla="*/ 909 w 909"/>
                  <a:gd name="T9" fmla="*/ 787 h 1050"/>
                  <a:gd name="T10" fmla="*/ 455 w 909"/>
                  <a:gd name="T11" fmla="*/ 1050 h 1050"/>
                  <a:gd name="T12" fmla="*/ 0 w 909"/>
                  <a:gd name="T13" fmla="*/ 787 h 10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9" h="1050">
                    <a:moveTo>
                      <a:pt x="0" y="787"/>
                    </a:moveTo>
                    <a:lnTo>
                      <a:pt x="0" y="262"/>
                    </a:lnTo>
                    <a:lnTo>
                      <a:pt x="455" y="0"/>
                    </a:lnTo>
                    <a:lnTo>
                      <a:pt x="909" y="262"/>
                    </a:lnTo>
                    <a:lnTo>
                      <a:pt x="909" y="787"/>
                    </a:lnTo>
                    <a:lnTo>
                      <a:pt x="455" y="1050"/>
                    </a:lnTo>
                    <a:lnTo>
                      <a:pt x="0" y="787"/>
                    </a:lnTo>
                    <a:close/>
                  </a:path>
                </a:pathLst>
              </a:custGeom>
              <a:solidFill>
                <a:srgbClr val="4CC8E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Freeform 21"/>
              <p:cNvSpPr/>
              <p:nvPr/>
            </p:nvSpPr>
            <p:spPr bwMode="auto">
              <a:xfrm>
                <a:off x="3520995" y="2749347"/>
                <a:ext cx="490539" cy="528639"/>
              </a:xfrm>
              <a:custGeom>
                <a:avLst/>
                <a:gdLst>
                  <a:gd name="T0" fmla="*/ 0 w 309"/>
                  <a:gd name="T1" fmla="*/ 333 h 333"/>
                  <a:gd name="T2" fmla="*/ 309 w 309"/>
                  <a:gd name="T3" fmla="*/ 333 h 333"/>
                  <a:gd name="T4" fmla="*/ 309 w 309"/>
                  <a:gd name="T5" fmla="*/ 0 h 333"/>
                  <a:gd name="T6" fmla="*/ 0 w 309"/>
                  <a:gd name="T7" fmla="*/ 179 h 333"/>
                  <a:gd name="T8" fmla="*/ 0 w 309"/>
                  <a:gd name="T9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9" h="333">
                    <a:moveTo>
                      <a:pt x="0" y="333"/>
                    </a:moveTo>
                    <a:lnTo>
                      <a:pt x="309" y="333"/>
                    </a:lnTo>
                    <a:lnTo>
                      <a:pt x="309" y="0"/>
                    </a:lnTo>
                    <a:lnTo>
                      <a:pt x="0" y="179"/>
                    </a:lnTo>
                    <a:lnTo>
                      <a:pt x="0" y="333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文本框 24"/>
              <p:cNvSpPr txBox="1"/>
              <p:nvPr/>
            </p:nvSpPr>
            <p:spPr>
              <a:xfrm>
                <a:off x="3520995" y="2880949"/>
                <a:ext cx="5277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 smtClean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01</a:t>
                </a: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4156482" y="691828"/>
              <a:ext cx="2110981" cy="2405474"/>
              <a:chOff x="3016608" y="2640629"/>
              <a:chExt cx="2110981" cy="2405474"/>
            </a:xfrm>
          </p:grpSpPr>
          <p:sp>
            <p:nvSpPr>
              <p:cNvPr id="75" name="Freeform 11"/>
              <p:cNvSpPr/>
              <p:nvPr/>
            </p:nvSpPr>
            <p:spPr bwMode="auto">
              <a:xfrm>
                <a:off x="3016608" y="2640629"/>
                <a:ext cx="2110981" cy="2405474"/>
              </a:xfrm>
              <a:custGeom>
                <a:avLst/>
                <a:gdLst>
                  <a:gd name="T0" fmla="*/ 0 w 909"/>
                  <a:gd name="T1" fmla="*/ 787 h 1050"/>
                  <a:gd name="T2" fmla="*/ 0 w 909"/>
                  <a:gd name="T3" fmla="*/ 262 h 1050"/>
                  <a:gd name="T4" fmla="*/ 455 w 909"/>
                  <a:gd name="T5" fmla="*/ 0 h 1050"/>
                  <a:gd name="T6" fmla="*/ 909 w 909"/>
                  <a:gd name="T7" fmla="*/ 262 h 1050"/>
                  <a:gd name="T8" fmla="*/ 909 w 909"/>
                  <a:gd name="T9" fmla="*/ 787 h 1050"/>
                  <a:gd name="T10" fmla="*/ 455 w 909"/>
                  <a:gd name="T11" fmla="*/ 1050 h 1050"/>
                  <a:gd name="T12" fmla="*/ 0 w 909"/>
                  <a:gd name="T13" fmla="*/ 787 h 10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9" h="1050">
                    <a:moveTo>
                      <a:pt x="0" y="787"/>
                    </a:moveTo>
                    <a:lnTo>
                      <a:pt x="0" y="262"/>
                    </a:lnTo>
                    <a:lnTo>
                      <a:pt x="455" y="0"/>
                    </a:lnTo>
                    <a:lnTo>
                      <a:pt x="909" y="262"/>
                    </a:lnTo>
                    <a:lnTo>
                      <a:pt x="909" y="787"/>
                    </a:lnTo>
                    <a:lnTo>
                      <a:pt x="455" y="1050"/>
                    </a:lnTo>
                    <a:lnTo>
                      <a:pt x="0" y="787"/>
                    </a:lnTo>
                    <a:close/>
                  </a:path>
                </a:pathLst>
              </a:custGeom>
              <a:solidFill>
                <a:srgbClr val="4CC8E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Freeform 21"/>
              <p:cNvSpPr/>
              <p:nvPr/>
            </p:nvSpPr>
            <p:spPr bwMode="auto">
              <a:xfrm>
                <a:off x="3520995" y="2749347"/>
                <a:ext cx="490539" cy="528639"/>
              </a:xfrm>
              <a:custGeom>
                <a:avLst/>
                <a:gdLst>
                  <a:gd name="T0" fmla="*/ 0 w 309"/>
                  <a:gd name="T1" fmla="*/ 333 h 333"/>
                  <a:gd name="T2" fmla="*/ 309 w 309"/>
                  <a:gd name="T3" fmla="*/ 333 h 333"/>
                  <a:gd name="T4" fmla="*/ 309 w 309"/>
                  <a:gd name="T5" fmla="*/ 0 h 333"/>
                  <a:gd name="T6" fmla="*/ 0 w 309"/>
                  <a:gd name="T7" fmla="*/ 179 h 333"/>
                  <a:gd name="T8" fmla="*/ 0 w 309"/>
                  <a:gd name="T9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9" h="333">
                    <a:moveTo>
                      <a:pt x="0" y="333"/>
                    </a:moveTo>
                    <a:lnTo>
                      <a:pt x="309" y="333"/>
                    </a:lnTo>
                    <a:lnTo>
                      <a:pt x="309" y="0"/>
                    </a:lnTo>
                    <a:lnTo>
                      <a:pt x="0" y="179"/>
                    </a:lnTo>
                    <a:lnTo>
                      <a:pt x="0" y="333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文本框 24"/>
              <p:cNvSpPr txBox="1"/>
              <p:nvPr/>
            </p:nvSpPr>
            <p:spPr>
              <a:xfrm>
                <a:off x="3520995" y="2880949"/>
                <a:ext cx="5277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 smtClean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06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380102" y="4422990"/>
              <a:ext cx="2110981" cy="2405474"/>
              <a:chOff x="3016608" y="2640629"/>
              <a:chExt cx="2110981" cy="2405474"/>
            </a:xfrm>
          </p:grpSpPr>
          <p:sp>
            <p:nvSpPr>
              <p:cNvPr id="79" name="Freeform 11"/>
              <p:cNvSpPr/>
              <p:nvPr/>
            </p:nvSpPr>
            <p:spPr bwMode="auto">
              <a:xfrm>
                <a:off x="3016608" y="2640629"/>
                <a:ext cx="2110981" cy="2405474"/>
              </a:xfrm>
              <a:custGeom>
                <a:avLst/>
                <a:gdLst>
                  <a:gd name="T0" fmla="*/ 0 w 909"/>
                  <a:gd name="T1" fmla="*/ 787 h 1050"/>
                  <a:gd name="T2" fmla="*/ 0 w 909"/>
                  <a:gd name="T3" fmla="*/ 262 h 1050"/>
                  <a:gd name="T4" fmla="*/ 455 w 909"/>
                  <a:gd name="T5" fmla="*/ 0 h 1050"/>
                  <a:gd name="T6" fmla="*/ 909 w 909"/>
                  <a:gd name="T7" fmla="*/ 262 h 1050"/>
                  <a:gd name="T8" fmla="*/ 909 w 909"/>
                  <a:gd name="T9" fmla="*/ 787 h 1050"/>
                  <a:gd name="T10" fmla="*/ 455 w 909"/>
                  <a:gd name="T11" fmla="*/ 1050 h 1050"/>
                  <a:gd name="T12" fmla="*/ 0 w 909"/>
                  <a:gd name="T13" fmla="*/ 787 h 10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9" h="1050">
                    <a:moveTo>
                      <a:pt x="0" y="787"/>
                    </a:moveTo>
                    <a:lnTo>
                      <a:pt x="0" y="262"/>
                    </a:lnTo>
                    <a:lnTo>
                      <a:pt x="455" y="0"/>
                    </a:lnTo>
                    <a:lnTo>
                      <a:pt x="909" y="262"/>
                    </a:lnTo>
                    <a:lnTo>
                      <a:pt x="909" y="787"/>
                    </a:lnTo>
                    <a:lnTo>
                      <a:pt x="455" y="1050"/>
                    </a:lnTo>
                    <a:lnTo>
                      <a:pt x="0" y="787"/>
                    </a:lnTo>
                    <a:close/>
                  </a:path>
                </a:pathLst>
              </a:custGeom>
              <a:solidFill>
                <a:srgbClr val="4CC8E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Freeform 21"/>
              <p:cNvSpPr/>
              <p:nvPr/>
            </p:nvSpPr>
            <p:spPr bwMode="auto">
              <a:xfrm>
                <a:off x="3520995" y="2749347"/>
                <a:ext cx="490539" cy="528639"/>
              </a:xfrm>
              <a:custGeom>
                <a:avLst/>
                <a:gdLst>
                  <a:gd name="T0" fmla="*/ 0 w 309"/>
                  <a:gd name="T1" fmla="*/ 333 h 333"/>
                  <a:gd name="T2" fmla="*/ 309 w 309"/>
                  <a:gd name="T3" fmla="*/ 333 h 333"/>
                  <a:gd name="T4" fmla="*/ 309 w 309"/>
                  <a:gd name="T5" fmla="*/ 0 h 333"/>
                  <a:gd name="T6" fmla="*/ 0 w 309"/>
                  <a:gd name="T7" fmla="*/ 179 h 333"/>
                  <a:gd name="T8" fmla="*/ 0 w 309"/>
                  <a:gd name="T9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9" h="333">
                    <a:moveTo>
                      <a:pt x="0" y="333"/>
                    </a:moveTo>
                    <a:lnTo>
                      <a:pt x="309" y="333"/>
                    </a:lnTo>
                    <a:lnTo>
                      <a:pt x="309" y="0"/>
                    </a:lnTo>
                    <a:lnTo>
                      <a:pt x="0" y="179"/>
                    </a:lnTo>
                    <a:lnTo>
                      <a:pt x="0" y="333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文本框 24"/>
              <p:cNvSpPr txBox="1"/>
              <p:nvPr/>
            </p:nvSpPr>
            <p:spPr>
              <a:xfrm>
                <a:off x="3520995" y="2880949"/>
                <a:ext cx="5277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 smtClean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03</a:t>
                </a:r>
                <a:endParaRPr lang="zh-CN" altLang="en-US" sz="20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6170880" y="1407721"/>
              <a:ext cx="25836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ts val="1000"/>
                </a:lnSpc>
                <a:defRPr sz="70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charset="-122"/>
                  <a:cs typeface="Arial" panose="020B0604020202020204" pitchFamily="34" charset="0"/>
                </a:defRPr>
              </a:lvl1pPr>
            </a:lstStyle>
            <a:p>
              <a:pPr defTabSz="1219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Giới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thiệu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website 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ogani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shop</a:t>
              </a:r>
              <a:endPara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534797" y="3433080"/>
              <a:ext cx="205122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ts val="1000"/>
                </a:lnSpc>
                <a:defRPr sz="70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charset="-122"/>
                  <a:cs typeface="Arial" panose="020B0604020202020204" pitchFamily="34" charset="0"/>
                </a:defRPr>
              </a:lvl1pPr>
            </a:lstStyle>
            <a:p>
              <a:pPr defTabSz="1219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Sơ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đồ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usecase</a:t>
              </a:r>
              <a:endPara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119061" y="1563793"/>
              <a:ext cx="218582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ts val="1000"/>
                </a:lnSpc>
                <a:defRPr sz="70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charset="-122"/>
                  <a:cs typeface="Arial" panose="020B0604020202020204" pitchFamily="34" charset="0"/>
                </a:defRPr>
              </a:lvl1pPr>
            </a:lstStyle>
            <a:p>
              <a:pPr defTabSz="1219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Chức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năng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quản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trị</a:t>
              </a:r>
              <a:endPara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894179" y="5021422"/>
              <a:ext cx="270342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ts val="1000"/>
                </a:lnSpc>
                <a:defRPr sz="70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charset="-122"/>
                  <a:cs typeface="Arial" panose="020B0604020202020204" pitchFamily="34" charset="0"/>
                </a:defRPr>
              </a:lvl1pPr>
            </a:lstStyle>
            <a:p>
              <a:pPr defTabSz="1219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Chức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năng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người</a:t>
              </a:r>
              <a:endPara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defTabSz="1219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dùng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chưa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đăng</a:t>
              </a:r>
              <a:endPara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defTabSz="1219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kí</a:t>
              </a:r>
              <a:endPara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文本框 36"/>
            <p:cNvSpPr txBox="1"/>
            <p:nvPr/>
          </p:nvSpPr>
          <p:spPr>
            <a:xfrm>
              <a:off x="6383541" y="5288585"/>
              <a:ext cx="2039820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kern="1900" dirty="0" err="1" smtClean="0">
                  <a:latin typeface="Times New Roman" pitchFamily="18" charset="0"/>
                  <a:ea typeface="Microsoft YaHei" panose="020B0503020204020204" charset="-122"/>
                  <a:cs typeface="Times New Roman" pitchFamily="18" charset="0"/>
                </a:rPr>
                <a:t>Mô</a:t>
              </a:r>
              <a:r>
                <a:rPr lang="en-US" altLang="zh-CN" sz="2000" kern="1900" dirty="0" smtClean="0">
                  <a:latin typeface="Times New Roman" pitchFamily="18" charset="0"/>
                  <a:ea typeface="Microsoft YaHei" panose="020B0503020204020204" charset="-122"/>
                  <a:cs typeface="Times New Roman" pitchFamily="18" charset="0"/>
                </a:rPr>
                <a:t> </a:t>
              </a:r>
              <a:r>
                <a:rPr lang="en-US" altLang="zh-CN" sz="2000" kern="1900" dirty="0" err="1" smtClean="0">
                  <a:latin typeface="Times New Roman" pitchFamily="18" charset="0"/>
                  <a:ea typeface="Microsoft YaHei" panose="020B0503020204020204" charset="-122"/>
                  <a:cs typeface="Times New Roman" pitchFamily="18" charset="0"/>
                </a:rPr>
                <a:t>tả</a:t>
              </a:r>
              <a:r>
                <a:rPr lang="en-US" altLang="zh-CN" sz="2000" kern="1900" dirty="0" smtClean="0">
                  <a:latin typeface="Times New Roman" pitchFamily="18" charset="0"/>
                  <a:ea typeface="Microsoft YaHei" panose="020B0503020204020204" charset="-122"/>
                  <a:cs typeface="Times New Roman" pitchFamily="18" charset="0"/>
                </a:rPr>
                <a:t> </a:t>
              </a:r>
              <a:r>
                <a:rPr lang="en-US" altLang="zh-CN" sz="2000" kern="1900" dirty="0" err="1" smtClean="0">
                  <a:latin typeface="Times New Roman" pitchFamily="18" charset="0"/>
                  <a:ea typeface="Microsoft YaHei" panose="020B0503020204020204" charset="-122"/>
                  <a:cs typeface="Times New Roman" pitchFamily="18" charset="0"/>
                </a:rPr>
                <a:t>cơ</a:t>
              </a:r>
              <a:r>
                <a:rPr lang="en-US" altLang="zh-CN" sz="2000" kern="1900" dirty="0" smtClean="0">
                  <a:latin typeface="Times New Roman" pitchFamily="18" charset="0"/>
                  <a:ea typeface="Microsoft YaHei" panose="020B0503020204020204" charset="-122"/>
                  <a:cs typeface="Times New Roman" pitchFamily="18" charset="0"/>
                </a:rPr>
                <a:t> </a:t>
              </a:r>
              <a:r>
                <a:rPr lang="en-US" altLang="zh-CN" sz="2000" kern="1900" dirty="0" err="1" smtClean="0">
                  <a:latin typeface="Times New Roman" pitchFamily="18" charset="0"/>
                  <a:ea typeface="Microsoft YaHei" panose="020B0503020204020204" charset="-122"/>
                  <a:cs typeface="Times New Roman" pitchFamily="18" charset="0"/>
                </a:rPr>
                <a:t>sở</a:t>
              </a:r>
              <a:r>
                <a:rPr lang="en-US" altLang="zh-CN" sz="2000" kern="1900" dirty="0">
                  <a:latin typeface="Times New Roman" pitchFamily="18" charset="0"/>
                  <a:ea typeface="Microsoft YaHei" panose="020B0503020204020204" charset="-122"/>
                  <a:cs typeface="Times New Roman" pitchFamily="18" charset="0"/>
                </a:rPr>
                <a:t> </a:t>
              </a:r>
              <a:r>
                <a:rPr lang="en-US" altLang="zh-CN" sz="2000" kern="1900" dirty="0" err="1" smtClean="0">
                  <a:latin typeface="Times New Roman" pitchFamily="18" charset="0"/>
                  <a:ea typeface="Microsoft YaHei" panose="020B0503020204020204" charset="-122"/>
                  <a:cs typeface="Times New Roman" pitchFamily="18" charset="0"/>
                </a:rPr>
                <a:t>dữ</a:t>
              </a:r>
              <a:endParaRPr lang="en-US" altLang="zh-CN" sz="2000" kern="1900" dirty="0" smtClean="0">
                <a:latin typeface="Times New Roman" pitchFamily="18" charset="0"/>
                <a:ea typeface="Microsoft YaHei" panose="020B0503020204020204" charset="-122"/>
                <a:cs typeface="Times New Roman" pitchFamily="18" charset="0"/>
              </a:endParaRPr>
            </a:p>
            <a:p>
              <a:pPr algn="ctr" defTabSz="1219200" eaLnBrk="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2000" kern="1900" dirty="0" smtClean="0">
                <a:latin typeface="Times New Roman" pitchFamily="18" charset="0"/>
                <a:ea typeface="Microsoft YaHei" panose="020B0503020204020204" charset="-122"/>
                <a:cs typeface="Times New Roman" pitchFamily="18" charset="0"/>
              </a:endParaRPr>
            </a:p>
            <a:p>
              <a:pPr algn="ctr" defTabSz="1219200" eaLnBrk="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kern="1900" dirty="0" smtClean="0">
                  <a:latin typeface="Times New Roman" pitchFamily="18" charset="0"/>
                  <a:ea typeface="Microsoft YaHei" panose="020B0503020204020204" charset="-122"/>
                  <a:cs typeface="Times New Roman" pitchFamily="18" charset="0"/>
                </a:rPr>
                <a:t> </a:t>
              </a:r>
              <a:r>
                <a:rPr lang="en-US" altLang="zh-CN" sz="2000" kern="1900" dirty="0" err="1" smtClean="0">
                  <a:latin typeface="Times New Roman" pitchFamily="18" charset="0"/>
                  <a:ea typeface="Microsoft YaHei" panose="020B0503020204020204" charset="-122"/>
                  <a:cs typeface="Times New Roman" pitchFamily="18" charset="0"/>
                </a:rPr>
                <a:t>liệu</a:t>
              </a:r>
              <a:endParaRPr lang="zh-CN" altLang="en-US" sz="2000" kern="19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vi-VN" altLang="zh-CN" dirty="0" smtClean="0">
                <a:solidFill>
                  <a:schemeClr val="tx1"/>
                </a:solidFill>
              </a:rPr>
              <a:t>GVHD: Bùi Thị Phương Thảo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FE19-9798-4DF0-B867-CE1D60112DE9}" type="datetime1">
              <a:rPr kumimoji="1" lang="vi-VN" altLang="zh-CN" smtClean="0">
                <a:solidFill>
                  <a:schemeClr val="tx1"/>
                </a:solidFill>
              </a:rPr>
              <a:t>24/06/2021</a:t>
            </a:fld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vi-VN" altLang="zh-CN" smtClean="0">
                <a:solidFill>
                  <a:schemeClr val="tx1"/>
                </a:solidFill>
              </a:rPr>
              <a:t>GVHD: Bùi Thị Phương Thảo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138F-D989-5048-97F6-119CF3B7ABCB}" type="slidenum">
              <a:rPr kumimoji="1" lang="zh-CN" altLang="en-US" smtClean="0">
                <a:solidFill>
                  <a:schemeClr val="tx1"/>
                </a:solidFill>
              </a:rPr>
              <a:t>20</a:t>
            </a:fld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6"/>
          <p:cNvSpPr txBox="1"/>
          <p:nvPr/>
        </p:nvSpPr>
        <p:spPr>
          <a:xfrm>
            <a:off x="325590" y="251961"/>
            <a:ext cx="4155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文本框 6"/>
          <p:cNvSpPr txBox="1"/>
          <p:nvPr/>
        </p:nvSpPr>
        <p:spPr>
          <a:xfrm>
            <a:off x="7491853" y="2180771"/>
            <a:ext cx="44657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tin,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dàng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mua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50" b="32695"/>
          <a:stretch/>
        </p:blipFill>
        <p:spPr bwMode="auto">
          <a:xfrm>
            <a:off x="245918" y="1167023"/>
            <a:ext cx="6916882" cy="46743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85961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FE19-9798-4DF0-B867-CE1D60112DE9}" type="datetime1">
              <a:rPr kumimoji="1" lang="vi-VN" altLang="zh-CN" smtClean="0">
                <a:solidFill>
                  <a:schemeClr val="tx1"/>
                </a:solidFill>
              </a:rPr>
              <a:t>24/06/2021</a:t>
            </a:fld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vi-VN" altLang="zh-CN" smtClean="0">
                <a:solidFill>
                  <a:schemeClr val="tx1"/>
                </a:solidFill>
              </a:rPr>
              <a:t>GVHD: Bùi Thị Phương Thảo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138F-D989-5048-97F6-119CF3B7ABCB}" type="slidenum">
              <a:rPr kumimoji="1" lang="zh-CN" altLang="en-US" smtClean="0">
                <a:solidFill>
                  <a:schemeClr val="tx1"/>
                </a:solidFill>
              </a:rPr>
              <a:t>21</a:t>
            </a:fld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6"/>
          <p:cNvSpPr txBox="1"/>
          <p:nvPr/>
        </p:nvSpPr>
        <p:spPr>
          <a:xfrm>
            <a:off x="271326" y="156478"/>
            <a:ext cx="3310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cá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文本框 6"/>
          <p:cNvSpPr txBox="1"/>
          <p:nvPr/>
        </p:nvSpPr>
        <p:spPr>
          <a:xfrm>
            <a:off x="7032756" y="1049625"/>
            <a:ext cx="44657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nơi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họ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khẩu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52" y="3110235"/>
            <a:ext cx="6239104" cy="1967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9102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FE19-9798-4DF0-B867-CE1D60112DE9}" type="datetime1">
              <a:rPr kumimoji="1" lang="vi-VN" altLang="zh-CN" smtClean="0">
                <a:solidFill>
                  <a:schemeClr val="tx1"/>
                </a:solidFill>
              </a:rPr>
              <a:t>24/06/2021</a:t>
            </a:fld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vi-VN" altLang="zh-CN" smtClean="0">
                <a:solidFill>
                  <a:schemeClr val="tx1"/>
                </a:solidFill>
              </a:rPr>
              <a:t>GVHD: Bùi Thị Phương Thảo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138F-D989-5048-97F6-119CF3B7ABCB}" type="slidenum">
              <a:rPr kumimoji="1" lang="zh-CN" altLang="en-US" smtClean="0">
                <a:solidFill>
                  <a:schemeClr val="tx1"/>
                </a:solidFill>
              </a:rPr>
              <a:t>22</a:t>
            </a:fld>
            <a:endParaRPr kumimoji="1"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562061661"/>
              </p:ext>
            </p:extLst>
          </p:nvPr>
        </p:nvGraphicFramePr>
        <p:xfrm>
          <a:off x="345440" y="251627"/>
          <a:ext cx="6096000" cy="1376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2" name="文本框 6"/>
          <p:cNvSpPr txBox="1"/>
          <p:nvPr/>
        </p:nvSpPr>
        <p:spPr>
          <a:xfrm>
            <a:off x="1350826" y="1334114"/>
            <a:ext cx="3310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文本框 6"/>
          <p:cNvSpPr txBox="1"/>
          <p:nvPr/>
        </p:nvSpPr>
        <p:spPr>
          <a:xfrm>
            <a:off x="838200" y="2710627"/>
            <a:ext cx="446577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khảo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cải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/>
          <p:nvPr/>
        </p:nvPicPr>
        <p:blipFill rotWithShape="1">
          <a:blip r:embed="rId9"/>
          <a:srcRect b="10640"/>
          <a:stretch/>
        </p:blipFill>
        <p:spPr bwMode="auto">
          <a:xfrm>
            <a:off x="5964382" y="1887816"/>
            <a:ext cx="5943600" cy="43624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12639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FE19-9798-4DF0-B867-CE1D60112DE9}" type="datetime1">
              <a:rPr kumimoji="1" lang="vi-VN" altLang="zh-CN" smtClean="0">
                <a:solidFill>
                  <a:schemeClr val="tx1"/>
                </a:solidFill>
              </a:rPr>
              <a:t>24/06/2021</a:t>
            </a:fld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vi-VN" altLang="zh-CN" smtClean="0">
                <a:solidFill>
                  <a:schemeClr val="tx1"/>
                </a:solidFill>
              </a:rPr>
              <a:t>GVHD: Bùi Thị Phương Thảo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138F-D989-5048-97F6-119CF3B7ABCB}" type="slidenum">
              <a:rPr kumimoji="1" lang="zh-CN" altLang="en-US" smtClean="0">
                <a:solidFill>
                  <a:schemeClr val="tx1"/>
                </a:solidFill>
              </a:rPr>
              <a:t>23</a:t>
            </a:fld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6"/>
          <p:cNvSpPr txBox="1"/>
          <p:nvPr/>
        </p:nvSpPr>
        <p:spPr>
          <a:xfrm>
            <a:off x="131626" y="211896"/>
            <a:ext cx="4816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phẩm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4"/>
          <a:srcRect b="10640"/>
          <a:stretch/>
        </p:blipFill>
        <p:spPr bwMode="auto">
          <a:xfrm>
            <a:off x="3124200" y="1302953"/>
            <a:ext cx="5943600" cy="43624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73325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FE19-9798-4DF0-B867-CE1D60112DE9}" type="datetime1">
              <a:rPr kumimoji="1" lang="vi-VN" altLang="zh-CN" smtClean="0">
                <a:solidFill>
                  <a:schemeClr val="tx1"/>
                </a:solidFill>
              </a:rPr>
              <a:t>24/06/2021</a:t>
            </a:fld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vi-VN" altLang="zh-CN" smtClean="0">
                <a:solidFill>
                  <a:schemeClr val="tx1"/>
                </a:solidFill>
              </a:rPr>
              <a:t>GVHD: Bùi Thị Phương Thảo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138F-D989-5048-97F6-119CF3B7ABCB}" type="slidenum">
              <a:rPr kumimoji="1" lang="zh-CN" altLang="en-US" smtClean="0">
                <a:solidFill>
                  <a:schemeClr val="tx1"/>
                </a:solidFill>
              </a:rPr>
              <a:t>24</a:t>
            </a:fld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6"/>
          <p:cNvSpPr txBox="1"/>
          <p:nvPr/>
        </p:nvSpPr>
        <p:spPr>
          <a:xfrm>
            <a:off x="159335" y="211896"/>
            <a:ext cx="4917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phẩm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文本框 6"/>
          <p:cNvSpPr txBox="1"/>
          <p:nvPr/>
        </p:nvSpPr>
        <p:spPr>
          <a:xfrm>
            <a:off x="7408723" y="424864"/>
            <a:ext cx="42879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web.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4"/>
          <a:srcRect b="10640"/>
          <a:stretch/>
        </p:blipFill>
        <p:spPr bwMode="auto">
          <a:xfrm>
            <a:off x="477982" y="1555307"/>
            <a:ext cx="5943600" cy="43624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01510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FE19-9798-4DF0-B867-CE1D60112DE9}" type="datetime1">
              <a:rPr kumimoji="1" lang="vi-VN" altLang="zh-CN" smtClean="0">
                <a:solidFill>
                  <a:schemeClr val="tx1"/>
                </a:solidFill>
              </a:rPr>
              <a:t>24/06/2021</a:t>
            </a:fld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vi-VN" altLang="zh-CN" smtClean="0">
                <a:solidFill>
                  <a:schemeClr val="tx1"/>
                </a:solidFill>
              </a:rPr>
              <a:t>GVHD: Bùi Thị Phương Thảo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138F-D989-5048-97F6-119CF3B7ABCB}" type="slidenum">
              <a:rPr kumimoji="1" lang="zh-CN" altLang="en-US" smtClean="0">
                <a:solidFill>
                  <a:schemeClr val="tx1"/>
                </a:solidFill>
              </a:rPr>
              <a:t>25</a:t>
            </a:fld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6"/>
          <p:cNvSpPr txBox="1"/>
          <p:nvPr/>
        </p:nvSpPr>
        <p:spPr>
          <a:xfrm>
            <a:off x="76200" y="170333"/>
            <a:ext cx="4785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文本框 6"/>
          <p:cNvSpPr txBox="1"/>
          <p:nvPr/>
        </p:nvSpPr>
        <p:spPr>
          <a:xfrm>
            <a:off x="7491849" y="370388"/>
            <a:ext cx="42879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94"/>
          <a:stretch/>
        </p:blipFill>
        <p:spPr>
          <a:xfrm>
            <a:off x="185000" y="1177202"/>
            <a:ext cx="7005510" cy="463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86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FE19-9798-4DF0-B867-CE1D60112DE9}" type="datetime1">
              <a:rPr kumimoji="1" lang="vi-VN" altLang="zh-CN" smtClean="0">
                <a:solidFill>
                  <a:schemeClr val="tx1"/>
                </a:solidFill>
              </a:rPr>
              <a:t>24/06/2021</a:t>
            </a:fld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vi-VN" altLang="zh-CN" smtClean="0">
                <a:solidFill>
                  <a:schemeClr val="tx1"/>
                </a:solidFill>
              </a:rPr>
              <a:t>GVHD: Bùi Thị Phương Thảo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138F-D989-5048-97F6-119CF3B7ABCB}" type="slidenum">
              <a:rPr kumimoji="1" lang="zh-CN" altLang="en-US" smtClean="0">
                <a:solidFill>
                  <a:schemeClr val="tx1"/>
                </a:solidFill>
              </a:rPr>
              <a:t>26</a:t>
            </a:fld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6"/>
          <p:cNvSpPr txBox="1"/>
          <p:nvPr/>
        </p:nvSpPr>
        <p:spPr>
          <a:xfrm>
            <a:off x="214754" y="128769"/>
            <a:ext cx="4481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phẩm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文本框 6"/>
          <p:cNvSpPr txBox="1"/>
          <p:nvPr/>
        </p:nvSpPr>
        <p:spPr>
          <a:xfrm>
            <a:off x="8423564" y="302971"/>
            <a:ext cx="33562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dung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admin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09"/>
          <a:stretch/>
        </p:blipFill>
        <p:spPr>
          <a:xfrm>
            <a:off x="214754" y="748145"/>
            <a:ext cx="7772400" cy="536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51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FE19-9798-4DF0-B867-CE1D60112DE9}" type="datetime1">
              <a:rPr kumimoji="1" lang="vi-VN" altLang="zh-CN" smtClean="0">
                <a:solidFill>
                  <a:schemeClr val="tx1"/>
                </a:solidFill>
              </a:rPr>
              <a:t>24/06/2021</a:t>
            </a:fld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vi-VN" altLang="zh-CN" smtClean="0">
                <a:solidFill>
                  <a:schemeClr val="tx1"/>
                </a:solidFill>
              </a:rPr>
              <a:t>GVHD: Bùi Thị Phương Thảo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138F-D989-5048-97F6-119CF3B7ABCB}" type="slidenum">
              <a:rPr kumimoji="1" lang="zh-CN" altLang="en-US" smtClean="0">
                <a:solidFill>
                  <a:schemeClr val="tx1"/>
                </a:solidFill>
              </a:rPr>
              <a:t>27</a:t>
            </a:fld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6"/>
          <p:cNvSpPr txBox="1"/>
          <p:nvPr/>
        </p:nvSpPr>
        <p:spPr>
          <a:xfrm>
            <a:off x="117772" y="198041"/>
            <a:ext cx="4430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07"/>
          <a:stretch/>
        </p:blipFill>
        <p:spPr>
          <a:xfrm>
            <a:off x="1902612" y="902951"/>
            <a:ext cx="8386775" cy="488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0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FE19-9798-4DF0-B867-CE1D60112DE9}" type="datetime1">
              <a:rPr kumimoji="1" lang="vi-VN" altLang="zh-CN" smtClean="0">
                <a:solidFill>
                  <a:schemeClr val="tx1"/>
                </a:solidFill>
              </a:rPr>
              <a:t>24/06/2021</a:t>
            </a:fld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vi-VN" altLang="zh-CN" smtClean="0">
                <a:solidFill>
                  <a:schemeClr val="tx1"/>
                </a:solidFill>
              </a:rPr>
              <a:t>GVHD: Bùi Thị Phương Thảo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138F-D989-5048-97F6-119CF3B7ABCB}" type="slidenum">
              <a:rPr kumimoji="1" lang="zh-CN" altLang="en-US" smtClean="0">
                <a:solidFill>
                  <a:schemeClr val="tx1"/>
                </a:solidFill>
              </a:rPr>
              <a:t>28</a:t>
            </a:fld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6"/>
          <p:cNvSpPr txBox="1"/>
          <p:nvPr/>
        </p:nvSpPr>
        <p:spPr>
          <a:xfrm>
            <a:off x="127589" y="225751"/>
            <a:ext cx="3310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góp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ý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文本框 6"/>
          <p:cNvSpPr txBox="1"/>
          <p:nvPr/>
        </p:nvSpPr>
        <p:spPr>
          <a:xfrm>
            <a:off x="9310254" y="2220805"/>
            <a:ext cx="24407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nhắn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web qua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góp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ý. 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04"/>
          <a:stretch/>
        </p:blipFill>
        <p:spPr>
          <a:xfrm>
            <a:off x="261199" y="950469"/>
            <a:ext cx="8349401" cy="467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48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85208" y="1098522"/>
            <a:ext cx="6584920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500" dirty="0">
                <a:latin typeface="Impact" panose="020B0806030902050204" charset="0"/>
                <a:ea typeface="Microsoft YaHei" panose="020B0503020204020204" charset="-122"/>
              </a:rPr>
              <a:t>THANKS!</a:t>
            </a:r>
            <a:endParaRPr lang="zh-CN" altLang="en-US" sz="11500" dirty="0">
              <a:latin typeface="Impact" panose="020B0806030902050204" charset="0"/>
              <a:ea typeface="Microsoft YaHei" panose="020B0503020204020204" charset="-122"/>
            </a:endParaRPr>
          </a:p>
        </p:txBody>
      </p:sp>
      <p:sp>
        <p:nvSpPr>
          <p:cNvPr id="4" name="矩形 4"/>
          <p:cNvSpPr/>
          <p:nvPr/>
        </p:nvSpPr>
        <p:spPr>
          <a:xfrm>
            <a:off x="-88900" y="3003522"/>
            <a:ext cx="6584920" cy="129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000" dirty="0" smtClean="0">
                <a:latin typeface="Impact" panose="020B0806030902050204" charset="0"/>
                <a:ea typeface="Microsoft YaHei" panose="020B0503020204020204" charset="-122"/>
              </a:rPr>
              <a:t>My Class</a:t>
            </a:r>
            <a:endParaRPr lang="zh-CN" altLang="en-US" sz="6000" dirty="0">
              <a:latin typeface="Impact" panose="020B0806030902050204" charset="0"/>
              <a:ea typeface="Microsoft YaHei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17827" y="438299"/>
            <a:ext cx="8045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2.Nhiệm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vụ, phương pháp thực hiện cụ thể của Website</a:t>
            </a:r>
            <a:endParaRPr lang="en-GB" sz="2400" b="1" dirty="0">
              <a:latin typeface="Times New Roman" pitchFamily="18" charset="0"/>
              <a:cs typeface="Times New Roman" pitchFamily="18" charset="0"/>
            </a:endParaRPr>
          </a:p>
          <a:p>
            <a:endParaRPr kumimoji="1" lang="zh-CN" altLang="en-US" sz="2400" b="1" dirty="0">
              <a:latin typeface="Times New Roman" pitchFamily="18" charset="0"/>
              <a:ea typeface="Microsoft YaHei" panose="020B0503020204020204" charset="-122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70DC-6552-4305-AA74-EA89099ADD39}" type="datetime1">
              <a:rPr kumimoji="1" lang="vi-VN" altLang="zh-CN" smtClean="0">
                <a:solidFill>
                  <a:schemeClr val="tx1"/>
                </a:solidFill>
              </a:rPr>
              <a:t>24/06/2021</a:t>
            </a:fld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vi-VN" altLang="zh-CN" smtClean="0">
                <a:solidFill>
                  <a:schemeClr val="tx1"/>
                </a:solidFill>
              </a:rPr>
              <a:t>GVHD: Bùi Thị Phương Thảo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138F-D989-5048-97F6-119CF3B7ABCB}" type="slidenum">
              <a:rPr kumimoji="1" lang="zh-CN" altLang="en-US" smtClean="0">
                <a:solidFill>
                  <a:schemeClr val="tx1"/>
                </a:solidFill>
              </a:rPr>
              <a:t>3</a:t>
            </a:fld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13"/>
          <p:cNvSpPr txBox="1"/>
          <p:nvPr/>
        </p:nvSpPr>
        <p:spPr>
          <a:xfrm>
            <a:off x="1664883" y="1009067"/>
            <a:ext cx="437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zh-CN" sz="2400" b="1" dirty="0" smtClean="0">
                <a:latin typeface="Times New Roman" pitchFamily="18" charset="0"/>
                <a:ea typeface="Microsoft YaHei" panose="020B0503020204020204" charset="-122"/>
                <a:cs typeface="Times New Roman" pitchFamily="18" charset="0"/>
              </a:rPr>
              <a:t>1.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website:</a:t>
            </a:r>
            <a:endParaRPr kumimoji="1" lang="zh-CN" altLang="en-US" sz="2400" b="1" dirty="0">
              <a:latin typeface="Times New Roman" pitchFamily="18" charset="0"/>
              <a:ea typeface="Microsoft YaHei" panose="020B0503020204020204" charset="-122"/>
              <a:cs typeface="Times New Roman" pitchFamily="18" charset="0"/>
            </a:endParaRPr>
          </a:p>
        </p:txBody>
      </p:sp>
      <p:sp>
        <p:nvSpPr>
          <p:cNvPr id="25" name="文本框 13"/>
          <p:cNvSpPr txBox="1"/>
          <p:nvPr/>
        </p:nvSpPr>
        <p:spPr>
          <a:xfrm>
            <a:off x="2013227" y="1450412"/>
            <a:ext cx="8789640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Website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oganishop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nơi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mặt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organic,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mắt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tươi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tắn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sắc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nét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tin chi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rõ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ràng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bổ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ích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sức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khỏe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sắc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đẹp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du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chị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nữ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mặt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mua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thuận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endParaRPr kumimoji="1" lang="zh-CN" altLang="en-US" sz="2000" b="1" dirty="0">
              <a:latin typeface="Times New Roman" pitchFamily="18" charset="0"/>
              <a:ea typeface="Microsoft YaHei" panose="020B0503020204020204" charset="-122"/>
              <a:cs typeface="Times New Roman" pitchFamily="18" charset="0"/>
            </a:endParaRPr>
          </a:p>
        </p:txBody>
      </p:sp>
      <p:sp>
        <p:nvSpPr>
          <p:cNvPr id="26" name="文本框 13"/>
          <p:cNvSpPr txBox="1"/>
          <p:nvPr/>
        </p:nvSpPr>
        <p:spPr>
          <a:xfrm>
            <a:off x="1725844" y="3381962"/>
            <a:ext cx="368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zh-CN" sz="2400" b="1" dirty="0">
                <a:latin typeface="Times New Roman" pitchFamily="18" charset="0"/>
                <a:ea typeface="Microsoft YaHei" panose="020B0503020204020204" charset="-122"/>
                <a:cs typeface="Times New Roman" pitchFamily="18" charset="0"/>
              </a:rPr>
              <a:t>2</a:t>
            </a:r>
            <a:r>
              <a:rPr kumimoji="1" lang="en-US" altLang="zh-CN" sz="2400" b="1" dirty="0" smtClean="0">
                <a:latin typeface="Times New Roman" pitchFamily="18" charset="0"/>
                <a:ea typeface="Microsoft YaHei" panose="020B0503020204020204" charset="-122"/>
                <a:cs typeface="Times New Roman" pitchFamily="18" charset="0"/>
              </a:rPr>
              <a:t>.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kumimoji="1" lang="zh-CN" altLang="en-US" sz="2400" b="1" dirty="0">
              <a:latin typeface="Times New Roman" pitchFamily="18" charset="0"/>
              <a:ea typeface="Microsoft YaHei" panose="020B0503020204020204" charset="-122"/>
              <a:cs typeface="Times New Roman" pitchFamily="18" charset="0"/>
            </a:endParaRPr>
          </a:p>
        </p:txBody>
      </p:sp>
      <p:sp>
        <p:nvSpPr>
          <p:cNvPr id="27" name="文本框 13"/>
          <p:cNvSpPr txBox="1"/>
          <p:nvPr/>
        </p:nvSpPr>
        <p:spPr>
          <a:xfrm>
            <a:off x="1860828" y="3891161"/>
            <a:ext cx="5535652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HTML, CSS,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PHP –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Laravel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Jquery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MySQL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website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Do any work using html, css, javascript, ajax, jquery, php, laravel, mysql  by Weblimeadveruk | Fiver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109" y="3655211"/>
            <a:ext cx="4037268" cy="217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4963" y="-32628"/>
            <a:ext cx="12256963" cy="6858000"/>
          </a:xfrm>
          <a:prstGeom prst="rect">
            <a:avLst/>
          </a:prstGeom>
          <a:solidFill>
            <a:srgbClr val="FAD165"/>
          </a:solidFill>
          <a:ln>
            <a:solidFill>
              <a:srgbClr val="FAD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686385" y="1179349"/>
            <a:ext cx="37900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củ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,…</a:t>
            </a:r>
            <a:endParaRPr lang="zh-CN" altLang="en-US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0" name="组合 1191"/>
          <p:cNvGrpSpPr/>
          <p:nvPr/>
        </p:nvGrpSpPr>
        <p:grpSpPr>
          <a:xfrm>
            <a:off x="4610529" y="2427980"/>
            <a:ext cx="2957763" cy="2957763"/>
            <a:chOff x="4547484" y="2520951"/>
            <a:chExt cx="2957762" cy="2957762"/>
          </a:xfrm>
        </p:grpSpPr>
        <p:grpSp>
          <p:nvGrpSpPr>
            <p:cNvPr id="51" name="组合 1173"/>
            <p:cNvGrpSpPr/>
            <p:nvPr/>
          </p:nvGrpSpPr>
          <p:grpSpPr>
            <a:xfrm>
              <a:off x="5317630" y="2805353"/>
              <a:ext cx="1427358" cy="2409824"/>
              <a:chOff x="5081588" y="2767013"/>
              <a:chExt cx="1222375" cy="2063750"/>
            </a:xfrm>
            <a:solidFill>
              <a:schemeClr val="tx2"/>
            </a:solidFill>
          </p:grpSpPr>
          <p:sp>
            <p:nvSpPr>
              <p:cNvPr id="57" name="Freeform 1158"/>
              <p:cNvSpPr/>
              <p:nvPr/>
            </p:nvSpPr>
            <p:spPr bwMode="auto">
              <a:xfrm>
                <a:off x="5081588" y="2767013"/>
                <a:ext cx="1222375" cy="1498600"/>
              </a:xfrm>
              <a:custGeom>
                <a:avLst/>
                <a:gdLst>
                  <a:gd name="T0" fmla="*/ 340 w 340"/>
                  <a:gd name="T1" fmla="*/ 159 h 416"/>
                  <a:gd name="T2" fmla="*/ 170 w 340"/>
                  <a:gd name="T3" fmla="*/ 0 h 416"/>
                  <a:gd name="T4" fmla="*/ 0 w 340"/>
                  <a:gd name="T5" fmla="*/ 159 h 416"/>
                  <a:gd name="T6" fmla="*/ 14 w 340"/>
                  <a:gd name="T7" fmla="*/ 222 h 416"/>
                  <a:gd name="T8" fmla="*/ 14 w 340"/>
                  <a:gd name="T9" fmla="*/ 222 h 416"/>
                  <a:gd name="T10" fmla="*/ 31 w 340"/>
                  <a:gd name="T11" fmla="*/ 251 h 416"/>
                  <a:gd name="T12" fmla="*/ 90 w 340"/>
                  <a:gd name="T13" fmla="*/ 399 h 416"/>
                  <a:gd name="T14" fmla="*/ 113 w 340"/>
                  <a:gd name="T15" fmla="*/ 416 h 416"/>
                  <a:gd name="T16" fmla="*/ 228 w 340"/>
                  <a:gd name="T17" fmla="*/ 416 h 416"/>
                  <a:gd name="T18" fmla="*/ 251 w 340"/>
                  <a:gd name="T19" fmla="*/ 399 h 416"/>
                  <a:gd name="T20" fmla="*/ 310 w 340"/>
                  <a:gd name="T21" fmla="*/ 251 h 416"/>
                  <a:gd name="T22" fmla="*/ 327 w 340"/>
                  <a:gd name="T23" fmla="*/ 222 h 416"/>
                  <a:gd name="T24" fmla="*/ 327 w 340"/>
                  <a:gd name="T25" fmla="*/ 222 h 416"/>
                  <a:gd name="T26" fmla="*/ 327 w 340"/>
                  <a:gd name="T27" fmla="*/ 222 h 416"/>
                  <a:gd name="T28" fmla="*/ 340 w 340"/>
                  <a:gd name="T29" fmla="*/ 159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0" h="416">
                    <a:moveTo>
                      <a:pt x="340" y="159"/>
                    </a:moveTo>
                    <a:cubicBezTo>
                      <a:pt x="340" y="71"/>
                      <a:pt x="264" y="0"/>
                      <a:pt x="170" y="0"/>
                    </a:cubicBezTo>
                    <a:cubicBezTo>
                      <a:pt x="76" y="0"/>
                      <a:pt x="0" y="71"/>
                      <a:pt x="0" y="159"/>
                    </a:cubicBezTo>
                    <a:cubicBezTo>
                      <a:pt x="0" y="182"/>
                      <a:pt x="5" y="203"/>
                      <a:pt x="14" y="222"/>
                    </a:cubicBezTo>
                    <a:cubicBezTo>
                      <a:pt x="14" y="222"/>
                      <a:pt x="14" y="222"/>
                      <a:pt x="14" y="222"/>
                    </a:cubicBezTo>
                    <a:cubicBezTo>
                      <a:pt x="19" y="232"/>
                      <a:pt x="24" y="242"/>
                      <a:pt x="31" y="251"/>
                    </a:cubicBezTo>
                    <a:cubicBezTo>
                      <a:pt x="58" y="296"/>
                      <a:pt x="90" y="381"/>
                      <a:pt x="90" y="399"/>
                    </a:cubicBezTo>
                    <a:cubicBezTo>
                      <a:pt x="90" y="409"/>
                      <a:pt x="100" y="416"/>
                      <a:pt x="113" y="416"/>
                    </a:cubicBezTo>
                    <a:cubicBezTo>
                      <a:pt x="228" y="416"/>
                      <a:pt x="228" y="416"/>
                      <a:pt x="228" y="416"/>
                    </a:cubicBezTo>
                    <a:cubicBezTo>
                      <a:pt x="241" y="416"/>
                      <a:pt x="251" y="409"/>
                      <a:pt x="251" y="399"/>
                    </a:cubicBezTo>
                    <a:cubicBezTo>
                      <a:pt x="251" y="381"/>
                      <a:pt x="283" y="296"/>
                      <a:pt x="310" y="251"/>
                    </a:cubicBezTo>
                    <a:cubicBezTo>
                      <a:pt x="316" y="242"/>
                      <a:pt x="322" y="232"/>
                      <a:pt x="327" y="222"/>
                    </a:cubicBezTo>
                    <a:cubicBezTo>
                      <a:pt x="327" y="222"/>
                      <a:pt x="327" y="222"/>
                      <a:pt x="327" y="222"/>
                    </a:cubicBezTo>
                    <a:cubicBezTo>
                      <a:pt x="327" y="222"/>
                      <a:pt x="327" y="222"/>
                      <a:pt x="327" y="222"/>
                    </a:cubicBezTo>
                    <a:cubicBezTo>
                      <a:pt x="336" y="203"/>
                      <a:pt x="340" y="182"/>
                      <a:pt x="340" y="159"/>
                    </a:cubicBezTo>
                    <a:close/>
                  </a:path>
                </a:pathLst>
              </a:custGeom>
              <a:solidFill>
                <a:srgbClr val="4CC8E4"/>
              </a:solidFill>
              <a:ln w="9525">
                <a:solidFill>
                  <a:srgbClr val="4CC8E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1159"/>
              <p:cNvSpPr/>
              <p:nvPr/>
            </p:nvSpPr>
            <p:spPr bwMode="auto">
              <a:xfrm>
                <a:off x="5403850" y="4348163"/>
                <a:ext cx="579438" cy="112713"/>
              </a:xfrm>
              <a:custGeom>
                <a:avLst/>
                <a:gdLst>
                  <a:gd name="T0" fmla="*/ 161 w 161"/>
                  <a:gd name="T1" fmla="*/ 15 h 31"/>
                  <a:gd name="T2" fmla="*/ 142 w 161"/>
                  <a:gd name="T3" fmla="*/ 0 h 31"/>
                  <a:gd name="T4" fmla="*/ 19 w 161"/>
                  <a:gd name="T5" fmla="*/ 0 h 31"/>
                  <a:gd name="T6" fmla="*/ 0 w 161"/>
                  <a:gd name="T7" fmla="*/ 15 h 31"/>
                  <a:gd name="T8" fmla="*/ 0 w 161"/>
                  <a:gd name="T9" fmla="*/ 15 h 31"/>
                  <a:gd name="T10" fmla="*/ 19 w 161"/>
                  <a:gd name="T11" fmla="*/ 31 h 31"/>
                  <a:gd name="T12" fmla="*/ 142 w 161"/>
                  <a:gd name="T13" fmla="*/ 31 h 31"/>
                  <a:gd name="T14" fmla="*/ 161 w 161"/>
                  <a:gd name="T15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1" h="31">
                    <a:moveTo>
                      <a:pt x="161" y="15"/>
                    </a:moveTo>
                    <a:cubicBezTo>
                      <a:pt x="161" y="7"/>
                      <a:pt x="152" y="0"/>
                      <a:pt x="142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8" y="0"/>
                      <a:pt x="0" y="7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24"/>
                      <a:pt x="8" y="31"/>
                      <a:pt x="19" y="31"/>
                    </a:cubicBezTo>
                    <a:cubicBezTo>
                      <a:pt x="142" y="31"/>
                      <a:pt x="142" y="31"/>
                      <a:pt x="142" y="31"/>
                    </a:cubicBezTo>
                    <a:cubicBezTo>
                      <a:pt x="152" y="31"/>
                      <a:pt x="161" y="24"/>
                      <a:pt x="161" y="15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1160"/>
              <p:cNvSpPr/>
              <p:nvPr/>
            </p:nvSpPr>
            <p:spPr bwMode="auto">
              <a:xfrm>
                <a:off x="5403850" y="4535488"/>
                <a:ext cx="579438" cy="112713"/>
              </a:xfrm>
              <a:custGeom>
                <a:avLst/>
                <a:gdLst>
                  <a:gd name="T0" fmla="*/ 161 w 161"/>
                  <a:gd name="T1" fmla="*/ 16 h 31"/>
                  <a:gd name="T2" fmla="*/ 142 w 161"/>
                  <a:gd name="T3" fmla="*/ 0 h 31"/>
                  <a:gd name="T4" fmla="*/ 19 w 161"/>
                  <a:gd name="T5" fmla="*/ 0 h 31"/>
                  <a:gd name="T6" fmla="*/ 0 w 161"/>
                  <a:gd name="T7" fmla="*/ 16 h 31"/>
                  <a:gd name="T8" fmla="*/ 0 w 161"/>
                  <a:gd name="T9" fmla="*/ 16 h 31"/>
                  <a:gd name="T10" fmla="*/ 19 w 161"/>
                  <a:gd name="T11" fmla="*/ 31 h 31"/>
                  <a:gd name="T12" fmla="*/ 142 w 161"/>
                  <a:gd name="T13" fmla="*/ 31 h 31"/>
                  <a:gd name="T14" fmla="*/ 161 w 161"/>
                  <a:gd name="T15" fmla="*/ 1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1" h="31">
                    <a:moveTo>
                      <a:pt x="161" y="16"/>
                    </a:moveTo>
                    <a:cubicBezTo>
                      <a:pt x="161" y="7"/>
                      <a:pt x="152" y="0"/>
                      <a:pt x="142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8" y="31"/>
                      <a:pt x="19" y="31"/>
                    </a:cubicBezTo>
                    <a:cubicBezTo>
                      <a:pt x="142" y="31"/>
                      <a:pt x="142" y="31"/>
                      <a:pt x="142" y="31"/>
                    </a:cubicBezTo>
                    <a:cubicBezTo>
                      <a:pt x="152" y="31"/>
                      <a:pt x="161" y="24"/>
                      <a:pt x="161" y="16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1161"/>
              <p:cNvSpPr/>
              <p:nvPr/>
            </p:nvSpPr>
            <p:spPr bwMode="auto">
              <a:xfrm>
                <a:off x="5534025" y="4727575"/>
                <a:ext cx="320675" cy="103188"/>
              </a:xfrm>
              <a:custGeom>
                <a:avLst/>
                <a:gdLst>
                  <a:gd name="T0" fmla="*/ 89 w 89"/>
                  <a:gd name="T1" fmla="*/ 14 h 29"/>
                  <a:gd name="T2" fmla="*/ 74 w 89"/>
                  <a:gd name="T3" fmla="*/ 29 h 29"/>
                  <a:gd name="T4" fmla="*/ 15 w 89"/>
                  <a:gd name="T5" fmla="*/ 29 h 29"/>
                  <a:gd name="T6" fmla="*/ 0 w 89"/>
                  <a:gd name="T7" fmla="*/ 14 h 29"/>
                  <a:gd name="T8" fmla="*/ 0 w 89"/>
                  <a:gd name="T9" fmla="*/ 14 h 29"/>
                  <a:gd name="T10" fmla="*/ 15 w 89"/>
                  <a:gd name="T11" fmla="*/ 0 h 29"/>
                  <a:gd name="T12" fmla="*/ 74 w 89"/>
                  <a:gd name="T13" fmla="*/ 0 h 29"/>
                  <a:gd name="T14" fmla="*/ 89 w 89"/>
                  <a:gd name="T15" fmla="*/ 1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9" h="29">
                    <a:moveTo>
                      <a:pt x="89" y="14"/>
                    </a:moveTo>
                    <a:cubicBezTo>
                      <a:pt x="89" y="23"/>
                      <a:pt x="82" y="29"/>
                      <a:pt x="74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5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82" y="0"/>
                      <a:pt x="89" y="6"/>
                      <a:pt x="89" y="1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2" name="矩形 51"/>
            <p:cNvSpPr/>
            <p:nvPr/>
          </p:nvSpPr>
          <p:spPr>
            <a:xfrm>
              <a:off x="5529902" y="3181851"/>
              <a:ext cx="1011815" cy="52322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 err="1" smtClean="0">
                  <a:solidFill>
                    <a:prstClr val="white"/>
                  </a:solidFill>
                  <a:latin typeface="Times New Roman" pitchFamily="18" charset="0"/>
                  <a:ea typeface="Arial Unicode MS" panose="020B0604020202020204" pitchFamily="34" charset="-122"/>
                  <a:cs typeface="Times New Roman" pitchFamily="18" charset="0"/>
                </a:rPr>
                <a:t>Chức</a:t>
              </a:r>
              <a:r>
                <a:rPr lang="en-US" altLang="zh-CN" sz="1400" dirty="0" smtClean="0">
                  <a:solidFill>
                    <a:prstClr val="white"/>
                  </a:solidFill>
                  <a:latin typeface="Times New Roman" pitchFamily="18" charset="0"/>
                  <a:ea typeface="Arial Unicode MS" panose="020B0604020202020204" pitchFamily="34" charset="-122"/>
                  <a:cs typeface="Times New Roman" pitchFamily="18" charset="0"/>
                </a:rPr>
                <a:t> </a:t>
              </a:r>
              <a:r>
                <a:rPr lang="en-US" altLang="zh-CN" sz="1400" dirty="0" err="1" smtClean="0">
                  <a:solidFill>
                    <a:prstClr val="white"/>
                  </a:solidFill>
                  <a:latin typeface="Times New Roman" pitchFamily="18" charset="0"/>
                  <a:ea typeface="Arial Unicode MS" panose="020B0604020202020204" pitchFamily="34" charset="-122"/>
                  <a:cs typeface="Times New Roman" pitchFamily="18" charset="0"/>
                </a:rPr>
                <a:t>năng</a:t>
              </a:r>
              <a:r>
                <a:rPr lang="en-US" altLang="zh-CN" sz="1400" dirty="0" smtClean="0">
                  <a:solidFill>
                    <a:prstClr val="white"/>
                  </a:solidFill>
                  <a:latin typeface="Times New Roman" pitchFamily="18" charset="0"/>
                  <a:ea typeface="Arial Unicode MS" panose="020B0604020202020204" pitchFamily="34" charset="-122"/>
                  <a:cs typeface="Times New Roman" pitchFamily="18" charset="0"/>
                </a:rPr>
                <a:t> </a:t>
              </a:r>
            </a:p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prstClr val="white"/>
                  </a:solidFill>
                  <a:latin typeface="Times New Roman" pitchFamily="18" charset="0"/>
                  <a:ea typeface="Arial Unicode MS" panose="020B0604020202020204" pitchFamily="34" charset="-122"/>
                  <a:cs typeface="Times New Roman" pitchFamily="18" charset="0"/>
                </a:rPr>
                <a:t> </a:t>
              </a:r>
              <a:r>
                <a:rPr lang="en-US" altLang="zh-CN" sz="1400" dirty="0" smtClean="0">
                  <a:solidFill>
                    <a:prstClr val="white"/>
                  </a:solidFill>
                  <a:latin typeface="Times New Roman" pitchFamily="18" charset="0"/>
                  <a:ea typeface="Arial Unicode MS" panose="020B0604020202020204" pitchFamily="34" charset="-122"/>
                  <a:cs typeface="Times New Roman" pitchFamily="18" charset="0"/>
                </a:rPr>
                <a:t>  website</a:t>
              </a:r>
              <a:endParaRPr lang="zh-CN" altLang="en-US" sz="1400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4547484" y="2520951"/>
              <a:ext cx="2957762" cy="29577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61" name="任意多边形 1192"/>
          <p:cNvSpPr/>
          <p:nvPr/>
        </p:nvSpPr>
        <p:spPr>
          <a:xfrm rot="16200000">
            <a:off x="5480024" y="2130671"/>
            <a:ext cx="342900" cy="228600"/>
          </a:xfrm>
          <a:custGeom>
            <a:avLst/>
            <a:gdLst>
              <a:gd name="connsiteX0" fmla="*/ 0 w 342900"/>
              <a:gd name="connsiteY0" fmla="*/ 228600 h 228600"/>
              <a:gd name="connsiteX1" fmla="*/ 342900 w 342900"/>
              <a:gd name="connsiteY1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2900" h="228600">
                <a:moveTo>
                  <a:pt x="0" y="228600"/>
                </a:moveTo>
                <a:lnTo>
                  <a:pt x="342900" y="0"/>
                </a:lnTo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63" name="任意多边形 1194"/>
          <p:cNvSpPr/>
          <p:nvPr/>
        </p:nvSpPr>
        <p:spPr>
          <a:xfrm>
            <a:off x="4521200" y="2743200"/>
            <a:ext cx="330200" cy="228600"/>
          </a:xfrm>
          <a:custGeom>
            <a:avLst/>
            <a:gdLst>
              <a:gd name="connsiteX0" fmla="*/ 330200 w 330200"/>
              <a:gd name="connsiteY0" fmla="*/ 228600 h 228600"/>
              <a:gd name="connsiteX1" fmla="*/ 0 w 330200"/>
              <a:gd name="connsiteY1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0200" h="228600">
                <a:moveTo>
                  <a:pt x="330200" y="22860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64" name="任意多边形 1196"/>
          <p:cNvSpPr/>
          <p:nvPr/>
        </p:nvSpPr>
        <p:spPr>
          <a:xfrm rot="557707">
            <a:off x="4406901" y="4648201"/>
            <a:ext cx="317500" cy="215900"/>
          </a:xfrm>
          <a:custGeom>
            <a:avLst/>
            <a:gdLst>
              <a:gd name="connsiteX0" fmla="*/ 317500 w 317500"/>
              <a:gd name="connsiteY0" fmla="*/ 0 h 215900"/>
              <a:gd name="connsiteX1" fmla="*/ 0 w 317500"/>
              <a:gd name="connsiteY1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00" h="215900">
                <a:moveTo>
                  <a:pt x="317500" y="0"/>
                </a:moveTo>
                <a:lnTo>
                  <a:pt x="0" y="215900"/>
                </a:lnTo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65" name="Title 1"/>
          <p:cNvSpPr txBox="1"/>
          <p:nvPr/>
        </p:nvSpPr>
        <p:spPr>
          <a:xfrm>
            <a:off x="457802" y="627896"/>
            <a:ext cx="4228498" cy="55867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>
              <a:lnSpc>
                <a:spcPct val="70000"/>
              </a:lnSpc>
            </a:pPr>
            <a:r>
              <a:rPr lang="en-GB" altLang="zh-CN" sz="2400" dirty="0" smtClean="0">
                <a:latin typeface="Times New Roman" pitchFamily="18" charset="0"/>
                <a:ea typeface="Microsoft YaHei" panose="020B0503020204020204" charset="-122"/>
                <a:cs typeface="Times New Roman" pitchFamily="18" charset="0"/>
              </a:rPr>
              <a:t>3.Chức </a:t>
            </a:r>
            <a:r>
              <a:rPr lang="en-GB" altLang="zh-CN" sz="2400" dirty="0" err="1" smtClean="0">
                <a:latin typeface="Times New Roman" pitchFamily="18" charset="0"/>
                <a:ea typeface="Microsoft YaHei" panose="020B0503020204020204" charset="-122"/>
                <a:cs typeface="Times New Roman" pitchFamily="18" charset="0"/>
              </a:rPr>
              <a:t>năng</a:t>
            </a:r>
            <a:r>
              <a:rPr lang="en-GB" altLang="zh-CN" sz="2400" dirty="0" smtClean="0">
                <a:latin typeface="Times New Roman" pitchFamily="18" charset="0"/>
                <a:ea typeface="Microsoft YaHei" panose="020B0503020204020204" charset="-122"/>
                <a:cs typeface="Times New Roman" pitchFamily="18" charset="0"/>
              </a:rPr>
              <a:t> </a:t>
            </a:r>
            <a:r>
              <a:rPr lang="en-GB" altLang="zh-CN" sz="2400" dirty="0" err="1" smtClean="0">
                <a:latin typeface="Times New Roman" pitchFamily="18" charset="0"/>
                <a:ea typeface="Microsoft YaHei" panose="020B0503020204020204" charset="-122"/>
                <a:cs typeface="Times New Roman" pitchFamily="18" charset="0"/>
              </a:rPr>
              <a:t>của</a:t>
            </a:r>
            <a:r>
              <a:rPr lang="en-GB" altLang="zh-CN" sz="2400" dirty="0" smtClean="0">
                <a:latin typeface="Times New Roman" pitchFamily="18" charset="0"/>
                <a:ea typeface="Microsoft YaHei" panose="020B0503020204020204" charset="-122"/>
                <a:cs typeface="Times New Roman" pitchFamily="18" charset="0"/>
              </a:rPr>
              <a:t> </a:t>
            </a:r>
            <a:r>
              <a:rPr lang="en-GB" altLang="zh-CN" sz="2400" dirty="0" err="1" smtClean="0">
                <a:latin typeface="Times New Roman" pitchFamily="18" charset="0"/>
                <a:ea typeface="Microsoft YaHei" panose="020B0503020204020204" charset="-122"/>
                <a:cs typeface="Times New Roman" pitchFamily="18" charset="0"/>
              </a:rPr>
              <a:t>trang</a:t>
            </a:r>
            <a:r>
              <a:rPr lang="en-GB" altLang="zh-CN" sz="2400" dirty="0" smtClean="0">
                <a:latin typeface="Times New Roman" pitchFamily="18" charset="0"/>
                <a:ea typeface="Microsoft YaHei" panose="020B0503020204020204" charset="-122"/>
                <a:cs typeface="Times New Roman" pitchFamily="18" charset="0"/>
              </a:rPr>
              <a:t> website</a:t>
            </a:r>
            <a:endParaRPr lang="en-US" sz="2400" dirty="0">
              <a:latin typeface="Times New Roman" pitchFamily="18" charset="0"/>
              <a:ea typeface="Microsoft YaHei" panose="020B0503020204020204" charset="-122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4D8E-7F7B-404E-9F80-F33ABD1ACD97}" type="datetime1">
              <a:rPr kumimoji="1" lang="vi-VN" altLang="zh-CN" smtClean="0">
                <a:solidFill>
                  <a:schemeClr val="tx1"/>
                </a:solidFill>
              </a:rPr>
              <a:t>24/06/2021</a:t>
            </a:fld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vi-VN" altLang="zh-CN" smtClean="0">
                <a:solidFill>
                  <a:schemeClr val="tx1"/>
                </a:solidFill>
              </a:rPr>
              <a:t>GVHD: Bùi Thị Phương Thảo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138F-D989-5048-97F6-119CF3B7ABCB}" type="slidenum">
              <a:rPr kumimoji="1" lang="zh-CN" altLang="en-US" smtClean="0">
                <a:solidFill>
                  <a:schemeClr val="tx1"/>
                </a:solidFill>
              </a:rPr>
              <a:t>4</a:t>
            </a:fld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4630" y="2532539"/>
            <a:ext cx="44310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viết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任意多边形 1192"/>
          <p:cNvSpPr/>
          <p:nvPr/>
        </p:nvSpPr>
        <p:spPr>
          <a:xfrm rot="20025670">
            <a:off x="6347781" y="2129412"/>
            <a:ext cx="342900" cy="228600"/>
          </a:xfrm>
          <a:custGeom>
            <a:avLst/>
            <a:gdLst>
              <a:gd name="connsiteX0" fmla="*/ 0 w 342900"/>
              <a:gd name="connsiteY0" fmla="*/ 228600 h 228600"/>
              <a:gd name="connsiteX1" fmla="*/ 342900 w 342900"/>
              <a:gd name="connsiteY1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2900" h="228600">
                <a:moveTo>
                  <a:pt x="0" y="228600"/>
                </a:moveTo>
                <a:lnTo>
                  <a:pt x="342900" y="0"/>
                </a:lnTo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67" name="文本框 39"/>
          <p:cNvSpPr txBox="1"/>
          <p:nvPr/>
        </p:nvSpPr>
        <p:spPr>
          <a:xfrm>
            <a:off x="6744697" y="1098824"/>
            <a:ext cx="2931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mục</a:t>
            </a:r>
            <a:endParaRPr lang="zh-CN" altLang="en-US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任意多边形 1192"/>
          <p:cNvSpPr/>
          <p:nvPr/>
        </p:nvSpPr>
        <p:spPr>
          <a:xfrm rot="21431869">
            <a:off x="7308850" y="2773880"/>
            <a:ext cx="342900" cy="228600"/>
          </a:xfrm>
          <a:custGeom>
            <a:avLst/>
            <a:gdLst>
              <a:gd name="connsiteX0" fmla="*/ 0 w 342900"/>
              <a:gd name="connsiteY0" fmla="*/ 228600 h 228600"/>
              <a:gd name="connsiteX1" fmla="*/ 342900 w 342900"/>
              <a:gd name="connsiteY1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2900" h="228600">
                <a:moveTo>
                  <a:pt x="0" y="228600"/>
                </a:moveTo>
                <a:lnTo>
                  <a:pt x="342900" y="0"/>
                </a:lnTo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69" name="文本框 39"/>
          <p:cNvSpPr txBox="1"/>
          <p:nvPr/>
        </p:nvSpPr>
        <p:spPr>
          <a:xfrm>
            <a:off x="7830127" y="2195012"/>
            <a:ext cx="4137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Chi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cân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nặng</a:t>
            </a:r>
            <a:endParaRPr lang="zh-CN" altLang="en-US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文本框 39"/>
          <p:cNvSpPr txBox="1"/>
          <p:nvPr/>
        </p:nvSpPr>
        <p:spPr>
          <a:xfrm>
            <a:off x="7820766" y="4632608"/>
            <a:ext cx="2931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sách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phẩm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thích</a:t>
            </a:r>
            <a:endParaRPr lang="zh-CN" altLang="en-US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任意多边形 1196"/>
          <p:cNvSpPr/>
          <p:nvPr/>
        </p:nvSpPr>
        <p:spPr>
          <a:xfrm rot="1295503">
            <a:off x="7612564" y="3657785"/>
            <a:ext cx="317500" cy="215900"/>
          </a:xfrm>
          <a:custGeom>
            <a:avLst/>
            <a:gdLst>
              <a:gd name="connsiteX0" fmla="*/ 317500 w 317500"/>
              <a:gd name="connsiteY0" fmla="*/ 0 h 215900"/>
              <a:gd name="connsiteX1" fmla="*/ 0 w 317500"/>
              <a:gd name="connsiteY1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00" h="215900">
                <a:moveTo>
                  <a:pt x="317500" y="0"/>
                </a:moveTo>
                <a:lnTo>
                  <a:pt x="0" y="215900"/>
                </a:lnTo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77" name="任意多边形 1193"/>
          <p:cNvSpPr/>
          <p:nvPr/>
        </p:nvSpPr>
        <p:spPr>
          <a:xfrm rot="1121757">
            <a:off x="7390493" y="4717070"/>
            <a:ext cx="355600" cy="215900"/>
          </a:xfrm>
          <a:custGeom>
            <a:avLst/>
            <a:gdLst>
              <a:gd name="connsiteX0" fmla="*/ 0 w 279400"/>
              <a:gd name="connsiteY0" fmla="*/ 0 h 127000"/>
              <a:gd name="connsiteX1" fmla="*/ 279400 w 279400"/>
              <a:gd name="connsiteY1" fmla="*/ 12700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9400" h="127000">
                <a:moveTo>
                  <a:pt x="0" y="0"/>
                </a:moveTo>
                <a:lnTo>
                  <a:pt x="279400" y="127000"/>
                </a:lnTo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78" name="文本框 39"/>
          <p:cNvSpPr txBox="1"/>
          <p:nvPr/>
        </p:nvSpPr>
        <p:spPr>
          <a:xfrm>
            <a:off x="8116773" y="3588501"/>
            <a:ext cx="2240965" cy="27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200" eaLnBrk="0" fontAlgn="base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/>
              <a:t>Đánh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phẩm</a:t>
            </a:r>
            <a:endParaRPr lang="zh-CN" altLang="en-US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文本框 39"/>
          <p:cNvSpPr txBox="1"/>
          <p:nvPr/>
        </p:nvSpPr>
        <p:spPr>
          <a:xfrm>
            <a:off x="1459664" y="4777417"/>
            <a:ext cx="2931885" cy="287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200" eaLnBrk="0" fontAlgn="base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luận</a:t>
            </a:r>
            <a:endParaRPr lang="zh-CN" altLang="en-US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任意多边形 1192"/>
          <p:cNvSpPr/>
          <p:nvPr/>
        </p:nvSpPr>
        <p:spPr>
          <a:xfrm rot="1810237">
            <a:off x="4111724" y="3680898"/>
            <a:ext cx="342900" cy="228600"/>
          </a:xfrm>
          <a:custGeom>
            <a:avLst/>
            <a:gdLst>
              <a:gd name="connsiteX0" fmla="*/ 0 w 342900"/>
              <a:gd name="connsiteY0" fmla="*/ 228600 h 228600"/>
              <a:gd name="connsiteX1" fmla="*/ 342900 w 342900"/>
              <a:gd name="connsiteY1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2900" h="228600">
                <a:moveTo>
                  <a:pt x="0" y="228600"/>
                </a:moveTo>
                <a:lnTo>
                  <a:pt x="342900" y="0"/>
                </a:lnTo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81" name="文本框 39"/>
          <p:cNvSpPr txBox="1"/>
          <p:nvPr/>
        </p:nvSpPr>
        <p:spPr>
          <a:xfrm>
            <a:off x="304801" y="3210675"/>
            <a:ext cx="373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khuyến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mãi</a:t>
            </a:r>
            <a:endParaRPr lang="zh-CN" altLang="en-US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D165"/>
          </a:solidFill>
          <a:ln>
            <a:solidFill>
              <a:srgbClr val="FAD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itle 1"/>
          <p:cNvSpPr txBox="1"/>
          <p:nvPr/>
        </p:nvSpPr>
        <p:spPr>
          <a:xfrm>
            <a:off x="672460" y="1012160"/>
            <a:ext cx="8089915" cy="55867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lvl="0" algn="l">
              <a:lnSpc>
                <a:spcPct val="70000"/>
              </a:lnSpc>
            </a:pPr>
            <a:r>
              <a:rPr lang="en-GB" altLang="zh-CN" sz="2400" dirty="0" smtClean="0">
                <a:latin typeface="Times New Roman" pitchFamily="18" charset="0"/>
                <a:ea typeface="Microsoft YaHei" panose="020B0503020204020204" charset="-122"/>
                <a:cs typeface="Times New Roman" pitchFamily="18" charset="0"/>
              </a:rPr>
              <a:t>4.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ích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website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endParaRPr lang="en-US" sz="2400" dirty="0">
              <a:latin typeface="Times New Roman" pitchFamily="18" charset="0"/>
              <a:ea typeface="Microsoft YaHei" panose="020B0503020204020204" charset="-122"/>
              <a:cs typeface="Times New Roman" pitchFamily="18" charset="0"/>
            </a:endParaRPr>
          </a:p>
        </p:txBody>
      </p:sp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3F25B-C713-45CC-BDCD-B8EF94D2D8C8}" type="datetime1">
              <a:rPr kumimoji="1" lang="vi-VN" altLang="zh-CN" smtClean="0">
                <a:solidFill>
                  <a:schemeClr val="tx1"/>
                </a:solidFill>
              </a:rPr>
              <a:t>24/06/2021</a:t>
            </a:fld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vi-VN" altLang="zh-CN" dirty="0" smtClean="0">
                <a:solidFill>
                  <a:schemeClr val="tx1"/>
                </a:solidFill>
              </a:rPr>
              <a:t>GVHD: Bùi Thị Phương Thảo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138F-D989-5048-97F6-119CF3B7ABCB}" type="slidenum">
              <a:rPr kumimoji="1" lang="zh-CN" altLang="en-US" smtClean="0">
                <a:solidFill>
                  <a:schemeClr val="tx1"/>
                </a:solidFill>
              </a:rPr>
              <a:t>5</a:t>
            </a:fld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1"/>
          <p:cNvSpPr>
            <a:spLocks noChangeArrowheads="1"/>
          </p:cNvSpPr>
          <p:nvPr/>
        </p:nvSpPr>
        <p:spPr bwMode="auto">
          <a:xfrm>
            <a:off x="838200" y="1449884"/>
            <a:ext cx="10328809" cy="4509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Doanh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dàng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nhuận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tốn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thuê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dàng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cận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mặt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mua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giản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qua hotline.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sạch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kiệm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sức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tận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tay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giản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doanh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Tây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lâu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Nam</a:t>
            </a:r>
            <a:endParaRPr lang="en-GB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11310" y="1025670"/>
            <a:ext cx="7148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GB" altLang="zh-CN" sz="2400" b="1" dirty="0" smtClean="0">
                <a:latin typeface="Times New Roman" pitchFamily="18" charset="0"/>
                <a:ea typeface="Microsoft YaHei" panose="020B0503020204020204" charset="-122"/>
                <a:cs typeface="Times New Roman" pitchFamily="18" charset="0"/>
              </a:rPr>
              <a:t>5.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Website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oganic</a:t>
            </a:r>
            <a:endParaRPr kumimoji="1" lang="zh-CN" altLang="en-US" sz="2400" b="1" dirty="0">
              <a:latin typeface="Times New Roman" pitchFamily="18" charset="0"/>
              <a:ea typeface="Microsoft YaHei" panose="020B0503020204020204" charset="-122"/>
              <a:cs typeface="Times New Roman" pitchFamily="18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5156822" y="1956903"/>
            <a:ext cx="6353373" cy="184665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</a:defRPr>
            </a:lvl9pPr>
          </a:lstStyle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sắc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website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sạch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mặc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xanh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lá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doanh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tươi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sống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tin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xanh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lá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rau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xanh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hài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hòa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sắc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website.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FE19-9798-4DF0-B867-CE1D60112DE9}" type="datetime1">
              <a:rPr kumimoji="1" lang="vi-VN" altLang="zh-CN" smtClean="0">
                <a:solidFill>
                  <a:schemeClr val="tx1"/>
                </a:solidFill>
              </a:rPr>
              <a:t>24/06/2021</a:t>
            </a:fld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vi-VN" altLang="zh-CN" smtClean="0">
                <a:solidFill>
                  <a:schemeClr val="tx1"/>
                </a:solidFill>
              </a:rPr>
              <a:t>GVHD: Bùi Thị Phương Thảo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138F-D989-5048-97F6-119CF3B7ABCB}" type="slidenum">
              <a:rPr kumimoji="1" lang="zh-CN" altLang="en-US" smtClean="0">
                <a:solidFill>
                  <a:schemeClr val="tx1"/>
                </a:solidFill>
              </a:rPr>
              <a:t>6</a:t>
            </a:fld>
            <a:endParaRPr kumimoji="1"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D165"/>
          </a:solidFill>
          <a:ln>
            <a:solidFill>
              <a:srgbClr val="FAD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0761-2E74-4DA3-87AD-55C861ACB3D0}" type="datetime1">
              <a:rPr kumimoji="1" lang="vi-VN" altLang="zh-CN" smtClean="0">
                <a:solidFill>
                  <a:schemeClr val="tx1"/>
                </a:solidFill>
              </a:rPr>
              <a:t>24/06/2021</a:t>
            </a:fld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vi-VN" altLang="zh-CN" smtClean="0">
                <a:solidFill>
                  <a:schemeClr val="tx1"/>
                </a:solidFill>
              </a:rPr>
              <a:t>GVHD: Bùi Thị Phương Thảo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138F-D989-5048-97F6-119CF3B7ABCB}" type="slidenum">
              <a:rPr kumimoji="1" lang="zh-CN" altLang="en-US" smtClean="0">
                <a:solidFill>
                  <a:schemeClr val="tx1"/>
                </a:solidFill>
              </a:rPr>
              <a:t>7</a:t>
            </a:fld>
            <a:endParaRPr kumimoji="1"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41" name="Diagram 40"/>
          <p:cNvGraphicFramePr/>
          <p:nvPr>
            <p:extLst>
              <p:ext uri="{D42A27DB-BD31-4B8C-83A1-F6EECF244321}">
                <p14:modId xmlns:p14="http://schemas.microsoft.com/office/powerpoint/2010/main" val="959242834"/>
              </p:ext>
            </p:extLst>
          </p:nvPr>
        </p:nvGraphicFramePr>
        <p:xfrm>
          <a:off x="345440" y="251627"/>
          <a:ext cx="6096000" cy="1376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文本框 6"/>
          <p:cNvSpPr txBox="1"/>
          <p:nvPr/>
        </p:nvSpPr>
        <p:spPr>
          <a:xfrm>
            <a:off x="1350826" y="1334114"/>
            <a:ext cx="3434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use case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quát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86" y="1757284"/>
            <a:ext cx="8046027" cy="449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45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D165"/>
          </a:solidFill>
          <a:ln>
            <a:solidFill>
              <a:srgbClr val="FAD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0761-2E74-4DA3-87AD-55C861ACB3D0}" type="datetime1">
              <a:rPr kumimoji="1" lang="vi-VN" altLang="zh-CN" smtClean="0">
                <a:solidFill>
                  <a:schemeClr val="tx1"/>
                </a:solidFill>
              </a:rPr>
              <a:t>24/06/2021</a:t>
            </a:fld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vi-VN" altLang="zh-CN" smtClean="0">
                <a:solidFill>
                  <a:schemeClr val="tx1"/>
                </a:solidFill>
              </a:rPr>
              <a:t>GVHD: Bùi Thị Phương Thảo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138F-D989-5048-97F6-119CF3B7ABCB}" type="slidenum">
              <a:rPr kumimoji="1" lang="zh-CN" altLang="en-US" smtClean="0">
                <a:solidFill>
                  <a:schemeClr val="tx1"/>
                </a:solidFill>
              </a:rPr>
              <a:t>8</a:t>
            </a:fld>
            <a:endParaRPr kumimoji="1"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41" name="Diagram 40"/>
          <p:cNvGraphicFramePr/>
          <p:nvPr>
            <p:extLst>
              <p:ext uri="{D42A27DB-BD31-4B8C-83A1-F6EECF244321}">
                <p14:modId xmlns:p14="http://schemas.microsoft.com/office/powerpoint/2010/main" val="1601831688"/>
              </p:ext>
            </p:extLst>
          </p:nvPr>
        </p:nvGraphicFramePr>
        <p:xfrm>
          <a:off x="345440" y="251627"/>
          <a:ext cx="6096000" cy="1376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文本框 6"/>
          <p:cNvSpPr txBox="1"/>
          <p:nvPr/>
        </p:nvSpPr>
        <p:spPr>
          <a:xfrm>
            <a:off x="1387914" y="1334113"/>
            <a:ext cx="31398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database: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17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3139" y="1740710"/>
            <a:ext cx="7325721" cy="444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53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FE19-9798-4DF0-B867-CE1D60112DE9}" type="datetime1">
              <a:rPr kumimoji="1" lang="vi-VN" altLang="zh-CN" smtClean="0">
                <a:solidFill>
                  <a:schemeClr val="tx1"/>
                </a:solidFill>
              </a:rPr>
              <a:t>24/06/2021</a:t>
            </a:fld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vi-VN" altLang="zh-CN" smtClean="0">
                <a:solidFill>
                  <a:schemeClr val="tx1"/>
                </a:solidFill>
              </a:rPr>
              <a:t>GVHD: Bùi Thị Phương Thảo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138F-D989-5048-97F6-119CF3B7ABCB}" type="slidenum">
              <a:rPr kumimoji="1" lang="zh-CN" altLang="en-US" smtClean="0">
                <a:solidFill>
                  <a:schemeClr val="tx1"/>
                </a:solidFill>
              </a:rPr>
              <a:t>9</a:t>
            </a:fld>
            <a:endParaRPr kumimoji="1"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887778076"/>
              </p:ext>
            </p:extLst>
          </p:nvPr>
        </p:nvGraphicFramePr>
        <p:xfrm>
          <a:off x="345440" y="251627"/>
          <a:ext cx="6096000" cy="1376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2" name="文本框 6"/>
          <p:cNvSpPr txBox="1"/>
          <p:nvPr/>
        </p:nvSpPr>
        <p:spPr>
          <a:xfrm>
            <a:off x="1350826" y="1334114"/>
            <a:ext cx="2560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khoản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文本框 6"/>
          <p:cNvSpPr txBox="1"/>
          <p:nvPr/>
        </p:nvSpPr>
        <p:spPr>
          <a:xfrm>
            <a:off x="1350826" y="2077823"/>
            <a:ext cx="5429624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khoản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khoản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khoản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Open Phot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845" y="1334114"/>
            <a:ext cx="4661884" cy="404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370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教学教育课件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1595</Words>
  <Application>Microsoft Office PowerPoint</Application>
  <PresentationFormat>Widescreen</PresentationFormat>
  <Paragraphs>218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Microsoft YaHei</vt:lpstr>
      <vt:lpstr>SimSun</vt:lpstr>
      <vt:lpstr>SimSun</vt:lpstr>
      <vt:lpstr>Arial</vt:lpstr>
      <vt:lpstr>Arial Black</vt:lpstr>
      <vt:lpstr>Arial Unicode MS</vt:lpstr>
      <vt:lpstr>Calibri</vt:lpstr>
      <vt:lpstr>Calibri Light</vt:lpstr>
      <vt:lpstr>Impact</vt:lpstr>
      <vt:lpstr>Source Sans Pro Black</vt:lpstr>
      <vt:lpstr>Times New Roman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教学教育课件</dc:title>
  <dc:creator>21566820@qq.com</dc:creator>
  <cp:lastModifiedBy>Admin</cp:lastModifiedBy>
  <cp:revision>188</cp:revision>
  <dcterms:created xsi:type="dcterms:W3CDTF">2017-03-10T12:08:00Z</dcterms:created>
  <dcterms:modified xsi:type="dcterms:W3CDTF">2021-06-24T02:12:03Z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1033-11.2.0.9232</vt:lpwstr>
  </property>
</Properties>
</file>