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zIMOtbxQljW4OheaV0W0e0Ja2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e06d79b1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5e06d79b1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e06d79b14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5e06d79b1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e06d79b14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5e06d79b1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e06d79b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5e06d79b1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e06d79b1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5e06d79b14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06d79b1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5e06d79b14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3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3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3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3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3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3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4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4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4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4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4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4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8" name="Google Shape;158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61" name="Google Shape;161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2" name="Google Shape;162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64" name="Google Shape;164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65" name="Google Shape;165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66" name="Google Shape;166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1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9" name="Google Shape;49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3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3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3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2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2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1" name="Google Shape;141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44" name="Google Shape;144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5" name="Google Shape;145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47" name="Google Shape;147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8" name="Google Shape;148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49" name="Google Shape;149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subaru.com/content/dam/subaru/vehicles/2020/ASC/vsp/exterior-360/K1X/K1X_000.jpg.transform/x530/image.jpg" id="177" name="Google Shape;177;p1"/>
          <p:cNvPicPr preferRelativeResize="0"/>
          <p:nvPr/>
        </p:nvPicPr>
        <p:blipFill rotWithShape="1">
          <a:blip r:embed="rId3">
            <a:alphaModFix/>
          </a:blip>
          <a:srcRect b="0" l="0" r="0" t="442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"/>
          <p:cNvSpPr/>
          <p:nvPr/>
        </p:nvSpPr>
        <p:spPr>
          <a:xfrm>
            <a:off x="3684541" y="0"/>
            <a:ext cx="7315200" cy="6858000"/>
          </a:xfrm>
          <a:prstGeom prst="parallelogram">
            <a:avLst>
              <a:gd fmla="val 14937" name="adj"/>
            </a:avLst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1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1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183" name="Google Shape;183;p1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84" name="Google Shape;184;p1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"/>
          <p:cNvSpPr txBox="1"/>
          <p:nvPr>
            <p:ph type="ctrTitle"/>
          </p:nvPr>
        </p:nvSpPr>
        <p:spPr>
          <a:xfrm>
            <a:off x="4704200" y="1678665"/>
            <a:ext cx="4569803" cy="2369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Car Management System</a:t>
            </a:r>
            <a:endParaRPr/>
          </a:p>
        </p:txBody>
      </p:sp>
      <p:sp>
        <p:nvSpPr>
          <p:cNvPr id="186" name="Google Shape;186;p1"/>
          <p:cNvSpPr txBox="1"/>
          <p:nvPr>
            <p:ph idx="1" type="subTitle"/>
          </p:nvPr>
        </p:nvSpPr>
        <p:spPr>
          <a:xfrm>
            <a:off x="4700964" y="4050832"/>
            <a:ext cx="457303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60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</a:rPr>
              <a:t>Team 5</a:t>
            </a:r>
            <a:endParaRPr/>
          </a:p>
        </p:txBody>
      </p:sp>
      <p:sp>
        <p:nvSpPr>
          <p:cNvPr id="187" name="Google Shape;187;p1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46666"/>
            </a:srgbClr>
          </a:solidFill>
          <a:ln>
            <a:noFill/>
          </a:ln>
        </p:spPr>
      </p:sp>
      <p:sp>
        <p:nvSpPr>
          <p:cNvPr id="188" name="Google Shape;188;p1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BFE471">
              <a:alpha val="69803"/>
            </a:srgbClr>
          </a:solidFill>
          <a:ln>
            <a:noFill/>
          </a:ln>
        </p:spPr>
      </p:sp>
      <p:sp>
        <p:nvSpPr>
          <p:cNvPr id="189" name="Google Shape;189;p1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</p:sp>
      <p:sp>
        <p:nvSpPr>
          <p:cNvPr id="190" name="Google Shape;190;p1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e06d79b14_0_23"/>
          <p:cNvSpPr txBox="1"/>
          <p:nvPr>
            <p:ph type="title"/>
          </p:nvPr>
        </p:nvSpPr>
        <p:spPr>
          <a:xfrm>
            <a:off x="218668" y="91440"/>
            <a:ext cx="3854400" cy="572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</a:pPr>
            <a:r>
              <a:rPr lang="en-US"/>
              <a:t>Use case - Save Favorite Car</a:t>
            </a:r>
            <a:endParaRPr/>
          </a:p>
        </p:txBody>
      </p:sp>
      <p:pic>
        <p:nvPicPr>
          <p:cNvPr id="254" name="Google Shape;254;g5e06d79b14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6324"/>
            <a:ext cx="7499699" cy="588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e06d79b14_0_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Use case - Save Favorite Car</a:t>
            </a:r>
            <a:endParaRPr/>
          </a:p>
        </p:txBody>
      </p:sp>
      <p:sp>
        <p:nvSpPr>
          <p:cNvPr id="260" name="Google Shape;260;g5e06d79b14_0_4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61" name="Google Shape;261;g5e06d79b14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13" y="1368863"/>
            <a:ext cx="7915275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e06d79b14_0_5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Use case - Save Favorite Car</a:t>
            </a:r>
            <a:endParaRPr/>
          </a:p>
        </p:txBody>
      </p:sp>
      <p:sp>
        <p:nvSpPr>
          <p:cNvPr id="267" name="Google Shape;267;g5e06d79b14_0_5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68" name="Google Shape;268;g5e06d79b14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24" y="1665992"/>
            <a:ext cx="8596800" cy="487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Q&amp;A </a:t>
            </a:r>
            <a:endParaRPr/>
          </a:p>
        </p:txBody>
      </p:sp>
      <p:sp>
        <p:nvSpPr>
          <p:cNvPr id="274" name="Google Shape;274;p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0" name="Google Shape;280;p9"/>
          <p:cNvCxnSpPr/>
          <p:nvPr/>
        </p:nvCxnSpPr>
        <p:spPr>
          <a:xfrm>
            <a:off x="1448300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6C91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9"/>
          <p:cNvCxnSpPr/>
          <p:nvPr/>
        </p:nvCxnSpPr>
        <p:spPr>
          <a:xfrm flipH="1">
            <a:off x="67175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9"/>
          <p:cNvSpPr/>
          <p:nvPr/>
        </p:nvSpPr>
        <p:spPr>
          <a:xfrm>
            <a:off x="1258764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</p:sp>
      <p:sp>
        <p:nvSpPr>
          <p:cNvPr id="283" name="Google Shape;283;p9"/>
          <p:cNvSpPr/>
          <p:nvPr/>
        </p:nvSpPr>
        <p:spPr>
          <a:xfrm>
            <a:off x="1680730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84" name="Google Shape;284;p9"/>
          <p:cNvSpPr/>
          <p:nvPr/>
        </p:nvSpPr>
        <p:spPr>
          <a:xfrm>
            <a:off x="1009621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1411788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411"/>
            </a:srgbClr>
          </a:solidFill>
          <a:ln>
            <a:noFill/>
          </a:ln>
        </p:spPr>
      </p:sp>
      <p:sp>
        <p:nvSpPr>
          <p:cNvPr id="286" name="Google Shape;286;p9"/>
          <p:cNvSpPr/>
          <p:nvPr/>
        </p:nvSpPr>
        <p:spPr>
          <a:xfrm>
            <a:off x="2448954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3016287" y="-8467"/>
            <a:ext cx="9175713" cy="6866467"/>
          </a:xfrm>
          <a:custGeom>
            <a:rect b="b" l="l" r="r" t="t"/>
            <a:pathLst>
              <a:path extrusionOk="0" h="6866467" w="9175713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9"/>
          <p:cNvSpPr txBox="1"/>
          <p:nvPr>
            <p:ph type="ctrTitle"/>
          </p:nvPr>
        </p:nvSpPr>
        <p:spPr>
          <a:xfrm>
            <a:off x="4419136" y="1020871"/>
            <a:ext cx="6960759" cy="2849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rebuchet MS"/>
              <a:buNone/>
            </a:pPr>
            <a:r>
              <a:rPr lang="en-US" sz="6000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289" name="Google Shape;289;p9"/>
          <p:cNvSpPr txBox="1"/>
          <p:nvPr>
            <p:ph idx="1" type="subTitle"/>
          </p:nvPr>
        </p:nvSpPr>
        <p:spPr>
          <a:xfrm>
            <a:off x="4548104" y="3962088"/>
            <a:ext cx="6112077" cy="1186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9"/>
          <p:cNvSpPr/>
          <p:nvPr/>
        </p:nvSpPr>
        <p:spPr>
          <a:xfrm rot="5400000">
            <a:off x="4062562" y="3271487"/>
            <a:ext cx="220660" cy="18643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96" name="Google Shape;196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Team members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Problem statement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 case diagram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Architecture analysis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 case analysis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Search Car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Search Dealer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Save Favorite Car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202" name="Google Shape;202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Nu Anh Thu, Truong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Thanh Tuyen, Le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 Nhat Van, 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208" name="Google Shape;208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Connections between buyers and dealers.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Offers services that help consumers looking for cars from a dealer for purchase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Manage dealers’ information and help to verify their profiles.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Dealers can manage their cars information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7"/>
          <p:cNvSpPr/>
          <p:nvPr/>
        </p:nvSpPr>
        <p:spPr>
          <a:xfrm rot="10800000">
            <a:off x="4660127" y="-3"/>
            <a:ext cx="1056745" cy="6858001"/>
          </a:xfrm>
          <a:prstGeom prst="triangle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7"/>
          <p:cNvSpPr txBox="1"/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lt1"/>
                </a:solidFill>
              </a:rPr>
              <a:t>Use case diagram</a:t>
            </a:r>
            <a:endParaRPr/>
          </a:p>
        </p:txBody>
      </p:sp>
      <p:sp>
        <p:nvSpPr>
          <p:cNvPr id="217" name="Google Shape;217;p7"/>
          <p:cNvSpPr txBox="1"/>
          <p:nvPr>
            <p:ph idx="1" type="body"/>
          </p:nvPr>
        </p:nvSpPr>
        <p:spPr>
          <a:xfrm>
            <a:off x="673754" y="2160590"/>
            <a:ext cx="3973943" cy="344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8" name="Google Shape;2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0265" y="972608"/>
            <a:ext cx="4054972" cy="490026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7"/>
          <p:cNvSpPr/>
          <p:nvPr/>
        </p:nvSpPr>
        <p:spPr>
          <a:xfrm flipH="1">
            <a:off x="11755696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31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06d79b14_0_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g5e06d79b14_0_6"/>
          <p:cNvSpPr/>
          <p:nvPr/>
        </p:nvSpPr>
        <p:spPr>
          <a:xfrm>
            <a:off x="0" y="-3"/>
            <a:ext cx="4660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g5e06d79b14_0_6"/>
          <p:cNvSpPr/>
          <p:nvPr/>
        </p:nvSpPr>
        <p:spPr>
          <a:xfrm rot="10800000">
            <a:off x="4660272" y="-2"/>
            <a:ext cx="1056600" cy="6858000"/>
          </a:xfrm>
          <a:prstGeom prst="triangle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g5e06d79b14_0_6"/>
          <p:cNvSpPr txBox="1"/>
          <p:nvPr>
            <p:ph type="title"/>
          </p:nvPr>
        </p:nvSpPr>
        <p:spPr>
          <a:xfrm>
            <a:off x="673754" y="643467"/>
            <a:ext cx="42030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Architecture Analysis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8" name="Google Shape;228;g5e06d79b14_0_6"/>
          <p:cNvSpPr txBox="1"/>
          <p:nvPr>
            <p:ph idx="1" type="body"/>
          </p:nvPr>
        </p:nvSpPr>
        <p:spPr>
          <a:xfrm>
            <a:off x="673754" y="2160590"/>
            <a:ext cx="39738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g5e06d79b14_0_6"/>
          <p:cNvSpPr/>
          <p:nvPr/>
        </p:nvSpPr>
        <p:spPr>
          <a:xfrm flipH="1">
            <a:off x="11755629" y="4013200"/>
            <a:ext cx="448800" cy="28449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0" name="Google Shape;230;g5e06d79b14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975" y="175104"/>
            <a:ext cx="3973800" cy="6507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e06d79b14_0_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Use case – Search car</a:t>
            </a:r>
            <a:endParaRPr/>
          </a:p>
        </p:txBody>
      </p:sp>
      <p:pic>
        <p:nvPicPr>
          <p:cNvPr id="236" name="Google Shape;236;g5e06d79b14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668" y="1736022"/>
            <a:ext cx="7683327" cy="4014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Use case – Search car</a:t>
            </a:r>
            <a:endParaRPr/>
          </a:p>
        </p:txBody>
      </p:sp>
      <p:pic>
        <p:nvPicPr>
          <p:cNvPr id="242" name="Google Shape;2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7725"/>
            <a:ext cx="9001650" cy="50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e06d79b14_0_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Use case – Search car</a:t>
            </a:r>
            <a:endParaRPr/>
          </a:p>
        </p:txBody>
      </p:sp>
      <p:pic>
        <p:nvPicPr>
          <p:cNvPr id="248" name="Google Shape;248;g5e06d79b14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82900"/>
            <a:ext cx="8202943" cy="46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2019-07-27T15:33:15Z</dcterms:created>
  <dc:creator>Nu Anh Thu Truong</dc:creator>
</cp:coreProperties>
</file>