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1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Multilayer Perceptron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Multilayer Perceptron?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Multilayer Perceptron is a feedfoward artificial neural network (ANN) that takes sets of inputs and it goes through a training process to return outputs.</a:t>
            </a:r>
            <a:endParaRPr lang="en-US"/>
          </a:p>
          <a:p>
            <a:r>
              <a:rPr lang="en-US"/>
              <a:t>An multilayer perceptron made of at lease three layers: input layer, hidden layer and output layer.</a:t>
            </a:r>
            <a:endParaRPr lang="en-US"/>
          </a:p>
          <a:p>
            <a:r>
              <a:rPr lang="en-US"/>
              <a:t>The training process or the supervised learning technique used inside of </a:t>
            </a:r>
            <a:r>
              <a:rPr lang="en-US">
                <a:sym typeface="+mn-ea"/>
              </a:rPr>
              <a:t>m</a:t>
            </a:r>
            <a:r>
              <a:rPr lang="en-US"/>
              <a:t>ultilayer </a:t>
            </a:r>
            <a:r>
              <a:rPr lang="en-US">
                <a:sym typeface="+mn-ea"/>
              </a:rPr>
              <a:t>p</a:t>
            </a:r>
            <a:r>
              <a:rPr lang="en-US"/>
              <a:t>erceptron is called backpropagation.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What is back</a:t>
            </a:r>
            <a:r>
              <a:rPr lang="en-US" b="1">
                <a:sym typeface="+mn-ea"/>
              </a:rPr>
              <a:t>propagation?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Back</a:t>
            </a:r>
            <a:r>
              <a:rPr lang="en-US">
                <a:sym typeface="+mn-ea"/>
              </a:rPr>
              <a:t>propagation is a popular algorithm used in FNN (feedfoward neural network). </a:t>
            </a:r>
            <a:endParaRPr lang="en-US">
              <a:sym typeface="+mn-ea"/>
            </a:endParaRPr>
          </a:p>
          <a:p>
            <a:r>
              <a:rPr lang="en-US"/>
              <a:t>Backpropagation as a technique uses gradient descent: is that it computes the gradient of the cost function with respect to the network weight. Then after computation of the last layer it iterates backward from the last layer </a:t>
            </a:r>
            <a:r>
              <a:rPr lang="en-US">
                <a:sym typeface="+mn-ea"/>
              </a:rPr>
              <a:t>(which is the one directly connected to the cost </a:t>
            </a:r>
            <a:r>
              <a:rPr lang="en-US">
                <a:sym typeface="+mn-ea"/>
              </a:rPr>
              <a:t>function, as it is the one that provides the prediction) </a:t>
            </a:r>
            <a:r>
              <a:rPr lang="en-US"/>
              <a:t>to the first layer to avoid redundant calculations.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Backpropagation algorithm: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3185" y="1795780"/>
            <a:ext cx="62598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Gradient descent: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9080" cy="4351655"/>
          </a:xfrm>
        </p:spPr>
        <p:txBody>
          <a:bodyPr/>
          <a:p>
            <a:r>
              <a:rPr lang="en-US"/>
              <a:t>Learning weight of cost function in this case MSE or cross entropy function:</a:t>
            </a: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568055" y="2952750"/>
            <a:ext cx="230124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2875915"/>
            <a:ext cx="7261860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Backpropagation algorithms with Mean Squared Error (MSE)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7460615" cy="4526280"/>
          </a:xfrm>
        </p:spPr>
        <p:txBody>
          <a:bodyPr/>
          <a:p>
            <a:r>
              <a:rPr lang="en-US"/>
              <a:t>Formula of Mean Squared Error: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34535" y="2647950"/>
            <a:ext cx="284988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Backpropagation algorithms with cross entropy</a:t>
            </a:r>
            <a:endParaRPr lang="en-US"/>
          </a:p>
        </p:txBody>
      </p:sp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016250" y="3609975"/>
          <a:ext cx="2854325" cy="104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43000" imgH="419100" progId="Equation.KSEE3">
                  <p:embed/>
                </p:oleObj>
              </mc:Choice>
              <mc:Fallback>
                <p:oleObj name="" r:id="rId1" imgW="1143000" imgH="4191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6250" y="3609975"/>
                        <a:ext cx="2854325" cy="104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9638665" cy="4526280"/>
          </a:xfrm>
        </p:spPr>
        <p:txBody>
          <a:bodyPr/>
          <a:p>
            <a:r>
              <a:rPr lang="en-US">
                <a:sym typeface="+mn-ea"/>
              </a:rPr>
              <a:t>Formula of cross entropy:</a:t>
            </a:r>
            <a:endParaRPr lang="en-US">
              <a:sym typeface="+mn-ea"/>
            </a:endParaRPr>
          </a:p>
          <a:p>
            <a:endParaRPr lang="en-US"/>
          </a:p>
          <a:p>
            <a:pPr marL="0" indent="0">
              <a:buNone/>
            </a:pPr>
            <a:r>
              <a:rPr lang="en-US"/>
              <a:t>	H(p,q) = H(p) + Dkl(p||q), where: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Dkl(p||q) =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H(p) = </a:t>
            </a:r>
            <a:endParaRPr lang="en-US"/>
          </a:p>
        </p:txBody>
      </p:sp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16250" y="4861560"/>
          <a:ext cx="336677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371600" imgH="419100" progId="Equation.KSEE3">
                  <p:embed/>
                </p:oleObj>
              </mc:Choice>
              <mc:Fallback>
                <p:oleObj name="" r:id="rId3" imgW="1371600" imgH="4191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250" y="4861560"/>
                        <a:ext cx="336677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WPS Presentation</Application>
  <PresentationFormat>Widescreen</PresentationFormat>
  <Paragraphs>45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Equation.KSEE3</vt:lpstr>
      <vt:lpstr>Equation.KSEE3</vt:lpstr>
      <vt:lpstr>Basic Neural Network</vt:lpstr>
      <vt:lpstr>What is Multilayer Perceptron?</vt:lpstr>
      <vt:lpstr>What is backpropagation?</vt:lpstr>
      <vt:lpstr>Backpropagation algorithm:</vt:lpstr>
      <vt:lpstr>Gradient descent:</vt:lpstr>
      <vt:lpstr>Backpropagation algorithms with Mean Squared Error (MSE)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Neural Network</dc:title>
  <dc:creator/>
  <cp:lastModifiedBy>ROG STRIX</cp:lastModifiedBy>
  <cp:revision>4</cp:revision>
  <dcterms:created xsi:type="dcterms:W3CDTF">2023-01-09T15:55:00Z</dcterms:created>
  <dcterms:modified xsi:type="dcterms:W3CDTF">2023-01-09T16:32:01Z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