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Nunito"/>
      <p:regular r:id="rId11"/>
      <p:bold r:id="rId12"/>
      <p:italic r:id="rId13"/>
      <p:boldItalic r:id="rId14"/>
    </p:embeddedFont>
    <p:embeddedFont>
      <p:font typeface="Maven Pro"/>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regular.fntdata"/><Relationship Id="rId10" Type="http://schemas.openxmlformats.org/officeDocument/2006/relationships/slide" Target="slides/slide5.xml"/><Relationship Id="rId13" Type="http://schemas.openxmlformats.org/officeDocument/2006/relationships/font" Target="fonts/Nunito-italic.fntdata"/><Relationship Id="rId12"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avenPro-regular.fntdata"/><Relationship Id="rId14" Type="http://schemas.openxmlformats.org/officeDocument/2006/relationships/font" Target="fonts/Nunito-boldItalic.fntdata"/><Relationship Id="rId16"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80aaeb81fb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80aaeb81fb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80aaeb81fb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80aaeb81fb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80aaeb81fb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80aaeb81fb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80aaeb81fb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80aaeb81fb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47706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800"/>
              <a:t>FINAL PROJECT SOFTWARE ENGINEERING</a:t>
            </a:r>
            <a:endParaRPr sz="2800"/>
          </a:p>
        </p:txBody>
      </p:sp>
      <p:sp>
        <p:nvSpPr>
          <p:cNvPr id="278" name="Google Shape;278;p13"/>
          <p:cNvSpPr txBox="1"/>
          <p:nvPr>
            <p:ph idx="1" type="subTitle"/>
          </p:nvPr>
        </p:nvSpPr>
        <p:spPr>
          <a:xfrm>
            <a:off x="824000" y="3596300"/>
            <a:ext cx="4255500" cy="92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a:t>
            </a:r>
            <a:endParaRPr/>
          </a:p>
          <a:p>
            <a:pPr indent="0" lvl="0" marL="0" rtl="0" algn="l">
              <a:spcBef>
                <a:spcPts val="0"/>
              </a:spcBef>
              <a:spcAft>
                <a:spcPts val="0"/>
              </a:spcAft>
              <a:buNone/>
            </a:pPr>
            <a:r>
              <a:rPr lang="en"/>
              <a:t>Lieu Dang Khoa - 520K0140</a:t>
            </a:r>
            <a:endParaRPr/>
          </a:p>
          <a:p>
            <a:pPr indent="0" lvl="0" marL="0" rtl="0" algn="l">
              <a:spcBef>
                <a:spcPts val="0"/>
              </a:spcBef>
              <a:spcAft>
                <a:spcPts val="0"/>
              </a:spcAft>
              <a:buNone/>
            </a:pPr>
            <a:r>
              <a:rPr lang="en"/>
              <a:t>Vi Nguyen Thanh Dat - 520C0001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84" name="Google Shape;284;p14"/>
          <p:cNvSpPr txBox="1"/>
          <p:nvPr>
            <p:ph idx="1" type="body"/>
          </p:nvPr>
        </p:nvSpPr>
        <p:spPr>
          <a:xfrm>
            <a:off x="972550" y="1353550"/>
            <a:ext cx="7900800" cy="3679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sz="1417"/>
              <a:t>Our project is about A company selling Supplement Facts products to agents needs software with the following functions:</a:t>
            </a:r>
            <a:endParaRPr b="1" sz="1417"/>
          </a:p>
          <a:p>
            <a:pPr indent="0" lvl="0" marL="0" rtl="0" algn="l">
              <a:spcBef>
                <a:spcPts val="1200"/>
              </a:spcBef>
              <a:spcAft>
                <a:spcPts val="0"/>
              </a:spcAft>
              <a:buNone/>
            </a:pPr>
            <a:r>
              <a:rPr lang="en"/>
              <a:t>- Accountants shall be able to create Goods Received when the company imports goods (a warehouse receipt will include many items) (C# Win Form)</a:t>
            </a:r>
            <a:endParaRPr/>
          </a:p>
          <a:p>
            <a:pPr indent="0" lvl="0" marL="0" rtl="0" algn="l">
              <a:spcBef>
                <a:spcPts val="1200"/>
              </a:spcBef>
              <a:spcAft>
                <a:spcPts val="0"/>
              </a:spcAft>
              <a:buNone/>
            </a:pPr>
            <a:r>
              <a:rPr lang="en"/>
              <a:t>- Agents shall be able to place an order of items and choose a payment method (Cash, bank transfer, Momo...). Agents would also see the status of their orders (C# MVC Webform)</a:t>
            </a:r>
            <a:endParaRPr/>
          </a:p>
          <a:p>
            <a:pPr indent="0" lvl="0" marL="0" rtl="0" algn="l">
              <a:spcBef>
                <a:spcPts val="1200"/>
              </a:spcBef>
              <a:spcAft>
                <a:spcPts val="0"/>
              </a:spcAft>
              <a:buNone/>
            </a:pPr>
            <a:r>
              <a:rPr lang="en"/>
              <a:t>- Accountants shall be able to create Goods Delivery Note to deliver goods to agents (print delivery</a:t>
            </a:r>
            <a:endParaRPr/>
          </a:p>
          <a:p>
            <a:pPr indent="0" lvl="0" marL="0" rtl="0" algn="l">
              <a:spcBef>
                <a:spcPts val="1200"/>
              </a:spcBef>
              <a:spcAft>
                <a:spcPts val="0"/>
              </a:spcAft>
              <a:buNone/>
            </a:pPr>
            <a:r>
              <a:rPr lang="en"/>
              <a:t>slips), update the status of orders as being transferred and update the payment status of agents.</a:t>
            </a:r>
            <a:endParaRPr/>
          </a:p>
          <a:p>
            <a:pPr indent="0" lvl="0" marL="0" rtl="0" algn="l">
              <a:spcBef>
                <a:spcPts val="1200"/>
              </a:spcBef>
              <a:spcAft>
                <a:spcPts val="0"/>
              </a:spcAft>
              <a:buNone/>
            </a:pPr>
            <a:r>
              <a:rPr lang="en"/>
              <a:t>(C# Win Form)</a:t>
            </a:r>
            <a:endParaRPr/>
          </a:p>
          <a:p>
            <a:pPr indent="0" lvl="0" marL="0" rtl="0" algn="l">
              <a:spcBef>
                <a:spcPts val="1200"/>
              </a:spcBef>
              <a:spcAft>
                <a:spcPts val="0"/>
              </a:spcAft>
              <a:buNone/>
            </a:pPr>
            <a:r>
              <a:rPr lang="en"/>
              <a:t>- Accountants shall be able to view incoming/outgoing stock report, best-selling products and revenue report monthly. (C# Win Form/Report)</a:t>
            </a:r>
            <a:endParaRPr/>
          </a:p>
          <a:p>
            <a:pPr indent="0" lvl="0" marL="0" rtl="0" algn="l">
              <a:spcBef>
                <a:spcPts val="1200"/>
              </a:spcBef>
              <a:spcAft>
                <a:spcPts val="0"/>
              </a:spcAft>
              <a:buNone/>
            </a:pPr>
            <a:r>
              <a:rPr lang="en"/>
              <a:t>- High Distinction Task: A B2C website (or Mobile App) to sell products (*), can use any programing language but should connect to the same MSSQL Server</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90" name="Google Shape;290;p15"/>
          <p:cNvSpPr txBox="1"/>
          <p:nvPr>
            <p:ph idx="1" type="body"/>
          </p:nvPr>
        </p:nvSpPr>
        <p:spPr>
          <a:xfrm>
            <a:off x="1213550" y="14987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Overall, we started by creating the database with 6 tables “Import_Products”, “Export_Products”, “Item_Orders”, “Agents”, “Store”, “Employees”. Each table’s functionality is already self-explanatory.</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then implements Winforms and WebMVC for our project.</a:t>
            </a:r>
            <a:endParaRPr/>
          </a:p>
          <a:p>
            <a:pPr indent="0" lvl="0" marL="0" rtl="0" algn="l">
              <a:spcBef>
                <a:spcPts val="1200"/>
              </a:spcBef>
              <a:spcAft>
                <a:spcPts val="0"/>
              </a:spcAft>
              <a:buNone/>
            </a:pPr>
            <a:r>
              <a:rPr lang="en"/>
              <a:t>Winforms consists of frmMain (our main form), frmLogin (login form), Import (To see and import more products), Export (To see and export more products), Orders (To see the current orders), Report (To see the top five most selling products) etc</a:t>
            </a:r>
            <a:endParaRPr/>
          </a:p>
          <a:p>
            <a:pPr indent="0" lvl="0" marL="0" rtl="0" algn="l">
              <a:spcBef>
                <a:spcPts val="1200"/>
              </a:spcBef>
              <a:spcAft>
                <a:spcPts val="1200"/>
              </a:spcAft>
              <a:buNone/>
            </a:pPr>
            <a:r>
              <a:rPr lang="en"/>
              <a:t>WebMVC is to view and manage users transactions, from there users can choose their preferred payment methods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we learned</a:t>
            </a:r>
            <a:endParaRPr/>
          </a:p>
        </p:txBody>
      </p:sp>
      <p:sp>
        <p:nvSpPr>
          <p:cNvPr id="302" name="Google Shape;302;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have learned that this project requires a good amount of knowledge of C#, HTML, understanding of Visual Studio interface, its functions, how to create window forms and Web MVC.</a:t>
            </a:r>
            <a:endParaRPr/>
          </a:p>
          <a:p>
            <a:pPr indent="0" lvl="0" marL="0" rtl="0" algn="l">
              <a:spcBef>
                <a:spcPts val="1200"/>
              </a:spcBef>
              <a:spcAft>
                <a:spcPts val="0"/>
              </a:spcAft>
              <a:buNone/>
            </a:pPr>
            <a:r>
              <a:rPr lang="en"/>
              <a:t>We also learned how to create a database, improve the database, and how to handle conflicts between keys/constraints.</a:t>
            </a:r>
            <a:endParaRPr/>
          </a:p>
          <a:p>
            <a:pPr indent="0" lvl="0" marL="0" rtl="0" algn="l">
              <a:spcBef>
                <a:spcPts val="1200"/>
              </a:spcBef>
              <a:spcAft>
                <a:spcPts val="1200"/>
              </a:spcAft>
              <a:buNone/>
            </a:pPr>
            <a:r>
              <a:rPr lang="en"/>
              <a:t>We learned the basics of creating a website and to attach the database into the website for general uses.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