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2833D2-0D3F-47E8-8C5C-6FA3798A35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 Visualization - 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BEA3E3-3AD1-4A5F-8DBC-E9421457D7C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5/23/23 10:20:03 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5" id="2" name="slide2">
            <a:extLst>
              <a:ext uri="{FF2B5EF4-FFF2-40B4-BE49-F238E27FC236}">
                <a16:creationId xmlns:a16="http://schemas.microsoft.com/office/drawing/2014/main" id="{16FD3EE6-C81E-481B-B4D3-53E91473E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11" id="3" name="slide3">
            <a:extLst>
              <a:ext uri="{FF2B5EF4-FFF2-40B4-BE49-F238E27FC236}">
                <a16:creationId xmlns:a16="http://schemas.microsoft.com/office/drawing/2014/main" id="{2AC9F991-ECFF-4090-AE69-E451B4BD1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1" id="4" name="slide4">
            <a:extLst>
              <a:ext uri="{FF2B5EF4-FFF2-40B4-BE49-F238E27FC236}">
                <a16:creationId xmlns:a16="http://schemas.microsoft.com/office/drawing/2014/main" id="{31A94FF3-73FC-4EE6-83D6-1F85F0B26F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3" id="5" name="slide5">
            <a:extLst>
              <a:ext uri="{FF2B5EF4-FFF2-40B4-BE49-F238E27FC236}">
                <a16:creationId xmlns:a16="http://schemas.microsoft.com/office/drawing/2014/main" id="{0BBFDA1D-B0D8-4087-A89B-886B60055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4" id="6" name="slide6">
            <a:extLst>
              <a:ext uri="{FF2B5EF4-FFF2-40B4-BE49-F238E27FC236}">
                <a16:creationId xmlns:a16="http://schemas.microsoft.com/office/drawing/2014/main" id="{04E6A2CD-6AA7-4489-868B-4C811FC643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9" id="7" name="slide7">
            <a:extLst>
              <a:ext uri="{FF2B5EF4-FFF2-40B4-BE49-F238E27FC236}">
                <a16:creationId xmlns:a16="http://schemas.microsoft.com/office/drawing/2014/main" id="{79C5C61B-BBD8-4E7B-98C9-7A682BB6D0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10" id="8" name="slide8">
            <a:extLst>
              <a:ext uri="{FF2B5EF4-FFF2-40B4-BE49-F238E27FC236}">
                <a16:creationId xmlns:a16="http://schemas.microsoft.com/office/drawing/2014/main" id="{3A10DD40-AB95-4651-AA32-08B8DD7B86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2023-05-23T14:20:05Z</dcterms:created>
  <dcterms:modified xsi:type="dcterms:W3CDTF">2023-05-23T14:20:05Z</dcterms:modified>
</cp:coreProperties>
</file>