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1DA3-0944-4AEE-BA7D-1246AA4F1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A9B6E-8AC9-4996-959A-E3FDC54CC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95C80-674A-40DB-8950-6D05B7D2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9B4B-4CFC-47F2-BE20-A26160A7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25A6-A2A6-4D30-94FC-73DCEC9F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2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83DA-663C-42FD-B99C-8D0801DC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BEF0-9759-4676-8191-33C7708AB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95D3-4EA9-4113-8EC4-2644955B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8036-B09D-46FF-B0CC-A040041F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1F54-19AF-4B44-B4D4-E5461405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9A6C9-2E33-466E-840E-27AF44FEF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AF581-3244-400B-9BB0-5364380FA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F751-300D-4ADD-B732-FC949801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D462-B139-402C-BE15-1ECD0E49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1863-D2EB-4325-8F17-F04E7360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4E75-D6C6-4609-8601-E95DE044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4005-9FD0-4B0A-A791-EACCA6BF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D6C4-E3CD-45C4-8308-41B10F9F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B795-8ED8-4ADF-828C-4CC6509D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5438-9867-46B4-AA5B-019267E5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5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CB3A-FB6D-4896-BAF4-CEAD8428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625B6-DB44-4E00-AC5D-D7515D3F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9BAA-5122-4399-AA43-C573ED9E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8A0EF-71AB-443C-872C-15EBB57B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D3E1-A8B7-408B-98BA-1D272067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5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80EC-E718-4040-9E2E-6496F61C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329C-FF2F-43BF-AB00-55B1DDC96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8186-8467-4B02-8541-6F296A483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BA48B-B1E5-474C-AAE5-92E22388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63EC-7C75-48AB-89BE-35B3B269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0FDFE-F62B-419C-A392-6840BCF5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3B47-B04D-4485-AA79-8D82F9AC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3284-1A86-4EE7-A7AB-1A62E152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EEBEE-8B55-4C92-A5D5-23B0FA61D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F8F5E-DB25-46F7-98A4-EFA0FF92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685A5-30B2-4481-971E-71C005F3C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1A040-4DEB-4FCE-864F-D4ECACB4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6BB0F-19DB-45AF-B9AB-0D9168E5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D36B-7862-4703-B56D-844ABA30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9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44B7-14AC-46D0-A68F-DC760F83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65409-9AFE-4D85-BCBB-D6EE2C4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DD9C2-63E9-4980-8CFB-9F8361A7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7663D-86A3-4191-809F-9A3A3B64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59ADF-9FA6-459E-A2C6-9B885C9C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D385B-2983-43F0-A9E9-047BEAFB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D7071-BE04-4AE9-B432-5477AC2D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5243-A6D4-4E5E-B60E-05C601A8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2B1F-20DA-42AF-8DC5-948D3ED85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E49A0-2B33-45F6-A82C-83FEF821A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5F98-CBBA-4CC1-83D5-FDD6A54B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7BF63-2D64-4ABB-9EF1-305DE930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C25D3-40AA-4DAE-A3B6-4FAE57FB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8097-A0DF-4096-BA37-E36F6FF6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21D1A-3500-4C47-A2B6-64F7A3F25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9E2A0-B135-4F50-B436-6B3A1E3C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231F0-0C97-4088-A192-0DA07471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2C261-99CC-4FD7-B507-791F4C96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8681F-FF89-443C-86B7-BEBF6281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1EEEE-4FF9-4B28-88E2-26291D82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72F49-EC25-4B1E-9BB2-1F5D488B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E146-DB0D-4B71-826A-D4A0B39BE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B6B7-848F-4A9B-8BD5-23855C3D30D0}" type="datetimeFigureOut">
              <a:rPr lang="en-US" smtClean="0"/>
              <a:t>07-Jul-23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2B4C-9160-4308-A8E7-28A9241E1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DC67-CD48-4BB6-AAAE-42C1C4E21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5115E-0740-444B-BA0A-02737C605543}"/>
              </a:ext>
            </a:extLst>
          </p:cNvPr>
          <p:cNvSpPr/>
          <p:nvPr/>
        </p:nvSpPr>
        <p:spPr>
          <a:xfrm>
            <a:off x="1571049" y="484816"/>
            <a:ext cx="2681829" cy="55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(C) FanV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3B9C6-7D8D-4705-9249-D9E2DBE48A03}"/>
              </a:ext>
            </a:extLst>
          </p:cNvPr>
          <p:cNvSpPr/>
          <p:nvPr/>
        </p:nvSpPr>
        <p:spPr>
          <a:xfrm>
            <a:off x="1571048" y="1143512"/>
            <a:ext cx="2681831" cy="213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/>
              <a:t>SLOW: final int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/>
              <a:t>MEDIUM: final int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/>
              <a:t>FAST: final int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/>
              <a:t>speed: int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/>
              <a:t>on: boolean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/>
              <a:t>radius: double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/>
              <a:t>color: String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AA2F9-FE60-4B7B-9DE1-43938975AA76}"/>
              </a:ext>
            </a:extLst>
          </p:cNvPr>
          <p:cNvSpPr/>
          <p:nvPr/>
        </p:nvSpPr>
        <p:spPr>
          <a:xfrm>
            <a:off x="1571048" y="3429000"/>
            <a:ext cx="3148238" cy="289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/>
              <a:t>FanV()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/>
              <a:t>getSpeed()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/>
              <a:t>setSpeed()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/>
              <a:t>isOn()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/>
              <a:t>setOn()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/>
              <a:t>getRadius()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/>
              <a:t>setRadius()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/>
              <a:t>getColor()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/>
              <a:t>setColor()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/>
              <a:t>toStringInfo()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Việt</dc:creator>
  <cp:lastModifiedBy>Nguyễn Thanh Việt</cp:lastModifiedBy>
  <cp:revision>1</cp:revision>
  <dcterms:created xsi:type="dcterms:W3CDTF">2023-07-07T09:45:32Z</dcterms:created>
  <dcterms:modified xsi:type="dcterms:W3CDTF">2023-07-07T09:45:48Z</dcterms:modified>
</cp:coreProperties>
</file>