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4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B6B7-848F-4A9B-8BD5-23855C3D30D0}" type="datetimeFigureOut">
              <a:rPr lang="en-US" smtClean="0"/>
              <a:t>12-Jul-23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4148485" y="125443"/>
            <a:ext cx="1762123" cy="1075435"/>
            <a:chOff x="1571043" y="484816"/>
            <a:chExt cx="4524957" cy="27616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2781530" y="1584545"/>
            <a:ext cx="1632262" cy="1156458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3975687" y="530686"/>
            <a:ext cx="383667" cy="172405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5124502" y="1584545"/>
            <a:ext cx="2039597" cy="1448801"/>
            <a:chOff x="1571045" y="484816"/>
            <a:chExt cx="4191486" cy="3720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4191486" cy="25332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5211441" y="1018985"/>
            <a:ext cx="383667" cy="74745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5124502" y="3362350"/>
            <a:ext cx="2039597" cy="1182394"/>
            <a:chOff x="1571045" y="484816"/>
            <a:chExt cx="4191486" cy="30362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4191486" cy="20911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5612498" y="3197848"/>
            <a:ext cx="329004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4163872" y="1117428"/>
            <a:ext cx="1762123" cy="1100432"/>
            <a:chOff x="1571045" y="484816"/>
            <a:chExt cx="4524957" cy="3266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Circle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5" y="957355"/>
              <a:ext cx="2681830" cy="6536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5" y="1611054"/>
              <a:ext cx="4524957" cy="21398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Cirle(radius: double, color: String)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3BD784-16BF-40C9-8CB9-A3CA318ED0E5}"/>
              </a:ext>
            </a:extLst>
          </p:cNvPr>
          <p:cNvGrpSpPr/>
          <p:nvPr/>
        </p:nvGrpSpPr>
        <p:grpSpPr>
          <a:xfrm>
            <a:off x="4163871" y="2580902"/>
            <a:ext cx="1762123" cy="1053838"/>
            <a:chOff x="1571045" y="484816"/>
            <a:chExt cx="4524957" cy="31277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39C9D3-2F27-4594-9B6C-E60B1E166091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Cylinder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03116E-3AD9-4E38-9223-D163FE5E57F9}"/>
                </a:ext>
              </a:extLst>
            </p:cNvPr>
            <p:cNvSpPr/>
            <p:nvPr/>
          </p:nvSpPr>
          <p:spPr>
            <a:xfrm>
              <a:off x="1571045" y="957355"/>
              <a:ext cx="2681830" cy="4162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39012E-7D36-422D-B5BD-FE76984F8115}"/>
                </a:ext>
              </a:extLst>
            </p:cNvPr>
            <p:cNvSpPr/>
            <p:nvPr/>
          </p:nvSpPr>
          <p:spPr>
            <a:xfrm>
              <a:off x="1571045" y="1373602"/>
              <a:ext cx="4524957" cy="22389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Cylinder(radius: double, color: String, 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getVolume():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6602A6-2DC1-4CDE-9182-6F29B0F81B4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5400000" flipH="1" flipV="1">
            <a:off x="4683974" y="2219943"/>
            <a:ext cx="363043" cy="35887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9DE1E-BE89-42A1-9F50-FB5BDD019B12}"/>
              </a:ext>
            </a:extLst>
          </p:cNvPr>
          <p:cNvGrpSpPr/>
          <p:nvPr/>
        </p:nvGrpSpPr>
        <p:grpSpPr>
          <a:xfrm>
            <a:off x="4032426" y="1829393"/>
            <a:ext cx="1762123" cy="1075435"/>
            <a:chOff x="1571043" y="484816"/>
            <a:chExt cx="4524957" cy="27616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66C25-697A-4798-B0B0-7D7062ADBE57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Shape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1B31C-0002-4DDC-9096-B41164663AC5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C0B76-E72A-4002-8077-25604A44F71F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95B1D-8A52-4D9E-B5EF-4AAE424C0AC3}"/>
              </a:ext>
            </a:extLst>
          </p:cNvPr>
          <p:cNvGrpSpPr/>
          <p:nvPr/>
        </p:nvGrpSpPr>
        <p:grpSpPr>
          <a:xfrm>
            <a:off x="4032426" y="3222552"/>
            <a:ext cx="2039597" cy="1578048"/>
            <a:chOff x="1571045" y="484816"/>
            <a:chExt cx="4191486" cy="4052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FB2FEE-06DA-4DF8-B6D3-FC3B61641366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/>
                <a:t>Triangle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D0229-77A7-46C4-80F7-DE18A1109AEE}"/>
                </a:ext>
              </a:extLst>
            </p:cNvPr>
            <p:cNvSpPr/>
            <p:nvPr/>
          </p:nvSpPr>
          <p:spPr>
            <a:xfrm>
              <a:off x="1571045" y="957359"/>
              <a:ext cx="2681830" cy="8433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side1: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side2: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side3: double = 1.0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1A0101-B7E6-4CB3-8A71-B74ADF36F044}"/>
                </a:ext>
              </a:extLst>
            </p:cNvPr>
            <p:cNvSpPr/>
            <p:nvPr/>
          </p:nvSpPr>
          <p:spPr>
            <a:xfrm>
              <a:off x="1571045" y="1800663"/>
              <a:ext cx="4191486" cy="2736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Triangle()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 side3: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double,side3: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getSides(): arr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setSides(side1: double, side2: double, side3: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8E6B9C-E9FE-4040-BA11-633E77893A8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4640344" y="2949408"/>
            <a:ext cx="317724" cy="22856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FA0216-CA1B-4797-AB66-C01187134CF6}"/>
              </a:ext>
            </a:extLst>
          </p:cNvPr>
          <p:cNvGrpSpPr/>
          <p:nvPr/>
        </p:nvGrpSpPr>
        <p:grpSpPr>
          <a:xfrm>
            <a:off x="5231014" y="775176"/>
            <a:ext cx="1191762" cy="569754"/>
            <a:chOff x="1571043" y="484816"/>
            <a:chExt cx="2681835" cy="1463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99F930-C761-432C-A178-DE87B75E8F0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(A)</a:t>
              </a:r>
              <a:r>
                <a:rPr lang="en-US" sz="779" b="1" i="1"/>
                <a:t> 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89F5A9-623B-4EED-9A59-F54985BAAE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61D36F-D2D6-4008-B7D0-AEC15255A1FC}"/>
                </a:ext>
              </a:extLst>
            </p:cNvPr>
            <p:cNvSpPr/>
            <p:nvPr/>
          </p:nvSpPr>
          <p:spPr>
            <a:xfrm>
              <a:off x="1571043" y="1290449"/>
              <a:ext cx="2681830" cy="6574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r>
                <a:rPr lang="en-US" sz="546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makeSound():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6C4FB-001E-4DD6-B689-2499CB6C0CE8}"/>
              </a:ext>
            </a:extLst>
          </p:cNvPr>
          <p:cNvGrpSpPr/>
          <p:nvPr/>
        </p:nvGrpSpPr>
        <p:grpSpPr>
          <a:xfrm>
            <a:off x="5870421" y="1813834"/>
            <a:ext cx="698831" cy="471564"/>
            <a:chOff x="1571043" y="484816"/>
            <a:chExt cx="2681835" cy="1210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1035A-C292-4D37-BE92-64786732FAB5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Tiger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583DC-D121-4A97-B8E4-174DDCA60C1C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F19DC-4BF5-4FBA-824B-F7EA2F321E3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00231A-AD3D-4D20-95D0-6646FDC321A7}"/>
              </a:ext>
            </a:extLst>
          </p:cNvPr>
          <p:cNvGrpSpPr/>
          <p:nvPr/>
        </p:nvGrpSpPr>
        <p:grpSpPr>
          <a:xfrm>
            <a:off x="5021740" y="1818402"/>
            <a:ext cx="698830" cy="471564"/>
            <a:chOff x="1571043" y="484816"/>
            <a:chExt cx="2681835" cy="12109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7E8AA9-5258-4FCA-9C44-49FA687398A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Chicken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E3848D-79AA-4C16-8E0F-552A7196F7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55F3CA-B3B3-4E5E-9670-7C1DBA1E1649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B4FD75-81E9-498C-8570-B47713C0BEEC}"/>
              </a:ext>
            </a:extLst>
          </p:cNvPr>
          <p:cNvGrpSpPr/>
          <p:nvPr/>
        </p:nvGrpSpPr>
        <p:grpSpPr>
          <a:xfrm>
            <a:off x="3761236" y="775176"/>
            <a:ext cx="1191764" cy="569752"/>
            <a:chOff x="1571043" y="484816"/>
            <a:chExt cx="2681835" cy="14630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9986E-4C7C-4785-A5E2-6575EE73CCCA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(I)</a:t>
              </a:r>
              <a:r>
                <a:rPr lang="en-US" sz="779" b="1" i="1"/>
                <a:t> Edible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67796-E189-4ABF-8B57-95B24C1B584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B82056-7681-41F1-9840-9F49FFCD943F}"/>
                </a:ext>
              </a:extLst>
            </p:cNvPr>
            <p:cNvSpPr/>
            <p:nvPr/>
          </p:nvSpPr>
          <p:spPr>
            <a:xfrm>
              <a:off x="1571043" y="1290446"/>
              <a:ext cx="2681830" cy="657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r>
                <a:rPr lang="en-US" sz="546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howToEat(): String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EEB0B-588F-40A6-84C3-EED2603C686F}"/>
              </a:ext>
            </a:extLst>
          </p:cNvPr>
          <p:cNvGrpSpPr/>
          <p:nvPr/>
        </p:nvGrpSpPr>
        <p:grpSpPr>
          <a:xfrm>
            <a:off x="3725889" y="1821606"/>
            <a:ext cx="698831" cy="471564"/>
            <a:chOff x="1571043" y="484816"/>
            <a:chExt cx="2681835" cy="1210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1A9626-5CBB-4D12-9FFA-74A1C83217D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(A)</a:t>
              </a:r>
              <a:r>
                <a:rPr lang="en-US" sz="779" b="1" i="1"/>
                <a:t> Fruit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E253D-DEBB-4193-94E4-E7534EA9F5C3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24849-FD64-41EF-A954-68C59E7FAC40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7F2B2-401A-4716-A7E3-A4E189533385}"/>
              </a:ext>
            </a:extLst>
          </p:cNvPr>
          <p:cNvGrpSpPr/>
          <p:nvPr/>
        </p:nvGrpSpPr>
        <p:grpSpPr>
          <a:xfrm>
            <a:off x="3206264" y="2573724"/>
            <a:ext cx="698831" cy="471564"/>
            <a:chOff x="1571043" y="484816"/>
            <a:chExt cx="2681835" cy="1210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7F7C07-3032-4645-AFBA-8CEFA32D42CE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Orange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F3D4A-3ADD-48EB-A749-7D73D0C58F11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C05B4-EA3A-41F8-AE73-822123E19F4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1814DA-0D50-4FAD-8131-1ABC5CC92A6A}"/>
              </a:ext>
            </a:extLst>
          </p:cNvPr>
          <p:cNvGrpSpPr/>
          <p:nvPr/>
        </p:nvGrpSpPr>
        <p:grpSpPr>
          <a:xfrm>
            <a:off x="4021309" y="2573724"/>
            <a:ext cx="698830" cy="471564"/>
            <a:chOff x="1571043" y="484816"/>
            <a:chExt cx="2681835" cy="12109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BEF3FB-E4B8-4159-B6A5-847CD1560D7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79" b="1">
                  <a:highlight>
                    <a:srgbClr val="008000"/>
                  </a:highlight>
                </a:rPr>
                <a:t>(C)</a:t>
              </a:r>
              <a:r>
                <a:rPr lang="en-US" sz="779" b="1" i="1"/>
                <a:t> Apple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51DBE-7902-49DF-B101-D06211F5B99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8F8161-6A83-495C-B2D7-AE45ACB5E1FC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62619" indent="-118695">
                <a:buFont typeface="Courier New" panose="02070309020205020404" pitchFamily="49" charset="0"/>
                <a:buChar char="o"/>
              </a:pPr>
              <a:endParaRPr lang="en-US" sz="546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9FAAF-0F80-4C01-B4FA-31354F241E78}"/>
              </a:ext>
            </a:extLst>
          </p:cNvPr>
          <p:cNvCxnSpPr>
            <a:cxnSpLocks/>
          </p:cNvCxnSpPr>
          <p:nvPr/>
        </p:nvCxnSpPr>
        <p:spPr>
          <a:xfrm flipV="1">
            <a:off x="3966792" y="1393044"/>
            <a:ext cx="116344" cy="428562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D4C83-2F6F-4DF7-B6AF-DE11D8982E6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4357117" y="1344928"/>
            <a:ext cx="757555" cy="427889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A47B0-D3B3-49C5-93E5-DF622AD869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555680" y="2289966"/>
            <a:ext cx="411112" cy="2837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D5AA84-C294-42DA-BEBE-DAE48A29276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203896" y="2290603"/>
            <a:ext cx="166828" cy="2831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FA2BC5-5F01-4963-AC90-72B82430069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928946" y="1398472"/>
            <a:ext cx="290891" cy="41536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8742B-6DF7-486D-8124-3383730F5CEC}"/>
              </a:ext>
            </a:extLst>
          </p:cNvPr>
          <p:cNvCxnSpPr>
            <a:cxnSpLocks/>
          </p:cNvCxnSpPr>
          <p:nvPr/>
        </p:nvCxnSpPr>
        <p:spPr>
          <a:xfrm flipV="1">
            <a:off x="5420873" y="1385945"/>
            <a:ext cx="244462" cy="4278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038342" y="688195"/>
            <a:ext cx="1762123" cy="1319802"/>
            <a:chOff x="1571043" y="484816"/>
            <a:chExt cx="4524957" cy="3389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Ⓐ</a:t>
              </a:r>
              <a:r>
                <a:rPr lang="en-US" sz="779" b="1"/>
                <a:t> 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6"/>
              <a:ext cx="4524957" cy="2198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57322">
                <a:buFont typeface="Courier New" panose="02070309020205020404" pitchFamily="49" charset="0"/>
                <a:buChar char="○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873257" y="2623232"/>
            <a:ext cx="1632262" cy="1156458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77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350695" y="2054525"/>
            <a:ext cx="615235" cy="52218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3664928" y="2623233"/>
            <a:ext cx="1804152" cy="1586832"/>
            <a:chOff x="1571045" y="484816"/>
            <a:chExt cx="3707635" cy="4074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77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56076">
                <a:buFont typeface="Calibri" panose="020F0502020204030204" pitchFamily="34" charset="0"/>
                <a:buChar char="-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3707635" cy="28876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10798" y="1616604"/>
            <a:ext cx="615235" cy="139802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4234668" y="4571577"/>
            <a:ext cx="1683076" cy="1397423"/>
            <a:chOff x="1571045" y="484816"/>
            <a:chExt cx="3458816" cy="32036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31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77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3458816" cy="22586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  <a:p>
              <a:pPr indent="-56076">
                <a:buFont typeface="Calibri" panose="020F0502020204030204" pitchFamily="34" charset="0"/>
                <a:buChar char="+"/>
              </a:pPr>
              <a:r>
                <a:rPr lang="en-US" sz="546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 (@override)</a:t>
              </a:r>
            </a:p>
            <a:p>
              <a:endParaRPr lang="en-US" sz="546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rot="16200000" flipV="1">
            <a:off x="4546329" y="4230740"/>
            <a:ext cx="361512" cy="32016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C7BBF-3370-4842-BCA6-FFAA706184C4}"/>
              </a:ext>
            </a:extLst>
          </p:cNvPr>
          <p:cNvGrpSpPr/>
          <p:nvPr/>
        </p:nvGrpSpPr>
        <p:grpSpPr>
          <a:xfrm>
            <a:off x="6004128" y="2315615"/>
            <a:ext cx="1044371" cy="505475"/>
            <a:chOff x="1571038" y="484816"/>
            <a:chExt cx="2681840" cy="12980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759E2-DD96-4271-BF01-1923CEC695B2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Ⓘ</a:t>
              </a:r>
              <a:r>
                <a:rPr lang="en-US" sz="779" b="1"/>
                <a:t> Colorable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F1FA0E-5149-49B2-95DB-9365A44ABA7A}"/>
                </a:ext>
              </a:extLst>
            </p:cNvPr>
            <p:cNvSpPr/>
            <p:nvPr/>
          </p:nvSpPr>
          <p:spPr>
            <a:xfrm>
              <a:off x="1571043" y="957361"/>
              <a:ext cx="2681830" cy="35292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6076">
                <a:buFont typeface="Calibri" panose="020F0502020204030204" pitchFamily="34" charset="0"/>
                <a:buChar char="-"/>
              </a:pPr>
              <a:endParaRPr lang="en-US" sz="546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3CFD50-9175-4536-AC26-BDC657D0508E}"/>
                </a:ext>
              </a:extLst>
            </p:cNvPr>
            <p:cNvSpPr/>
            <p:nvPr/>
          </p:nvSpPr>
          <p:spPr>
            <a:xfrm>
              <a:off x="1571038" y="1310283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57322">
                <a:buFont typeface="Courier New" panose="02070309020205020404" pitchFamily="49" charset="0"/>
                <a:buChar char="○"/>
              </a:pPr>
              <a:r>
                <a:rPr lang="en-US" sz="546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769E64-B35E-4460-9193-D2A2C2C982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4952576" y="2997842"/>
            <a:ext cx="1750488" cy="1396984"/>
          </a:xfrm>
          <a:prstGeom prst="bentConnector3">
            <a:avLst>
              <a:gd name="adj1" fmla="val 10550"/>
            </a:avLst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711</Words>
  <Application>Microsoft Office PowerPoint</Application>
  <PresentationFormat>A4 Paper (210x297 mm)</PresentationFormat>
  <Paragraphs>141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69</cp:revision>
  <dcterms:created xsi:type="dcterms:W3CDTF">2023-07-07T09:45:32Z</dcterms:created>
  <dcterms:modified xsi:type="dcterms:W3CDTF">2023-07-12T11:47:56Z</dcterms:modified>
</cp:coreProperties>
</file>