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587" y="-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26-Jul-23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72029" y="2665922"/>
            <a:ext cx="1219931" cy="744532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50" y="484816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3" y="957359"/>
              <a:ext cx="2681830" cy="71801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925674" y="3676070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8" cy="4725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6" y="957359"/>
              <a:ext cx="2681832" cy="4725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752399" y="2946475"/>
            <a:ext cx="265616" cy="119357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547732" y="3676070"/>
            <a:ext cx="1412029" cy="1003016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8" y="484816"/>
              <a:ext cx="2681828" cy="4725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6"/>
              <a:ext cx="2681831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70"/>
              <a:ext cx="4191486" cy="25332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607921" y="3284529"/>
            <a:ext cx="265616" cy="51746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3547732" y="4906858"/>
            <a:ext cx="1412029" cy="818580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8" y="484816"/>
              <a:ext cx="2681828" cy="4725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60"/>
              <a:ext cx="2681831" cy="4725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0"/>
              <a:ext cx="4191486" cy="20911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3885576" y="4792972"/>
            <a:ext cx="227772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145413" y="106589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69549" y="114930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776885" y="401737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Triển khai Comparator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4113419" y="781554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Danh sách Sinh viên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176CE-A86F-4F24-A21E-E8A8A59599F0}"/>
              </a:ext>
            </a:extLst>
          </p:cNvPr>
          <p:cNvGrpSpPr/>
          <p:nvPr/>
        </p:nvGrpSpPr>
        <p:grpSpPr>
          <a:xfrm>
            <a:off x="2843611" y="1149305"/>
            <a:ext cx="3893032" cy="1866945"/>
            <a:chOff x="1571044" y="484816"/>
            <a:chExt cx="5944391" cy="30077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FAF2C4-7578-46C8-853A-FAE8380BCC9F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Student implements Comparable&lt;Student&gt;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229C0D-11D3-43F9-A09E-6A7B57AA21C0}"/>
                </a:ext>
              </a:extLst>
            </p:cNvPr>
            <p:cNvSpPr/>
            <p:nvPr/>
          </p:nvSpPr>
          <p:spPr>
            <a:xfrm>
              <a:off x="1571046" y="957356"/>
              <a:ext cx="2696227" cy="7522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name;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Integer age;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address;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6A5AB-79D3-4520-82D7-F5C4534C93D7}"/>
                </a:ext>
              </a:extLst>
            </p:cNvPr>
            <p:cNvSpPr/>
            <p:nvPr/>
          </p:nvSpPr>
          <p:spPr>
            <a:xfrm>
              <a:off x="1571044" y="1710223"/>
              <a:ext cx="5944391" cy="17823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Student(name:String,age:Integer, address:String)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geter; setter;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@override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student)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this.getName().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(student.getName());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4949F46-35FE-4B71-90D9-F59E882E4087}"/>
              </a:ext>
            </a:extLst>
          </p:cNvPr>
          <p:cNvSpPr/>
          <p:nvPr/>
        </p:nvSpPr>
        <p:spPr>
          <a:xfrm>
            <a:off x="142128" y="516147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8B44F-C77F-4AC6-8B00-B4D747017875}"/>
              </a:ext>
            </a:extLst>
          </p:cNvPr>
          <p:cNvSpPr/>
          <p:nvPr/>
        </p:nvSpPr>
        <p:spPr>
          <a:xfrm>
            <a:off x="666264" y="5244884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`Main`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796E19-590A-4338-A611-4FD80FAA5782}"/>
              </a:ext>
            </a:extLst>
          </p:cNvPr>
          <p:cNvGrpSpPr/>
          <p:nvPr/>
        </p:nvGrpSpPr>
        <p:grpSpPr>
          <a:xfrm>
            <a:off x="2742668" y="5244884"/>
            <a:ext cx="3877855" cy="2043646"/>
            <a:chOff x="1571044" y="484818"/>
            <a:chExt cx="5921217" cy="32924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4DFDA-E122-411B-8722-A2A6290A58CA}"/>
                </a:ext>
              </a:extLst>
            </p:cNvPr>
            <p:cNvSpPr/>
            <p:nvPr/>
          </p:nvSpPr>
          <p:spPr>
            <a:xfrm>
              <a:off x="1571047" y="484818"/>
              <a:ext cx="344766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Main{</a:t>
              </a:r>
            </a:p>
            <a:p>
              <a:pPr algn="ctr"/>
              <a:r>
                <a:rPr lang="en-US" sz="800" b="1"/>
                <a:t> public static void main(String[] args) {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95406A-4A6C-4607-9FF1-D7430FA63D73}"/>
                </a:ext>
              </a:extLst>
            </p:cNvPr>
            <p:cNvSpPr/>
            <p:nvPr/>
          </p:nvSpPr>
          <p:spPr>
            <a:xfrm>
              <a:off x="1571044" y="1068263"/>
              <a:ext cx="5921215" cy="19516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student1 = new Student("Kien", 30,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student2 = new Student("Nam", 26, "HN");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student3 = new Student("Anh",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student4 = new Student("Tung",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List&lt;Student&gt; studentList = new ArrayList&lt;&gt;();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studentList.add(student1);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studentList.add(student2);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studentList.add(student3);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studentList.add(student4);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8D7B0E-F085-47CD-B0E0-7B508389508A}"/>
                </a:ext>
              </a:extLst>
            </p:cNvPr>
            <p:cNvSpPr/>
            <p:nvPr/>
          </p:nvSpPr>
          <p:spPr>
            <a:xfrm>
              <a:off x="1571046" y="3009723"/>
              <a:ext cx="5921215" cy="7675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System.out.println("</a:t>
              </a:r>
              <a:r>
                <a:rPr lang="en-US" sz="800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Kết quả sắp xếp: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AgeComparator ageComparator = new AgeComparator();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Collections.sort(studentList, ageComparator);</a:t>
              </a:r>
              <a:endParaRPr lang="en-US" sz="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F1401B3-F09B-4419-8249-CF840320D277}"/>
              </a:ext>
            </a:extLst>
          </p:cNvPr>
          <p:cNvSpPr/>
          <p:nvPr/>
        </p:nvSpPr>
        <p:spPr>
          <a:xfrm>
            <a:off x="145413" y="4159992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04A21D-A32A-4EC8-8E4A-4352968D297C}"/>
              </a:ext>
            </a:extLst>
          </p:cNvPr>
          <p:cNvSpPr/>
          <p:nvPr/>
        </p:nvSpPr>
        <p:spPr>
          <a:xfrm>
            <a:off x="669549" y="4243403"/>
            <a:ext cx="2034024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class `AgeComparator`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EAFF97-A6E6-43BC-A4F5-7B04E3FA1527}"/>
              </a:ext>
            </a:extLst>
          </p:cNvPr>
          <p:cNvGrpSpPr/>
          <p:nvPr/>
        </p:nvGrpSpPr>
        <p:grpSpPr>
          <a:xfrm>
            <a:off x="2836022" y="3671248"/>
            <a:ext cx="3553057" cy="1113725"/>
            <a:chOff x="1571044" y="484816"/>
            <a:chExt cx="5425273" cy="17942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986298-4D34-4355-9D24-E21B9F16DDBB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AgeComparator implements Comparator&lt;Student&gt;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DE02D7-9E26-4C85-9027-928F3E5DAC98}"/>
                </a:ext>
              </a:extLst>
            </p:cNvPr>
            <p:cNvSpPr/>
            <p:nvPr/>
          </p:nvSpPr>
          <p:spPr>
            <a:xfrm>
              <a:off x="1571046" y="957357"/>
              <a:ext cx="2696227" cy="36401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27DE83-3F9A-4D9A-A00E-44FC40ADB520}"/>
                </a:ext>
              </a:extLst>
            </p:cNvPr>
            <p:cNvSpPr/>
            <p:nvPr/>
          </p:nvSpPr>
          <p:spPr>
            <a:xfrm>
              <a:off x="1571044" y="1321372"/>
              <a:ext cx="5425273" cy="9577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o1, Student o2)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o1.getAge() - o2.getAge();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8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520525" y="108995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044661" y="1173364"/>
            <a:ext cx="2584364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public class </a:t>
            </a:r>
            <a:r>
              <a:rPr lang="en-US" sz="969" b="1"/>
              <a:t>`ReadWirteData</a:t>
            </a:r>
            <a:r>
              <a:rPr lang="en-US" sz="969"/>
              <a:t>` {}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673221" y="199456"/>
            <a:ext cx="4000028" cy="333933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1. Quy trình đọc và ghi file CSV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176CE-A86F-4F24-A21E-E8A8A59599F0}"/>
              </a:ext>
            </a:extLst>
          </p:cNvPr>
          <p:cNvGrpSpPr/>
          <p:nvPr/>
        </p:nvGrpSpPr>
        <p:grpSpPr>
          <a:xfrm>
            <a:off x="413657" y="2170555"/>
            <a:ext cx="5971791" cy="2581446"/>
            <a:chOff x="1571041" y="484816"/>
            <a:chExt cx="5944394" cy="41588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FAF2C4-7578-46C8-853A-FAE8380BCC9F}"/>
                </a:ext>
              </a:extLst>
            </p:cNvPr>
            <p:cNvSpPr/>
            <p:nvPr/>
          </p:nvSpPr>
          <p:spPr>
            <a:xfrm>
              <a:off x="1571047" y="484816"/>
              <a:ext cx="5944388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public static void </a:t>
              </a:r>
              <a:r>
                <a:rPr lang="en-US" sz="800" b="1"/>
                <a:t>writeDataToFile</a:t>
              </a:r>
              <a:r>
                <a:rPr lang="en-US" sz="800"/>
                <a:t>(List&lt;Product&gt; productList, boolean append)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229C0D-11D3-43F9-A09E-6A7B57AA21C0}"/>
                </a:ext>
              </a:extLst>
            </p:cNvPr>
            <p:cNvSpPr/>
            <p:nvPr/>
          </p:nvSpPr>
          <p:spPr>
            <a:xfrm>
              <a:off x="1571046" y="957357"/>
              <a:ext cx="3095388" cy="3598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path=“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productList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.csv”;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6A5AB-79D3-4520-82D7-F5C4534C93D7}"/>
                </a:ext>
              </a:extLst>
            </p:cNvPr>
            <p:cNvSpPr/>
            <p:nvPr/>
          </p:nvSpPr>
          <p:spPr>
            <a:xfrm>
              <a:off x="1571041" y="1317188"/>
              <a:ext cx="5944391" cy="33265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try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File file = new File(path);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FileWriter fileWriter = new FileWriter(file,true);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BufferedWriter bufferedWriter = new BufferedWriter(fileWriter);</a:t>
              </a:r>
            </a:p>
            <a:p>
              <a:endParaRPr lang="en-US" sz="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for (Product product : productList)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String line = product.getId() + "," + product.getName() + "," + product.getPrice()+ "," + product.getCompany()+ "," + product.getNote();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bufferedWriter.write(line);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bufferedWriter.newLine();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bufferedWriter.close();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catch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(IOException e)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e.printStackTrace();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E37741-067B-4701-9E60-58BF0520989E}"/>
              </a:ext>
            </a:extLst>
          </p:cNvPr>
          <p:cNvSpPr/>
          <p:nvPr/>
        </p:nvSpPr>
        <p:spPr>
          <a:xfrm>
            <a:off x="3662363" y="661594"/>
            <a:ext cx="2010886" cy="23394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969"/>
              <a:t>Nên tạo một package để lưu giữ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B6586D-0A7A-49CD-8D78-92A602AA53DA}"/>
              </a:ext>
            </a:extLst>
          </p:cNvPr>
          <p:cNvSpPr/>
          <p:nvPr/>
        </p:nvSpPr>
        <p:spPr>
          <a:xfrm>
            <a:off x="520525" y="166633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104AB0-DCD2-4A4B-A87F-933547BEEE22}"/>
              </a:ext>
            </a:extLst>
          </p:cNvPr>
          <p:cNvSpPr/>
          <p:nvPr/>
        </p:nvSpPr>
        <p:spPr>
          <a:xfrm>
            <a:off x="1044661" y="1749744"/>
            <a:ext cx="1874752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Triển khai : `</a:t>
            </a:r>
            <a:r>
              <a:rPr lang="en-US" sz="969" b="1"/>
              <a:t>writeDataToFile</a:t>
            </a:r>
            <a:r>
              <a:rPr lang="en-US" sz="969"/>
              <a:t>`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3052C3-9FE0-44CF-AA64-11C67CA6A785}"/>
              </a:ext>
            </a:extLst>
          </p:cNvPr>
          <p:cNvGrpSpPr/>
          <p:nvPr/>
        </p:nvGrpSpPr>
        <p:grpSpPr>
          <a:xfrm>
            <a:off x="413651" y="5958545"/>
            <a:ext cx="5971791" cy="3579155"/>
            <a:chOff x="1571038" y="484816"/>
            <a:chExt cx="5944397" cy="57662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B00405-AEC5-4F57-80FA-95FD40E74BC2}"/>
                </a:ext>
              </a:extLst>
            </p:cNvPr>
            <p:cNvSpPr/>
            <p:nvPr/>
          </p:nvSpPr>
          <p:spPr>
            <a:xfrm>
              <a:off x="1571047" y="484816"/>
              <a:ext cx="5944388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public static List&lt;Product&gt; </a:t>
              </a:r>
              <a:r>
                <a:rPr lang="en-US" sz="800" b="1"/>
                <a:t>readDataFromFile </a:t>
              </a:r>
              <a:r>
                <a:rPr lang="en-US" sz="800"/>
                <a:t>()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5B9A13-7B89-426A-8C60-7ADEAC9CC725}"/>
                </a:ext>
              </a:extLst>
            </p:cNvPr>
            <p:cNvSpPr/>
            <p:nvPr/>
          </p:nvSpPr>
          <p:spPr>
            <a:xfrm>
              <a:off x="1571044" y="957357"/>
              <a:ext cx="3530199" cy="5909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path=“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productList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.csv”;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List&lt;Product&gt; productList = new ArrayList&lt;&gt;()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071B73-724E-47A5-87D7-A677446D5230}"/>
                </a:ext>
              </a:extLst>
            </p:cNvPr>
            <p:cNvSpPr/>
            <p:nvPr/>
          </p:nvSpPr>
          <p:spPr>
            <a:xfrm>
              <a:off x="1571038" y="1548317"/>
              <a:ext cx="5944391" cy="47027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try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File file = new File(path);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FileReader fileReader = new FileReader(file);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BufferedReader bufferedReader = new BufferedReader(fileReader);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String line;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((line = bufferedReader.readLine()) != null)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String[] data = line.split(",");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if (data.length == 5)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int id = Integer.parseInt(data[0]);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String name = data[1];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double price = Double.parseDouble(data[2]);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String company = data[3];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String note = data[4];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productList.add(new Product(id, name, price, company, note));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}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}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bufferedReader.close();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 catch (Exception ex)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ex.printStackTrace();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}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productList;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    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4B98A8F-F1D3-4FD6-B614-01FA7144280B}"/>
              </a:ext>
            </a:extLst>
          </p:cNvPr>
          <p:cNvSpPr/>
          <p:nvPr/>
        </p:nvSpPr>
        <p:spPr>
          <a:xfrm>
            <a:off x="520519" y="528287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D92F02-FF0F-4E13-B666-2E8B1BFCE8B8}"/>
              </a:ext>
            </a:extLst>
          </p:cNvPr>
          <p:cNvSpPr/>
          <p:nvPr/>
        </p:nvSpPr>
        <p:spPr>
          <a:xfrm>
            <a:off x="1044654" y="5366284"/>
            <a:ext cx="2048583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Triển khai : `</a:t>
            </a:r>
            <a:r>
              <a:rPr lang="en-US" sz="969" b="1"/>
              <a:t>readDataFromFile</a:t>
            </a:r>
            <a:r>
              <a:rPr lang="en-US" sz="969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654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82681" y="3352681"/>
            <a:ext cx="1219931" cy="761838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2882680" y="4365855"/>
            <a:ext cx="1219931" cy="729580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3242752" y="4115961"/>
            <a:ext cx="251337" cy="2484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2791680" y="3845580"/>
            <a:ext cx="1219931" cy="744532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2791680" y="4810074"/>
            <a:ext cx="1412029" cy="1092495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212546" y="4620975"/>
            <a:ext cx="219963" cy="15823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3621471" y="3115737"/>
            <a:ext cx="825066" cy="394445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4064138" y="3834808"/>
            <a:ext cx="483806" cy="326467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3476589" y="3837971"/>
            <a:ext cx="483805" cy="326467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2603933" y="3115737"/>
            <a:ext cx="825067" cy="394444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(I)</a:t>
              </a:r>
              <a:r>
                <a:rPr lang="en-US" sz="53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2579462" y="3840189"/>
            <a:ext cx="483806" cy="326467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2219722" y="4360886"/>
            <a:ext cx="483806" cy="326467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2783983" y="4360886"/>
            <a:ext cx="483805" cy="326467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2746241" y="3543492"/>
            <a:ext cx="80546" cy="296697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016466" y="3510181"/>
            <a:ext cx="524461" cy="296231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461625" y="4164438"/>
            <a:ext cx="284616" cy="1964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910390" y="4164879"/>
            <a:ext cx="115496" cy="196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04655" y="3547250"/>
            <a:ext cx="201386" cy="2875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3752912" y="3538578"/>
            <a:ext cx="169243" cy="2962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1411160" y="3055520"/>
            <a:ext cx="1219931" cy="913709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53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296870" y="4395161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1627405" y="4001440"/>
            <a:ext cx="425932" cy="36151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2537258" y="4395161"/>
            <a:ext cx="1249028" cy="1098576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2292091" y="3698265"/>
            <a:ext cx="425932" cy="967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2931693" y="5744015"/>
            <a:ext cx="1165206" cy="967447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378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3147458" y="5508051"/>
            <a:ext cx="250278" cy="2216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4156704" y="4182195"/>
            <a:ext cx="723026" cy="349944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23" b="1">
                  <a:solidFill>
                    <a:srgbClr val="202122"/>
                  </a:solidFill>
                  <a:latin typeface="Arial" panose="020B0604020202020204" pitchFamily="34" charset="0"/>
                </a:rPr>
                <a:t>Ⓘ</a:t>
              </a:r>
              <a:r>
                <a:rPr lang="en-US" sz="53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3428707" y="4654506"/>
            <a:ext cx="1211876" cy="967143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187258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3031044" y="4127702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418950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412117" y="4015113"/>
            <a:ext cx="913456" cy="9134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>
              <a:solidFill>
                <a:schemeClr val="tx1"/>
              </a:solidFill>
            </a:endParaRPr>
          </a:p>
          <a:p>
            <a:pPr algn="ctr"/>
            <a:r>
              <a:rPr lang="en-US" sz="1246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5548713" y="4928569"/>
            <a:ext cx="896461" cy="60062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325573" y="4471842"/>
            <a:ext cx="547011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684780" y="4471842"/>
            <a:ext cx="346263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843241" y="4471842"/>
            <a:ext cx="346264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001701" y="4676562"/>
            <a:ext cx="547012" cy="5523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5042024" y="4574279"/>
            <a:ext cx="508497" cy="1401340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3724297" y="4715186"/>
            <a:ext cx="732518" cy="305519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755553" y="4339111"/>
            <a:ext cx="204720" cy="1158460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1579589" y="4978823"/>
            <a:ext cx="577492" cy="62624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111371" y="559819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868846" y="4928569"/>
            <a:ext cx="242526" cy="101376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2367410" y="5580691"/>
            <a:ext cx="2071917" cy="30266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5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1555213" y="3045843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4845425" y="5389136"/>
            <a:ext cx="615237" cy="579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586883" y="525664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119516" y="5340055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B4</a:t>
            </a:r>
            <a:r>
              <a:rPr lang="en-US" sz="969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586883" y="585606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119516" y="5939470"/>
            <a:ext cx="431023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B5</a:t>
            </a:r>
            <a:r>
              <a:rPr lang="en-US" sz="969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586883" y="6455474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119516" y="6538884"/>
            <a:ext cx="2088202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B6</a:t>
            </a:r>
            <a:r>
              <a:rPr lang="en-US" sz="969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595380" y="345840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119516" y="3541812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597149" y="405781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121285" y="4141226"/>
            <a:ext cx="350972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595380" y="465723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119516" y="4740641"/>
            <a:ext cx="413285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555213" y="2784719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3891747" y="3164536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6263" y="5036019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618896" y="5119430"/>
            <a:ext cx="222070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4</a:t>
            </a:r>
            <a:r>
              <a:rPr lang="en-US" sz="969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77766" y="635074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610399" y="6299588"/>
            <a:ext cx="2355865" cy="54892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5</a:t>
            </a:r>
            <a:r>
              <a:rPr lang="en-US" sz="969"/>
              <a:t>. Tạo một class `CustomerServiceImpl`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77766" y="701868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610399" y="7102097"/>
            <a:ext cx="235586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6</a:t>
            </a:r>
            <a:r>
              <a:rPr lang="en-US" sz="969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6263" y="56387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10399" y="647282"/>
            <a:ext cx="166758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1</a:t>
            </a:r>
            <a:r>
              <a:rPr lang="en-US" sz="969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8032" y="1355198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612168" y="1438608"/>
            <a:ext cx="244756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2</a:t>
            </a:r>
            <a:r>
              <a:rPr lang="en-US" sz="969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6263" y="3246727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610399" y="3059775"/>
            <a:ext cx="2229204" cy="5501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3</a:t>
            </a:r>
            <a:r>
              <a:rPr lang="en-US" sz="969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468127" y="82101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321543" y="142529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khách hàng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0900F8-D2C7-4C76-9F5C-C340AA81DD25}"/>
              </a:ext>
            </a:extLst>
          </p:cNvPr>
          <p:cNvSpPr/>
          <p:nvPr/>
        </p:nvSpPr>
        <p:spPr>
          <a:xfrm>
            <a:off x="3682511" y="713753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2.1.</a:t>
            </a:r>
            <a:r>
              <a:rPr lang="en-US" sz="900"/>
              <a:t> List&lt;Customer&gt; displayAll()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CBCDF1-B32A-4C74-BE2C-48189AB306B5}"/>
              </a:ext>
            </a:extLst>
          </p:cNvPr>
          <p:cNvSpPr/>
          <p:nvPr/>
        </p:nvSpPr>
        <p:spPr>
          <a:xfrm>
            <a:off x="3682511" y="1017850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2.2.</a:t>
            </a:r>
            <a:r>
              <a:rPr lang="en-US" sz="900"/>
              <a:t> void addCustommer(Customer e)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CD6BAB-434E-481E-BA19-31C0E5861B93}"/>
              </a:ext>
            </a:extLst>
          </p:cNvPr>
          <p:cNvSpPr/>
          <p:nvPr/>
        </p:nvSpPr>
        <p:spPr>
          <a:xfrm>
            <a:off x="3682511" y="1321947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2.3.</a:t>
            </a:r>
            <a:r>
              <a:rPr lang="en-US" sz="900"/>
              <a:t> void removeCustomer(int id)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7CEC83-8191-4272-B266-C0CA260FA9F3}"/>
              </a:ext>
            </a:extLst>
          </p:cNvPr>
          <p:cNvSpPr/>
          <p:nvPr/>
        </p:nvSpPr>
        <p:spPr>
          <a:xfrm>
            <a:off x="3682511" y="1626044"/>
            <a:ext cx="3122149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2.4.</a:t>
            </a:r>
            <a:r>
              <a:rPr lang="en-US" sz="900"/>
              <a:t> List&lt;Customer&gt; searchName(String searchName)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2B7C44-3554-4E4D-B408-9CD24AA6231A}"/>
              </a:ext>
            </a:extLst>
          </p:cNvPr>
          <p:cNvSpPr/>
          <p:nvPr/>
        </p:nvSpPr>
        <p:spPr>
          <a:xfrm>
            <a:off x="3250235" y="2127700"/>
            <a:ext cx="3554425" cy="21824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3.1</a:t>
            </a:r>
            <a:r>
              <a:rPr lang="en-US" sz="900"/>
              <a:t>. private static List&lt;Customer&gt; customerList = new ArrayList&lt;&gt;(10);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42AFF-0351-435C-9F80-9B11C67C851B}"/>
              </a:ext>
            </a:extLst>
          </p:cNvPr>
          <p:cNvSpPr/>
          <p:nvPr/>
        </p:nvSpPr>
        <p:spPr>
          <a:xfrm>
            <a:off x="3250235" y="2460699"/>
            <a:ext cx="3554425" cy="61628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static {</a:t>
            </a:r>
          </a:p>
          <a:p>
            <a:r>
              <a:rPr lang="en-US" sz="900"/>
              <a:t>        customerList.add(0, new Customer(1, "Viên 1", 31, "VIP"));</a:t>
            </a:r>
          </a:p>
          <a:p>
            <a:r>
              <a:rPr lang="en-US" sz="900"/>
              <a:t>      ….</a:t>
            </a:r>
          </a:p>
          <a:p>
            <a:r>
              <a:rPr lang="en-US" sz="900"/>
              <a:t>   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2C42F-224B-4C0C-9F35-1047735EA0A5}"/>
              </a:ext>
            </a:extLst>
          </p:cNvPr>
          <p:cNvSpPr/>
          <p:nvPr/>
        </p:nvSpPr>
        <p:spPr>
          <a:xfrm>
            <a:off x="3250235" y="3180138"/>
            <a:ext cx="2499444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3.2. </a:t>
            </a:r>
            <a:r>
              <a:rPr lang="en-US" sz="900"/>
              <a:t>@Override</a:t>
            </a:r>
          </a:p>
          <a:p>
            <a:r>
              <a:rPr lang="en-US" sz="900"/>
              <a:t>    public List&lt;Customer&gt; displayAll() 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BD96D-2D8A-4D06-A4D2-033BBB6B0191}"/>
              </a:ext>
            </a:extLst>
          </p:cNvPr>
          <p:cNvSpPr/>
          <p:nvPr/>
        </p:nvSpPr>
        <p:spPr>
          <a:xfrm>
            <a:off x="3250235" y="3640259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43AEF0-528F-42FA-834E-F2EC19D92C15}"/>
              </a:ext>
            </a:extLst>
          </p:cNvPr>
          <p:cNvSpPr/>
          <p:nvPr/>
        </p:nvSpPr>
        <p:spPr>
          <a:xfrm>
            <a:off x="3250235" y="4594763"/>
            <a:ext cx="34791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3.5.</a:t>
            </a:r>
            <a:r>
              <a:rPr lang="en-US" sz="900"/>
              <a:t> @Override</a:t>
            </a:r>
          </a:p>
          <a:p>
            <a:r>
              <a:rPr lang="en-US" sz="900"/>
              <a:t>    public List&lt;Customer&gt; searchName(String searchName)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D2C48E-B803-4907-AFEF-D9A604A02C97}"/>
              </a:ext>
            </a:extLst>
          </p:cNvPr>
          <p:cNvSpPr/>
          <p:nvPr/>
        </p:nvSpPr>
        <p:spPr>
          <a:xfrm>
            <a:off x="3250235" y="5194342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4.1.</a:t>
            </a:r>
            <a:r>
              <a:rPr lang="en-US" sz="900"/>
              <a:t> void displayAll()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47D388-38B5-498B-BD00-2220F16134AA}"/>
              </a:ext>
            </a:extLst>
          </p:cNvPr>
          <p:cNvSpPr/>
          <p:nvPr/>
        </p:nvSpPr>
        <p:spPr>
          <a:xfrm>
            <a:off x="3250235" y="5498439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4.2.</a:t>
            </a:r>
            <a:r>
              <a:rPr lang="en-US" sz="900"/>
              <a:t> void addCustommer(Customer e)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880F28-F68A-4970-90D2-0A275E3EB3BD}"/>
              </a:ext>
            </a:extLst>
          </p:cNvPr>
          <p:cNvSpPr/>
          <p:nvPr/>
        </p:nvSpPr>
        <p:spPr>
          <a:xfrm>
            <a:off x="3250235" y="5802536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4.3.</a:t>
            </a:r>
            <a:r>
              <a:rPr lang="en-US" sz="900"/>
              <a:t> void removeCustomer(int id) 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3CA6A8-5FF4-45C1-B923-7DB24AD61398}"/>
              </a:ext>
            </a:extLst>
          </p:cNvPr>
          <p:cNvSpPr/>
          <p:nvPr/>
        </p:nvSpPr>
        <p:spPr>
          <a:xfrm>
            <a:off x="3250235" y="6106633"/>
            <a:ext cx="3252466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4.4.</a:t>
            </a:r>
            <a:r>
              <a:rPr lang="en-US" sz="900"/>
              <a:t> void searchName(String searchName)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20C9AE-9482-47ED-B9AE-166C7861C179}"/>
              </a:ext>
            </a:extLst>
          </p:cNvPr>
          <p:cNvSpPr/>
          <p:nvPr/>
        </p:nvSpPr>
        <p:spPr>
          <a:xfrm>
            <a:off x="3250235" y="4122437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removeCustommer(Customer 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BF85EB-DF46-4674-B6B2-A5715BD78CCF}"/>
              </a:ext>
            </a:extLst>
          </p:cNvPr>
          <p:cNvSpPr/>
          <p:nvPr/>
        </p:nvSpPr>
        <p:spPr>
          <a:xfrm>
            <a:off x="3250235" y="6488559"/>
            <a:ext cx="3479178" cy="3117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5.1.</a:t>
            </a:r>
            <a:r>
              <a:rPr lang="en-US" sz="900"/>
              <a:t> private ICustomerRepository customerRepository = new CustomerRepositoryImpl();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AA4190-9BA1-498D-87CB-3770266711D9}"/>
              </a:ext>
            </a:extLst>
          </p:cNvPr>
          <p:cNvSpPr/>
          <p:nvPr/>
        </p:nvSpPr>
        <p:spPr>
          <a:xfrm>
            <a:off x="3250235" y="6895655"/>
            <a:ext cx="3473598" cy="68430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5.2.</a:t>
            </a:r>
            <a:r>
              <a:rPr lang="en-US" sz="900"/>
              <a:t> @Override</a:t>
            </a:r>
          </a:p>
          <a:p>
            <a:r>
              <a:rPr lang="en-US" sz="900"/>
              <a:t>public void displayCustomers() { List&lt;Customer&gt; customerList = customerRepository.getAllCustomer(); for (Customer customer: customerList) { System.out.println(customer); }}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476BD63-2832-4BFA-B736-5105B25D5B09}"/>
              </a:ext>
            </a:extLst>
          </p:cNvPr>
          <p:cNvSpPr/>
          <p:nvPr/>
        </p:nvSpPr>
        <p:spPr>
          <a:xfrm>
            <a:off x="3250235" y="7653966"/>
            <a:ext cx="3529999" cy="115537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5.3.</a:t>
            </a:r>
            <a:r>
              <a:rPr lang="en-US" sz="900"/>
              <a:t> @Override</a:t>
            </a:r>
          </a:p>
          <a:p>
            <a:r>
              <a:rPr lang="en-US" sz="900"/>
              <a:t>public void addCustomer() { Scanner scanner = new Scanner(System.in);</a:t>
            </a:r>
          </a:p>
          <a:p>
            <a:r>
              <a:rPr lang="en-US" sz="900"/>
              <a:t>System.out.print("Input Id: "); int id = Integer.parseInt(scanner.nextLine());</a:t>
            </a:r>
          </a:p>
          <a:p>
            <a:r>
              <a:rPr lang="en-US" sz="900"/>
              <a:t>...</a:t>
            </a:r>
          </a:p>
          <a:p>
            <a:r>
              <a:rPr lang="en-US" sz="900"/>
              <a:t>Customer customer = new Customer(id,name,age,customerType);</a:t>
            </a:r>
          </a:p>
          <a:p>
            <a:r>
              <a:rPr lang="en-US" sz="900"/>
              <a:t>customerRepository.add(customer); }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FEF393-3154-4015-8DC4-E29C5BD4251A}"/>
              </a:ext>
            </a:extLst>
          </p:cNvPr>
          <p:cNvSpPr/>
          <p:nvPr/>
        </p:nvSpPr>
        <p:spPr>
          <a:xfrm>
            <a:off x="3244655" y="8933360"/>
            <a:ext cx="2636215" cy="38555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removeCustomer(int id) {   ….  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0C0458-30B6-49E0-A05D-256CFD5C5BF0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3059735" y="820292"/>
            <a:ext cx="622776" cy="7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D236F1-33DF-4EDD-9D1B-D7F876E6251E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3059735" y="1124389"/>
            <a:ext cx="622776" cy="45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C2CC4-5540-4190-ACD0-CB3F9F543739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3059735" y="1578507"/>
            <a:ext cx="622776" cy="15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DB18F6-2359-495F-A1CC-A191CDBE463F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3059735" y="1428486"/>
            <a:ext cx="622776" cy="15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A3E6C7-AEC9-41FC-92FC-1869EBDFD610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 flipV="1">
            <a:off x="2839603" y="2768841"/>
            <a:ext cx="410632" cy="5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2A1021-9C5D-4F2B-A2E9-DD5914F7605C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2839603" y="3334855"/>
            <a:ext cx="410632" cy="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6402D-FBC0-4760-9E2D-9FB6D5CDCB4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2839603" y="3334855"/>
            <a:ext cx="410632" cy="9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37C746-DE83-42E2-9302-2AE47F22C37F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839603" y="3334855"/>
            <a:ext cx="410632" cy="4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8C48DF-1669-47DD-8CE8-323AC5E49EF3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2839603" y="3334855"/>
            <a:ext cx="410632" cy="14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D53A2-6ADC-4379-BBB3-94544810046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2839603" y="5259329"/>
            <a:ext cx="410632" cy="4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A8AA5B-7FA8-4AD5-8878-2A6D0BE8F4F5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2839603" y="5259329"/>
            <a:ext cx="410632" cy="34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6353C0-3F2F-4012-8182-D3347DAC2701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2839603" y="5259329"/>
            <a:ext cx="410632" cy="95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7256FA-7CDF-4DE1-833F-BB51BA2AEE20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>
            <a:off x="2839603" y="5259329"/>
            <a:ext cx="410632" cy="6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4192D-4A61-437E-A7EE-251A79C93751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>
            <a:off x="2966264" y="6574052"/>
            <a:ext cx="283971" cy="7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0F8835-6880-460E-952B-0AE7958724DA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2966264" y="6574052"/>
            <a:ext cx="283971" cy="6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9D8BBD-8A77-4BC9-9AEF-E2B957BF6D7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966264" y="6574052"/>
            <a:ext cx="283971" cy="16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0CB878-5636-4BF4-8D27-5E05DE7E293D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2966264" y="6574052"/>
            <a:ext cx="278391" cy="25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EC071-32DB-4D56-83E6-1277E3F1FDA7}"/>
              </a:ext>
            </a:extLst>
          </p:cNvPr>
          <p:cNvSpPr/>
          <p:nvPr/>
        </p:nvSpPr>
        <p:spPr>
          <a:xfrm>
            <a:off x="3244655" y="9441704"/>
            <a:ext cx="3397445" cy="334473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5.5.</a:t>
            </a:r>
            <a:r>
              <a:rPr lang="en-US" sz="900"/>
              <a:t> @Override</a:t>
            </a:r>
          </a:p>
          <a:p>
            <a:r>
              <a:rPr lang="en-US" sz="900"/>
              <a:t>    public List&lt;Customer&gt; searchName(String searchName) { …  }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BF1EA6-4B71-4419-8012-E0C8F92CBB7D}"/>
              </a:ext>
            </a:extLst>
          </p:cNvPr>
          <p:cNvCxnSpPr>
            <a:cxnSpLocks/>
            <a:stCxn id="28" idx="3"/>
            <a:endCxn id="106" idx="1"/>
          </p:cNvCxnSpPr>
          <p:nvPr/>
        </p:nvCxnSpPr>
        <p:spPr>
          <a:xfrm>
            <a:off x="2966264" y="6574052"/>
            <a:ext cx="278391" cy="303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1508AE-F706-4F4F-BA3B-2EEA0CB9235C}"/>
              </a:ext>
            </a:extLst>
          </p:cNvPr>
          <p:cNvSpPr/>
          <p:nvPr/>
        </p:nvSpPr>
        <p:spPr>
          <a:xfrm>
            <a:off x="134166" y="7578679"/>
            <a:ext cx="2757623" cy="1480569"/>
          </a:xfrm>
          <a:prstGeom prst="roundRect">
            <a:avLst>
              <a:gd name="adj" fmla="val 6024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public static void showMenu(){</a:t>
            </a:r>
          </a:p>
          <a:p>
            <a:r>
              <a:rPr lang="en-US" sz="900"/>
              <a:t>ICustomerService customerService = new CustomerServiceImpl();</a:t>
            </a:r>
          </a:p>
          <a:p>
            <a:r>
              <a:rPr lang="en-US" sz="900"/>
              <a:t>Scanner scanner = new Scanner(System.in);</a:t>
            </a:r>
          </a:p>
          <a:p>
            <a:r>
              <a:rPr lang="en-US" sz="900"/>
              <a:t>int select = 0;</a:t>
            </a:r>
          </a:p>
          <a:p>
            <a:r>
              <a:rPr lang="en-US" sz="900"/>
              <a:t>do {</a:t>
            </a:r>
          </a:p>
          <a:p>
            <a:r>
              <a:rPr lang="en-US" sz="900"/>
              <a:t>System.out.println("----- Customer Manager ------");</a:t>
            </a:r>
          </a:p>
          <a:p>
            <a:r>
              <a:rPr lang="en-US" sz="900"/>
              <a:t>  ...</a:t>
            </a:r>
          </a:p>
          <a:p>
            <a:r>
              <a:rPr lang="en-US" sz="900"/>
              <a:t>switch (select) {case 1,2, …case 7: System.exit(0); }</a:t>
            </a:r>
          </a:p>
          <a:p>
            <a:r>
              <a:rPr lang="en-US" sz="900"/>
              <a:t>} while (true);}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288C48-4929-42ED-8963-C7DDF8F270F3}"/>
              </a:ext>
            </a:extLst>
          </p:cNvPr>
          <p:cNvCxnSpPr>
            <a:cxnSpLocks/>
            <a:stCxn id="30" idx="2"/>
            <a:endCxn id="115" idx="0"/>
          </p:cNvCxnSpPr>
          <p:nvPr/>
        </p:nvCxnSpPr>
        <p:spPr>
          <a:xfrm flipH="1">
            <a:off x="1512978" y="7381895"/>
            <a:ext cx="275354" cy="19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6B0A0C8-FA0D-4A45-9AE6-6B6A9A5FDF1C}"/>
              </a:ext>
            </a:extLst>
          </p:cNvPr>
          <p:cNvSpPr/>
          <p:nvPr/>
        </p:nvSpPr>
        <p:spPr>
          <a:xfrm>
            <a:off x="92630" y="909210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V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13247DC-9BCE-4DF7-9CFA-9F26A3F79169}"/>
              </a:ext>
            </a:extLst>
          </p:cNvPr>
          <p:cNvSpPr/>
          <p:nvPr/>
        </p:nvSpPr>
        <p:spPr>
          <a:xfrm>
            <a:off x="625263" y="9175516"/>
            <a:ext cx="2355865" cy="546802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7</a:t>
            </a:r>
            <a:r>
              <a:rPr lang="en-US" sz="969"/>
              <a:t>. Tạo một class `View` </a:t>
            </a:r>
          </a:p>
          <a:p>
            <a:r>
              <a:rPr lang="en-US" sz="969"/>
              <a:t>public static void main(String[] args) {</a:t>
            </a:r>
          </a:p>
          <a:p>
            <a:r>
              <a:rPr lang="en-US" sz="969"/>
              <a:t>CustomerController.showMenu(); }</a:t>
            </a:r>
          </a:p>
        </p:txBody>
      </p: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189803" y="106589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713939" y="114930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776885" y="401737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1. Triển khai Comparable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4113419" y="781554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Danh sách Sinh viên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5176CE-A86F-4F24-A21E-E8A8A59599F0}"/>
              </a:ext>
            </a:extLst>
          </p:cNvPr>
          <p:cNvGrpSpPr/>
          <p:nvPr/>
        </p:nvGrpSpPr>
        <p:grpSpPr>
          <a:xfrm>
            <a:off x="2790343" y="1149305"/>
            <a:ext cx="3893032" cy="1866945"/>
            <a:chOff x="1571044" y="484816"/>
            <a:chExt cx="5944391" cy="30077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FAF2C4-7578-46C8-853A-FAE8380BCC9F}"/>
                </a:ext>
              </a:extLst>
            </p:cNvPr>
            <p:cNvSpPr/>
            <p:nvPr/>
          </p:nvSpPr>
          <p:spPr>
            <a:xfrm>
              <a:off x="1571047" y="484816"/>
              <a:ext cx="4875783" cy="47254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Student implements Comparable&lt;Student&gt;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229C0D-11D3-43F9-A09E-6A7B57AA21C0}"/>
                </a:ext>
              </a:extLst>
            </p:cNvPr>
            <p:cNvSpPr/>
            <p:nvPr/>
          </p:nvSpPr>
          <p:spPr>
            <a:xfrm>
              <a:off x="1571046" y="957356"/>
              <a:ext cx="2696227" cy="7522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name;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Integer age;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private String address;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26A5AB-79D3-4520-82D7-F5C4534C93D7}"/>
                </a:ext>
              </a:extLst>
            </p:cNvPr>
            <p:cNvSpPr/>
            <p:nvPr/>
          </p:nvSpPr>
          <p:spPr>
            <a:xfrm>
              <a:off x="1571044" y="1710223"/>
              <a:ext cx="5944391" cy="17823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Student(name:String,age:Integer, address:String)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geter; setter;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@override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public int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 student) {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this.getName().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compareTo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(student.getName());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4949F46-35FE-4B71-90D9-F59E882E4087}"/>
              </a:ext>
            </a:extLst>
          </p:cNvPr>
          <p:cNvSpPr/>
          <p:nvPr/>
        </p:nvSpPr>
        <p:spPr>
          <a:xfrm>
            <a:off x="189803" y="330236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F8B44F-C77F-4AC6-8B00-B4D747017875}"/>
              </a:ext>
            </a:extLst>
          </p:cNvPr>
          <p:cNvSpPr/>
          <p:nvPr/>
        </p:nvSpPr>
        <p:spPr>
          <a:xfrm>
            <a:off x="713939" y="3385776"/>
            <a:ext cx="1683000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class `Main`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796E19-590A-4338-A611-4FD80FAA5782}"/>
              </a:ext>
            </a:extLst>
          </p:cNvPr>
          <p:cNvGrpSpPr/>
          <p:nvPr/>
        </p:nvGrpSpPr>
        <p:grpSpPr>
          <a:xfrm>
            <a:off x="2790343" y="3385776"/>
            <a:ext cx="3877855" cy="1930430"/>
            <a:chOff x="1571044" y="484818"/>
            <a:chExt cx="5921217" cy="31100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4DFDA-E122-411B-8722-A2A6290A58CA}"/>
                </a:ext>
              </a:extLst>
            </p:cNvPr>
            <p:cNvSpPr/>
            <p:nvPr/>
          </p:nvSpPr>
          <p:spPr>
            <a:xfrm>
              <a:off x="1571047" y="484818"/>
              <a:ext cx="344766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public class Main{</a:t>
              </a:r>
            </a:p>
            <a:p>
              <a:pPr algn="ctr"/>
              <a:r>
                <a:rPr lang="en-US" sz="800" b="1"/>
                <a:t> public static void main(String[] args) {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95406A-4A6C-4607-9FF1-D7430FA63D73}"/>
                </a:ext>
              </a:extLst>
            </p:cNvPr>
            <p:cNvSpPr/>
            <p:nvPr/>
          </p:nvSpPr>
          <p:spPr>
            <a:xfrm>
              <a:off x="1571044" y="1068263"/>
              <a:ext cx="5921215" cy="19516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student1 = new Student("Kien", 30,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student2 = new Student("Nam", 26, "HN");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student3 = new Student("Anh",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 student4 = new Student("Tung", 38, "HT");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List&lt;Student&gt; studentList = new ArrayList&lt;&gt;();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studentList.add(student1);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studentList.add(student2);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studentList.add(student3);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studentList.add(student4);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8D7B0E-F085-47CD-B0E0-7B508389508A}"/>
                </a:ext>
              </a:extLst>
            </p:cNvPr>
            <p:cNvSpPr/>
            <p:nvPr/>
          </p:nvSpPr>
          <p:spPr>
            <a:xfrm>
              <a:off x="1571046" y="3009725"/>
              <a:ext cx="5921215" cy="5851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System.out.println("</a:t>
              </a:r>
              <a:r>
                <a:rPr lang="en-US" sz="800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Kết quả sắp xếp:</a:t>
              </a:r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");</a:t>
              </a:r>
            </a:p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Collections.sort(studentList); Sắp xếp sử dụng </a:t>
              </a:r>
              <a:r>
                <a:rPr lang="en-US" sz="80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Comparable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8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1609</TotalTime>
  <Words>2118</Words>
  <Application>Microsoft Office PowerPoint</Application>
  <PresentationFormat>A4 Paper (210x297 mm)</PresentationFormat>
  <Paragraphs>347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203</cp:revision>
  <dcterms:created xsi:type="dcterms:W3CDTF">2023-07-07T09:45:32Z</dcterms:created>
  <dcterms:modified xsi:type="dcterms:W3CDTF">2023-07-26T11:03:14Z</dcterms:modified>
</cp:coreProperties>
</file>