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507" y="-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0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0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3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2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B6B7-848F-4A9B-8BD5-23855C3D30D0}" type="datetimeFigureOut">
              <a:rPr lang="en-US" smtClean="0"/>
              <a:t>11-Jul-23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55533-B269-4807-8BE6-280E30585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266922" y="181196"/>
            <a:ext cx="2545289" cy="1553406"/>
            <a:chOff x="1571043" y="484816"/>
            <a:chExt cx="4524957" cy="27616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Shape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084269-1E3B-4E41-BD24-5D1E0A9444FE}"/>
              </a:ext>
            </a:extLst>
          </p:cNvPr>
          <p:cNvGrpSpPr/>
          <p:nvPr/>
        </p:nvGrpSpPr>
        <p:grpSpPr>
          <a:xfrm>
            <a:off x="292432" y="2288787"/>
            <a:ext cx="2357712" cy="1670439"/>
            <a:chOff x="1566476" y="484816"/>
            <a:chExt cx="4191486" cy="29696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E8A500-D506-4073-9038-DF70BED3962B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B598EA-1C84-461F-8EE0-F8B686750092}"/>
                </a:ext>
              </a:extLst>
            </p:cNvPr>
            <p:cNvSpPr/>
            <p:nvPr/>
          </p:nvSpPr>
          <p:spPr>
            <a:xfrm>
              <a:off x="1571045" y="957358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 = 1.0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CE27D1-3015-42F7-8F43-B3D2C84C7080}"/>
                </a:ext>
              </a:extLst>
            </p:cNvPr>
            <p:cNvSpPr/>
            <p:nvPr/>
          </p:nvSpPr>
          <p:spPr>
            <a:xfrm>
              <a:off x="1566476" y="1429903"/>
              <a:ext cx="4191486" cy="202458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Circle(radius: double, 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3128354-B6D7-4F4B-B009-4CC345B93F9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2017326" y="766546"/>
            <a:ext cx="554185" cy="2490298"/>
          </a:xfrm>
          <a:prstGeom prst="bentConnector3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34FF3-DD41-478B-B626-30A62728ABB4}"/>
              </a:ext>
            </a:extLst>
          </p:cNvPr>
          <p:cNvGrpSpPr/>
          <p:nvPr/>
        </p:nvGrpSpPr>
        <p:grpSpPr>
          <a:xfrm>
            <a:off x="3676726" y="2288787"/>
            <a:ext cx="2946084" cy="2092713"/>
            <a:chOff x="1571045" y="484816"/>
            <a:chExt cx="4191486" cy="37203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6D9EDE-69F4-43F9-AEE1-6D2DADD2A270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Rectangle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E4583D-B274-4F63-8291-7DE67CE2DDAF}"/>
                </a:ext>
              </a:extLst>
            </p:cNvPr>
            <p:cNvSpPr/>
            <p:nvPr/>
          </p:nvSpPr>
          <p:spPr>
            <a:xfrm>
              <a:off x="1571045" y="957358"/>
              <a:ext cx="2681830" cy="71461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width: double = 1.0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 = 1.0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8417DD-5744-4E32-8014-7ADC0343030A}"/>
                </a:ext>
              </a:extLst>
            </p:cNvPr>
            <p:cNvSpPr/>
            <p:nvPr/>
          </p:nvSpPr>
          <p:spPr>
            <a:xfrm>
              <a:off x="1571045" y="1671969"/>
              <a:ext cx="4191486" cy="253322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Rectangle(width: double, height: double, 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setWidth(width: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9D04A0A-C2A9-4A3D-8C82-E23ACFE9DA48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802303" y="1471867"/>
            <a:ext cx="554185" cy="107965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3AE6C0-1E83-4A42-B681-5FCBFD080233}"/>
              </a:ext>
            </a:extLst>
          </p:cNvPr>
          <p:cNvGrpSpPr/>
          <p:nvPr/>
        </p:nvGrpSpPr>
        <p:grpSpPr>
          <a:xfrm>
            <a:off x="3676726" y="4856728"/>
            <a:ext cx="2946084" cy="1707902"/>
            <a:chOff x="1571045" y="484816"/>
            <a:chExt cx="4191486" cy="30362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73643B-C00C-4AE6-BF65-D996CA090DFC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Square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6F2100-900A-4C3C-B342-539B1692E7C1}"/>
                </a:ext>
              </a:extLst>
            </p:cNvPr>
            <p:cNvSpPr/>
            <p:nvPr/>
          </p:nvSpPr>
          <p:spPr>
            <a:xfrm>
              <a:off x="1571045" y="957359"/>
              <a:ext cx="2681830" cy="47254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(no additional attributed)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BFF3AE5-B4F6-4C94-9C70-E98FB3E13D88}"/>
                </a:ext>
              </a:extLst>
            </p:cNvPr>
            <p:cNvSpPr/>
            <p:nvPr/>
          </p:nvSpPr>
          <p:spPr>
            <a:xfrm>
              <a:off x="1571045" y="1429901"/>
              <a:ext cx="4191486" cy="20911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Square(side: double, 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setSide(side: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setWidth(side: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setHeight(side 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A83197D-6A96-4F16-9093-91BC667F640D}"/>
              </a:ext>
            </a:extLst>
          </p:cNvPr>
          <p:cNvCxnSpPr>
            <a:cxnSpLocks/>
            <a:stCxn id="22" idx="0"/>
          </p:cNvCxnSpPr>
          <p:nvPr/>
        </p:nvCxnSpPr>
        <p:spPr>
          <a:xfrm rot="5400000" flipH="1" flipV="1">
            <a:off x="4381608" y="4619114"/>
            <a:ext cx="475228" cy="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2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160711-7741-4402-A5C9-AEF12F7B3982}"/>
              </a:ext>
            </a:extLst>
          </p:cNvPr>
          <p:cNvGrpSpPr/>
          <p:nvPr/>
        </p:nvGrpSpPr>
        <p:grpSpPr>
          <a:xfrm>
            <a:off x="2289148" y="1614062"/>
            <a:ext cx="2545289" cy="1589513"/>
            <a:chOff x="1571045" y="484816"/>
            <a:chExt cx="4524957" cy="32660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95115E-0740-444B-BA0A-02737C605543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Circle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3B9C6-7D8D-4705-9249-D9E2DBE48A03}"/>
                </a:ext>
              </a:extLst>
            </p:cNvPr>
            <p:cNvSpPr/>
            <p:nvPr/>
          </p:nvSpPr>
          <p:spPr>
            <a:xfrm>
              <a:off x="1571045" y="957355"/>
              <a:ext cx="2681830" cy="65369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radius: double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8AA2F9-FE60-4B7B-9DE1-43938975AA76}"/>
                </a:ext>
              </a:extLst>
            </p:cNvPr>
            <p:cNvSpPr/>
            <p:nvPr/>
          </p:nvSpPr>
          <p:spPr>
            <a:xfrm>
              <a:off x="1571045" y="1611054"/>
              <a:ext cx="4524957" cy="213982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Cirle(radius: double, color: String)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getRadius():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setRadius(radius: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3BD784-16BF-40C9-8CB9-A3CA318ED0E5}"/>
              </a:ext>
            </a:extLst>
          </p:cNvPr>
          <p:cNvGrpSpPr/>
          <p:nvPr/>
        </p:nvGrpSpPr>
        <p:grpSpPr>
          <a:xfrm>
            <a:off x="2289147" y="3727970"/>
            <a:ext cx="2545289" cy="1522210"/>
            <a:chOff x="1571045" y="484816"/>
            <a:chExt cx="4524957" cy="312777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39C9D3-2F27-4594-9B6C-E60B1E166091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Cylinder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703116E-3AD9-4E38-9223-D163FE5E57F9}"/>
                </a:ext>
              </a:extLst>
            </p:cNvPr>
            <p:cNvSpPr/>
            <p:nvPr/>
          </p:nvSpPr>
          <p:spPr>
            <a:xfrm>
              <a:off x="1571045" y="957355"/>
              <a:ext cx="2681830" cy="41624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height: double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39012E-7D36-422D-B5BD-FE76984F8115}"/>
                </a:ext>
              </a:extLst>
            </p:cNvPr>
            <p:cNvSpPr/>
            <p:nvPr/>
          </p:nvSpPr>
          <p:spPr>
            <a:xfrm>
              <a:off x="1571045" y="1373602"/>
              <a:ext cx="4524957" cy="223898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Cylinder(height: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Cylinder(radius: double, color: String, height: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setHeight(height: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getVolume():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B6602A6-2DC1-4CDE-9182-6F29B0F81B4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5400000" flipH="1" flipV="1">
            <a:off x="3040406" y="3206584"/>
            <a:ext cx="524395" cy="51837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8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879DE1E-BE89-42A1-9F50-FB5BDD019B12}"/>
              </a:ext>
            </a:extLst>
          </p:cNvPr>
          <p:cNvGrpSpPr/>
          <p:nvPr/>
        </p:nvGrpSpPr>
        <p:grpSpPr>
          <a:xfrm>
            <a:off x="2099282" y="2642456"/>
            <a:ext cx="2545289" cy="1553406"/>
            <a:chOff x="1571043" y="484816"/>
            <a:chExt cx="4524957" cy="27616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D66C25-697A-4798-B0B0-7D7062ADBE57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Shape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F1B31C-0002-4DDC-9096-B41164663AC5}"/>
                </a:ext>
              </a:extLst>
            </p:cNvPr>
            <p:cNvSpPr/>
            <p:nvPr/>
          </p:nvSpPr>
          <p:spPr>
            <a:xfrm>
              <a:off x="1571044" y="957358"/>
              <a:ext cx="2681831" cy="71801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color: String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filled: boolean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C0B76-E72A-4002-8077-25604A44F71F}"/>
                </a:ext>
              </a:extLst>
            </p:cNvPr>
            <p:cNvSpPr/>
            <p:nvPr/>
          </p:nvSpPr>
          <p:spPr>
            <a:xfrm>
              <a:off x="1571043" y="1675377"/>
              <a:ext cx="4524957" cy="157105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Shape(color:String,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getColor(): String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setColor(color: String):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isFilled(): String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setFilled(filled: boolean):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95B1D-8A52-4D9E-B5EF-4AAE424C0AC3}"/>
              </a:ext>
            </a:extLst>
          </p:cNvPr>
          <p:cNvGrpSpPr/>
          <p:nvPr/>
        </p:nvGrpSpPr>
        <p:grpSpPr>
          <a:xfrm>
            <a:off x="2099282" y="4654797"/>
            <a:ext cx="2946084" cy="2279403"/>
            <a:chOff x="1571045" y="484816"/>
            <a:chExt cx="4191486" cy="4052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FB2FEE-06DA-4DF8-B6D3-FC3B61641366}"/>
                </a:ext>
              </a:extLst>
            </p:cNvPr>
            <p:cNvSpPr/>
            <p:nvPr/>
          </p:nvSpPr>
          <p:spPr>
            <a:xfrm>
              <a:off x="1571049" y="484816"/>
              <a:ext cx="2681829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/>
                <a:t>Triangle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FD0229-77A7-46C4-80F7-DE18A1109AEE}"/>
                </a:ext>
              </a:extLst>
            </p:cNvPr>
            <p:cNvSpPr/>
            <p:nvPr/>
          </p:nvSpPr>
          <p:spPr>
            <a:xfrm>
              <a:off x="1571045" y="957359"/>
              <a:ext cx="2681830" cy="84330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side1: double = 1.0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side2: double = 1.0</a:t>
              </a:r>
            </a:p>
            <a:p>
              <a:pPr indent="-80999">
                <a:buFont typeface="Calibri" panose="020F0502020204030204" pitchFamily="34" charset="0"/>
                <a:buChar char="-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side3: double = 1.0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1A0101-B7E6-4CB3-8A71-B74ADF36F044}"/>
                </a:ext>
              </a:extLst>
            </p:cNvPr>
            <p:cNvSpPr/>
            <p:nvPr/>
          </p:nvSpPr>
          <p:spPr>
            <a:xfrm>
              <a:off x="1571045" y="1800663"/>
              <a:ext cx="4191486" cy="273643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Triangle()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 side3: double)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Rectangle(side1: double, side2: double,side3: double, color:String, filled: boolean)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getSides(): arr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setSides(side1: double, side2: double, side3: double): void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getArea():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getPerimeter(): double</a:t>
              </a:r>
            </a:p>
            <a:p>
              <a:pPr indent="-80999">
                <a:buFont typeface="Calibri" panose="020F0502020204030204" pitchFamily="34" charset="0"/>
                <a:buChar char="+"/>
              </a:pPr>
              <a:r>
                <a:rPr lang="en-US" sz="788" b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toString(): String (@override)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68E6B9C-E9FE-4040-BA11-633E77893A88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2977385" y="4260256"/>
            <a:ext cx="458935" cy="330149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FA0216-CA1B-4797-AB66-C01187134CF6}"/>
              </a:ext>
            </a:extLst>
          </p:cNvPr>
          <p:cNvGrpSpPr/>
          <p:nvPr/>
        </p:nvGrpSpPr>
        <p:grpSpPr>
          <a:xfrm>
            <a:off x="3843446" y="1327371"/>
            <a:ext cx="1508533" cy="681148"/>
            <a:chOff x="1571043" y="484816"/>
            <a:chExt cx="2681835" cy="121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99F930-C761-432C-A178-DE87B75E8F0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(A)</a:t>
              </a:r>
              <a:r>
                <a:rPr lang="en-US" sz="1125" b="1" i="1"/>
                <a:t> Animal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89F5A9-623B-4EED-9A59-F54985BAAE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61D36F-D2D6-4008-B7D0-AEC15255A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r>
                <a:rPr lang="en-US" sz="78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makeSound(): String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ED6C4FB-001E-4DD6-B689-2499CB6C0CE8}"/>
              </a:ext>
            </a:extLst>
          </p:cNvPr>
          <p:cNvGrpSpPr/>
          <p:nvPr/>
        </p:nvGrpSpPr>
        <p:grpSpPr>
          <a:xfrm>
            <a:off x="4754163" y="2619983"/>
            <a:ext cx="1009423" cy="681148"/>
            <a:chOff x="1571043" y="484816"/>
            <a:chExt cx="2681835" cy="121093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1035A-C292-4D37-BE92-64786732FAB5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(C)</a:t>
              </a:r>
              <a:r>
                <a:rPr lang="en-US" sz="1125" b="1" i="1"/>
                <a:t> Tiger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583DC-D121-4A97-B8E4-174DDCA60C1C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F19DC-4BF5-4FBA-824B-F7EA2F321E3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endParaRPr lang="en-US" sz="78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00231A-AD3D-4D20-95D0-6646FDC321A7}"/>
              </a:ext>
            </a:extLst>
          </p:cNvPr>
          <p:cNvGrpSpPr/>
          <p:nvPr/>
        </p:nvGrpSpPr>
        <p:grpSpPr>
          <a:xfrm>
            <a:off x="3528291" y="2626581"/>
            <a:ext cx="1009421" cy="681148"/>
            <a:chOff x="1571043" y="484816"/>
            <a:chExt cx="2681835" cy="12109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7E8AA9-5258-4FCA-9C44-49FA687398A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(C)</a:t>
              </a:r>
              <a:r>
                <a:rPr lang="en-US" sz="1125" b="1" i="1"/>
                <a:t> Chicken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E3848D-79AA-4C16-8E0F-552A7196F7B0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55F3CA-B3B3-4E5E-9670-7C1DBA1E1649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endParaRPr lang="en-US" sz="78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B4FD75-81E9-498C-8570-B47713C0BEEC}"/>
              </a:ext>
            </a:extLst>
          </p:cNvPr>
          <p:cNvGrpSpPr/>
          <p:nvPr/>
        </p:nvGrpSpPr>
        <p:grpSpPr>
          <a:xfrm>
            <a:off x="1664126" y="1327371"/>
            <a:ext cx="1508533" cy="681148"/>
            <a:chOff x="1571043" y="484816"/>
            <a:chExt cx="2681835" cy="121093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39986E-4C7C-4785-A5E2-6575EE73CCCA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(I)</a:t>
              </a:r>
              <a:r>
                <a:rPr lang="en-US" sz="1125" b="1" i="1"/>
                <a:t> Edible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D67796-E189-4ABF-8B57-95B24C1B584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B82056-7681-41F1-9840-9F49FFCD943F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r>
                <a:rPr lang="en-US" sz="788" b="1" i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howToEat(): String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9EEB0B-588F-40A6-84C3-EED2603C686F}"/>
              </a:ext>
            </a:extLst>
          </p:cNvPr>
          <p:cNvGrpSpPr/>
          <p:nvPr/>
        </p:nvGrpSpPr>
        <p:grpSpPr>
          <a:xfrm>
            <a:off x="1656506" y="2631208"/>
            <a:ext cx="1009423" cy="681148"/>
            <a:chOff x="1571043" y="484816"/>
            <a:chExt cx="2681835" cy="121093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1A9626-5CBB-4D12-9FFA-74A1C83217D6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(A)</a:t>
              </a:r>
              <a:r>
                <a:rPr lang="en-US" sz="1125" b="1" i="1"/>
                <a:t> Fruit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E253D-DEBB-4193-94E4-E7534EA9F5C3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524849-FD64-41EF-A954-68C59E7FAC40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endParaRPr lang="en-US" sz="78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67F2B2-401A-4716-A7E3-A4E189533385}"/>
              </a:ext>
            </a:extLst>
          </p:cNvPr>
          <p:cNvGrpSpPr/>
          <p:nvPr/>
        </p:nvGrpSpPr>
        <p:grpSpPr>
          <a:xfrm>
            <a:off x="905936" y="3717601"/>
            <a:ext cx="1009423" cy="681148"/>
            <a:chOff x="1571043" y="484816"/>
            <a:chExt cx="2681835" cy="1210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7F7C07-3032-4645-AFBA-8CEFA32D42CE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(C)</a:t>
              </a:r>
              <a:r>
                <a:rPr lang="en-US" sz="1125" b="1" i="1"/>
                <a:t> Orange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CF3D4A-3ADD-48EB-A749-7D73D0C58F11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1C05B4-EA3A-41F8-AE73-822123E19F42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endParaRPr lang="en-US" sz="78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1814DA-0D50-4FAD-8131-1ABC5CC92A6A}"/>
              </a:ext>
            </a:extLst>
          </p:cNvPr>
          <p:cNvGrpSpPr/>
          <p:nvPr/>
        </p:nvGrpSpPr>
        <p:grpSpPr>
          <a:xfrm>
            <a:off x="2083223" y="3717601"/>
            <a:ext cx="1009421" cy="681148"/>
            <a:chOff x="1571043" y="484816"/>
            <a:chExt cx="2681835" cy="12109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BBEF3FB-E4B8-4159-B6A5-847CD1560D70}"/>
                </a:ext>
              </a:extLst>
            </p:cNvPr>
            <p:cNvSpPr/>
            <p:nvPr/>
          </p:nvSpPr>
          <p:spPr>
            <a:xfrm>
              <a:off x="1571048" y="484816"/>
              <a:ext cx="2681830" cy="47254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25" b="1">
                  <a:highlight>
                    <a:srgbClr val="008000"/>
                  </a:highlight>
                </a:rPr>
                <a:t>(C)</a:t>
              </a:r>
              <a:r>
                <a:rPr lang="en-US" sz="1125" b="1" i="1"/>
                <a:t> Apple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51DBE-7902-49DF-B101-D06211F5B994}"/>
                </a:ext>
              </a:extLst>
            </p:cNvPr>
            <p:cNvSpPr/>
            <p:nvPr/>
          </p:nvSpPr>
          <p:spPr>
            <a:xfrm>
              <a:off x="1571045" y="957358"/>
              <a:ext cx="2681831" cy="3330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indent="-80999">
                <a:buFont typeface="Calibri" panose="020F0502020204030204" pitchFamily="34" charset="0"/>
                <a:buChar char="-"/>
              </a:pPr>
              <a:endParaRPr lang="en-US" sz="788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8F8161-6A83-495C-B2D7-AE45ACB5E1FC}"/>
                </a:ext>
              </a:extLst>
            </p:cNvPr>
            <p:cNvSpPr/>
            <p:nvPr/>
          </p:nvSpPr>
          <p:spPr>
            <a:xfrm>
              <a:off x="1571043" y="1290450"/>
              <a:ext cx="2681830" cy="4052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90451" indent="-171450">
                <a:buFont typeface="Courier New" panose="02070309020205020404" pitchFamily="49" charset="0"/>
                <a:buChar char="o"/>
              </a:pPr>
              <a:endParaRPr lang="en-US" sz="788" b="1" i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89FAAF-0F80-4C01-B4FA-31354F241E78}"/>
              </a:ext>
            </a:extLst>
          </p:cNvPr>
          <p:cNvCxnSpPr>
            <a:cxnSpLocks/>
          </p:cNvCxnSpPr>
          <p:nvPr/>
        </p:nvCxnSpPr>
        <p:spPr>
          <a:xfrm flipV="1">
            <a:off x="2004477" y="2012174"/>
            <a:ext cx="168052" cy="619034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B4D4C83-2F6F-4DF7-B6AF-DE11D8982E6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2418391" y="2008519"/>
            <a:ext cx="1368749" cy="612071"/>
          </a:xfrm>
          <a:prstGeom prst="straightConnector1">
            <a:avLst/>
          </a:prstGeom>
          <a:ln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3A47B0-D3B3-49C5-93E5-DF622AD869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410649" y="3307729"/>
            <a:ext cx="593828" cy="4098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D5AA84-C294-42DA-BEBE-DAE48A29276A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346961" y="3308649"/>
            <a:ext cx="240974" cy="40895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CFA2BC5-5F01-4963-AC90-72B82430069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838700" y="2020014"/>
            <a:ext cx="420176" cy="59996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08742B-6DF7-486D-8124-3383730F5CEC}"/>
              </a:ext>
            </a:extLst>
          </p:cNvPr>
          <p:cNvCxnSpPr>
            <a:cxnSpLocks/>
          </p:cNvCxnSpPr>
          <p:nvPr/>
        </p:nvCxnSpPr>
        <p:spPr>
          <a:xfrm flipV="1">
            <a:off x="4104816" y="2001921"/>
            <a:ext cx="353112" cy="61806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470</Words>
  <Application>Microsoft Office PowerPoint</Application>
  <PresentationFormat>A4 Paper (210x297 mm)</PresentationFormat>
  <Paragraphs>94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Thanh Việt</dc:creator>
  <cp:lastModifiedBy>Nguyễn Thanh Việt</cp:lastModifiedBy>
  <cp:revision>61</cp:revision>
  <dcterms:created xsi:type="dcterms:W3CDTF">2023-07-07T09:45:32Z</dcterms:created>
  <dcterms:modified xsi:type="dcterms:W3CDTF">2023-07-11T14:23:33Z</dcterms:modified>
</cp:coreProperties>
</file>