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8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48485" y="125443"/>
            <a:ext cx="1762123" cy="1075435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2781530" y="1584545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3975687" y="530686"/>
            <a:ext cx="383667" cy="172405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5124502" y="1584545"/>
            <a:ext cx="2039597" cy="1448801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5211441" y="1018985"/>
            <a:ext cx="383667" cy="7474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5124502" y="3362350"/>
            <a:ext cx="2039597" cy="1182394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5612498" y="3197848"/>
            <a:ext cx="329004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63872" y="1117428"/>
            <a:ext cx="1762123" cy="1100432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4163871" y="2580902"/>
            <a:ext cx="1762123" cy="1053838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4683974" y="2219943"/>
            <a:ext cx="363043" cy="35887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4032426" y="1829393"/>
            <a:ext cx="1762123" cy="1075435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4032426" y="3222552"/>
            <a:ext cx="2039597" cy="1578048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4640344" y="2949408"/>
            <a:ext cx="317724" cy="22856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5231014" y="775176"/>
            <a:ext cx="1191762" cy="569754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5870421" y="1813834"/>
            <a:ext cx="698831" cy="471564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5021740" y="1818402"/>
            <a:ext cx="698830" cy="471564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3761236" y="775176"/>
            <a:ext cx="1191764" cy="569752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(I)</a:t>
              </a:r>
              <a:r>
                <a:rPr lang="en-US" sz="77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3725889" y="1821606"/>
            <a:ext cx="698831" cy="471564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3206264" y="2573724"/>
            <a:ext cx="698831" cy="471564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4021309" y="2573724"/>
            <a:ext cx="698830" cy="471564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3966792" y="1393044"/>
            <a:ext cx="116344" cy="428562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4357117" y="1344928"/>
            <a:ext cx="757555" cy="427889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555680" y="2289966"/>
            <a:ext cx="411112" cy="2837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203896" y="2290603"/>
            <a:ext cx="166828" cy="2831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928946" y="1398472"/>
            <a:ext cx="290891" cy="4153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5420873" y="1385945"/>
            <a:ext cx="244462" cy="4278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038342" y="688195"/>
            <a:ext cx="1762123" cy="1319802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77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873257" y="2623232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350695" y="2054525"/>
            <a:ext cx="615235" cy="52218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664928" y="2623233"/>
            <a:ext cx="1804152" cy="1586832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10798" y="1616604"/>
            <a:ext cx="615235" cy="13980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4234668" y="4571577"/>
            <a:ext cx="1683076" cy="1397423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546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4546329" y="4230740"/>
            <a:ext cx="361512" cy="3201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6004128" y="2315615"/>
            <a:ext cx="1044371" cy="505475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Ⓘ</a:t>
              </a:r>
              <a:r>
                <a:rPr lang="en-US" sz="77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4952576" y="2997842"/>
            <a:ext cx="1750488" cy="1396984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2704843" y="2532610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4378174" y="2236903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6051506" y="2532610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595280" y="2074275"/>
            <a:ext cx="1319436" cy="131943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8014807" y="3393711"/>
            <a:ext cx="1294888" cy="8675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914716" y="2733993"/>
            <a:ext cx="790127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878016" y="2733993"/>
            <a:ext cx="500158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51347" y="2733993"/>
            <a:ext cx="500159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224679" y="3029700"/>
            <a:ext cx="790128" cy="7977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7282924" y="2881959"/>
            <a:ext cx="734496" cy="2024158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5379540" y="3085490"/>
            <a:ext cx="1058082" cy="441305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3980243" y="2542271"/>
            <a:ext cx="295707" cy="1673331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2281628" y="3466299"/>
            <a:ext cx="834155" cy="90457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605313" y="4360945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1254999" y="3393711"/>
            <a:ext cx="350315" cy="1464324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3419591" y="4335664"/>
            <a:ext cx="2992769" cy="43718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2246419" y="674217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6998947" y="4058974"/>
            <a:ext cx="888676" cy="83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47719" y="3867598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617078" y="3988079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B4</a:t>
            </a:r>
            <a:r>
              <a:rPr lang="en-US" sz="1400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847719" y="4733419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617078" y="4853900"/>
            <a:ext cx="6225897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B5</a:t>
            </a:r>
            <a:r>
              <a:rPr lang="en-US" sz="1400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847719" y="5599240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617079" y="5719721"/>
            <a:ext cx="3016292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B6</a:t>
            </a:r>
            <a:r>
              <a:rPr lang="en-US" sz="1400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59993" y="1270135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617078" y="1390616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B1</a:t>
            </a:r>
            <a:r>
              <a:rPr lang="en-US" sz="1400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62548" y="2135956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619633" y="2256437"/>
            <a:ext cx="5069603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B2</a:t>
            </a:r>
            <a:r>
              <a:rPr lang="en-US" sz="1400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59993" y="3001777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617078" y="3122258"/>
            <a:ext cx="5969680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B3</a:t>
            </a:r>
            <a:r>
              <a:rPr lang="en-US" sz="1400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2246419" y="297039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621412" y="845663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47719" y="3867598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617078" y="3988079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B4</a:t>
            </a:r>
            <a:r>
              <a:rPr lang="en-US" sz="1400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847719" y="4733419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617078" y="4853900"/>
            <a:ext cx="6759808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B5</a:t>
            </a:r>
            <a:r>
              <a:rPr lang="en-US" sz="1400"/>
              <a:t>. Tạo một class `CustomerServiceImpl`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847719" y="5599240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617079" y="5719721"/>
            <a:ext cx="3402916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B6</a:t>
            </a:r>
            <a:r>
              <a:rPr lang="en-US" sz="1400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59993" y="1270135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617078" y="1390616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B1</a:t>
            </a:r>
            <a:r>
              <a:rPr lang="en-US" sz="1400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62548" y="2135956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619633" y="2256437"/>
            <a:ext cx="5069603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B2</a:t>
            </a:r>
            <a:r>
              <a:rPr lang="en-US" sz="1400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59993" y="3001777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617078" y="3122258"/>
            <a:ext cx="6422278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B3</a:t>
            </a:r>
            <a:r>
              <a:rPr lang="en-US" sz="1400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2246419" y="297039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621412" y="845663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Quản lý khách hàng</a:t>
            </a:r>
          </a:p>
        </p:txBody>
      </p: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880</Words>
  <Application>Microsoft Office PowerPoint</Application>
  <PresentationFormat>A4 Paper (210x297 mm)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108</cp:revision>
  <dcterms:created xsi:type="dcterms:W3CDTF">2023-07-07T09:45:32Z</dcterms:created>
  <dcterms:modified xsi:type="dcterms:W3CDTF">2023-07-15T03:00:12Z</dcterms:modified>
</cp:coreProperties>
</file>