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4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B6B7-848F-4A9B-8BD5-23855C3D30D0}" type="datetimeFigureOut">
              <a:rPr lang="en-US" smtClean="0"/>
              <a:t>13-Jul-23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4148485" y="125443"/>
            <a:ext cx="1762123" cy="1075435"/>
            <a:chOff x="1571043" y="484816"/>
            <a:chExt cx="4524957" cy="27616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2781530" y="1584545"/>
            <a:ext cx="1632262" cy="1156458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3975687" y="530686"/>
            <a:ext cx="383667" cy="172405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5124502" y="1584545"/>
            <a:ext cx="2039597" cy="1448801"/>
            <a:chOff x="1571045" y="484816"/>
            <a:chExt cx="4191486" cy="3720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4191486" cy="25332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5211441" y="1018985"/>
            <a:ext cx="383667" cy="74745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5124502" y="3362350"/>
            <a:ext cx="2039597" cy="1182394"/>
            <a:chOff x="1571045" y="484816"/>
            <a:chExt cx="4191486" cy="30362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4191486" cy="20911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5612498" y="3197848"/>
            <a:ext cx="329004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4163872" y="1117428"/>
            <a:ext cx="1762123" cy="1100432"/>
            <a:chOff x="1571045" y="484816"/>
            <a:chExt cx="4524957" cy="3266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Circle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5" y="957355"/>
              <a:ext cx="2681830" cy="6536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5" y="1611054"/>
              <a:ext cx="4524957" cy="21398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Cirle(radius: double, color: String)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3BD784-16BF-40C9-8CB9-A3CA318ED0E5}"/>
              </a:ext>
            </a:extLst>
          </p:cNvPr>
          <p:cNvGrpSpPr/>
          <p:nvPr/>
        </p:nvGrpSpPr>
        <p:grpSpPr>
          <a:xfrm>
            <a:off x="4163871" y="2580902"/>
            <a:ext cx="1762123" cy="1053838"/>
            <a:chOff x="1571045" y="484816"/>
            <a:chExt cx="4524957" cy="31277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39C9D3-2F27-4594-9B6C-E60B1E166091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Cylinder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03116E-3AD9-4E38-9223-D163FE5E57F9}"/>
                </a:ext>
              </a:extLst>
            </p:cNvPr>
            <p:cNvSpPr/>
            <p:nvPr/>
          </p:nvSpPr>
          <p:spPr>
            <a:xfrm>
              <a:off x="1571045" y="957355"/>
              <a:ext cx="2681830" cy="4162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39012E-7D36-422D-B5BD-FE76984F8115}"/>
                </a:ext>
              </a:extLst>
            </p:cNvPr>
            <p:cNvSpPr/>
            <p:nvPr/>
          </p:nvSpPr>
          <p:spPr>
            <a:xfrm>
              <a:off x="1571045" y="1373602"/>
              <a:ext cx="4524957" cy="22389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Cylinder(radius: double, color: String, 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getVolume():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6602A6-2DC1-4CDE-9182-6F29B0F81B4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5400000" flipH="1" flipV="1">
            <a:off x="4683974" y="2219943"/>
            <a:ext cx="363043" cy="35887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9DE1E-BE89-42A1-9F50-FB5BDD019B12}"/>
              </a:ext>
            </a:extLst>
          </p:cNvPr>
          <p:cNvGrpSpPr/>
          <p:nvPr/>
        </p:nvGrpSpPr>
        <p:grpSpPr>
          <a:xfrm>
            <a:off x="4032426" y="1829393"/>
            <a:ext cx="1762123" cy="1075435"/>
            <a:chOff x="1571043" y="484816"/>
            <a:chExt cx="4524957" cy="27616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66C25-697A-4798-B0B0-7D7062ADBE57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Shape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1B31C-0002-4DDC-9096-B41164663AC5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C0B76-E72A-4002-8077-25604A44F71F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95B1D-8A52-4D9E-B5EF-4AAE424C0AC3}"/>
              </a:ext>
            </a:extLst>
          </p:cNvPr>
          <p:cNvGrpSpPr/>
          <p:nvPr/>
        </p:nvGrpSpPr>
        <p:grpSpPr>
          <a:xfrm>
            <a:off x="4032426" y="3222552"/>
            <a:ext cx="2039597" cy="1578048"/>
            <a:chOff x="1571045" y="484816"/>
            <a:chExt cx="4191486" cy="4052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FB2FEE-06DA-4DF8-B6D3-FC3B61641366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Triangle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D0229-77A7-46C4-80F7-DE18A1109AEE}"/>
                </a:ext>
              </a:extLst>
            </p:cNvPr>
            <p:cNvSpPr/>
            <p:nvPr/>
          </p:nvSpPr>
          <p:spPr>
            <a:xfrm>
              <a:off x="1571045" y="957359"/>
              <a:ext cx="2681830" cy="8433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side1: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side2: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side3: double = 1.0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1A0101-B7E6-4CB3-8A71-B74ADF36F044}"/>
                </a:ext>
              </a:extLst>
            </p:cNvPr>
            <p:cNvSpPr/>
            <p:nvPr/>
          </p:nvSpPr>
          <p:spPr>
            <a:xfrm>
              <a:off x="1571045" y="1800663"/>
              <a:ext cx="4191486" cy="2736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Triangle()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 side3: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double,side3: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getSides(): arr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setSides(side1: double, side2: double, side3: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8E6B9C-E9FE-4040-BA11-633E77893A8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4640344" y="2949408"/>
            <a:ext cx="317724" cy="22856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FA0216-CA1B-4797-AB66-C01187134CF6}"/>
              </a:ext>
            </a:extLst>
          </p:cNvPr>
          <p:cNvGrpSpPr/>
          <p:nvPr/>
        </p:nvGrpSpPr>
        <p:grpSpPr>
          <a:xfrm>
            <a:off x="5231014" y="775176"/>
            <a:ext cx="1191762" cy="569754"/>
            <a:chOff x="1571043" y="484816"/>
            <a:chExt cx="2681835" cy="1463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99F930-C761-432C-A178-DE87B75E8F0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(A)</a:t>
              </a:r>
              <a:r>
                <a:rPr lang="en-US" sz="779" b="1" i="1"/>
                <a:t> 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89F5A9-623B-4EED-9A59-F54985BAAE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61D36F-D2D6-4008-B7D0-AEC15255A1FC}"/>
                </a:ext>
              </a:extLst>
            </p:cNvPr>
            <p:cNvSpPr/>
            <p:nvPr/>
          </p:nvSpPr>
          <p:spPr>
            <a:xfrm>
              <a:off x="1571043" y="1290449"/>
              <a:ext cx="2681830" cy="6574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r>
                <a:rPr lang="en-US" sz="546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makeSound():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6C4FB-001E-4DD6-B689-2499CB6C0CE8}"/>
              </a:ext>
            </a:extLst>
          </p:cNvPr>
          <p:cNvGrpSpPr/>
          <p:nvPr/>
        </p:nvGrpSpPr>
        <p:grpSpPr>
          <a:xfrm>
            <a:off x="5870421" y="1813834"/>
            <a:ext cx="698831" cy="471564"/>
            <a:chOff x="1571043" y="484816"/>
            <a:chExt cx="2681835" cy="1210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1035A-C292-4D37-BE92-64786732FAB5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Tiger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583DC-D121-4A97-B8E4-174DDCA60C1C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F19DC-4BF5-4FBA-824B-F7EA2F321E3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00231A-AD3D-4D20-95D0-6646FDC321A7}"/>
              </a:ext>
            </a:extLst>
          </p:cNvPr>
          <p:cNvGrpSpPr/>
          <p:nvPr/>
        </p:nvGrpSpPr>
        <p:grpSpPr>
          <a:xfrm>
            <a:off x="5021740" y="1818402"/>
            <a:ext cx="698830" cy="471564"/>
            <a:chOff x="1571043" y="484816"/>
            <a:chExt cx="2681835" cy="12109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7E8AA9-5258-4FCA-9C44-49FA687398A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Chicken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E3848D-79AA-4C16-8E0F-552A7196F7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55F3CA-B3B3-4E5E-9670-7C1DBA1E1649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B4FD75-81E9-498C-8570-B47713C0BEEC}"/>
              </a:ext>
            </a:extLst>
          </p:cNvPr>
          <p:cNvGrpSpPr/>
          <p:nvPr/>
        </p:nvGrpSpPr>
        <p:grpSpPr>
          <a:xfrm>
            <a:off x="3761236" y="775176"/>
            <a:ext cx="1191764" cy="569752"/>
            <a:chOff x="1571043" y="484816"/>
            <a:chExt cx="2681835" cy="14630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9986E-4C7C-4785-A5E2-6575EE73CCCA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(I)</a:t>
              </a:r>
              <a:r>
                <a:rPr lang="en-US" sz="779" b="1" i="1"/>
                <a:t> Edible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67796-E189-4ABF-8B57-95B24C1B584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B82056-7681-41F1-9840-9F49FFCD943F}"/>
                </a:ext>
              </a:extLst>
            </p:cNvPr>
            <p:cNvSpPr/>
            <p:nvPr/>
          </p:nvSpPr>
          <p:spPr>
            <a:xfrm>
              <a:off x="1571043" y="1290446"/>
              <a:ext cx="2681830" cy="657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r>
                <a:rPr lang="en-US" sz="546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howToEat(): String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EEB0B-588F-40A6-84C3-EED2603C686F}"/>
              </a:ext>
            </a:extLst>
          </p:cNvPr>
          <p:cNvGrpSpPr/>
          <p:nvPr/>
        </p:nvGrpSpPr>
        <p:grpSpPr>
          <a:xfrm>
            <a:off x="3725889" y="1821606"/>
            <a:ext cx="698831" cy="471564"/>
            <a:chOff x="1571043" y="484816"/>
            <a:chExt cx="2681835" cy="1210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1A9626-5CBB-4D12-9FFA-74A1C83217D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(A)</a:t>
              </a:r>
              <a:r>
                <a:rPr lang="en-US" sz="779" b="1" i="1"/>
                <a:t> Fruit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E253D-DEBB-4193-94E4-E7534EA9F5C3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24849-FD64-41EF-A954-68C59E7FAC40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7F2B2-401A-4716-A7E3-A4E189533385}"/>
              </a:ext>
            </a:extLst>
          </p:cNvPr>
          <p:cNvGrpSpPr/>
          <p:nvPr/>
        </p:nvGrpSpPr>
        <p:grpSpPr>
          <a:xfrm>
            <a:off x="3206264" y="2573724"/>
            <a:ext cx="698831" cy="471564"/>
            <a:chOff x="1571043" y="484816"/>
            <a:chExt cx="2681835" cy="1210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7F7C07-3032-4645-AFBA-8CEFA32D42CE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Orange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F3D4A-3ADD-48EB-A749-7D73D0C58F11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C05B4-EA3A-41F8-AE73-822123E19F4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1814DA-0D50-4FAD-8131-1ABC5CC92A6A}"/>
              </a:ext>
            </a:extLst>
          </p:cNvPr>
          <p:cNvGrpSpPr/>
          <p:nvPr/>
        </p:nvGrpSpPr>
        <p:grpSpPr>
          <a:xfrm>
            <a:off x="4021309" y="2573724"/>
            <a:ext cx="698830" cy="471564"/>
            <a:chOff x="1571043" y="484816"/>
            <a:chExt cx="2681835" cy="12109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BEF3FB-E4B8-4159-B6A5-847CD1560D7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Apple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51DBE-7902-49DF-B101-D06211F5B99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8F8161-6A83-495C-B2D7-AE45ACB5E1FC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9FAAF-0F80-4C01-B4FA-31354F241E78}"/>
              </a:ext>
            </a:extLst>
          </p:cNvPr>
          <p:cNvCxnSpPr>
            <a:cxnSpLocks/>
          </p:cNvCxnSpPr>
          <p:nvPr/>
        </p:nvCxnSpPr>
        <p:spPr>
          <a:xfrm flipV="1">
            <a:off x="3966792" y="1393044"/>
            <a:ext cx="116344" cy="428562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D4C83-2F6F-4DF7-B6AF-DE11D8982E6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4357117" y="1344928"/>
            <a:ext cx="757555" cy="427889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A47B0-D3B3-49C5-93E5-DF622AD869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555680" y="2289966"/>
            <a:ext cx="411112" cy="2837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D5AA84-C294-42DA-BEBE-DAE48A29276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203896" y="2290603"/>
            <a:ext cx="166828" cy="2831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FA2BC5-5F01-4963-AC90-72B82430069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928946" y="1398472"/>
            <a:ext cx="290891" cy="41536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8742B-6DF7-486D-8124-3383730F5CEC}"/>
              </a:ext>
            </a:extLst>
          </p:cNvPr>
          <p:cNvCxnSpPr>
            <a:cxnSpLocks/>
          </p:cNvCxnSpPr>
          <p:nvPr/>
        </p:nvCxnSpPr>
        <p:spPr>
          <a:xfrm flipV="1">
            <a:off x="5420873" y="1385945"/>
            <a:ext cx="244462" cy="4278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038342" y="688195"/>
            <a:ext cx="1762123" cy="1319802"/>
            <a:chOff x="1571043" y="484816"/>
            <a:chExt cx="4524957" cy="3389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Ⓐ</a:t>
              </a:r>
              <a:r>
                <a:rPr lang="en-US" sz="779" b="1"/>
                <a:t> 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6"/>
              <a:ext cx="4524957" cy="2198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57322">
                <a:buFont typeface="Courier New" panose="02070309020205020404" pitchFamily="49" charset="0"/>
                <a:buChar char="○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873257" y="2623232"/>
            <a:ext cx="1632262" cy="1156458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77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350695" y="2054525"/>
            <a:ext cx="615235" cy="52218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3664928" y="2623233"/>
            <a:ext cx="1804152" cy="1586832"/>
            <a:chOff x="1571045" y="484816"/>
            <a:chExt cx="3707635" cy="4074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77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3707635" cy="28876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10798" y="1616604"/>
            <a:ext cx="615235" cy="139802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4234668" y="4571577"/>
            <a:ext cx="1683076" cy="1397423"/>
            <a:chOff x="1571045" y="484816"/>
            <a:chExt cx="3458816" cy="32036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77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3458816" cy="22586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 (@override)</a:t>
              </a:r>
            </a:p>
            <a:p>
              <a:endParaRPr lang="en-US" sz="546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rot="16200000" flipV="1">
            <a:off x="4546329" y="4230740"/>
            <a:ext cx="361512" cy="32016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C7BBF-3370-4842-BCA6-FFAA706184C4}"/>
              </a:ext>
            </a:extLst>
          </p:cNvPr>
          <p:cNvGrpSpPr/>
          <p:nvPr/>
        </p:nvGrpSpPr>
        <p:grpSpPr>
          <a:xfrm>
            <a:off x="6004128" y="2315615"/>
            <a:ext cx="1044371" cy="505475"/>
            <a:chOff x="1571038" y="484816"/>
            <a:chExt cx="2681840" cy="12980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759E2-DD96-4271-BF01-1923CEC695B2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Ⓘ</a:t>
              </a:r>
              <a:r>
                <a:rPr lang="en-US" sz="779" b="1"/>
                <a:t> Colorable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F1FA0E-5149-49B2-95DB-9365A44ABA7A}"/>
                </a:ext>
              </a:extLst>
            </p:cNvPr>
            <p:cNvSpPr/>
            <p:nvPr/>
          </p:nvSpPr>
          <p:spPr>
            <a:xfrm>
              <a:off x="1571043" y="957361"/>
              <a:ext cx="2681830" cy="35292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3CFD50-9175-4536-AC26-BDC657D0508E}"/>
                </a:ext>
              </a:extLst>
            </p:cNvPr>
            <p:cNvSpPr/>
            <p:nvPr/>
          </p:nvSpPr>
          <p:spPr>
            <a:xfrm>
              <a:off x="1571038" y="1310283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7322">
                <a:buFont typeface="Courier New" panose="02070309020205020404" pitchFamily="49" charset="0"/>
                <a:buChar char="○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769E64-B35E-4460-9193-D2A2C2C982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4952576" y="2997842"/>
            <a:ext cx="1750488" cy="1396984"/>
          </a:xfrm>
          <a:prstGeom prst="bentConnector3">
            <a:avLst>
              <a:gd name="adj1" fmla="val 10550"/>
            </a:avLst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B40F7C-C4B6-4353-99E6-B802E7CDF493}"/>
              </a:ext>
            </a:extLst>
          </p:cNvPr>
          <p:cNvSpPr/>
          <p:nvPr/>
        </p:nvSpPr>
        <p:spPr>
          <a:xfrm>
            <a:off x="2704843" y="2532610"/>
            <a:ext cx="1173173" cy="99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7E5255-E73F-4243-8B5C-F78747A0A7BE}"/>
              </a:ext>
            </a:extLst>
          </p:cNvPr>
          <p:cNvSpPr/>
          <p:nvPr/>
        </p:nvSpPr>
        <p:spPr>
          <a:xfrm>
            <a:off x="4378174" y="2236903"/>
            <a:ext cx="1173173" cy="99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273F-0655-4C19-99B7-516BF4F4B68E}"/>
              </a:ext>
            </a:extLst>
          </p:cNvPr>
          <p:cNvSpPr/>
          <p:nvPr/>
        </p:nvSpPr>
        <p:spPr>
          <a:xfrm>
            <a:off x="6051506" y="2532610"/>
            <a:ext cx="1173173" cy="99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52F668-AE72-4CEA-A66F-4F5FF6AC7CC3}"/>
              </a:ext>
            </a:extLst>
          </p:cNvPr>
          <p:cNvSpPr/>
          <p:nvPr/>
        </p:nvSpPr>
        <p:spPr>
          <a:xfrm>
            <a:off x="595280" y="2074275"/>
            <a:ext cx="1319436" cy="131943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87E6E13-0A83-4862-AD24-41B500052680}"/>
              </a:ext>
            </a:extLst>
          </p:cNvPr>
          <p:cNvSpPr/>
          <p:nvPr/>
        </p:nvSpPr>
        <p:spPr>
          <a:xfrm>
            <a:off x="8014807" y="3393711"/>
            <a:ext cx="1294888" cy="86757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766E5-BE42-4CC6-8512-4A484834FA1C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>
            <a:off x="1914716" y="2733993"/>
            <a:ext cx="790127" cy="2957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7D266-86AD-4A11-BB4D-8990C881BEB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878016" y="2733993"/>
            <a:ext cx="500158" cy="2957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CDA4-FF10-402B-8AD7-76224A34FA1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551347" y="2733993"/>
            <a:ext cx="500159" cy="2957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C05EB4-90A0-4FC1-A069-6477B2F352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224679" y="3029700"/>
            <a:ext cx="790128" cy="79779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AFB20BF-6382-46AC-9106-EDCF63118CAB}"/>
              </a:ext>
            </a:extLst>
          </p:cNvPr>
          <p:cNvCxnSpPr>
            <a:cxnSpLocks/>
            <a:stCxn id="9" idx="3"/>
            <a:endCxn id="6" idx="4"/>
          </p:cNvCxnSpPr>
          <p:nvPr/>
        </p:nvCxnSpPr>
        <p:spPr>
          <a:xfrm rot="5400000" flipH="1">
            <a:off x="7282924" y="2881959"/>
            <a:ext cx="734496" cy="2024158"/>
          </a:xfrm>
          <a:prstGeom prst="curvedConnector3">
            <a:avLst>
              <a:gd name="adj1" fmla="val -31123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C4413E0-92B6-4C91-BEBD-02F3AB518796}"/>
              </a:ext>
            </a:extLst>
          </p:cNvPr>
          <p:cNvCxnSpPr>
            <a:cxnSpLocks/>
            <a:endCxn id="5" idx="5"/>
          </p:cNvCxnSpPr>
          <p:nvPr/>
        </p:nvCxnSpPr>
        <p:spPr>
          <a:xfrm rot="10800000">
            <a:off x="5379540" y="3085490"/>
            <a:ext cx="1058082" cy="441305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A34C0F0-74A8-4223-8E2C-E07888F6A583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3980243" y="2542271"/>
            <a:ext cx="295707" cy="1673331"/>
          </a:xfrm>
          <a:prstGeom prst="curvedConnector3">
            <a:avLst>
              <a:gd name="adj1" fmla="val 177306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055653-8C79-48CA-B768-C59C2A0592A3}"/>
              </a:ext>
            </a:extLst>
          </p:cNvPr>
          <p:cNvCxnSpPr>
            <a:cxnSpLocks/>
          </p:cNvCxnSpPr>
          <p:nvPr/>
        </p:nvCxnSpPr>
        <p:spPr>
          <a:xfrm rot="5400000">
            <a:off x="2281628" y="3466299"/>
            <a:ext cx="834155" cy="90457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D9035D-D36D-4337-85E8-2730B2FFE806}"/>
              </a:ext>
            </a:extLst>
          </p:cNvPr>
          <p:cNvSpPr/>
          <p:nvPr/>
        </p:nvSpPr>
        <p:spPr>
          <a:xfrm>
            <a:off x="1605313" y="4360945"/>
            <a:ext cx="1173173" cy="994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V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B0FDD76-5F42-4902-98B1-353F08C9B604}"/>
              </a:ext>
            </a:extLst>
          </p:cNvPr>
          <p:cNvCxnSpPr>
            <a:cxnSpLocks/>
            <a:stCxn id="43" idx="2"/>
            <a:endCxn id="8" idx="4"/>
          </p:cNvCxnSpPr>
          <p:nvPr/>
        </p:nvCxnSpPr>
        <p:spPr>
          <a:xfrm rot="10800000">
            <a:off x="1254999" y="3393711"/>
            <a:ext cx="350315" cy="1464324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3ECEAC-066D-44A3-871D-53E539B1EB23}"/>
              </a:ext>
            </a:extLst>
          </p:cNvPr>
          <p:cNvSpPr/>
          <p:nvPr/>
        </p:nvSpPr>
        <p:spPr>
          <a:xfrm>
            <a:off x="3419591" y="4335664"/>
            <a:ext cx="2992769" cy="43718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MODEL = S + R+ m (model)</a:t>
            </a: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C71FB338-0852-4D74-B399-2DDB14DAC367}"/>
              </a:ext>
            </a:extLst>
          </p:cNvPr>
          <p:cNvSpPr/>
          <p:nvPr/>
        </p:nvSpPr>
        <p:spPr>
          <a:xfrm>
            <a:off x="2246419" y="674217"/>
            <a:ext cx="5132194" cy="482348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Mô hình MCV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B3A0F-26C6-4473-B853-01843C1217C2}"/>
              </a:ext>
            </a:extLst>
          </p:cNvPr>
          <p:cNvSpPr/>
          <p:nvPr/>
        </p:nvSpPr>
        <p:spPr>
          <a:xfrm>
            <a:off x="6998947" y="4058974"/>
            <a:ext cx="888676" cy="83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640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847719" y="3867598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1617078" y="3988079"/>
            <a:ext cx="3585495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B4</a:t>
            </a:r>
            <a:r>
              <a:rPr lang="en-US" sz="1400"/>
              <a:t>. Tạo một interface `IStudentService`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847719" y="4733419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1617078" y="4853900"/>
            <a:ext cx="6225897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B5</a:t>
            </a:r>
            <a:r>
              <a:rPr lang="en-US" sz="1400"/>
              <a:t>. Tạo một class `IStudentServiceImpl` implement từ interface  ` IStudentService`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847719" y="5599240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1617079" y="5719721"/>
            <a:ext cx="3016292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B6</a:t>
            </a:r>
            <a:r>
              <a:rPr lang="en-US" sz="1400"/>
              <a:t>. Tạo một class `StudentController`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859993" y="1270135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1617078" y="1390616"/>
            <a:ext cx="3585495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B1</a:t>
            </a:r>
            <a:r>
              <a:rPr lang="en-US" sz="1400"/>
              <a:t>. Tạo một class `Student`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862548" y="2135956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1619633" y="2256437"/>
            <a:ext cx="5069603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B2</a:t>
            </a:r>
            <a:r>
              <a:rPr lang="en-US" sz="1400"/>
              <a:t>. Tạo một Interface `IStudentRepository`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859993" y="3001777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1617078" y="3122258"/>
            <a:ext cx="5969680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B3</a:t>
            </a:r>
            <a:r>
              <a:rPr lang="en-US" sz="1400"/>
              <a:t>. Tạo một class `StudentRepositoryImpl`  implement từ `IStudentRepository`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2246419" y="297039"/>
            <a:ext cx="5132194" cy="482348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1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5621412" y="845663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Quản lý sinh viên</a:t>
            </a:r>
          </a:p>
        </p:txBody>
      </p:sp>
    </p:spTree>
    <p:extLst>
      <p:ext uri="{BB962C8B-B14F-4D97-AF65-F5344CB8AC3E}">
        <p14:creationId xmlns:p14="http://schemas.microsoft.com/office/powerpoint/2010/main" val="38089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847719" y="3867598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1617078" y="3988079"/>
            <a:ext cx="3585495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B4</a:t>
            </a:r>
            <a:r>
              <a:rPr lang="en-US" sz="1400"/>
              <a:t>. Tạo một interface `ICustomerService`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847719" y="4733419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1617078" y="4853900"/>
            <a:ext cx="6759808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B5</a:t>
            </a:r>
            <a:r>
              <a:rPr lang="en-US" sz="1400"/>
              <a:t>. Tạo một class `ICustomerServiceImpl` implement từ interface  ` ICustomerService`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847719" y="5599240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1617079" y="5719721"/>
            <a:ext cx="3402916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B6</a:t>
            </a:r>
            <a:r>
              <a:rPr lang="en-US" sz="1400"/>
              <a:t>. Tạo một class `CustomerController`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859993" y="1270135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1617078" y="1390616"/>
            <a:ext cx="3585495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B1</a:t>
            </a:r>
            <a:r>
              <a:rPr lang="en-US" sz="1400"/>
              <a:t>. Tạo một class `Customer`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862548" y="2135956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1619633" y="2256437"/>
            <a:ext cx="5069603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B2</a:t>
            </a:r>
            <a:r>
              <a:rPr lang="en-US" sz="1400"/>
              <a:t>. Tạo một Interface `ICustomerRepository`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859993" y="3001777"/>
            <a:ext cx="623611" cy="64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1617078" y="3122258"/>
            <a:ext cx="6422278" cy="40415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/>
              <a:t>B3</a:t>
            </a:r>
            <a:r>
              <a:rPr lang="en-US" sz="1400"/>
              <a:t>. Tạo một class `CustomerRepositoryImpl`  implement từ `ICustomerRepository`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2246419" y="297039"/>
            <a:ext cx="5132194" cy="482348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2.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5621412" y="845663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Quản lý khách hàng</a:t>
            </a:r>
          </a:p>
        </p:txBody>
      </p:sp>
    </p:spTree>
    <p:extLst>
      <p:ext uri="{BB962C8B-B14F-4D97-AF65-F5344CB8AC3E}">
        <p14:creationId xmlns:p14="http://schemas.microsoft.com/office/powerpoint/2010/main" val="319575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880</Words>
  <Application>Microsoft Office PowerPoint</Application>
  <PresentationFormat>A4 Paper (210x297 mm)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107</cp:revision>
  <dcterms:created xsi:type="dcterms:W3CDTF">2023-07-07T09:45:32Z</dcterms:created>
  <dcterms:modified xsi:type="dcterms:W3CDTF">2023-07-13T14:19:59Z</dcterms:modified>
</cp:coreProperties>
</file>