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2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72029" y="2665922"/>
            <a:ext cx="1219931" cy="744532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925674" y="3676070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752399" y="2946475"/>
            <a:ext cx="265616" cy="119357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547732" y="3676070"/>
            <a:ext cx="1412029" cy="1003016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607921" y="3284529"/>
            <a:ext cx="265616" cy="51746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3547732" y="4906858"/>
            <a:ext cx="1412029" cy="818580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3885576" y="4792972"/>
            <a:ext cx="227772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82681" y="3352681"/>
            <a:ext cx="1219931" cy="761838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2882680" y="4365855"/>
            <a:ext cx="1219931" cy="729580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3242752" y="4115961"/>
            <a:ext cx="251337" cy="2484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2791680" y="3845580"/>
            <a:ext cx="1219931" cy="744532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2791680" y="4810074"/>
            <a:ext cx="1412029" cy="1092495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212546" y="4620975"/>
            <a:ext cx="219963" cy="15823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3621471" y="3115737"/>
            <a:ext cx="825066" cy="394445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4064138" y="3834808"/>
            <a:ext cx="483806" cy="326467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3476589" y="3837971"/>
            <a:ext cx="483805" cy="326467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2603933" y="3115737"/>
            <a:ext cx="825067" cy="394444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(I)</a:t>
              </a:r>
              <a:r>
                <a:rPr lang="en-US" sz="53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2579462" y="3840189"/>
            <a:ext cx="483806" cy="326467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2219722" y="4360886"/>
            <a:ext cx="483806" cy="326467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2783983" y="4360886"/>
            <a:ext cx="483805" cy="326467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2746241" y="3543492"/>
            <a:ext cx="80546" cy="296697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016466" y="3510181"/>
            <a:ext cx="524461" cy="296231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461625" y="4164438"/>
            <a:ext cx="284616" cy="1964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910390" y="4164879"/>
            <a:ext cx="115496" cy="196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04655" y="3547250"/>
            <a:ext cx="201386" cy="2875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3752912" y="3538578"/>
            <a:ext cx="169243" cy="2962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1411160" y="3055520"/>
            <a:ext cx="1219931" cy="913709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53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296870" y="4395161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1627405" y="4001440"/>
            <a:ext cx="425932" cy="36151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2537258" y="4395161"/>
            <a:ext cx="1249028" cy="1098576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2292091" y="3698265"/>
            <a:ext cx="425932" cy="967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2931693" y="5744015"/>
            <a:ext cx="1165206" cy="967447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378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3147458" y="5508051"/>
            <a:ext cx="250278" cy="2216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4156704" y="4182195"/>
            <a:ext cx="723026" cy="349944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23" b="1">
                  <a:solidFill>
                    <a:srgbClr val="202122"/>
                  </a:solidFill>
                  <a:latin typeface="Arial" panose="020B0604020202020204" pitchFamily="34" charset="0"/>
                </a:rPr>
                <a:t>Ⓘ</a:t>
              </a:r>
              <a:r>
                <a:rPr lang="en-US" sz="53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3428707" y="4654506"/>
            <a:ext cx="1211876" cy="967143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187258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3031044" y="4127702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418950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412117" y="4015113"/>
            <a:ext cx="913456" cy="9134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>
              <a:solidFill>
                <a:schemeClr val="tx1"/>
              </a:solidFill>
            </a:endParaRPr>
          </a:p>
          <a:p>
            <a:pPr algn="ctr"/>
            <a:r>
              <a:rPr lang="en-US" sz="1246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5548713" y="4928569"/>
            <a:ext cx="896461" cy="60062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325573" y="4471842"/>
            <a:ext cx="547011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684780" y="4471842"/>
            <a:ext cx="346263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843241" y="4471842"/>
            <a:ext cx="346264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001701" y="4676562"/>
            <a:ext cx="547012" cy="5523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5042024" y="4574279"/>
            <a:ext cx="508497" cy="1401340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3724297" y="4715186"/>
            <a:ext cx="732518" cy="305519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755553" y="4339111"/>
            <a:ext cx="204720" cy="1158460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1579589" y="4978823"/>
            <a:ext cx="577492" cy="62624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111371" y="559819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868846" y="4928569"/>
            <a:ext cx="242526" cy="101376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2367410" y="5580691"/>
            <a:ext cx="2071917" cy="30266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5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1555213" y="3045843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4845425" y="5389136"/>
            <a:ext cx="615237" cy="579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586883" y="525664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119516" y="5340055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B4</a:t>
            </a:r>
            <a:r>
              <a:rPr lang="en-US" sz="969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586883" y="585606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119516" y="5939470"/>
            <a:ext cx="431023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B5</a:t>
            </a:r>
            <a:r>
              <a:rPr lang="en-US" sz="969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586883" y="6455474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119516" y="6538884"/>
            <a:ext cx="2088202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B6</a:t>
            </a:r>
            <a:r>
              <a:rPr lang="en-US" sz="969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595380" y="345840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119516" y="3541812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597149" y="405781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121285" y="4141226"/>
            <a:ext cx="350972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595380" y="465723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119516" y="4740641"/>
            <a:ext cx="413285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555213" y="2784719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3891747" y="3164536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6263" y="605203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618896" y="6135444"/>
            <a:ext cx="222070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4</a:t>
            </a:r>
            <a:r>
              <a:rPr lang="en-US" sz="969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77766" y="783029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610399" y="7779138"/>
            <a:ext cx="2355865" cy="54892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5</a:t>
            </a:r>
            <a:r>
              <a:rPr lang="en-US" sz="969"/>
              <a:t>. Tạo một class `CustomerServiceImpl`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77766" y="869508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610399" y="8778497"/>
            <a:ext cx="235586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6</a:t>
            </a:r>
            <a:r>
              <a:rPr lang="en-US" sz="969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6263" y="56387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10399" y="647282"/>
            <a:ext cx="166758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1</a:t>
            </a:r>
            <a:r>
              <a:rPr lang="en-US" sz="969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8032" y="1355198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612168" y="1438608"/>
            <a:ext cx="244756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2</a:t>
            </a:r>
            <a:r>
              <a:rPr lang="en-US" sz="969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6263" y="3246727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610399" y="3059775"/>
            <a:ext cx="2229204" cy="5501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3</a:t>
            </a:r>
            <a:r>
              <a:rPr lang="en-US" sz="969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468127" y="82101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321543" y="142529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khách hàng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0900F8-D2C7-4C76-9F5C-C340AA81DD25}"/>
              </a:ext>
            </a:extLst>
          </p:cNvPr>
          <p:cNvSpPr/>
          <p:nvPr/>
        </p:nvSpPr>
        <p:spPr>
          <a:xfrm>
            <a:off x="3682511" y="713753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2.1.</a:t>
            </a:r>
            <a:r>
              <a:rPr lang="en-US" sz="900"/>
              <a:t> ArrayList&lt;Customer&gt; displayAll()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CBCDF1-B32A-4C74-BE2C-48189AB306B5}"/>
              </a:ext>
            </a:extLst>
          </p:cNvPr>
          <p:cNvSpPr/>
          <p:nvPr/>
        </p:nvSpPr>
        <p:spPr>
          <a:xfrm>
            <a:off x="3682511" y="1017850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2.2.</a:t>
            </a:r>
            <a:r>
              <a:rPr lang="en-US" sz="900"/>
              <a:t> void addCustommer(Customer e)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CD6BAB-434E-481E-BA19-31C0E5861B93}"/>
              </a:ext>
            </a:extLst>
          </p:cNvPr>
          <p:cNvSpPr/>
          <p:nvPr/>
        </p:nvSpPr>
        <p:spPr>
          <a:xfrm>
            <a:off x="3682511" y="1321947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2.3.</a:t>
            </a:r>
            <a:r>
              <a:rPr lang="en-US" sz="900"/>
              <a:t> void removeCustomer(int id)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7CEC83-8191-4272-B266-C0CA260FA9F3}"/>
              </a:ext>
            </a:extLst>
          </p:cNvPr>
          <p:cNvSpPr/>
          <p:nvPr/>
        </p:nvSpPr>
        <p:spPr>
          <a:xfrm>
            <a:off x="3682511" y="1626044"/>
            <a:ext cx="3122149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2.4.</a:t>
            </a:r>
            <a:r>
              <a:rPr lang="en-US" sz="900"/>
              <a:t> ArrayList&lt;Customer&gt; searchName(String searchName)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2B7C44-3554-4E4D-B408-9CD24AA6231A}"/>
              </a:ext>
            </a:extLst>
          </p:cNvPr>
          <p:cNvSpPr/>
          <p:nvPr/>
        </p:nvSpPr>
        <p:spPr>
          <a:xfrm>
            <a:off x="3250235" y="1992769"/>
            <a:ext cx="3554425" cy="35317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3.1</a:t>
            </a:r>
            <a:r>
              <a:rPr lang="en-US" sz="900"/>
              <a:t>. private static ArrayList&lt;Customer&gt; customerArrayList = new ArrayList&lt;&gt;(10);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42AFF-0351-435C-9F80-9B11C67C851B}"/>
              </a:ext>
            </a:extLst>
          </p:cNvPr>
          <p:cNvSpPr/>
          <p:nvPr/>
        </p:nvSpPr>
        <p:spPr>
          <a:xfrm>
            <a:off x="3250235" y="2460699"/>
            <a:ext cx="3554425" cy="61628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static {</a:t>
            </a:r>
          </a:p>
          <a:p>
            <a:r>
              <a:rPr lang="en-US" sz="900"/>
              <a:t>        customerArrayList.add(0, new Customer(1, "Viên 1", 31, "VIP"));</a:t>
            </a:r>
          </a:p>
          <a:p>
            <a:r>
              <a:rPr lang="en-US" sz="900"/>
              <a:t>      ….</a:t>
            </a:r>
          </a:p>
          <a:p>
            <a:r>
              <a:rPr lang="en-US" sz="900"/>
              <a:t>   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2C42F-224B-4C0C-9F35-1047735EA0A5}"/>
              </a:ext>
            </a:extLst>
          </p:cNvPr>
          <p:cNvSpPr/>
          <p:nvPr/>
        </p:nvSpPr>
        <p:spPr>
          <a:xfrm>
            <a:off x="3250235" y="3180138"/>
            <a:ext cx="2499444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3.2. </a:t>
            </a:r>
            <a:r>
              <a:rPr lang="en-US" sz="900"/>
              <a:t>@Override</a:t>
            </a:r>
          </a:p>
          <a:p>
            <a:r>
              <a:rPr lang="en-US" sz="900"/>
              <a:t>    public ArrayList&lt;Customer&gt; displayAll() 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BD96D-2D8A-4D06-A4D2-033BBB6B0191}"/>
              </a:ext>
            </a:extLst>
          </p:cNvPr>
          <p:cNvSpPr/>
          <p:nvPr/>
        </p:nvSpPr>
        <p:spPr>
          <a:xfrm>
            <a:off x="3250235" y="3640259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43AEF0-528F-42FA-834E-F2EC19D92C15}"/>
              </a:ext>
            </a:extLst>
          </p:cNvPr>
          <p:cNvSpPr/>
          <p:nvPr/>
        </p:nvSpPr>
        <p:spPr>
          <a:xfrm>
            <a:off x="3250235" y="4594763"/>
            <a:ext cx="34791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3.5.</a:t>
            </a:r>
            <a:r>
              <a:rPr lang="en-US" sz="900"/>
              <a:t> @Override</a:t>
            </a:r>
          </a:p>
          <a:p>
            <a:r>
              <a:rPr lang="en-US" sz="900"/>
              <a:t>    public ArrayList&lt;Customer&gt; searchName(String searchName)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D2C48E-B803-4907-AFEF-D9A604A02C97}"/>
              </a:ext>
            </a:extLst>
          </p:cNvPr>
          <p:cNvSpPr/>
          <p:nvPr/>
        </p:nvSpPr>
        <p:spPr>
          <a:xfrm>
            <a:off x="3250235" y="5194342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4.1.</a:t>
            </a:r>
            <a:r>
              <a:rPr lang="en-US" sz="900"/>
              <a:t> ArrayList&lt;Customer&gt; displayAll()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47D388-38B5-498B-BD00-2220F16134AA}"/>
              </a:ext>
            </a:extLst>
          </p:cNvPr>
          <p:cNvSpPr/>
          <p:nvPr/>
        </p:nvSpPr>
        <p:spPr>
          <a:xfrm>
            <a:off x="3250235" y="5498439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4.2.</a:t>
            </a:r>
            <a:r>
              <a:rPr lang="en-US" sz="900"/>
              <a:t> void addCustommer(Customer e)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880F28-F68A-4970-90D2-0A275E3EB3BD}"/>
              </a:ext>
            </a:extLst>
          </p:cNvPr>
          <p:cNvSpPr/>
          <p:nvPr/>
        </p:nvSpPr>
        <p:spPr>
          <a:xfrm>
            <a:off x="3250235" y="5802536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4.3.</a:t>
            </a:r>
            <a:r>
              <a:rPr lang="en-US" sz="900"/>
              <a:t> void removeCustomer(int id) 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3CA6A8-5FF4-45C1-B923-7DB24AD61398}"/>
              </a:ext>
            </a:extLst>
          </p:cNvPr>
          <p:cNvSpPr/>
          <p:nvPr/>
        </p:nvSpPr>
        <p:spPr>
          <a:xfrm>
            <a:off x="3250235" y="6106633"/>
            <a:ext cx="3252466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4.4.</a:t>
            </a:r>
            <a:r>
              <a:rPr lang="en-US" sz="900"/>
              <a:t> ArrayList&lt;Customer&gt; searchName(String searchName)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20C9AE-9482-47ED-B9AE-166C7861C179}"/>
              </a:ext>
            </a:extLst>
          </p:cNvPr>
          <p:cNvSpPr/>
          <p:nvPr/>
        </p:nvSpPr>
        <p:spPr>
          <a:xfrm>
            <a:off x="3250235" y="4122437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removeCustommer(Customer 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BF85EB-DF46-4674-B6B2-A5715BD78CCF}"/>
              </a:ext>
            </a:extLst>
          </p:cNvPr>
          <p:cNvSpPr/>
          <p:nvPr/>
        </p:nvSpPr>
        <p:spPr>
          <a:xfrm>
            <a:off x="3250235" y="6488559"/>
            <a:ext cx="3479178" cy="3117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5.1.</a:t>
            </a:r>
            <a:r>
              <a:rPr lang="en-US" sz="900"/>
              <a:t> private ICustomerRepository repository = new CustomerRepositoryImpl();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AA4190-9BA1-498D-87CB-3770266711D9}"/>
              </a:ext>
            </a:extLst>
          </p:cNvPr>
          <p:cNvSpPr/>
          <p:nvPr/>
        </p:nvSpPr>
        <p:spPr>
          <a:xfrm>
            <a:off x="3250235" y="6895655"/>
            <a:ext cx="228950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5.2.</a:t>
            </a:r>
            <a:r>
              <a:rPr lang="en-US" sz="900"/>
              <a:t> @Override</a:t>
            </a:r>
          </a:p>
          <a:p>
            <a:r>
              <a:rPr lang="en-US" sz="900"/>
              <a:t>public ArrayList&lt;Customer&gt; displayAll() {</a:t>
            </a:r>
          </a:p>
          <a:p>
            <a:r>
              <a:rPr lang="en-US" sz="900"/>
              <a:t>        return repository.displayAll();</a:t>
            </a:r>
          </a:p>
          <a:p>
            <a:r>
              <a:rPr lang="en-US" sz="900"/>
              <a:t>    }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476BD63-2832-4BFA-B736-5105B25D5B09}"/>
              </a:ext>
            </a:extLst>
          </p:cNvPr>
          <p:cNvSpPr/>
          <p:nvPr/>
        </p:nvSpPr>
        <p:spPr>
          <a:xfrm>
            <a:off x="3250235" y="7584012"/>
            <a:ext cx="263621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 {</a:t>
            </a:r>
          </a:p>
          <a:p>
            <a:r>
              <a:rPr lang="en-US" sz="900"/>
              <a:t>        repository.addCustommer(e);</a:t>
            </a:r>
          </a:p>
          <a:p>
            <a:r>
              <a:rPr lang="en-US" sz="900"/>
              <a:t>    }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FEF393-3154-4015-8DC4-E29C5BD4251A}"/>
              </a:ext>
            </a:extLst>
          </p:cNvPr>
          <p:cNvSpPr/>
          <p:nvPr/>
        </p:nvSpPr>
        <p:spPr>
          <a:xfrm>
            <a:off x="3250235" y="8264874"/>
            <a:ext cx="263621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removeCustomer(int id) {</a:t>
            </a:r>
          </a:p>
          <a:p>
            <a:r>
              <a:rPr lang="en-US" sz="900"/>
              <a:t>        repository.removeCustomer(id);</a:t>
            </a:r>
          </a:p>
          <a:p>
            <a:r>
              <a:rPr lang="en-US" sz="900"/>
              <a:t>  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0C0458-30B6-49E0-A05D-256CFD5C5BF0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3059735" y="820292"/>
            <a:ext cx="622776" cy="7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D236F1-33DF-4EDD-9D1B-D7F876E6251E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3059735" y="1124389"/>
            <a:ext cx="622776" cy="45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C2CC4-5540-4190-ACD0-CB3F9F543739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3059735" y="1578507"/>
            <a:ext cx="622776" cy="15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DB18F6-2359-495F-A1CC-A191CDBE463F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3059735" y="1428486"/>
            <a:ext cx="622776" cy="15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A3E6C7-AEC9-41FC-92FC-1869EBDFD610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 flipV="1">
            <a:off x="2839603" y="2768841"/>
            <a:ext cx="410632" cy="5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2A1021-9C5D-4F2B-A2E9-DD5914F7605C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2839603" y="3334855"/>
            <a:ext cx="410632" cy="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6402D-FBC0-4760-9E2D-9FB6D5CDCB4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2839603" y="3334855"/>
            <a:ext cx="410632" cy="9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37C746-DE83-42E2-9302-2AE47F22C37F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839603" y="3334855"/>
            <a:ext cx="410632" cy="4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8C48DF-1669-47DD-8CE8-323AC5E49EF3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2839603" y="3334855"/>
            <a:ext cx="410632" cy="14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D53A2-6ADC-4379-BBB3-94544810046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839603" y="5300881"/>
            <a:ext cx="410632" cy="9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A8AA5B-7FA8-4AD5-8878-2A6D0BE8F4F5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2839603" y="5604978"/>
            <a:ext cx="410632" cy="6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6353C0-3F2F-4012-8182-D3347DAC2701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2839603" y="6213172"/>
            <a:ext cx="410632" cy="6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7256FA-7CDF-4DE1-833F-BB51BA2AEE20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 flipV="1">
            <a:off x="2839603" y="5909075"/>
            <a:ext cx="410632" cy="36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4192D-4A61-437E-A7EE-251A79C93751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2966264" y="6644439"/>
            <a:ext cx="283971" cy="140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0F8835-6880-460E-952B-0AE7958724DA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2966264" y="7195651"/>
            <a:ext cx="283971" cy="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9D8BBD-8A77-4BC9-9AEF-E2B957BF6D7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966264" y="7884008"/>
            <a:ext cx="283971" cy="16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0CB878-5636-4BF4-8D27-5E05DE7E293D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2966264" y="8053602"/>
            <a:ext cx="283971" cy="5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EC071-32DB-4D56-83E6-1277E3F1FDA7}"/>
              </a:ext>
            </a:extLst>
          </p:cNvPr>
          <p:cNvSpPr/>
          <p:nvPr/>
        </p:nvSpPr>
        <p:spPr>
          <a:xfrm>
            <a:off x="3244655" y="8963647"/>
            <a:ext cx="3479178" cy="57122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5.5.</a:t>
            </a:r>
            <a:r>
              <a:rPr lang="en-US" sz="900"/>
              <a:t> @Override</a:t>
            </a:r>
          </a:p>
          <a:p>
            <a:r>
              <a:rPr lang="en-US" sz="900"/>
              <a:t>    public ArrayList&lt;Customer&gt; searchName(String searchName) {</a:t>
            </a:r>
          </a:p>
          <a:p>
            <a:r>
              <a:rPr lang="en-US" sz="900"/>
              <a:t>        return repository.searchName(searchName);</a:t>
            </a:r>
          </a:p>
          <a:p>
            <a:r>
              <a:rPr lang="en-US" sz="900"/>
              <a:t>    }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BF1EA6-4B71-4419-8012-E0C8F92CBB7D}"/>
              </a:ext>
            </a:extLst>
          </p:cNvPr>
          <p:cNvCxnSpPr>
            <a:cxnSpLocks/>
            <a:stCxn id="28" idx="3"/>
            <a:endCxn id="106" idx="1"/>
          </p:cNvCxnSpPr>
          <p:nvPr/>
        </p:nvCxnSpPr>
        <p:spPr>
          <a:xfrm>
            <a:off x="2966264" y="8053602"/>
            <a:ext cx="278391" cy="119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1508AE-F706-4F4F-BA3B-2EEA0CB9235C}"/>
              </a:ext>
            </a:extLst>
          </p:cNvPr>
          <p:cNvSpPr/>
          <p:nvPr/>
        </p:nvSpPr>
        <p:spPr>
          <a:xfrm>
            <a:off x="134167" y="9284198"/>
            <a:ext cx="2925568" cy="493215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private static </a:t>
            </a:r>
            <a:r>
              <a:rPr lang="en-US" sz="900" i="1"/>
              <a:t>ICustomerService</a:t>
            </a:r>
            <a:r>
              <a:rPr lang="en-US" sz="900"/>
              <a:t> </a:t>
            </a:r>
            <a:r>
              <a:rPr lang="en-US" sz="900" b="1"/>
              <a:t>service</a:t>
            </a:r>
            <a:r>
              <a:rPr lang="en-US" sz="900"/>
              <a:t> = new </a:t>
            </a:r>
            <a:r>
              <a:rPr lang="en-US" sz="900" i="1"/>
              <a:t>CustomerServiceImpl</a:t>
            </a:r>
            <a:r>
              <a:rPr lang="en-US" sz="900"/>
              <a:t>();</a:t>
            </a:r>
          </a:p>
          <a:p>
            <a:r>
              <a:rPr lang="en-US" sz="900"/>
              <a:t>Và rồi làm tương tự như bước 5.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288C48-4929-42ED-8963-C7DDF8F270F3}"/>
              </a:ext>
            </a:extLst>
          </p:cNvPr>
          <p:cNvCxnSpPr>
            <a:cxnSpLocks/>
            <a:stCxn id="30" idx="2"/>
            <a:endCxn id="115" idx="0"/>
          </p:cNvCxnSpPr>
          <p:nvPr/>
        </p:nvCxnSpPr>
        <p:spPr>
          <a:xfrm flipH="1">
            <a:off x="1596951" y="9058295"/>
            <a:ext cx="191381" cy="22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1161</Words>
  <Application>Microsoft Office PowerPoint</Application>
  <PresentationFormat>A4 Paper (210x297 mm)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145</cp:revision>
  <dcterms:created xsi:type="dcterms:W3CDTF">2023-07-07T09:45:32Z</dcterms:created>
  <dcterms:modified xsi:type="dcterms:W3CDTF">2023-07-17T08:33:35Z</dcterms:modified>
</cp:coreProperties>
</file>