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48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BB28-77D7-4056-8B4E-71A50E8DDBC3}" type="datetimeFigureOut">
              <a:rPr lang="en-US" smtClean="0"/>
              <a:t>17-Jul-23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4AED-97EE-4AF4-AE33-ACF44A84B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BB28-77D7-4056-8B4E-71A50E8DDBC3}" type="datetimeFigureOut">
              <a:rPr lang="en-US" smtClean="0"/>
              <a:t>17-Jul-23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4AED-97EE-4AF4-AE33-ACF44A84B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6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BB28-77D7-4056-8B4E-71A50E8DDBC3}" type="datetimeFigureOut">
              <a:rPr lang="en-US" smtClean="0"/>
              <a:t>17-Jul-23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4AED-97EE-4AF4-AE33-ACF44A84B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6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BB28-77D7-4056-8B4E-71A50E8DDBC3}" type="datetimeFigureOut">
              <a:rPr lang="en-US" smtClean="0"/>
              <a:t>17-Jul-23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4AED-97EE-4AF4-AE33-ACF44A84B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4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BB28-77D7-4056-8B4E-71A50E8DDBC3}" type="datetimeFigureOut">
              <a:rPr lang="en-US" smtClean="0"/>
              <a:t>17-Jul-23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4AED-97EE-4AF4-AE33-ACF44A84B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9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BB28-77D7-4056-8B4E-71A50E8DDBC3}" type="datetimeFigureOut">
              <a:rPr lang="en-US" smtClean="0"/>
              <a:t>17-Jul-23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4AED-97EE-4AF4-AE33-ACF44A84B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BB28-77D7-4056-8B4E-71A50E8DDBC3}" type="datetimeFigureOut">
              <a:rPr lang="en-US" smtClean="0"/>
              <a:t>17-Jul-23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4AED-97EE-4AF4-AE33-ACF44A84B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4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BB28-77D7-4056-8B4E-71A50E8DDBC3}" type="datetimeFigureOut">
              <a:rPr lang="en-US" smtClean="0"/>
              <a:t>17-Jul-23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4AED-97EE-4AF4-AE33-ACF44A84B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2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BB28-77D7-4056-8B4E-71A50E8DDBC3}" type="datetimeFigureOut">
              <a:rPr lang="en-US" smtClean="0"/>
              <a:t>17-Jul-23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4AED-97EE-4AF4-AE33-ACF44A84B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BB28-77D7-4056-8B4E-71A50E8DDBC3}" type="datetimeFigureOut">
              <a:rPr lang="en-US" smtClean="0"/>
              <a:t>17-Jul-23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4AED-97EE-4AF4-AE33-ACF44A84B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4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BB28-77D7-4056-8B4E-71A50E8DDBC3}" type="datetimeFigureOut">
              <a:rPr lang="en-US" smtClean="0"/>
              <a:t>17-Jul-23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4AED-97EE-4AF4-AE33-ACF44A84B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6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ABB28-77D7-4056-8B4E-71A50E8DDBC3}" type="datetimeFigureOut">
              <a:rPr lang="en-US" smtClean="0"/>
              <a:t>17-Jul-23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F4AED-97EE-4AF4-AE33-ACF44A84B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8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783ED800-7D9E-49D0-B9E2-FECF4788AD7F}"/>
              </a:ext>
            </a:extLst>
          </p:cNvPr>
          <p:cNvSpPr/>
          <p:nvPr/>
        </p:nvSpPr>
        <p:spPr>
          <a:xfrm>
            <a:off x="3349728" y="131293"/>
            <a:ext cx="3392216" cy="482398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Collection Framework in 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61BA4D-619F-4C0F-AF3D-B3A49C25FE63}"/>
              </a:ext>
            </a:extLst>
          </p:cNvPr>
          <p:cNvSpPr/>
          <p:nvPr/>
        </p:nvSpPr>
        <p:spPr>
          <a:xfrm>
            <a:off x="2222370" y="982414"/>
            <a:ext cx="999852" cy="30777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Iterable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FCA9C4-37DE-4136-B829-70F934EF490F}"/>
              </a:ext>
            </a:extLst>
          </p:cNvPr>
          <p:cNvSpPr/>
          <p:nvPr/>
        </p:nvSpPr>
        <p:spPr>
          <a:xfrm>
            <a:off x="2222370" y="1601219"/>
            <a:ext cx="999852" cy="30777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Collection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9E9B6-5BFF-4DFC-B504-AE2D215A8074}"/>
              </a:ext>
            </a:extLst>
          </p:cNvPr>
          <p:cNvSpPr/>
          <p:nvPr/>
        </p:nvSpPr>
        <p:spPr>
          <a:xfrm>
            <a:off x="6486501" y="982414"/>
            <a:ext cx="999852" cy="30777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Map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489689-7601-4E0A-B0F9-7E9A972A3F57}"/>
              </a:ext>
            </a:extLst>
          </p:cNvPr>
          <p:cNvSpPr/>
          <p:nvPr/>
        </p:nvSpPr>
        <p:spPr>
          <a:xfrm>
            <a:off x="644843" y="2220025"/>
            <a:ext cx="777557" cy="30777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924050-0D93-4F01-8C94-D0C97CA9BF46}"/>
              </a:ext>
            </a:extLst>
          </p:cNvPr>
          <p:cNvSpPr/>
          <p:nvPr/>
        </p:nvSpPr>
        <p:spPr>
          <a:xfrm>
            <a:off x="2333517" y="2220024"/>
            <a:ext cx="777557" cy="30777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6E0480-29F1-466F-86B7-551710CD7941}"/>
              </a:ext>
            </a:extLst>
          </p:cNvPr>
          <p:cNvSpPr/>
          <p:nvPr/>
        </p:nvSpPr>
        <p:spPr>
          <a:xfrm>
            <a:off x="4022191" y="2220023"/>
            <a:ext cx="777557" cy="30777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Set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3725D3-FF50-4F50-A471-50C10AB51FB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722296" y="1290191"/>
            <a:ext cx="0" cy="3110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83676A-6C58-4B1B-8A9A-3A52D65FC70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2722296" y="1908996"/>
            <a:ext cx="0" cy="3110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2E924ED-311E-44B0-AB8C-F33ED938BD8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91884" y="1289612"/>
            <a:ext cx="172147" cy="1688674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BDFA08C-A779-474A-A21F-DEC27CB9FAE4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3478933" y="1287986"/>
            <a:ext cx="175398" cy="1688676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3789BFD-A731-4567-9603-8F19DADC498E}"/>
              </a:ext>
            </a:extLst>
          </p:cNvPr>
          <p:cNvSpPr/>
          <p:nvPr/>
        </p:nvSpPr>
        <p:spPr>
          <a:xfrm>
            <a:off x="644842" y="2817318"/>
            <a:ext cx="969646" cy="30777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ArrayList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76EC8F-A6A7-4CF5-AFC7-B8A89F468D61}"/>
              </a:ext>
            </a:extLst>
          </p:cNvPr>
          <p:cNvSpPr/>
          <p:nvPr/>
        </p:nvSpPr>
        <p:spPr>
          <a:xfrm>
            <a:off x="644842" y="3374530"/>
            <a:ext cx="969646" cy="30777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LinkedList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587A3E-6F9B-4B40-B4E4-2E19EC90C353}"/>
              </a:ext>
            </a:extLst>
          </p:cNvPr>
          <p:cNvSpPr/>
          <p:nvPr/>
        </p:nvSpPr>
        <p:spPr>
          <a:xfrm>
            <a:off x="644842" y="3931742"/>
            <a:ext cx="969646" cy="30777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Vector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32CB130-8A60-4714-B259-3BF354DEB60A}"/>
              </a:ext>
            </a:extLst>
          </p:cNvPr>
          <p:cNvCxnSpPr>
            <a:cxnSpLocks/>
            <a:stCxn id="25" idx="1"/>
            <a:endCxn id="8" idx="1"/>
          </p:cNvCxnSpPr>
          <p:nvPr/>
        </p:nvCxnSpPr>
        <p:spPr>
          <a:xfrm rot="10800000" flipH="1">
            <a:off x="644841" y="2373915"/>
            <a:ext cx="1" cy="597293"/>
          </a:xfrm>
          <a:prstGeom prst="bentConnector3">
            <a:avLst>
              <a:gd name="adj1" fmla="val -22860000000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5E6F645-74A0-4E46-88D0-D556B5F5C385}"/>
              </a:ext>
            </a:extLst>
          </p:cNvPr>
          <p:cNvCxnSpPr>
            <a:cxnSpLocks/>
            <a:stCxn id="26" idx="1"/>
            <a:endCxn id="8" idx="1"/>
          </p:cNvCxnSpPr>
          <p:nvPr/>
        </p:nvCxnSpPr>
        <p:spPr>
          <a:xfrm rot="10800000" flipH="1">
            <a:off x="644841" y="2373915"/>
            <a:ext cx="1" cy="1154505"/>
          </a:xfrm>
          <a:prstGeom prst="bentConnector3">
            <a:avLst>
              <a:gd name="adj1" fmla="val -22860000000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3B620DB-2AFF-42C0-B16C-C70530F85232}"/>
              </a:ext>
            </a:extLst>
          </p:cNvPr>
          <p:cNvCxnSpPr>
            <a:cxnSpLocks/>
            <a:stCxn id="27" idx="1"/>
            <a:endCxn id="8" idx="1"/>
          </p:cNvCxnSpPr>
          <p:nvPr/>
        </p:nvCxnSpPr>
        <p:spPr>
          <a:xfrm rot="10800000" flipH="1">
            <a:off x="644841" y="2373915"/>
            <a:ext cx="1" cy="1711717"/>
          </a:xfrm>
          <a:prstGeom prst="bentConnector3">
            <a:avLst>
              <a:gd name="adj1" fmla="val -22860000000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E95326B-1911-4CEC-82EA-988E14BBBB71}"/>
              </a:ext>
            </a:extLst>
          </p:cNvPr>
          <p:cNvSpPr/>
          <p:nvPr/>
        </p:nvSpPr>
        <p:spPr>
          <a:xfrm>
            <a:off x="644841" y="4488954"/>
            <a:ext cx="969646" cy="30777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Stack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A5512B4-9440-45A8-8120-AE9A59288120}"/>
              </a:ext>
            </a:extLst>
          </p:cNvPr>
          <p:cNvCxnSpPr>
            <a:cxnSpLocks/>
            <a:stCxn id="27" idx="2"/>
            <a:endCxn id="42" idx="0"/>
          </p:cNvCxnSpPr>
          <p:nvPr/>
        </p:nvCxnSpPr>
        <p:spPr>
          <a:xfrm flipH="1">
            <a:off x="1129664" y="4239519"/>
            <a:ext cx="1" cy="2494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9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14</Words>
  <Application>Microsoft Office PowerPoint</Application>
  <PresentationFormat>A4 Paper (210x297 mm)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Thanh Việt</dc:creator>
  <cp:lastModifiedBy>Nguyễn Thanh Việt</cp:lastModifiedBy>
  <cp:revision>6</cp:revision>
  <dcterms:created xsi:type="dcterms:W3CDTF">2023-07-17T03:24:25Z</dcterms:created>
  <dcterms:modified xsi:type="dcterms:W3CDTF">2023-07-17T03:32:24Z</dcterms:modified>
</cp:coreProperties>
</file>