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4" d="100"/>
          <a:sy n="54" d="100"/>
        </p:scale>
        <p:origin x="20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5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4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2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B6B7-848F-4A9B-8BD5-23855C3D30D0}" type="datetimeFigureOut">
              <a:rPr lang="en-US" smtClean="0"/>
              <a:t>15-Jul-23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2872029" y="2665922"/>
            <a:ext cx="1219931" cy="744532"/>
            <a:chOff x="1571043" y="484816"/>
            <a:chExt cx="4524957" cy="27616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1925674" y="3676070"/>
            <a:ext cx="1130028" cy="800625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752399" y="2946475"/>
            <a:ext cx="265616" cy="119357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3547732" y="3676070"/>
            <a:ext cx="1412029" cy="1003016"/>
            <a:chOff x="1571045" y="484816"/>
            <a:chExt cx="4191486" cy="37203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4191486" cy="25332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607921" y="3284529"/>
            <a:ext cx="265616" cy="51746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3547732" y="4906858"/>
            <a:ext cx="1412029" cy="818580"/>
            <a:chOff x="1571045" y="484816"/>
            <a:chExt cx="4191486" cy="30362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4191486" cy="20911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3885576" y="4792972"/>
            <a:ext cx="227772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2882681" y="3352681"/>
            <a:ext cx="1219931" cy="761838"/>
            <a:chOff x="1571045" y="484816"/>
            <a:chExt cx="4524957" cy="32660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Circle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5" y="957355"/>
              <a:ext cx="2681830" cy="6536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5" y="1611054"/>
              <a:ext cx="4524957" cy="213982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Cirle(radius: double, color: String)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3BD784-16BF-40C9-8CB9-A3CA318ED0E5}"/>
              </a:ext>
            </a:extLst>
          </p:cNvPr>
          <p:cNvGrpSpPr/>
          <p:nvPr/>
        </p:nvGrpSpPr>
        <p:grpSpPr>
          <a:xfrm>
            <a:off x="2882680" y="4365855"/>
            <a:ext cx="1219931" cy="729580"/>
            <a:chOff x="1571045" y="484816"/>
            <a:chExt cx="4524957" cy="31277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39C9D3-2F27-4594-9B6C-E60B1E166091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Cylinder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03116E-3AD9-4E38-9223-D163FE5E57F9}"/>
                </a:ext>
              </a:extLst>
            </p:cNvPr>
            <p:cNvSpPr/>
            <p:nvPr/>
          </p:nvSpPr>
          <p:spPr>
            <a:xfrm>
              <a:off x="1571045" y="957355"/>
              <a:ext cx="2681830" cy="41624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39012E-7D36-422D-B5BD-FE76984F8115}"/>
                </a:ext>
              </a:extLst>
            </p:cNvPr>
            <p:cNvSpPr/>
            <p:nvPr/>
          </p:nvSpPr>
          <p:spPr>
            <a:xfrm>
              <a:off x="1571045" y="1373602"/>
              <a:ext cx="4524957" cy="22389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Cylinder(radius: double, color: String, 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getVolume():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B6602A6-2DC1-4CDE-9182-6F29B0F81B4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5400000" flipH="1" flipV="1">
            <a:off x="3242752" y="4115961"/>
            <a:ext cx="251337" cy="24845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79DE1E-BE89-42A1-9F50-FB5BDD019B12}"/>
              </a:ext>
            </a:extLst>
          </p:cNvPr>
          <p:cNvGrpSpPr/>
          <p:nvPr/>
        </p:nvGrpSpPr>
        <p:grpSpPr>
          <a:xfrm>
            <a:off x="2791680" y="3845580"/>
            <a:ext cx="1219931" cy="744532"/>
            <a:chOff x="1571043" y="484816"/>
            <a:chExt cx="4524957" cy="27616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D66C25-697A-4798-B0B0-7D7062ADBE57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Shape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F1B31C-0002-4DDC-9096-B41164663AC5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C0B76-E72A-4002-8077-25604A44F71F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95B1D-8A52-4D9E-B5EF-4AAE424C0AC3}"/>
              </a:ext>
            </a:extLst>
          </p:cNvPr>
          <p:cNvGrpSpPr/>
          <p:nvPr/>
        </p:nvGrpSpPr>
        <p:grpSpPr>
          <a:xfrm>
            <a:off x="2791680" y="4810074"/>
            <a:ext cx="1412029" cy="1092495"/>
            <a:chOff x="1571045" y="484816"/>
            <a:chExt cx="4191486" cy="40522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FB2FEE-06DA-4DF8-B6D3-FC3B61641366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/>
                <a:t>Triangle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FD0229-77A7-46C4-80F7-DE18A1109AEE}"/>
                </a:ext>
              </a:extLst>
            </p:cNvPr>
            <p:cNvSpPr/>
            <p:nvPr/>
          </p:nvSpPr>
          <p:spPr>
            <a:xfrm>
              <a:off x="1571045" y="957359"/>
              <a:ext cx="2681830" cy="8433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side1: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side2: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side3: double = 1.0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1A0101-B7E6-4CB3-8A71-B74ADF36F044}"/>
                </a:ext>
              </a:extLst>
            </p:cNvPr>
            <p:cNvSpPr/>
            <p:nvPr/>
          </p:nvSpPr>
          <p:spPr>
            <a:xfrm>
              <a:off x="1571045" y="1800663"/>
              <a:ext cx="4191486" cy="27364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Triangle()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 side3: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double,side3: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getSides(): arr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setSides(side1: double, side2: double, side3: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68E6B9C-E9FE-4040-BA11-633E77893A88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3212546" y="4620975"/>
            <a:ext cx="219963" cy="15823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FA0216-CA1B-4797-AB66-C01187134CF6}"/>
              </a:ext>
            </a:extLst>
          </p:cNvPr>
          <p:cNvGrpSpPr/>
          <p:nvPr/>
        </p:nvGrpSpPr>
        <p:grpSpPr>
          <a:xfrm>
            <a:off x="3621471" y="3115737"/>
            <a:ext cx="825066" cy="394445"/>
            <a:chOff x="1571043" y="484816"/>
            <a:chExt cx="2681835" cy="14630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99F930-C761-432C-A178-DE87B75E8F0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(A)</a:t>
              </a:r>
              <a:r>
                <a:rPr lang="en-US" sz="539" b="1" i="1"/>
                <a:t> 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89F5A9-623B-4EED-9A59-F54985BAAE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61D36F-D2D6-4008-B7D0-AEC15255A1FC}"/>
                </a:ext>
              </a:extLst>
            </p:cNvPr>
            <p:cNvSpPr/>
            <p:nvPr/>
          </p:nvSpPr>
          <p:spPr>
            <a:xfrm>
              <a:off x="1571043" y="1290449"/>
              <a:ext cx="2681830" cy="6574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r>
                <a:rPr lang="en-US" sz="378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makeSound():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D6C4FB-001E-4DD6-B689-2499CB6C0CE8}"/>
              </a:ext>
            </a:extLst>
          </p:cNvPr>
          <p:cNvGrpSpPr/>
          <p:nvPr/>
        </p:nvGrpSpPr>
        <p:grpSpPr>
          <a:xfrm>
            <a:off x="4064138" y="3834808"/>
            <a:ext cx="483806" cy="326467"/>
            <a:chOff x="1571043" y="484816"/>
            <a:chExt cx="2681835" cy="12109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1035A-C292-4D37-BE92-64786732FAB5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Tiger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F583DC-D121-4A97-B8E4-174DDCA60C1C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4F19DC-4BF5-4FBA-824B-F7EA2F321E3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00231A-AD3D-4D20-95D0-6646FDC321A7}"/>
              </a:ext>
            </a:extLst>
          </p:cNvPr>
          <p:cNvGrpSpPr/>
          <p:nvPr/>
        </p:nvGrpSpPr>
        <p:grpSpPr>
          <a:xfrm>
            <a:off x="3476589" y="3837971"/>
            <a:ext cx="483805" cy="326467"/>
            <a:chOff x="1571043" y="484816"/>
            <a:chExt cx="2681835" cy="12109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7E8AA9-5258-4FCA-9C44-49FA687398A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Chicken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E3848D-79AA-4C16-8E0F-552A7196F7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55F3CA-B3B3-4E5E-9670-7C1DBA1E1649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B4FD75-81E9-498C-8570-B47713C0BEEC}"/>
              </a:ext>
            </a:extLst>
          </p:cNvPr>
          <p:cNvGrpSpPr/>
          <p:nvPr/>
        </p:nvGrpSpPr>
        <p:grpSpPr>
          <a:xfrm>
            <a:off x="2603933" y="3115737"/>
            <a:ext cx="825067" cy="394444"/>
            <a:chOff x="1571043" y="484816"/>
            <a:chExt cx="2681835" cy="14630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39986E-4C7C-4785-A5E2-6575EE73CCCA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(I)</a:t>
              </a:r>
              <a:r>
                <a:rPr lang="en-US" sz="539" b="1" i="1"/>
                <a:t> Edible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67796-E189-4ABF-8B57-95B24C1B584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B82056-7681-41F1-9840-9F49FFCD943F}"/>
                </a:ext>
              </a:extLst>
            </p:cNvPr>
            <p:cNvSpPr/>
            <p:nvPr/>
          </p:nvSpPr>
          <p:spPr>
            <a:xfrm>
              <a:off x="1571043" y="1290446"/>
              <a:ext cx="2681830" cy="65743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r>
                <a:rPr lang="en-US" sz="378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howToEat(): String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9EEB0B-588F-40A6-84C3-EED2603C686F}"/>
              </a:ext>
            </a:extLst>
          </p:cNvPr>
          <p:cNvGrpSpPr/>
          <p:nvPr/>
        </p:nvGrpSpPr>
        <p:grpSpPr>
          <a:xfrm>
            <a:off x="2579462" y="3840189"/>
            <a:ext cx="483806" cy="326467"/>
            <a:chOff x="1571043" y="484816"/>
            <a:chExt cx="2681835" cy="1210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1A9626-5CBB-4D12-9FFA-74A1C83217D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(A)</a:t>
              </a:r>
              <a:r>
                <a:rPr lang="en-US" sz="539" b="1" i="1"/>
                <a:t> Fruit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3E253D-DEBB-4193-94E4-E7534EA9F5C3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24849-FD64-41EF-A954-68C59E7FAC40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67F2B2-401A-4716-A7E3-A4E189533385}"/>
              </a:ext>
            </a:extLst>
          </p:cNvPr>
          <p:cNvGrpSpPr/>
          <p:nvPr/>
        </p:nvGrpSpPr>
        <p:grpSpPr>
          <a:xfrm>
            <a:off x="2219722" y="4360886"/>
            <a:ext cx="483806" cy="326467"/>
            <a:chOff x="1571043" y="484816"/>
            <a:chExt cx="2681835" cy="1210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7F7C07-3032-4645-AFBA-8CEFA32D42CE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Orange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CF3D4A-3ADD-48EB-A749-7D73D0C58F11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C05B4-EA3A-41F8-AE73-822123E19F4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1814DA-0D50-4FAD-8131-1ABC5CC92A6A}"/>
              </a:ext>
            </a:extLst>
          </p:cNvPr>
          <p:cNvGrpSpPr/>
          <p:nvPr/>
        </p:nvGrpSpPr>
        <p:grpSpPr>
          <a:xfrm>
            <a:off x="2783983" y="4360886"/>
            <a:ext cx="483805" cy="326467"/>
            <a:chOff x="1571043" y="484816"/>
            <a:chExt cx="2681835" cy="12109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BEF3FB-E4B8-4159-B6A5-847CD1560D7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39" b="1">
                  <a:highlight>
                    <a:srgbClr val="008000"/>
                  </a:highlight>
                </a:rPr>
                <a:t>(C)</a:t>
              </a:r>
              <a:r>
                <a:rPr lang="en-US" sz="539" b="1" i="1"/>
                <a:t> Apple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51DBE-7902-49DF-B101-D06211F5B99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8F8161-6A83-495C-B2D7-AE45ACB5E1FC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43351" indent="-82173">
                <a:buFont typeface="Courier New" panose="02070309020205020404" pitchFamily="49" charset="0"/>
                <a:buChar char="o"/>
              </a:pPr>
              <a:endParaRPr lang="en-US" sz="37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89FAAF-0F80-4C01-B4FA-31354F241E78}"/>
              </a:ext>
            </a:extLst>
          </p:cNvPr>
          <p:cNvCxnSpPr>
            <a:cxnSpLocks/>
          </p:cNvCxnSpPr>
          <p:nvPr/>
        </p:nvCxnSpPr>
        <p:spPr>
          <a:xfrm flipV="1">
            <a:off x="2746241" y="3543492"/>
            <a:ext cx="80546" cy="296697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4D4C83-2F6F-4DF7-B6AF-DE11D8982E66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016466" y="3510181"/>
            <a:ext cx="524461" cy="296231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3A47B0-D3B3-49C5-93E5-DF622AD8695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461625" y="4164438"/>
            <a:ext cx="284616" cy="1964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D5AA84-C294-42DA-BEBE-DAE48A29276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2910390" y="4164879"/>
            <a:ext cx="115496" cy="1960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FA2BC5-5F01-4963-AC90-72B82430069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104655" y="3547250"/>
            <a:ext cx="201386" cy="28755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08742B-6DF7-486D-8124-3383730F5CEC}"/>
              </a:ext>
            </a:extLst>
          </p:cNvPr>
          <p:cNvCxnSpPr>
            <a:cxnSpLocks/>
          </p:cNvCxnSpPr>
          <p:nvPr/>
        </p:nvCxnSpPr>
        <p:spPr>
          <a:xfrm flipV="1">
            <a:off x="3752912" y="3538578"/>
            <a:ext cx="169243" cy="2962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2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1411160" y="3055520"/>
            <a:ext cx="1219931" cy="913709"/>
            <a:chOff x="1571043" y="484816"/>
            <a:chExt cx="4524957" cy="3389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Ⓐ</a:t>
              </a:r>
              <a:r>
                <a:rPr lang="en-US" sz="539" b="1"/>
                <a:t> 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6"/>
              <a:ext cx="4524957" cy="21985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39684">
                <a:buFont typeface="Courier New" panose="02070309020205020404" pitchFamily="49" charset="0"/>
                <a:buChar char="○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1296870" y="4395161"/>
            <a:ext cx="1130028" cy="800625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539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1627405" y="4001440"/>
            <a:ext cx="425932" cy="361511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2537258" y="4395161"/>
            <a:ext cx="1249028" cy="1098576"/>
            <a:chOff x="1571045" y="484816"/>
            <a:chExt cx="3707635" cy="4074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539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38821">
                <a:buFont typeface="Calibri" panose="020F0502020204030204" pitchFamily="34" charset="0"/>
                <a:buChar char="-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3707635" cy="288767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2292091" y="3698265"/>
            <a:ext cx="425932" cy="96786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2931693" y="5744015"/>
            <a:ext cx="1165206" cy="967447"/>
            <a:chOff x="1571045" y="484816"/>
            <a:chExt cx="3458816" cy="32036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75" b="1">
                  <a:solidFill>
                    <a:srgbClr val="202122"/>
                  </a:solidFill>
                  <a:latin typeface="Arial" panose="020B0604020202020204" pitchFamily="34" charset="0"/>
                </a:rPr>
                <a:t>Ⓒ </a:t>
              </a:r>
              <a:r>
                <a:rPr lang="en-US" sz="539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3458816" cy="22586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  <a:p>
              <a:pPr indent="-38821">
                <a:buFont typeface="Calibri" panose="020F0502020204030204" pitchFamily="34" charset="0"/>
                <a:buChar char="+"/>
              </a:pPr>
              <a:r>
                <a:rPr lang="en-US" sz="37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 (@override)</a:t>
              </a:r>
            </a:p>
            <a:p>
              <a:endParaRPr lang="en-US" sz="378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  <a:endCxn id="16" idx="2"/>
          </p:cNvCxnSpPr>
          <p:nvPr/>
        </p:nvCxnSpPr>
        <p:spPr>
          <a:xfrm rot="16200000" flipV="1">
            <a:off x="3147458" y="5508051"/>
            <a:ext cx="250278" cy="22165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C7BBF-3370-4842-BCA6-FFAA706184C4}"/>
              </a:ext>
            </a:extLst>
          </p:cNvPr>
          <p:cNvGrpSpPr/>
          <p:nvPr/>
        </p:nvGrpSpPr>
        <p:grpSpPr>
          <a:xfrm>
            <a:off x="4156704" y="4182195"/>
            <a:ext cx="723026" cy="349944"/>
            <a:chOff x="1571038" y="484816"/>
            <a:chExt cx="2681840" cy="12980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0759E2-DD96-4271-BF01-1923CEC695B2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23" b="1">
                  <a:solidFill>
                    <a:srgbClr val="202122"/>
                  </a:solidFill>
                  <a:latin typeface="Arial" panose="020B0604020202020204" pitchFamily="34" charset="0"/>
                </a:rPr>
                <a:t>Ⓘ</a:t>
              </a:r>
              <a:r>
                <a:rPr lang="en-US" sz="539" b="1"/>
                <a:t> Colorable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F1FA0E-5149-49B2-95DB-9365A44ABA7A}"/>
                </a:ext>
              </a:extLst>
            </p:cNvPr>
            <p:cNvSpPr/>
            <p:nvPr/>
          </p:nvSpPr>
          <p:spPr>
            <a:xfrm>
              <a:off x="1571043" y="957361"/>
              <a:ext cx="2681830" cy="35292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8821">
                <a:buFont typeface="Calibri" panose="020F0502020204030204" pitchFamily="34" charset="0"/>
                <a:buChar char="-"/>
              </a:pPr>
              <a:endParaRPr lang="en-US" sz="378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3CFD50-9175-4536-AC26-BDC657D0508E}"/>
                </a:ext>
              </a:extLst>
            </p:cNvPr>
            <p:cNvSpPr/>
            <p:nvPr/>
          </p:nvSpPr>
          <p:spPr>
            <a:xfrm>
              <a:off x="1571038" y="1310283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39684">
                <a:buFont typeface="Courier New" panose="02070309020205020404" pitchFamily="49" charset="0"/>
                <a:buChar char="○"/>
              </a:pPr>
              <a:r>
                <a:rPr lang="en-US" sz="37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howToColor(): void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769E64-B35E-4460-9193-D2A2C2C9821A}"/>
              </a:ext>
            </a:extLst>
          </p:cNvPr>
          <p:cNvCxnSpPr>
            <a:cxnSpLocks/>
            <a:endCxn id="29" idx="2"/>
          </p:cNvCxnSpPr>
          <p:nvPr/>
        </p:nvCxnSpPr>
        <p:spPr>
          <a:xfrm rot="5400000" flipH="1" flipV="1">
            <a:off x="3428707" y="4654506"/>
            <a:ext cx="1211876" cy="967143"/>
          </a:xfrm>
          <a:prstGeom prst="bentConnector3">
            <a:avLst>
              <a:gd name="adj1" fmla="val 10550"/>
            </a:avLst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16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B40F7C-C4B6-4353-99E6-B802E7CDF493}"/>
              </a:ext>
            </a:extLst>
          </p:cNvPr>
          <p:cNvSpPr/>
          <p:nvPr/>
        </p:nvSpPr>
        <p:spPr>
          <a:xfrm>
            <a:off x="1872584" y="4332423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7E5255-E73F-4243-8B5C-F78747A0A7BE}"/>
              </a:ext>
            </a:extLst>
          </p:cNvPr>
          <p:cNvSpPr/>
          <p:nvPr/>
        </p:nvSpPr>
        <p:spPr>
          <a:xfrm>
            <a:off x="3031044" y="4127702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8A273F-0655-4C19-99B7-516BF4F4B68E}"/>
              </a:ext>
            </a:extLst>
          </p:cNvPr>
          <p:cNvSpPr/>
          <p:nvPr/>
        </p:nvSpPr>
        <p:spPr>
          <a:xfrm>
            <a:off x="4189504" y="4332423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R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252F668-AE72-4CEA-A66F-4F5FF6AC7CC3}"/>
              </a:ext>
            </a:extLst>
          </p:cNvPr>
          <p:cNvSpPr/>
          <p:nvPr/>
        </p:nvSpPr>
        <p:spPr>
          <a:xfrm>
            <a:off x="412117" y="4015113"/>
            <a:ext cx="913456" cy="913456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>
              <a:solidFill>
                <a:schemeClr val="tx1"/>
              </a:solidFill>
            </a:endParaRPr>
          </a:p>
          <a:p>
            <a:pPr algn="ctr"/>
            <a:r>
              <a:rPr lang="en-US" sz="1246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87E6E13-0A83-4862-AD24-41B500052680}"/>
              </a:ext>
            </a:extLst>
          </p:cNvPr>
          <p:cNvSpPr/>
          <p:nvPr/>
        </p:nvSpPr>
        <p:spPr>
          <a:xfrm>
            <a:off x="5548713" y="4928569"/>
            <a:ext cx="896461" cy="60062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46"/>
              <a:t>Database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A766E5-BE42-4CC6-8512-4A484834FA1C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>
            <a:off x="1325573" y="4471842"/>
            <a:ext cx="547011" cy="204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97D266-86AD-4A11-BB4D-8990C881BEB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684780" y="4471842"/>
            <a:ext cx="346263" cy="204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55CDA4-FF10-402B-8AD7-76224A34FA1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3843241" y="4471842"/>
            <a:ext cx="346264" cy="2047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C05EB4-90A0-4FC1-A069-6477B2F352E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5001701" y="4676562"/>
            <a:ext cx="547012" cy="55232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AFB20BF-6382-46AC-9106-EDCF63118CAB}"/>
              </a:ext>
            </a:extLst>
          </p:cNvPr>
          <p:cNvCxnSpPr>
            <a:cxnSpLocks/>
            <a:stCxn id="9" idx="3"/>
            <a:endCxn id="6" idx="4"/>
          </p:cNvCxnSpPr>
          <p:nvPr/>
        </p:nvCxnSpPr>
        <p:spPr>
          <a:xfrm rot="5400000" flipH="1">
            <a:off x="5042024" y="4574279"/>
            <a:ext cx="508497" cy="1401340"/>
          </a:xfrm>
          <a:prstGeom prst="curvedConnector3">
            <a:avLst>
              <a:gd name="adj1" fmla="val -31123"/>
            </a:avLst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C4413E0-92B6-4C91-BEBD-02F3AB518796}"/>
              </a:ext>
            </a:extLst>
          </p:cNvPr>
          <p:cNvCxnSpPr>
            <a:cxnSpLocks/>
            <a:endCxn id="5" idx="5"/>
          </p:cNvCxnSpPr>
          <p:nvPr/>
        </p:nvCxnSpPr>
        <p:spPr>
          <a:xfrm rot="10800000">
            <a:off x="3724297" y="4715186"/>
            <a:ext cx="732518" cy="305519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1A34C0F0-74A8-4223-8E2C-E07888F6A583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2755553" y="4339111"/>
            <a:ext cx="204720" cy="1158460"/>
          </a:xfrm>
          <a:prstGeom prst="curvedConnector3">
            <a:avLst>
              <a:gd name="adj1" fmla="val 177306"/>
            </a:avLst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9055653-8C79-48CA-B768-C59C2A0592A3}"/>
              </a:ext>
            </a:extLst>
          </p:cNvPr>
          <p:cNvCxnSpPr>
            <a:cxnSpLocks/>
          </p:cNvCxnSpPr>
          <p:nvPr/>
        </p:nvCxnSpPr>
        <p:spPr>
          <a:xfrm rot="5400000">
            <a:off x="1579589" y="4978823"/>
            <a:ext cx="577492" cy="626243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CD9035D-D36D-4337-85E8-2730B2FFE806}"/>
              </a:ext>
            </a:extLst>
          </p:cNvPr>
          <p:cNvSpPr/>
          <p:nvPr/>
        </p:nvSpPr>
        <p:spPr>
          <a:xfrm>
            <a:off x="1111371" y="5598193"/>
            <a:ext cx="812197" cy="688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V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B0FDD76-5F42-4902-98B1-353F08C9B604}"/>
              </a:ext>
            </a:extLst>
          </p:cNvPr>
          <p:cNvCxnSpPr>
            <a:cxnSpLocks/>
            <a:stCxn id="43" idx="2"/>
            <a:endCxn id="8" idx="4"/>
          </p:cNvCxnSpPr>
          <p:nvPr/>
        </p:nvCxnSpPr>
        <p:spPr>
          <a:xfrm rot="10800000">
            <a:off x="868846" y="4928569"/>
            <a:ext cx="242526" cy="1013763"/>
          </a:xfrm>
          <a:prstGeom prst="curvedConnector2">
            <a:avLst/>
          </a:prstGeom>
          <a:ln>
            <a:solidFill>
              <a:srgbClr val="7030A0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93ECEAC-066D-44A3-871D-53E539B1EB23}"/>
              </a:ext>
            </a:extLst>
          </p:cNvPr>
          <p:cNvSpPr/>
          <p:nvPr/>
        </p:nvSpPr>
        <p:spPr>
          <a:xfrm>
            <a:off x="2367410" y="5580691"/>
            <a:ext cx="2071917" cy="302669"/>
          </a:xfrm>
          <a:prstGeom prst="roundRect">
            <a:avLst>
              <a:gd name="adj" fmla="val 1078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85"/>
              <a:t>MODEL = S + R+ m (model)</a:t>
            </a:r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C71FB338-0852-4D74-B399-2DDB14DAC367}"/>
              </a:ext>
            </a:extLst>
          </p:cNvPr>
          <p:cNvSpPr/>
          <p:nvPr/>
        </p:nvSpPr>
        <p:spPr>
          <a:xfrm>
            <a:off x="1555213" y="3045843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Mô hình MCV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3B3A0F-26C6-4473-B853-01843C1217C2}"/>
              </a:ext>
            </a:extLst>
          </p:cNvPr>
          <p:cNvSpPr/>
          <p:nvPr/>
        </p:nvSpPr>
        <p:spPr>
          <a:xfrm>
            <a:off x="4845425" y="5389136"/>
            <a:ext cx="615237" cy="579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985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6409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8FD7D4D9-9198-416E-A398-E579C4F0DBF1}"/>
              </a:ext>
            </a:extLst>
          </p:cNvPr>
          <p:cNvSpPr/>
          <p:nvPr/>
        </p:nvSpPr>
        <p:spPr>
          <a:xfrm>
            <a:off x="586883" y="5256645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5893671-7D64-4F4E-BB8C-0E95C93104BF}"/>
              </a:ext>
            </a:extLst>
          </p:cNvPr>
          <p:cNvSpPr/>
          <p:nvPr/>
        </p:nvSpPr>
        <p:spPr>
          <a:xfrm>
            <a:off x="1119516" y="5340055"/>
            <a:ext cx="2482266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B4</a:t>
            </a:r>
            <a:r>
              <a:rPr lang="en-US" sz="969"/>
              <a:t>. Tạo một interface `IStudentService`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9A2E1E-D609-445B-B40F-180676C4783F}"/>
              </a:ext>
            </a:extLst>
          </p:cNvPr>
          <p:cNvSpPr/>
          <p:nvPr/>
        </p:nvSpPr>
        <p:spPr>
          <a:xfrm>
            <a:off x="586883" y="5856060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0CB297-FF6F-4917-8026-54C34E3CAE09}"/>
              </a:ext>
            </a:extLst>
          </p:cNvPr>
          <p:cNvSpPr/>
          <p:nvPr/>
        </p:nvSpPr>
        <p:spPr>
          <a:xfrm>
            <a:off x="1119516" y="5939470"/>
            <a:ext cx="4310236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B5</a:t>
            </a:r>
            <a:r>
              <a:rPr lang="en-US" sz="969"/>
              <a:t>. Tạo một class `IStudentServiceImpl` implement từ interface  ` IStudentService`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5A4E37-82EE-4194-A9C3-A8A419D3D3B0}"/>
              </a:ext>
            </a:extLst>
          </p:cNvPr>
          <p:cNvSpPr/>
          <p:nvPr/>
        </p:nvSpPr>
        <p:spPr>
          <a:xfrm>
            <a:off x="586883" y="6455474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AA9085-D833-4DF1-A092-077C2471E508}"/>
              </a:ext>
            </a:extLst>
          </p:cNvPr>
          <p:cNvSpPr/>
          <p:nvPr/>
        </p:nvSpPr>
        <p:spPr>
          <a:xfrm>
            <a:off x="1119516" y="6538884"/>
            <a:ext cx="2088202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B6</a:t>
            </a:r>
            <a:r>
              <a:rPr lang="en-US" sz="969"/>
              <a:t>. Tạo một class `StudentController`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595380" y="3458401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1119516" y="3541812"/>
            <a:ext cx="2482266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B1</a:t>
            </a:r>
            <a:r>
              <a:rPr lang="en-US" sz="969"/>
              <a:t>. Tạo một class `Student`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90CEFA-B967-4BF1-B993-6CEF2E73BE34}"/>
              </a:ext>
            </a:extLst>
          </p:cNvPr>
          <p:cNvSpPr/>
          <p:nvPr/>
        </p:nvSpPr>
        <p:spPr>
          <a:xfrm>
            <a:off x="597149" y="4057816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A3CFA0-CBE3-4822-8362-4C02EBC9CD34}"/>
              </a:ext>
            </a:extLst>
          </p:cNvPr>
          <p:cNvSpPr/>
          <p:nvPr/>
        </p:nvSpPr>
        <p:spPr>
          <a:xfrm>
            <a:off x="1121285" y="4141226"/>
            <a:ext cx="3509725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B2</a:t>
            </a:r>
            <a:r>
              <a:rPr lang="en-US" sz="969"/>
              <a:t>. Tạo một Interface `IStudentRepository`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2F691E-1B43-4228-8D41-9F0986CDE18C}"/>
              </a:ext>
            </a:extLst>
          </p:cNvPr>
          <p:cNvSpPr/>
          <p:nvPr/>
        </p:nvSpPr>
        <p:spPr>
          <a:xfrm>
            <a:off x="595380" y="4657230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707FB-C6EF-4C93-ADC2-09E34260D6CB}"/>
              </a:ext>
            </a:extLst>
          </p:cNvPr>
          <p:cNvSpPr/>
          <p:nvPr/>
        </p:nvSpPr>
        <p:spPr>
          <a:xfrm>
            <a:off x="1119516" y="4740641"/>
            <a:ext cx="4132855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B3</a:t>
            </a:r>
            <a:r>
              <a:rPr lang="en-US" sz="969"/>
              <a:t>. Tạo một class `StudentRepositoryImpl`  implement từ `IStudentRepository`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1555213" y="2784719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1 ví dụ đơn giản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3891747" y="3164536"/>
            <a:ext cx="1216524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/>
              <a:t>Quản lý sinh viên</a:t>
            </a:r>
          </a:p>
        </p:txBody>
      </p:sp>
    </p:spTree>
    <p:extLst>
      <p:ext uri="{BB962C8B-B14F-4D97-AF65-F5344CB8AC3E}">
        <p14:creationId xmlns:p14="http://schemas.microsoft.com/office/powerpoint/2010/main" val="380899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8FD7D4D9-9198-416E-A398-E579C4F0DBF1}"/>
              </a:ext>
            </a:extLst>
          </p:cNvPr>
          <p:cNvSpPr/>
          <p:nvPr/>
        </p:nvSpPr>
        <p:spPr>
          <a:xfrm>
            <a:off x="86263" y="6052033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5893671-7D64-4F4E-BB8C-0E95C93104BF}"/>
              </a:ext>
            </a:extLst>
          </p:cNvPr>
          <p:cNvSpPr/>
          <p:nvPr/>
        </p:nvSpPr>
        <p:spPr>
          <a:xfrm>
            <a:off x="618896" y="6135444"/>
            <a:ext cx="2220707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4</a:t>
            </a:r>
            <a:r>
              <a:rPr lang="en-US" sz="969"/>
              <a:t>. Tạo một interface `ICustomerService`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9A2E1E-D609-445B-B40F-180676C4783F}"/>
              </a:ext>
            </a:extLst>
          </p:cNvPr>
          <p:cNvSpPr/>
          <p:nvPr/>
        </p:nvSpPr>
        <p:spPr>
          <a:xfrm>
            <a:off x="77766" y="7830293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0CB297-FF6F-4917-8026-54C34E3CAE09}"/>
              </a:ext>
            </a:extLst>
          </p:cNvPr>
          <p:cNvSpPr/>
          <p:nvPr/>
        </p:nvSpPr>
        <p:spPr>
          <a:xfrm>
            <a:off x="610399" y="7779138"/>
            <a:ext cx="2355865" cy="54892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5</a:t>
            </a:r>
            <a:r>
              <a:rPr lang="en-US" sz="969"/>
              <a:t>. Tạo một class `CustomerServiceImpl` implement từ interface  ` ICustomerService`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5A4E37-82EE-4194-A9C3-A8A419D3D3B0}"/>
              </a:ext>
            </a:extLst>
          </p:cNvPr>
          <p:cNvSpPr/>
          <p:nvPr/>
        </p:nvSpPr>
        <p:spPr>
          <a:xfrm>
            <a:off x="77766" y="8695086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0AA9085-D833-4DF1-A092-077C2471E508}"/>
              </a:ext>
            </a:extLst>
          </p:cNvPr>
          <p:cNvSpPr/>
          <p:nvPr/>
        </p:nvSpPr>
        <p:spPr>
          <a:xfrm>
            <a:off x="610399" y="8778497"/>
            <a:ext cx="2355865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6</a:t>
            </a:r>
            <a:r>
              <a:rPr lang="en-US" sz="969"/>
              <a:t>. Tạo một class `CustomerController`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82E4FC-DBF2-4318-9678-92DF2EC68243}"/>
              </a:ext>
            </a:extLst>
          </p:cNvPr>
          <p:cNvSpPr/>
          <p:nvPr/>
        </p:nvSpPr>
        <p:spPr>
          <a:xfrm>
            <a:off x="86263" y="563871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ECCA4E-E232-4B1B-9D58-94184DEF0CB1}"/>
              </a:ext>
            </a:extLst>
          </p:cNvPr>
          <p:cNvSpPr/>
          <p:nvPr/>
        </p:nvSpPr>
        <p:spPr>
          <a:xfrm>
            <a:off x="610399" y="647282"/>
            <a:ext cx="1667587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1</a:t>
            </a:r>
            <a:r>
              <a:rPr lang="en-US" sz="969"/>
              <a:t>. Tạo một class `Customer`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90CEFA-B967-4BF1-B993-6CEF2E73BE34}"/>
              </a:ext>
            </a:extLst>
          </p:cNvPr>
          <p:cNvSpPr/>
          <p:nvPr/>
        </p:nvSpPr>
        <p:spPr>
          <a:xfrm>
            <a:off x="88032" y="1355198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A3CFA0-CBE3-4822-8362-4C02EBC9CD34}"/>
              </a:ext>
            </a:extLst>
          </p:cNvPr>
          <p:cNvSpPr/>
          <p:nvPr/>
        </p:nvSpPr>
        <p:spPr>
          <a:xfrm>
            <a:off x="612168" y="1438608"/>
            <a:ext cx="2447567" cy="27979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2</a:t>
            </a:r>
            <a:r>
              <a:rPr lang="en-US" sz="969"/>
              <a:t>. Tạo một Interface `ICustomerRepository`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E2F691E-1B43-4228-8D41-9F0986CDE18C}"/>
              </a:ext>
            </a:extLst>
          </p:cNvPr>
          <p:cNvSpPr/>
          <p:nvPr/>
        </p:nvSpPr>
        <p:spPr>
          <a:xfrm>
            <a:off x="86263" y="3246727"/>
            <a:ext cx="431731" cy="446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92"/>
              <a:t>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B3707FB-C6EF-4C93-ADC2-09E34260D6CB}"/>
              </a:ext>
            </a:extLst>
          </p:cNvPr>
          <p:cNvSpPr/>
          <p:nvPr/>
        </p:nvSpPr>
        <p:spPr>
          <a:xfrm>
            <a:off x="610399" y="3059775"/>
            <a:ext cx="2229204" cy="550160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69" b="1"/>
              <a:t>3</a:t>
            </a:r>
            <a:r>
              <a:rPr lang="en-US" sz="969"/>
              <a:t>. Tạo một class `CustomerRepositoryImpl`  implement từ `ICustomerRepository`</a:t>
            </a:r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9DDEEFE8-4839-44F2-873E-F67D64B45DB4}"/>
              </a:ext>
            </a:extLst>
          </p:cNvPr>
          <p:cNvSpPr/>
          <p:nvPr/>
        </p:nvSpPr>
        <p:spPr>
          <a:xfrm>
            <a:off x="1468127" y="82101"/>
            <a:ext cx="3553057" cy="333933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15">
                <a:solidFill>
                  <a:schemeClr val="tx1"/>
                </a:solidFill>
              </a:rPr>
              <a:t>2. ví dụ đơn giản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5BFFF-3710-46E0-A0A4-6E70BB093BEB}"/>
              </a:ext>
            </a:extLst>
          </p:cNvPr>
          <p:cNvSpPr txBox="1"/>
          <p:nvPr/>
        </p:nvSpPr>
        <p:spPr>
          <a:xfrm>
            <a:off x="5321543" y="142529"/>
            <a:ext cx="1216524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/>
              <a:t>Quản lý khách hàng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0900F8-D2C7-4C76-9F5C-C340AA81DD25}"/>
              </a:ext>
            </a:extLst>
          </p:cNvPr>
          <p:cNvSpPr/>
          <p:nvPr/>
        </p:nvSpPr>
        <p:spPr>
          <a:xfrm>
            <a:off x="3682511" y="713753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2.1.</a:t>
            </a:r>
            <a:r>
              <a:rPr lang="en-US" sz="900"/>
              <a:t> ArrayList&lt;Customer&gt; displayAll()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ACBCDF1-B32A-4C74-BE2C-48189AB306B5}"/>
              </a:ext>
            </a:extLst>
          </p:cNvPr>
          <p:cNvSpPr/>
          <p:nvPr/>
        </p:nvSpPr>
        <p:spPr>
          <a:xfrm>
            <a:off x="3682511" y="1017850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2.2.</a:t>
            </a:r>
            <a:r>
              <a:rPr lang="en-US" sz="900"/>
              <a:t> void addCustommer(Customer e)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1CD6BAB-434E-481E-BA19-31C0E5861B93}"/>
              </a:ext>
            </a:extLst>
          </p:cNvPr>
          <p:cNvSpPr/>
          <p:nvPr/>
        </p:nvSpPr>
        <p:spPr>
          <a:xfrm>
            <a:off x="3682511" y="1321947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2.3.</a:t>
            </a:r>
            <a:r>
              <a:rPr lang="en-US" sz="900"/>
              <a:t> void removeCustomer(int id)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47CEC83-8191-4272-B266-C0CA260FA9F3}"/>
              </a:ext>
            </a:extLst>
          </p:cNvPr>
          <p:cNvSpPr/>
          <p:nvPr/>
        </p:nvSpPr>
        <p:spPr>
          <a:xfrm>
            <a:off x="3682511" y="1626044"/>
            <a:ext cx="3122149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2.4.</a:t>
            </a:r>
            <a:r>
              <a:rPr lang="en-US" sz="900"/>
              <a:t> ArrayList&lt;Customer&gt; searchName(String searchName)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2B7C44-3554-4E4D-B408-9CD24AA6231A}"/>
              </a:ext>
            </a:extLst>
          </p:cNvPr>
          <p:cNvSpPr/>
          <p:nvPr/>
        </p:nvSpPr>
        <p:spPr>
          <a:xfrm>
            <a:off x="3250235" y="1992769"/>
            <a:ext cx="3554425" cy="353171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3.1</a:t>
            </a:r>
            <a:r>
              <a:rPr lang="en-US" sz="900"/>
              <a:t>. private static ArrayList&lt;Customer&gt; customerArrayList = new ArrayList&lt;&gt;(10);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B42AFF-0351-435C-9F80-9B11C67C851B}"/>
              </a:ext>
            </a:extLst>
          </p:cNvPr>
          <p:cNvSpPr/>
          <p:nvPr/>
        </p:nvSpPr>
        <p:spPr>
          <a:xfrm>
            <a:off x="3250235" y="2460699"/>
            <a:ext cx="3554425" cy="616284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/>
              <a:t> static {</a:t>
            </a:r>
          </a:p>
          <a:p>
            <a:r>
              <a:rPr lang="en-US" sz="900"/>
              <a:t>        customerArrayList.add(0, new Customer(1, "Viên 1", 31, "VIP"));</a:t>
            </a:r>
          </a:p>
          <a:p>
            <a:r>
              <a:rPr lang="en-US" sz="900"/>
              <a:t>      ….</a:t>
            </a:r>
          </a:p>
          <a:p>
            <a:r>
              <a:rPr lang="en-US" sz="900"/>
              <a:t>    }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D2C42F-224B-4C0C-9F35-1047735EA0A5}"/>
              </a:ext>
            </a:extLst>
          </p:cNvPr>
          <p:cNvSpPr/>
          <p:nvPr/>
        </p:nvSpPr>
        <p:spPr>
          <a:xfrm>
            <a:off x="3250235" y="3180138"/>
            <a:ext cx="2499444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3.2. </a:t>
            </a:r>
            <a:r>
              <a:rPr lang="en-US" sz="900"/>
              <a:t>@Override</a:t>
            </a:r>
          </a:p>
          <a:p>
            <a:r>
              <a:rPr lang="en-US" sz="900"/>
              <a:t>    public ArrayList&lt;Customer&gt; displayAll() 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34BD96D-2D8A-4D06-A4D2-033BBB6B0191}"/>
              </a:ext>
            </a:extLst>
          </p:cNvPr>
          <p:cNvSpPr/>
          <p:nvPr/>
        </p:nvSpPr>
        <p:spPr>
          <a:xfrm>
            <a:off x="3250235" y="3640259"/>
            <a:ext cx="2755278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3.3.</a:t>
            </a:r>
            <a:r>
              <a:rPr lang="en-US" sz="900"/>
              <a:t> @Override</a:t>
            </a:r>
          </a:p>
          <a:p>
            <a:r>
              <a:rPr lang="en-US" sz="900"/>
              <a:t>    public void addCustommer(Customer e)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043AEF0-528F-42FA-834E-F2EC19D92C15}"/>
              </a:ext>
            </a:extLst>
          </p:cNvPr>
          <p:cNvSpPr/>
          <p:nvPr/>
        </p:nvSpPr>
        <p:spPr>
          <a:xfrm>
            <a:off x="3250235" y="4594763"/>
            <a:ext cx="3479178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3.5.</a:t>
            </a:r>
            <a:r>
              <a:rPr lang="en-US" sz="900"/>
              <a:t> @Override</a:t>
            </a:r>
          </a:p>
          <a:p>
            <a:r>
              <a:rPr lang="en-US" sz="900"/>
              <a:t>    public ArrayList&lt;Customer&gt; searchName(String searchName)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3D2C48E-B803-4907-AFEF-D9A604A02C97}"/>
              </a:ext>
            </a:extLst>
          </p:cNvPr>
          <p:cNvSpPr/>
          <p:nvPr/>
        </p:nvSpPr>
        <p:spPr>
          <a:xfrm>
            <a:off x="3250235" y="5194342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4.1.</a:t>
            </a:r>
            <a:r>
              <a:rPr lang="en-US" sz="900"/>
              <a:t> ArrayList&lt;Customer&gt; displayAll()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D47D388-38B5-498B-BD00-2220F16134AA}"/>
              </a:ext>
            </a:extLst>
          </p:cNvPr>
          <p:cNvSpPr/>
          <p:nvPr/>
        </p:nvSpPr>
        <p:spPr>
          <a:xfrm>
            <a:off x="3250235" y="5498439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4.2.</a:t>
            </a:r>
            <a:r>
              <a:rPr lang="en-US" sz="900"/>
              <a:t> void addCustommer(Customer e)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5880F28-F68A-4970-90D2-0A275E3EB3BD}"/>
              </a:ext>
            </a:extLst>
          </p:cNvPr>
          <p:cNvSpPr/>
          <p:nvPr/>
        </p:nvSpPr>
        <p:spPr>
          <a:xfrm>
            <a:off x="3250235" y="5802536"/>
            <a:ext cx="2088770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4.3.</a:t>
            </a:r>
            <a:r>
              <a:rPr lang="en-US" sz="900"/>
              <a:t> void removeCustomer(int id) 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13CA6A8-5FF4-45C1-B923-7DB24AD61398}"/>
              </a:ext>
            </a:extLst>
          </p:cNvPr>
          <p:cNvSpPr/>
          <p:nvPr/>
        </p:nvSpPr>
        <p:spPr>
          <a:xfrm>
            <a:off x="3250235" y="6106633"/>
            <a:ext cx="3252466" cy="213077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4.4.</a:t>
            </a:r>
            <a:r>
              <a:rPr lang="en-US" sz="900"/>
              <a:t> ArrayList&lt;Customer&gt; searchName(String searchName)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420C9AE-9482-47ED-B9AE-166C7861C179}"/>
              </a:ext>
            </a:extLst>
          </p:cNvPr>
          <p:cNvSpPr/>
          <p:nvPr/>
        </p:nvSpPr>
        <p:spPr>
          <a:xfrm>
            <a:off x="3250235" y="4122437"/>
            <a:ext cx="2755278" cy="373368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3.4.</a:t>
            </a:r>
            <a:r>
              <a:rPr lang="en-US" sz="900"/>
              <a:t> @Override</a:t>
            </a:r>
          </a:p>
          <a:p>
            <a:r>
              <a:rPr lang="en-US" sz="900"/>
              <a:t>    public void removeCustommer(Customer e)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4BF85EB-DF46-4674-B6B2-A5715BD78CCF}"/>
              </a:ext>
            </a:extLst>
          </p:cNvPr>
          <p:cNvSpPr/>
          <p:nvPr/>
        </p:nvSpPr>
        <p:spPr>
          <a:xfrm>
            <a:off x="3250235" y="6488559"/>
            <a:ext cx="3479178" cy="311760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5.1.</a:t>
            </a:r>
            <a:r>
              <a:rPr lang="en-US" sz="900"/>
              <a:t> private ICustomerRepository repository = new CustomerRepositoryImpl();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5AA4190-9BA1-498D-87CB-3770266711D9}"/>
              </a:ext>
            </a:extLst>
          </p:cNvPr>
          <p:cNvSpPr/>
          <p:nvPr/>
        </p:nvSpPr>
        <p:spPr>
          <a:xfrm>
            <a:off x="3250235" y="6895655"/>
            <a:ext cx="2289505" cy="599991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5.2.</a:t>
            </a:r>
            <a:r>
              <a:rPr lang="en-US" sz="900"/>
              <a:t> @Override</a:t>
            </a:r>
          </a:p>
          <a:p>
            <a:r>
              <a:rPr lang="en-US" sz="900"/>
              <a:t>public ArrayList&lt;Customer&gt; displayAll() {</a:t>
            </a:r>
          </a:p>
          <a:p>
            <a:r>
              <a:rPr lang="en-US" sz="900"/>
              <a:t>        return repository.displayAll();</a:t>
            </a:r>
          </a:p>
          <a:p>
            <a:r>
              <a:rPr lang="en-US" sz="900"/>
              <a:t>    }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476BD63-2832-4BFA-B736-5105B25D5B09}"/>
              </a:ext>
            </a:extLst>
          </p:cNvPr>
          <p:cNvSpPr/>
          <p:nvPr/>
        </p:nvSpPr>
        <p:spPr>
          <a:xfrm>
            <a:off x="3250235" y="7584012"/>
            <a:ext cx="2636215" cy="599991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5.3.</a:t>
            </a:r>
            <a:r>
              <a:rPr lang="en-US" sz="900"/>
              <a:t> @Override</a:t>
            </a:r>
          </a:p>
          <a:p>
            <a:r>
              <a:rPr lang="en-US" sz="900"/>
              <a:t>    public void addCustommer(Customer e) {</a:t>
            </a:r>
          </a:p>
          <a:p>
            <a:r>
              <a:rPr lang="en-US" sz="900"/>
              <a:t>        repository.addCustommer(e);</a:t>
            </a:r>
          </a:p>
          <a:p>
            <a:r>
              <a:rPr lang="en-US" sz="900"/>
              <a:t>    }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CFEF393-3154-4015-8DC4-E29C5BD4251A}"/>
              </a:ext>
            </a:extLst>
          </p:cNvPr>
          <p:cNvSpPr/>
          <p:nvPr/>
        </p:nvSpPr>
        <p:spPr>
          <a:xfrm>
            <a:off x="3250235" y="8264874"/>
            <a:ext cx="2636215" cy="599991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5.4.</a:t>
            </a:r>
            <a:r>
              <a:rPr lang="en-US" sz="900"/>
              <a:t> @Override</a:t>
            </a:r>
          </a:p>
          <a:p>
            <a:r>
              <a:rPr lang="en-US" sz="900"/>
              <a:t>    public void removeCustomer(int id) {</a:t>
            </a:r>
          </a:p>
          <a:p>
            <a:r>
              <a:rPr lang="en-US" sz="900"/>
              <a:t>        repository.removeCustomer(id);</a:t>
            </a:r>
          </a:p>
          <a:p>
            <a:r>
              <a:rPr lang="en-US" sz="900"/>
              <a:t>    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0C0458-30B6-49E0-A05D-256CFD5C5BF0}"/>
              </a:ext>
            </a:extLst>
          </p:cNvPr>
          <p:cNvCxnSpPr>
            <a:cxnSpLocks/>
            <a:stCxn id="35" idx="3"/>
            <a:endCxn id="16" idx="1"/>
          </p:cNvCxnSpPr>
          <p:nvPr/>
        </p:nvCxnSpPr>
        <p:spPr>
          <a:xfrm flipV="1">
            <a:off x="3059735" y="820292"/>
            <a:ext cx="622776" cy="75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D236F1-33DF-4EDD-9D1B-D7F876E6251E}"/>
              </a:ext>
            </a:extLst>
          </p:cNvPr>
          <p:cNvCxnSpPr>
            <a:cxnSpLocks/>
            <a:stCxn id="35" idx="3"/>
            <a:endCxn id="19" idx="1"/>
          </p:cNvCxnSpPr>
          <p:nvPr/>
        </p:nvCxnSpPr>
        <p:spPr>
          <a:xfrm flipV="1">
            <a:off x="3059735" y="1124389"/>
            <a:ext cx="622776" cy="45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5C2CC4-5540-4190-ACD0-CB3F9F543739}"/>
              </a:ext>
            </a:extLst>
          </p:cNvPr>
          <p:cNvCxnSpPr>
            <a:cxnSpLocks/>
            <a:stCxn id="35" idx="3"/>
            <a:endCxn id="21" idx="1"/>
          </p:cNvCxnSpPr>
          <p:nvPr/>
        </p:nvCxnSpPr>
        <p:spPr>
          <a:xfrm>
            <a:off x="3059735" y="1578507"/>
            <a:ext cx="622776" cy="15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DB18F6-2359-495F-A1CC-A191CDBE463F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 flipV="1">
            <a:off x="3059735" y="1428486"/>
            <a:ext cx="622776" cy="15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A3E6C7-AEC9-41FC-92FC-1869EBDFD610}"/>
              </a:ext>
            </a:extLst>
          </p:cNvPr>
          <p:cNvCxnSpPr>
            <a:cxnSpLocks/>
            <a:stCxn id="38" idx="3"/>
            <a:endCxn id="23" idx="1"/>
          </p:cNvCxnSpPr>
          <p:nvPr/>
        </p:nvCxnSpPr>
        <p:spPr>
          <a:xfrm flipV="1">
            <a:off x="2839603" y="2768841"/>
            <a:ext cx="410632" cy="56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2A1021-9C5D-4F2B-A2E9-DD5914F7605C}"/>
              </a:ext>
            </a:extLst>
          </p:cNvPr>
          <p:cNvCxnSpPr>
            <a:cxnSpLocks/>
            <a:stCxn id="38" idx="3"/>
            <a:endCxn id="25" idx="1"/>
          </p:cNvCxnSpPr>
          <p:nvPr/>
        </p:nvCxnSpPr>
        <p:spPr>
          <a:xfrm>
            <a:off x="2839603" y="3334855"/>
            <a:ext cx="410632" cy="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46402D-FBC0-4760-9E2D-9FB6D5CDCB47}"/>
              </a:ext>
            </a:extLst>
          </p:cNvPr>
          <p:cNvCxnSpPr>
            <a:cxnSpLocks/>
            <a:stCxn id="38" idx="3"/>
            <a:endCxn id="43" idx="1"/>
          </p:cNvCxnSpPr>
          <p:nvPr/>
        </p:nvCxnSpPr>
        <p:spPr>
          <a:xfrm>
            <a:off x="2839603" y="3334855"/>
            <a:ext cx="410632" cy="97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D37C746-DE83-42E2-9302-2AE47F22C37F}"/>
              </a:ext>
            </a:extLst>
          </p:cNvPr>
          <p:cNvCxnSpPr>
            <a:cxnSpLocks/>
            <a:stCxn id="38" idx="3"/>
            <a:endCxn id="26" idx="1"/>
          </p:cNvCxnSpPr>
          <p:nvPr/>
        </p:nvCxnSpPr>
        <p:spPr>
          <a:xfrm>
            <a:off x="2839603" y="3334855"/>
            <a:ext cx="410632" cy="4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8C48DF-1669-47DD-8CE8-323AC5E49EF3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2839603" y="3334855"/>
            <a:ext cx="410632" cy="14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80D53A2-6ADC-4379-BBB3-94544810046A}"/>
              </a:ext>
            </a:extLst>
          </p:cNvPr>
          <p:cNvCxnSpPr>
            <a:cxnSpLocks/>
            <a:stCxn id="54" idx="3"/>
            <a:endCxn id="37" idx="1"/>
          </p:cNvCxnSpPr>
          <p:nvPr/>
        </p:nvCxnSpPr>
        <p:spPr>
          <a:xfrm flipV="1">
            <a:off x="2839603" y="5300881"/>
            <a:ext cx="410632" cy="97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A8AA5B-7FA8-4AD5-8878-2A6D0BE8F4F5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 flipV="1">
            <a:off x="2839603" y="5604978"/>
            <a:ext cx="410632" cy="67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6353C0-3F2F-4012-8182-D3347DAC2701}"/>
              </a:ext>
            </a:extLst>
          </p:cNvPr>
          <p:cNvCxnSpPr>
            <a:cxnSpLocks/>
            <a:stCxn id="54" idx="3"/>
            <a:endCxn id="42" idx="1"/>
          </p:cNvCxnSpPr>
          <p:nvPr/>
        </p:nvCxnSpPr>
        <p:spPr>
          <a:xfrm flipV="1">
            <a:off x="2839603" y="6213172"/>
            <a:ext cx="410632" cy="6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7256FA-7CDF-4DE1-833F-BB51BA2AEE20}"/>
              </a:ext>
            </a:extLst>
          </p:cNvPr>
          <p:cNvCxnSpPr>
            <a:cxnSpLocks/>
            <a:stCxn id="54" idx="3"/>
            <a:endCxn id="41" idx="1"/>
          </p:cNvCxnSpPr>
          <p:nvPr/>
        </p:nvCxnSpPr>
        <p:spPr>
          <a:xfrm flipV="1">
            <a:off x="2839603" y="5909075"/>
            <a:ext cx="410632" cy="366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E4192D-4A61-437E-A7EE-251A79C93751}"/>
              </a:ext>
            </a:extLst>
          </p:cNvPr>
          <p:cNvCxnSpPr>
            <a:cxnSpLocks/>
            <a:stCxn id="28" idx="3"/>
            <a:endCxn id="44" idx="1"/>
          </p:cNvCxnSpPr>
          <p:nvPr/>
        </p:nvCxnSpPr>
        <p:spPr>
          <a:xfrm flipV="1">
            <a:off x="2966264" y="6644439"/>
            <a:ext cx="283971" cy="140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20F8835-6880-460E-952B-0AE7958724DA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 flipV="1">
            <a:off x="2966264" y="7195651"/>
            <a:ext cx="283971" cy="857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9D8BBD-8A77-4BC9-9AEF-E2B957BF6D7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966264" y="7884008"/>
            <a:ext cx="283971" cy="16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10CB878-5636-4BF4-8D27-5E05DE7E293D}"/>
              </a:ext>
            </a:extLst>
          </p:cNvPr>
          <p:cNvCxnSpPr>
            <a:cxnSpLocks/>
            <a:stCxn id="28" idx="3"/>
            <a:endCxn id="57" idx="1"/>
          </p:cNvCxnSpPr>
          <p:nvPr/>
        </p:nvCxnSpPr>
        <p:spPr>
          <a:xfrm>
            <a:off x="2966264" y="8053602"/>
            <a:ext cx="283971" cy="51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85EC071-32DB-4D56-83E6-1277E3F1FDA7}"/>
              </a:ext>
            </a:extLst>
          </p:cNvPr>
          <p:cNvSpPr/>
          <p:nvPr/>
        </p:nvSpPr>
        <p:spPr>
          <a:xfrm>
            <a:off x="3244655" y="8963647"/>
            <a:ext cx="3479178" cy="571224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/>
              <a:t>5.5.</a:t>
            </a:r>
            <a:r>
              <a:rPr lang="en-US" sz="900"/>
              <a:t> @Override</a:t>
            </a:r>
          </a:p>
          <a:p>
            <a:r>
              <a:rPr lang="en-US" sz="900"/>
              <a:t>    public ArrayList&lt;Customer&gt; searchName(String searchName) {</a:t>
            </a:r>
          </a:p>
          <a:p>
            <a:r>
              <a:rPr lang="en-US" sz="900"/>
              <a:t>        return repository.searchName(searchName);</a:t>
            </a:r>
          </a:p>
          <a:p>
            <a:r>
              <a:rPr lang="en-US" sz="900"/>
              <a:t>    }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3BF1EA6-4B71-4419-8012-E0C8F92CBB7D}"/>
              </a:ext>
            </a:extLst>
          </p:cNvPr>
          <p:cNvCxnSpPr>
            <a:cxnSpLocks/>
            <a:stCxn id="28" idx="3"/>
            <a:endCxn id="106" idx="1"/>
          </p:cNvCxnSpPr>
          <p:nvPr/>
        </p:nvCxnSpPr>
        <p:spPr>
          <a:xfrm>
            <a:off x="2966264" y="8053602"/>
            <a:ext cx="278391" cy="119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E1508AE-F706-4F4F-BA3B-2EEA0CB9235C}"/>
              </a:ext>
            </a:extLst>
          </p:cNvPr>
          <p:cNvSpPr/>
          <p:nvPr/>
        </p:nvSpPr>
        <p:spPr>
          <a:xfrm>
            <a:off x="134167" y="9284198"/>
            <a:ext cx="2925568" cy="493215"/>
          </a:xfrm>
          <a:prstGeom prst="roundRect">
            <a:avLst>
              <a:gd name="adj" fmla="val 10785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/>
              <a:t> private static </a:t>
            </a:r>
            <a:r>
              <a:rPr lang="en-US" sz="900" i="1"/>
              <a:t>ICustomerService</a:t>
            </a:r>
            <a:r>
              <a:rPr lang="en-US" sz="900"/>
              <a:t> </a:t>
            </a:r>
            <a:r>
              <a:rPr lang="en-US" sz="900" b="1"/>
              <a:t>service</a:t>
            </a:r>
            <a:r>
              <a:rPr lang="en-US" sz="900"/>
              <a:t> = new </a:t>
            </a:r>
            <a:r>
              <a:rPr lang="en-US" sz="900" i="1"/>
              <a:t>CustomerServiceImpl</a:t>
            </a:r>
            <a:r>
              <a:rPr lang="en-US" sz="900"/>
              <a:t>();</a:t>
            </a:r>
          </a:p>
          <a:p>
            <a:r>
              <a:rPr lang="en-US" sz="900"/>
              <a:t>Và rồi làm tương tự như bước 5.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5288C48-4929-42ED-8963-C7DDF8F270F3}"/>
              </a:ext>
            </a:extLst>
          </p:cNvPr>
          <p:cNvCxnSpPr>
            <a:cxnSpLocks/>
            <a:stCxn id="30" idx="2"/>
            <a:endCxn id="115" idx="0"/>
          </p:cNvCxnSpPr>
          <p:nvPr/>
        </p:nvCxnSpPr>
        <p:spPr>
          <a:xfrm flipH="1">
            <a:off x="1596951" y="9058295"/>
            <a:ext cx="191381" cy="22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5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700</TotalTime>
  <Words>1161</Words>
  <Application>Microsoft Office PowerPoint</Application>
  <PresentationFormat>A4 Paper (210x297 mm)</PresentationFormat>
  <Paragraphs>219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Việt</dc:creator>
  <cp:lastModifiedBy>Nguyễn Thanh Việt</cp:lastModifiedBy>
  <cp:revision>141</cp:revision>
  <dcterms:created xsi:type="dcterms:W3CDTF">2023-07-07T09:45:32Z</dcterms:created>
  <dcterms:modified xsi:type="dcterms:W3CDTF">2023-07-15T14:30:07Z</dcterms:modified>
</cp:coreProperties>
</file>