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36" autoAdjust="0"/>
  </p:normalViewPr>
  <p:slideViewPr>
    <p:cSldViewPr>
      <p:cViewPr varScale="1">
        <p:scale>
          <a:sx n="63" d="100"/>
          <a:sy n="63" d="100"/>
        </p:scale>
        <p:origin x="20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53C6A-F9AC-4A9C-AA61-C2B8D5F7C28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6CE4-EDC8-4143-8772-082C61407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Xác định Giao diện người dùng (UI) và thiết kế giao diện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Liệt kê và giải thích các yếu tố khác nhau của Thiết kế giao diện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Mô tả các nguyên tắc của Thiết kế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Mô tả các loại thiết kế giao diện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Giải thích quy trình thiết kế giao diện người dùng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Mô tả các mô hình trong Thiết kế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Xác định giao diện người dùng di động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Giải thích lý thuyết màu sắc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Hiểu các khái niệm về Tư duy thiết kế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Sử dụng các phương pháp hay nhất trong Thiết kế giao diện người 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tắc đơn giản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Thiết kế đơn giản để học và sử dụng đơn giản.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Chỉ bao gồm các yếu tố quan trọng.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Thực hiện các công việc chung dễ dàng.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Cung cấp các phím tắt cho các thủ tục dài hơn.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tắc hiển thị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Tất cả các nhiệm vụ phải được nhìn thấy.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Tránh gây nhầm lẫn cho người dùng với những thông tin không cần thiết.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Sử dụng giao diện chuyển tiếp thẳng để điều hướng dễ dàng.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tắc phản hồi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Thông báo cho người dùng những gì đang xảy 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Hiển thị kết quả của hành động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Thông báo cho người dùng về các hành động, những thay đổi về trạng thái hoặc điều kiện cũng như các lỗi hoặc ngoại lệ.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tắc khoan 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Thiết kế giúp người dùng không mắc lỗi.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Cho phép người dùng tìm hiểu cách sử dụng trang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Thông báo về lỗi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tắc tái sử dụng</a:t>
            </a:r>
          </a:p>
          <a:p>
            <a:r>
              <a:rPr lang="vi-VN" dirty="0"/>
              <a:t>Thiết kế giao diện người dùng nên sử dụng lại các thành phần và hành vi bên trong và bên ngoài để duy trì tính nhất quán với mục đích.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3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5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Giao diện dựa trên ngôn ngữ lệnh: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Người dùng đưa ra lệnh ở dạng văn bản.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Ví dụ: MS-DOS.</a:t>
            </a:r>
          </a:p>
          <a:p>
            <a:r>
              <a:rPr lang="vi-VN" b="1" dirty="0"/>
              <a:t>Giao diện dựa trên menu: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Người dùng truy cập lệnh thông qua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Ví dụ: Máy rút tiền, iPod, điện thoại di động.</a:t>
            </a:r>
          </a:p>
          <a:p>
            <a:r>
              <a:rPr lang="vi-VN" b="1" dirty="0"/>
              <a:t>Giao diện ngôn ngữ tự nhiên: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Người dùng nói để tương tác với hệ thống.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Ví dụ: Phần mềm nhận dạng giọng nói.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Giao diện cảm ứng nhạy cảm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Sử dụng màn hình cảm ứng làm thiết bị đầu vào và đầu 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Ví dụ: Điện thoại thông minh và máy POS.</a:t>
            </a:r>
          </a:p>
          <a:p>
            <a:r>
              <a:rPr lang="vi-VN" b="1" dirty="0"/>
              <a:t>Giao diện dựa trên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Chấp nhận đầu vào từ bàn phím và chuột.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Cung cấp đầu ra bằng cách tạo ra các trang Web được truyền qua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Các trang web được xem bằng chương trình trình duyệt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Giao diện người dùng đồ họa (GUI)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Chấp nhận đầu vào thông qua bàn phím và chuột.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Hiển thị đầu ra trên màn hình.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Các yếu tố phổ biến bao gồm: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dirty="0"/>
              <a:t>Cửa sổ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dirty="0"/>
              <a:t>Thực đơn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dirty="0"/>
              <a:t>Biểu tượng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dirty="0"/>
              <a:t>Con trỏ/Con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Bước thứ tư - Đánh giá giao diện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Giao diện người dùng (UI) là gì?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Phương tiện mà người dùng và máy tính tương tác.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="0" dirty="0"/>
              <a:t>Bao gồm phần mềm và phần cứng.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UI bao </a:t>
            </a:r>
            <a:r>
              <a:rPr lang="en-US" b="0" dirty="0" err="1"/>
              <a:t>gồm</a:t>
            </a:r>
            <a:r>
              <a:rPr lang="en-US" b="0" dirty="0"/>
              <a:t> : text, </a:t>
            </a:r>
            <a:r>
              <a:rPr lang="en-US" b="0" dirty="0" err="1"/>
              <a:t>ảnh</a:t>
            </a:r>
            <a:r>
              <a:rPr lang="en-US" b="0" dirty="0"/>
              <a:t>,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điểu</a:t>
            </a:r>
            <a:r>
              <a:rPr lang="en-US" b="0" dirty="0"/>
              <a:t> </a:t>
            </a:r>
            <a:r>
              <a:rPr lang="en-US" b="0" dirty="0" err="1"/>
              <a:t>khiển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1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Các mô hình trong thiết kế giao diện người dùng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80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lang="en-US" sz="1200" spc="-1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Model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: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Dựa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trên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kiến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thức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của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người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dùng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(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lấy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thông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tin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từ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yêu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b="0" spc="50" dirty="0" err="1">
                <a:solidFill>
                  <a:srgbClr val="01050E"/>
                </a:solidFill>
                <a:latin typeface="Verdana"/>
                <a:cs typeface="Verdana"/>
              </a:rPr>
              <a:t>cầu</a:t>
            </a:r>
            <a:r>
              <a:rPr lang="en-US" sz="1200" b="0" spc="50" dirty="0">
                <a:solidFill>
                  <a:srgbClr val="01050E"/>
                </a:solidFill>
                <a:latin typeface="Verdana"/>
                <a:cs typeface="Verdan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1050E"/>
                </a:solidFill>
                <a:latin typeface="Verdana"/>
                <a:cs typeface="Verdana"/>
              </a:rPr>
              <a:t>Mental</a:t>
            </a:r>
            <a:r>
              <a:rPr lang="en-US" sz="12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Model (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trí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óc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) : </a:t>
            </a:r>
            <a:r>
              <a:rPr lang="vi-VN" sz="1200" spc="50" dirty="0">
                <a:solidFill>
                  <a:srgbClr val="01050E"/>
                </a:solidFill>
                <a:latin typeface="Verdana"/>
                <a:cs typeface="Verdana"/>
              </a:rPr>
              <a:t>Được phát triển bởi người dùng trong khi tương tác với hệ thống.</a:t>
            </a:r>
            <a:endParaRPr lang="en-US" sz="1200" spc="50" dirty="0">
              <a:solidFill>
                <a:srgbClr val="01050E"/>
              </a:solidFill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75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r>
              <a:rPr lang="en-US" sz="1200" spc="-11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Model :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Kết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quả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của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giai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đoạn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phân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tích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yêu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cầu</a:t>
            </a:r>
            <a:endParaRPr lang="en-US" sz="1200" dirty="0"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5" dirty="0">
                <a:solidFill>
                  <a:srgbClr val="01050E"/>
                </a:solidFill>
                <a:latin typeface="Verdana"/>
                <a:cs typeface="Verdana"/>
              </a:rPr>
              <a:t>Implementation 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Model (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mô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hình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triển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khai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) :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Trình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bày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cách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thức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hoạt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động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của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một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hệ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lang="en-US" sz="1200" spc="50" dirty="0" err="1">
                <a:solidFill>
                  <a:srgbClr val="01050E"/>
                </a:solidFill>
                <a:latin typeface="Verdana"/>
                <a:cs typeface="Verdana"/>
              </a:rPr>
              <a:t>thống</a:t>
            </a:r>
            <a:r>
              <a:rPr lang="en-US" sz="1200" spc="50" dirty="0">
                <a:solidFill>
                  <a:srgbClr val="01050E"/>
                </a:solidFill>
                <a:latin typeface="Verdana"/>
                <a:cs typeface="Verdana"/>
              </a:rPr>
              <a:t>.</a:t>
            </a:r>
            <a:endParaRPr lang="en-US" sz="1200" dirty="0"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50" dirty="0">
              <a:solidFill>
                <a:srgbClr val="01050E"/>
              </a:solidFill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54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vi-VN" dirty="0"/>
              <a:t>Phương pháp tiếp cận nội dung đầu tiên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 </a:t>
            </a:r>
            <a:r>
              <a:rPr lang="en-US" dirty="0" err="1"/>
              <a:t>xộn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vi-VN" dirty="0"/>
              <a:t>Tạo ấn tượng đầu tiên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vi-VN" dirty="0"/>
              <a:t>Tập trung vào người dùng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Thiết kế giao diện người dùng (UXD) là gì?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b="0" dirty="0" err="1"/>
              <a:t>Kiến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tin :  </a:t>
            </a:r>
            <a:r>
              <a:rPr lang="en-US" b="0" dirty="0" err="1"/>
              <a:t>Tổ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, </a:t>
            </a:r>
            <a:r>
              <a:rPr lang="en-US" b="0" dirty="0" err="1"/>
              <a:t>cấu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gắn</a:t>
            </a:r>
            <a:r>
              <a:rPr lang="en-US" b="0" dirty="0"/>
              <a:t> </a:t>
            </a:r>
            <a:r>
              <a:rPr lang="en-US" b="0" dirty="0" err="1"/>
              <a:t>nhãn</a:t>
            </a:r>
            <a:r>
              <a:rPr lang="en-US" b="0" dirty="0"/>
              <a:t> </a:t>
            </a:r>
            <a:r>
              <a:rPr lang="en-US" b="0" dirty="0" err="1"/>
              <a:t>nội</a:t>
            </a:r>
            <a:r>
              <a:rPr lang="en-US" b="0" dirty="0"/>
              <a:t> dung</a:t>
            </a:r>
          </a:p>
          <a:p>
            <a:pPr marL="228600" indent="-228600">
              <a:buAutoNum type="arabicPeriod"/>
            </a:pP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tác</a:t>
            </a:r>
            <a:r>
              <a:rPr lang="en-US" b="0" dirty="0"/>
              <a:t> : </a:t>
            </a:r>
            <a:r>
              <a:rPr lang="en-US" b="0" dirty="0" err="1"/>
              <a:t>Tạo</a:t>
            </a:r>
            <a:r>
              <a:rPr lang="en-US" b="0" dirty="0"/>
              <a:t> </a:t>
            </a:r>
            <a:r>
              <a:rPr lang="en-US" b="0" dirty="0" err="1"/>
              <a:t>giao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hấp</a:t>
            </a:r>
            <a:r>
              <a:rPr lang="en-US" b="0" dirty="0"/>
              <a:t> </a:t>
            </a:r>
            <a:r>
              <a:rPr lang="en-US" b="0" dirty="0" err="1"/>
              <a:t>dẫn</a:t>
            </a:r>
            <a:endParaRPr lang="en-US" b="0" dirty="0"/>
          </a:p>
          <a:p>
            <a:pPr marL="228600" indent="-228600">
              <a:buAutoNum type="arabicPeriod"/>
            </a:pP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trực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 :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thẩm</a:t>
            </a:r>
            <a:r>
              <a:rPr lang="en-US" b="0" dirty="0"/>
              <a:t> </a:t>
            </a:r>
            <a:r>
              <a:rPr lang="en-US" b="0" dirty="0" err="1"/>
              <a:t>mỹ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trang</a:t>
            </a:r>
            <a:r>
              <a:rPr lang="en-US" b="0" dirty="0"/>
              <a:t> web</a:t>
            </a:r>
          </a:p>
          <a:p>
            <a:pPr marL="228600" indent="-228600">
              <a:buAutoNum type="arabicPeriod"/>
            </a:pPr>
            <a:endParaRPr lang="en-US" b="0" dirty="0"/>
          </a:p>
          <a:p>
            <a:pPr marL="0" indent="0">
              <a:buNone/>
            </a:pPr>
            <a:r>
              <a:rPr lang="vi-VN" b="0" dirty="0"/>
              <a:t>Mục tiêu tổng thể của UXD là tạo ra trải nghiệm của người dùng và</a:t>
            </a:r>
            <a:r>
              <a:rPr lang="en-US" b="0" dirty="0"/>
              <a:t> </a:t>
            </a:r>
            <a:r>
              <a:rPr lang="vi-VN" b="0" dirty="0"/>
              <a:t>tương tác đơn giản và hiệu quả nhất có thể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Các phần của thiết kế giao diện người dùng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Kiểm soát đầu vào</a:t>
            </a:r>
            <a:r>
              <a:rPr lang="en-US" dirty="0"/>
              <a:t> (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button, checkbox, radio hay input field)</a:t>
            </a:r>
            <a:endParaRPr lang="vi-V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Thành phần điều hướng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Container</a:t>
            </a:r>
            <a:endParaRPr lang="vi-V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Thành phần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>
                <a:solidFill>
                  <a:srgbClr val="01050E"/>
                </a:solidFill>
                <a:latin typeface="Tahoma"/>
                <a:cs typeface="Tahoma"/>
              </a:rPr>
              <a:t>Breadcrumb: </a:t>
            </a:r>
            <a:r>
              <a:rPr lang="vi-VN" dirty="0"/>
              <a:t>Theo dõi vị trí trong các chương trình.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204" dirty="0">
                <a:solidFill>
                  <a:srgbClr val="FFFFFF"/>
                </a:solidFill>
                <a:latin typeface="Verdana"/>
                <a:cs typeface="Verdana"/>
              </a:rPr>
              <a:t>Informational</a:t>
            </a:r>
            <a:r>
              <a:rPr lang="en-US"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b="1" spc="-140" dirty="0">
                <a:solidFill>
                  <a:srgbClr val="FFFFFF"/>
                </a:solidFill>
                <a:latin typeface="Verdana"/>
                <a:cs typeface="Verdana"/>
              </a:rPr>
              <a:t>Components: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Thường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là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những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component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chứa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thông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tin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chỉ</a:t>
            </a:r>
            <a:r>
              <a:rPr lang="en-US" sz="1200" b="1" spc="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200" b="1" spc="0" dirty="0" err="1">
                <a:solidFill>
                  <a:schemeClr val="tx1"/>
                </a:solidFill>
                <a:latin typeface="Verdana"/>
                <a:cs typeface="Verdana"/>
              </a:rPr>
              <a:t>dẫn</a:t>
            </a:r>
            <a:endParaRPr lang="en-US" sz="1200" spc="-10" dirty="0">
              <a:solidFill>
                <a:srgbClr val="01050E"/>
              </a:solidFill>
              <a:latin typeface="Tahoma"/>
              <a:cs typeface="Tahoma"/>
            </a:endParaRPr>
          </a:p>
          <a:p>
            <a:endParaRPr lang="en-US" sz="1200" spc="-10" dirty="0">
              <a:solidFill>
                <a:srgbClr val="01050E"/>
              </a:solidFill>
              <a:latin typeface="Tahoma"/>
              <a:cs typeface="Tahoma"/>
            </a:endParaRPr>
          </a:p>
          <a:p>
            <a:r>
              <a:rPr lang="en-US" sz="1200" spc="-10" dirty="0">
                <a:solidFill>
                  <a:srgbClr val="01050E"/>
                </a:solidFill>
                <a:latin typeface="Tahoma"/>
                <a:cs typeface="Tahoma"/>
              </a:rPr>
              <a:t>Tooltip: </a:t>
            </a:r>
            <a:r>
              <a:rPr lang="vi-VN" sz="1200" spc="-10" dirty="0">
                <a:solidFill>
                  <a:srgbClr val="01050E"/>
                </a:solidFill>
                <a:latin typeface="Tahoma"/>
                <a:cs typeface="Tahoma"/>
              </a:rPr>
              <a:t>Được sử dụng cùng với con trỏ, thường là con trỏ.</a:t>
            </a:r>
            <a:endParaRPr lang="en-US" sz="1200" spc="-10" dirty="0">
              <a:solidFill>
                <a:srgbClr val="01050E"/>
              </a:solidFill>
              <a:latin typeface="Tahoma"/>
              <a:cs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1050E"/>
                </a:solidFill>
                <a:latin typeface="Tahoma"/>
                <a:cs typeface="Tahoma"/>
              </a:rPr>
              <a:t>Message</a:t>
            </a:r>
            <a:r>
              <a:rPr lang="en-US" sz="1200" spc="-30" dirty="0">
                <a:solidFill>
                  <a:srgbClr val="01050E"/>
                </a:solidFill>
                <a:latin typeface="Tahoma"/>
                <a:cs typeface="Tahoma"/>
              </a:rPr>
              <a:t> </a:t>
            </a:r>
            <a:r>
              <a:rPr lang="en-US" sz="1200" spc="-25" dirty="0">
                <a:solidFill>
                  <a:srgbClr val="01050E"/>
                </a:solidFill>
                <a:latin typeface="Tahoma"/>
                <a:cs typeface="Tahoma"/>
              </a:rPr>
              <a:t>Box : </a:t>
            </a:r>
            <a:r>
              <a:rPr lang="vi-VN" sz="1200" spc="-25" dirty="0">
                <a:solidFill>
                  <a:srgbClr val="01050E"/>
                </a:solidFill>
                <a:latin typeface="Tahoma"/>
                <a:cs typeface="Tahoma"/>
              </a:rPr>
              <a:t>Thông báo cho người dùng hành động để họ có thể tiến về phía trước</a:t>
            </a:r>
            <a:endParaRPr lang="en-US" sz="1200" dirty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>
                <a:solidFill>
                  <a:srgbClr val="FFFFFF"/>
                </a:solidFill>
                <a:latin typeface="Tahoma"/>
                <a:cs typeface="Tahoma"/>
              </a:rPr>
              <a:t>Accordion (</a:t>
            </a:r>
            <a:r>
              <a:rPr lang="en-US" sz="1200" spc="-10" dirty="0" err="1">
                <a:solidFill>
                  <a:srgbClr val="FFFFFF"/>
                </a:solidFill>
                <a:latin typeface="Tahoma"/>
                <a:cs typeface="Tahoma"/>
              </a:rPr>
              <a:t>sự</a:t>
            </a:r>
            <a:r>
              <a:rPr lang="en-US"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200" spc="-10" dirty="0" err="1">
                <a:solidFill>
                  <a:srgbClr val="FFFFFF"/>
                </a:solidFill>
                <a:latin typeface="Tahoma"/>
                <a:cs typeface="Tahoma"/>
              </a:rPr>
              <a:t>phù</a:t>
            </a:r>
            <a:r>
              <a:rPr lang="en-US"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200" spc="-10" dirty="0" err="1">
                <a:solidFill>
                  <a:srgbClr val="FFFFFF"/>
                </a:solidFill>
                <a:latin typeface="Tahoma"/>
                <a:cs typeface="Tahoma"/>
              </a:rPr>
              <a:t>hợp</a:t>
            </a:r>
            <a:r>
              <a:rPr lang="en-US" sz="1200" spc="-10" dirty="0">
                <a:solidFill>
                  <a:srgbClr val="FFFFFF"/>
                </a:solidFill>
                <a:latin typeface="Tahoma"/>
                <a:cs typeface="Tahoma"/>
              </a:rPr>
              <a:t>) : </a:t>
            </a:r>
            <a:r>
              <a:rPr lang="vi-VN" sz="1200" spc="-10" dirty="0">
                <a:solidFill>
                  <a:srgbClr val="FFFFFF"/>
                </a:solidFill>
                <a:latin typeface="Tahoma"/>
                <a:cs typeface="Tahoma"/>
              </a:rPr>
              <a:t>Danh sách các mục được xếp theo chiều dọc sử dụng chức năng hiển thị/ẩn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-&gt; Đ</a:t>
            </a:r>
            <a:r>
              <a:rPr lang="vi-VN" dirty="0"/>
              <a:t>ơn 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-&gt; </a:t>
            </a:r>
            <a:r>
              <a:rPr lang="en-US" dirty="0" err="1"/>
              <a:t>khoan</a:t>
            </a:r>
            <a:r>
              <a:rPr lang="en-US" dirty="0"/>
              <a:t> dung -&gt;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-&gt;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Nguyên lý cấu trúc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Giới thiệu về kiến trúc giao diện người dùng tổng thể.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Thiết kế phải rõ ràng: trực quan, lý thuyết, ngôn ngữ.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Phải cung cấp đường dẫn đến thông tin hữu ích.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B6CE4-EDC8-4143-8772-082C61407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1300" y="628650"/>
            <a:ext cx="49866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7700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4267200" y="0"/>
                </a:moveTo>
                <a:lnTo>
                  <a:pt x="0" y="0"/>
                </a:lnTo>
                <a:lnTo>
                  <a:pt x="0" y="381000"/>
                </a:lnTo>
                <a:lnTo>
                  <a:pt x="4267200" y="381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2635250" y="0"/>
                </a:lnTo>
                <a:lnTo>
                  <a:pt x="2552700" y="0"/>
                </a:lnTo>
                <a:lnTo>
                  <a:pt x="0" y="0"/>
                </a:lnTo>
                <a:lnTo>
                  <a:pt x="0" y="190500"/>
                </a:lnTo>
                <a:lnTo>
                  <a:pt x="2362200" y="190500"/>
                </a:lnTo>
                <a:lnTo>
                  <a:pt x="255270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7838313" cy="6858000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2286" y="3047"/>
            <a:ext cx="6588759" cy="6449060"/>
          </a:xfrm>
          <a:custGeom>
            <a:avLst/>
            <a:gdLst/>
            <a:ahLst/>
            <a:cxnLst/>
            <a:rect l="l" t="t" r="r" b="b"/>
            <a:pathLst>
              <a:path w="6588759" h="6449060">
                <a:moveTo>
                  <a:pt x="6588252" y="0"/>
                </a:moveTo>
                <a:lnTo>
                  <a:pt x="4712589" y="0"/>
                </a:lnTo>
                <a:lnTo>
                  <a:pt x="4711432" y="52831"/>
                </a:lnTo>
                <a:lnTo>
                  <a:pt x="4709927" y="105594"/>
                </a:lnTo>
                <a:lnTo>
                  <a:pt x="4708074" y="158285"/>
                </a:lnTo>
                <a:lnTo>
                  <a:pt x="4705874" y="210902"/>
                </a:lnTo>
                <a:lnTo>
                  <a:pt x="4703329" y="263443"/>
                </a:lnTo>
                <a:lnTo>
                  <a:pt x="4700437" y="315906"/>
                </a:lnTo>
                <a:lnTo>
                  <a:pt x="4697202" y="368288"/>
                </a:lnTo>
                <a:lnTo>
                  <a:pt x="4693622" y="420587"/>
                </a:lnTo>
                <a:lnTo>
                  <a:pt x="4689699" y="472800"/>
                </a:lnTo>
                <a:lnTo>
                  <a:pt x="4685434" y="524927"/>
                </a:lnTo>
                <a:lnTo>
                  <a:pt x="4680827" y="576963"/>
                </a:lnTo>
                <a:lnTo>
                  <a:pt x="4675879" y="628908"/>
                </a:lnTo>
                <a:lnTo>
                  <a:pt x="4670591" y="680758"/>
                </a:lnTo>
                <a:lnTo>
                  <a:pt x="4664964" y="732512"/>
                </a:lnTo>
                <a:lnTo>
                  <a:pt x="4658999" y="784167"/>
                </a:lnTo>
                <a:lnTo>
                  <a:pt x="4652695" y="835721"/>
                </a:lnTo>
                <a:lnTo>
                  <a:pt x="4646055" y="887171"/>
                </a:lnTo>
                <a:lnTo>
                  <a:pt x="4639078" y="938516"/>
                </a:lnTo>
                <a:lnTo>
                  <a:pt x="4631766" y="989753"/>
                </a:lnTo>
                <a:lnTo>
                  <a:pt x="4624118" y="1040880"/>
                </a:lnTo>
                <a:lnTo>
                  <a:pt x="4616137" y="1091895"/>
                </a:lnTo>
                <a:lnTo>
                  <a:pt x="4607823" y="1142795"/>
                </a:lnTo>
                <a:lnTo>
                  <a:pt x="4599176" y="1193578"/>
                </a:lnTo>
                <a:lnTo>
                  <a:pt x="4590198" y="1244242"/>
                </a:lnTo>
                <a:lnTo>
                  <a:pt x="4580888" y="1294784"/>
                </a:lnTo>
                <a:lnTo>
                  <a:pt x="4571248" y="1345202"/>
                </a:lnTo>
                <a:lnTo>
                  <a:pt x="4561279" y="1395495"/>
                </a:lnTo>
                <a:lnTo>
                  <a:pt x="4550981" y="1445659"/>
                </a:lnTo>
                <a:lnTo>
                  <a:pt x="4540356" y="1495693"/>
                </a:lnTo>
                <a:lnTo>
                  <a:pt x="4529403" y="1545594"/>
                </a:lnTo>
                <a:lnTo>
                  <a:pt x="4518123" y="1595360"/>
                </a:lnTo>
                <a:lnTo>
                  <a:pt x="4506518" y="1644989"/>
                </a:lnTo>
                <a:lnTo>
                  <a:pt x="4494589" y="1694478"/>
                </a:lnTo>
                <a:lnTo>
                  <a:pt x="4482335" y="1743825"/>
                </a:lnTo>
                <a:lnTo>
                  <a:pt x="4469757" y="1793028"/>
                </a:lnTo>
                <a:lnTo>
                  <a:pt x="4456857" y="1842085"/>
                </a:lnTo>
                <a:lnTo>
                  <a:pt x="4443635" y="1890993"/>
                </a:lnTo>
                <a:lnTo>
                  <a:pt x="4430093" y="1939750"/>
                </a:lnTo>
                <a:lnTo>
                  <a:pt x="4416229" y="1988354"/>
                </a:lnTo>
                <a:lnTo>
                  <a:pt x="4402046" y="2036802"/>
                </a:lnTo>
                <a:lnTo>
                  <a:pt x="4387545" y="2085093"/>
                </a:lnTo>
                <a:lnTo>
                  <a:pt x="4372725" y="2133224"/>
                </a:lnTo>
                <a:lnTo>
                  <a:pt x="4357588" y="2181192"/>
                </a:lnTo>
                <a:lnTo>
                  <a:pt x="4342135" y="2228996"/>
                </a:lnTo>
                <a:lnTo>
                  <a:pt x="4326366" y="2276633"/>
                </a:lnTo>
                <a:lnTo>
                  <a:pt x="4310281" y="2324101"/>
                </a:lnTo>
                <a:lnTo>
                  <a:pt x="4293883" y="2371398"/>
                </a:lnTo>
                <a:lnTo>
                  <a:pt x="4277171" y="2418521"/>
                </a:lnTo>
                <a:lnTo>
                  <a:pt x="4260146" y="2465469"/>
                </a:lnTo>
                <a:lnTo>
                  <a:pt x="4242810" y="2512238"/>
                </a:lnTo>
                <a:lnTo>
                  <a:pt x="4225162" y="2558827"/>
                </a:lnTo>
                <a:lnTo>
                  <a:pt x="4207203" y="2605233"/>
                </a:lnTo>
                <a:lnTo>
                  <a:pt x="4188935" y="2651455"/>
                </a:lnTo>
                <a:lnTo>
                  <a:pt x="4170358" y="2697489"/>
                </a:lnTo>
                <a:lnTo>
                  <a:pt x="4151473" y="2743333"/>
                </a:lnTo>
                <a:lnTo>
                  <a:pt x="4132281" y="2788986"/>
                </a:lnTo>
                <a:lnTo>
                  <a:pt x="4112782" y="2834445"/>
                </a:lnTo>
                <a:lnTo>
                  <a:pt x="4092977" y="2879708"/>
                </a:lnTo>
                <a:lnTo>
                  <a:pt x="4072866" y="2924772"/>
                </a:lnTo>
                <a:lnTo>
                  <a:pt x="4052452" y="2969636"/>
                </a:lnTo>
                <a:lnTo>
                  <a:pt x="4031734" y="3014296"/>
                </a:lnTo>
                <a:lnTo>
                  <a:pt x="4010713" y="3058751"/>
                </a:lnTo>
                <a:lnTo>
                  <a:pt x="3989390" y="3102999"/>
                </a:lnTo>
                <a:lnTo>
                  <a:pt x="3967765" y="3147037"/>
                </a:lnTo>
                <a:lnTo>
                  <a:pt x="3945840" y="3190862"/>
                </a:lnTo>
                <a:lnTo>
                  <a:pt x="3923615" y="3234473"/>
                </a:lnTo>
                <a:lnTo>
                  <a:pt x="3901092" y="3277868"/>
                </a:lnTo>
                <a:lnTo>
                  <a:pt x="3878269" y="3321044"/>
                </a:lnTo>
                <a:lnTo>
                  <a:pt x="3855150" y="3363998"/>
                </a:lnTo>
                <a:lnTo>
                  <a:pt x="3831733" y="3406729"/>
                </a:lnTo>
                <a:lnTo>
                  <a:pt x="3808021" y="3449235"/>
                </a:lnTo>
                <a:lnTo>
                  <a:pt x="3784013" y="3491512"/>
                </a:lnTo>
                <a:lnTo>
                  <a:pt x="3759711" y="3533559"/>
                </a:lnTo>
                <a:lnTo>
                  <a:pt x="3735115" y="3575374"/>
                </a:lnTo>
                <a:lnTo>
                  <a:pt x="3710226" y="3616954"/>
                </a:lnTo>
                <a:lnTo>
                  <a:pt x="3685045" y="3658296"/>
                </a:lnTo>
                <a:lnTo>
                  <a:pt x="3659573" y="3699400"/>
                </a:lnTo>
                <a:lnTo>
                  <a:pt x="3633809" y="3740262"/>
                </a:lnTo>
                <a:lnTo>
                  <a:pt x="3607756" y="3780880"/>
                </a:lnTo>
                <a:lnTo>
                  <a:pt x="3581414" y="3821252"/>
                </a:lnTo>
                <a:lnTo>
                  <a:pt x="3554783" y="3861376"/>
                </a:lnTo>
                <a:lnTo>
                  <a:pt x="3527865" y="3901249"/>
                </a:lnTo>
                <a:lnTo>
                  <a:pt x="3500660" y="3940869"/>
                </a:lnTo>
                <a:lnTo>
                  <a:pt x="3473168" y="3980234"/>
                </a:lnTo>
                <a:lnTo>
                  <a:pt x="3445391" y="4019342"/>
                </a:lnTo>
                <a:lnTo>
                  <a:pt x="3417330" y="4058189"/>
                </a:lnTo>
                <a:lnTo>
                  <a:pt x="3388985" y="4096775"/>
                </a:lnTo>
                <a:lnTo>
                  <a:pt x="3360356" y="4135097"/>
                </a:lnTo>
                <a:lnTo>
                  <a:pt x="3331446" y="4173152"/>
                </a:lnTo>
                <a:lnTo>
                  <a:pt x="3302254" y="4210938"/>
                </a:lnTo>
                <a:lnTo>
                  <a:pt x="3268729" y="4253561"/>
                </a:lnTo>
                <a:lnTo>
                  <a:pt x="3234926" y="4295727"/>
                </a:lnTo>
                <a:lnTo>
                  <a:pt x="3200845" y="4337435"/>
                </a:lnTo>
                <a:lnTo>
                  <a:pt x="3166490" y="4378684"/>
                </a:lnTo>
                <a:lnTo>
                  <a:pt x="3131863" y="4419471"/>
                </a:lnTo>
                <a:lnTo>
                  <a:pt x="3096967" y="4459796"/>
                </a:lnTo>
                <a:lnTo>
                  <a:pt x="3061805" y="4499658"/>
                </a:lnTo>
                <a:lnTo>
                  <a:pt x="3026378" y="4539053"/>
                </a:lnTo>
                <a:lnTo>
                  <a:pt x="2990691" y="4577983"/>
                </a:lnTo>
                <a:lnTo>
                  <a:pt x="2954744" y="4616443"/>
                </a:lnTo>
                <a:lnTo>
                  <a:pt x="2918542" y="4654434"/>
                </a:lnTo>
                <a:lnTo>
                  <a:pt x="2882087" y="4691954"/>
                </a:lnTo>
                <a:lnTo>
                  <a:pt x="2845380" y="4729001"/>
                </a:lnTo>
                <a:lnTo>
                  <a:pt x="2808426" y="4765574"/>
                </a:lnTo>
                <a:lnTo>
                  <a:pt x="2771226" y="4801671"/>
                </a:lnTo>
                <a:lnTo>
                  <a:pt x="2733783" y="4837291"/>
                </a:lnTo>
                <a:lnTo>
                  <a:pt x="2696100" y="4872433"/>
                </a:lnTo>
                <a:lnTo>
                  <a:pt x="2658179" y="4907095"/>
                </a:lnTo>
                <a:lnTo>
                  <a:pt x="2620023" y="4941275"/>
                </a:lnTo>
                <a:lnTo>
                  <a:pt x="2581635" y="4974972"/>
                </a:lnTo>
                <a:lnTo>
                  <a:pt x="2543017" y="5008185"/>
                </a:lnTo>
                <a:lnTo>
                  <a:pt x="2504172" y="5040912"/>
                </a:lnTo>
                <a:lnTo>
                  <a:pt x="2465103" y="5073152"/>
                </a:lnTo>
                <a:lnTo>
                  <a:pt x="2425812" y="5104903"/>
                </a:lnTo>
                <a:lnTo>
                  <a:pt x="2386301" y="5136163"/>
                </a:lnTo>
                <a:lnTo>
                  <a:pt x="2346574" y="5166932"/>
                </a:lnTo>
                <a:lnTo>
                  <a:pt x="2306633" y="5197208"/>
                </a:lnTo>
                <a:lnTo>
                  <a:pt x="2266481" y="5226989"/>
                </a:lnTo>
                <a:lnTo>
                  <a:pt x="2226119" y="5256274"/>
                </a:lnTo>
                <a:lnTo>
                  <a:pt x="2185552" y="5285061"/>
                </a:lnTo>
                <a:lnTo>
                  <a:pt x="2144781" y="5313349"/>
                </a:lnTo>
                <a:lnTo>
                  <a:pt x="2103810" y="5341137"/>
                </a:lnTo>
                <a:lnTo>
                  <a:pt x="2062640" y="5368423"/>
                </a:lnTo>
                <a:lnTo>
                  <a:pt x="2021275" y="5395205"/>
                </a:lnTo>
                <a:lnTo>
                  <a:pt x="1979717" y="5421483"/>
                </a:lnTo>
                <a:lnTo>
                  <a:pt x="1937968" y="5447254"/>
                </a:lnTo>
                <a:lnTo>
                  <a:pt x="1896032" y="5472517"/>
                </a:lnTo>
                <a:lnTo>
                  <a:pt x="1853910" y="5497271"/>
                </a:lnTo>
                <a:lnTo>
                  <a:pt x="1811606" y="5521514"/>
                </a:lnTo>
                <a:lnTo>
                  <a:pt x="1769123" y="5545245"/>
                </a:lnTo>
                <a:lnTo>
                  <a:pt x="1726462" y="5568462"/>
                </a:lnTo>
                <a:lnTo>
                  <a:pt x="1683626" y="5591164"/>
                </a:lnTo>
                <a:lnTo>
                  <a:pt x="1640619" y="5613350"/>
                </a:lnTo>
                <a:lnTo>
                  <a:pt x="1597442" y="5635017"/>
                </a:lnTo>
                <a:lnTo>
                  <a:pt x="1554099" y="5656165"/>
                </a:lnTo>
                <a:lnTo>
                  <a:pt x="1510591" y="5676792"/>
                </a:lnTo>
                <a:lnTo>
                  <a:pt x="1466922" y="5696896"/>
                </a:lnTo>
                <a:lnTo>
                  <a:pt x="1423095" y="5716476"/>
                </a:lnTo>
                <a:lnTo>
                  <a:pt x="1379111" y="5735531"/>
                </a:lnTo>
                <a:lnTo>
                  <a:pt x="1334973" y="5754059"/>
                </a:lnTo>
                <a:lnTo>
                  <a:pt x="1290685" y="5772059"/>
                </a:lnTo>
                <a:lnTo>
                  <a:pt x="1246248" y="5789529"/>
                </a:lnTo>
                <a:lnTo>
                  <a:pt x="1201666" y="5806468"/>
                </a:lnTo>
                <a:lnTo>
                  <a:pt x="1156941" y="5822874"/>
                </a:lnTo>
                <a:lnTo>
                  <a:pt x="1112075" y="5838745"/>
                </a:lnTo>
                <a:lnTo>
                  <a:pt x="1067071" y="5854082"/>
                </a:lnTo>
                <a:lnTo>
                  <a:pt x="1021932" y="5868881"/>
                </a:lnTo>
                <a:lnTo>
                  <a:pt x="976661" y="5883141"/>
                </a:lnTo>
                <a:lnTo>
                  <a:pt x="931260" y="5896861"/>
                </a:lnTo>
                <a:lnTo>
                  <a:pt x="885731" y="5910040"/>
                </a:lnTo>
                <a:lnTo>
                  <a:pt x="840078" y="5922676"/>
                </a:lnTo>
                <a:lnTo>
                  <a:pt x="794303" y="5934767"/>
                </a:lnTo>
                <a:lnTo>
                  <a:pt x="748409" y="5946313"/>
                </a:lnTo>
                <a:lnTo>
                  <a:pt x="702397" y="5957311"/>
                </a:lnTo>
                <a:lnTo>
                  <a:pt x="656272" y="5967760"/>
                </a:lnTo>
                <a:lnTo>
                  <a:pt x="610035" y="5977659"/>
                </a:lnTo>
                <a:lnTo>
                  <a:pt x="563689" y="5987006"/>
                </a:lnTo>
                <a:lnTo>
                  <a:pt x="517236" y="5995800"/>
                </a:lnTo>
                <a:lnTo>
                  <a:pt x="470681" y="6004039"/>
                </a:lnTo>
                <a:lnTo>
                  <a:pt x="424024" y="6011722"/>
                </a:lnTo>
                <a:lnTo>
                  <a:pt x="377268" y="6018848"/>
                </a:lnTo>
                <a:lnTo>
                  <a:pt x="330417" y="6025414"/>
                </a:lnTo>
                <a:lnTo>
                  <a:pt x="283473" y="6031420"/>
                </a:lnTo>
                <a:lnTo>
                  <a:pt x="236439" y="6036864"/>
                </a:lnTo>
                <a:lnTo>
                  <a:pt x="189316" y="6041744"/>
                </a:lnTo>
                <a:lnTo>
                  <a:pt x="142108" y="6046059"/>
                </a:lnTo>
                <a:lnTo>
                  <a:pt x="94818" y="6049808"/>
                </a:lnTo>
                <a:lnTo>
                  <a:pt x="47447" y="6052989"/>
                </a:lnTo>
                <a:lnTo>
                  <a:pt x="0" y="6055601"/>
                </a:lnTo>
                <a:lnTo>
                  <a:pt x="0" y="6448806"/>
                </a:lnTo>
                <a:lnTo>
                  <a:pt x="4146677" y="6448806"/>
                </a:lnTo>
                <a:lnTo>
                  <a:pt x="4180918" y="6412464"/>
                </a:lnTo>
                <a:lnTo>
                  <a:pt x="4214965" y="6375846"/>
                </a:lnTo>
                <a:lnTo>
                  <a:pt x="4248817" y="6338951"/>
                </a:lnTo>
                <a:lnTo>
                  <a:pt x="4282474" y="6301782"/>
                </a:lnTo>
                <a:lnTo>
                  <a:pt x="4315934" y="6264339"/>
                </a:lnTo>
                <a:lnTo>
                  <a:pt x="4349196" y="6226625"/>
                </a:lnTo>
                <a:lnTo>
                  <a:pt x="4382259" y="6188639"/>
                </a:lnTo>
                <a:lnTo>
                  <a:pt x="4415123" y="6150384"/>
                </a:lnTo>
                <a:lnTo>
                  <a:pt x="4447785" y="6111861"/>
                </a:lnTo>
                <a:lnTo>
                  <a:pt x="4480246" y="6073071"/>
                </a:lnTo>
                <a:lnTo>
                  <a:pt x="4512503" y="6034015"/>
                </a:lnTo>
                <a:lnTo>
                  <a:pt x="4544557" y="5994695"/>
                </a:lnTo>
                <a:lnTo>
                  <a:pt x="4576405" y="5955112"/>
                </a:lnTo>
                <a:lnTo>
                  <a:pt x="4608048" y="5915268"/>
                </a:lnTo>
                <a:lnTo>
                  <a:pt x="4639483" y="5875163"/>
                </a:lnTo>
                <a:lnTo>
                  <a:pt x="4670710" y="5834799"/>
                </a:lnTo>
                <a:lnTo>
                  <a:pt x="4701728" y="5794177"/>
                </a:lnTo>
                <a:lnTo>
                  <a:pt x="4732537" y="5753298"/>
                </a:lnTo>
                <a:lnTo>
                  <a:pt x="4763133" y="5712165"/>
                </a:lnTo>
                <a:lnTo>
                  <a:pt x="4793518" y="5670778"/>
                </a:lnTo>
                <a:lnTo>
                  <a:pt x="4823690" y="5629138"/>
                </a:lnTo>
                <a:lnTo>
                  <a:pt x="4853647" y="5587247"/>
                </a:lnTo>
                <a:lnTo>
                  <a:pt x="4883389" y="5545106"/>
                </a:lnTo>
                <a:lnTo>
                  <a:pt x="4912915" y="5502716"/>
                </a:lnTo>
                <a:lnTo>
                  <a:pt x="4942224" y="5460079"/>
                </a:lnTo>
                <a:lnTo>
                  <a:pt x="4971314" y="5417196"/>
                </a:lnTo>
                <a:lnTo>
                  <a:pt x="5000185" y="5374068"/>
                </a:lnTo>
                <a:lnTo>
                  <a:pt x="5028835" y="5330696"/>
                </a:lnTo>
                <a:lnTo>
                  <a:pt x="5057265" y="5287083"/>
                </a:lnTo>
                <a:lnTo>
                  <a:pt x="5085471" y="5243228"/>
                </a:lnTo>
                <a:lnTo>
                  <a:pt x="5113455" y="5199135"/>
                </a:lnTo>
                <a:lnTo>
                  <a:pt x="5141214" y="5154803"/>
                </a:lnTo>
                <a:lnTo>
                  <a:pt x="5167273" y="5112614"/>
                </a:lnTo>
                <a:lnTo>
                  <a:pt x="5193120" y="5070226"/>
                </a:lnTo>
                <a:lnTo>
                  <a:pt x="5218753" y="5027642"/>
                </a:lnTo>
                <a:lnTo>
                  <a:pt x="5244172" y="4984862"/>
                </a:lnTo>
                <a:lnTo>
                  <a:pt x="5269376" y="4941887"/>
                </a:lnTo>
                <a:lnTo>
                  <a:pt x="5294365" y="4898720"/>
                </a:lnTo>
                <a:lnTo>
                  <a:pt x="5319138" y="4855361"/>
                </a:lnTo>
                <a:lnTo>
                  <a:pt x="5343694" y="4811811"/>
                </a:lnTo>
                <a:lnTo>
                  <a:pt x="5368034" y="4768072"/>
                </a:lnTo>
                <a:lnTo>
                  <a:pt x="5392155" y="4724146"/>
                </a:lnTo>
                <a:lnTo>
                  <a:pt x="5416058" y="4680033"/>
                </a:lnTo>
                <a:lnTo>
                  <a:pt x="5439741" y="4635736"/>
                </a:lnTo>
                <a:lnTo>
                  <a:pt x="5463206" y="4591254"/>
                </a:lnTo>
                <a:lnTo>
                  <a:pt x="5486449" y="4546591"/>
                </a:lnTo>
                <a:lnTo>
                  <a:pt x="5509472" y="4501746"/>
                </a:lnTo>
                <a:lnTo>
                  <a:pt x="5532273" y="4456722"/>
                </a:lnTo>
                <a:lnTo>
                  <a:pt x="5554853" y="4411519"/>
                </a:lnTo>
                <a:lnTo>
                  <a:pt x="5577209" y="4366139"/>
                </a:lnTo>
                <a:lnTo>
                  <a:pt x="5599342" y="4320584"/>
                </a:lnTo>
                <a:lnTo>
                  <a:pt x="5621250" y="4274855"/>
                </a:lnTo>
                <a:lnTo>
                  <a:pt x="5642935" y="4228952"/>
                </a:lnTo>
                <a:lnTo>
                  <a:pt x="5664394" y="4182878"/>
                </a:lnTo>
                <a:lnTo>
                  <a:pt x="5685627" y="4136633"/>
                </a:lnTo>
                <a:lnTo>
                  <a:pt x="5706633" y="4090220"/>
                </a:lnTo>
                <a:lnTo>
                  <a:pt x="5727412" y="4043639"/>
                </a:lnTo>
                <a:lnTo>
                  <a:pt x="5747964" y="3996891"/>
                </a:lnTo>
                <a:lnTo>
                  <a:pt x="5768287" y="3949979"/>
                </a:lnTo>
                <a:lnTo>
                  <a:pt x="5788381" y="3902903"/>
                </a:lnTo>
                <a:lnTo>
                  <a:pt x="5808246" y="3855665"/>
                </a:lnTo>
                <a:lnTo>
                  <a:pt x="5827880" y="3808266"/>
                </a:lnTo>
                <a:lnTo>
                  <a:pt x="5847284" y="3760707"/>
                </a:lnTo>
                <a:lnTo>
                  <a:pt x="5866456" y="3712990"/>
                </a:lnTo>
                <a:lnTo>
                  <a:pt x="5885395" y="3665116"/>
                </a:lnTo>
                <a:lnTo>
                  <a:pt x="5904103" y="3617086"/>
                </a:lnTo>
                <a:lnTo>
                  <a:pt x="5939281" y="3524524"/>
                </a:lnTo>
                <a:lnTo>
                  <a:pt x="5973567" y="3431459"/>
                </a:lnTo>
                <a:lnTo>
                  <a:pt x="6006959" y="3337903"/>
                </a:lnTo>
                <a:lnTo>
                  <a:pt x="6039452" y="3243865"/>
                </a:lnTo>
                <a:lnTo>
                  <a:pt x="6071045" y="3149356"/>
                </a:lnTo>
                <a:lnTo>
                  <a:pt x="6101733" y="3054387"/>
                </a:lnTo>
                <a:lnTo>
                  <a:pt x="6131515" y="2958968"/>
                </a:lnTo>
                <a:lnTo>
                  <a:pt x="6160386" y="2863109"/>
                </a:lnTo>
                <a:lnTo>
                  <a:pt x="6188344" y="2766821"/>
                </a:lnTo>
                <a:lnTo>
                  <a:pt x="6215387" y="2670115"/>
                </a:lnTo>
                <a:lnTo>
                  <a:pt x="6241510" y="2573001"/>
                </a:lnTo>
                <a:lnTo>
                  <a:pt x="6266711" y="2475488"/>
                </a:lnTo>
                <a:lnTo>
                  <a:pt x="6290987" y="2377589"/>
                </a:lnTo>
                <a:lnTo>
                  <a:pt x="6314335" y="2279312"/>
                </a:lnTo>
                <a:lnTo>
                  <a:pt x="6336752" y="2180669"/>
                </a:lnTo>
                <a:lnTo>
                  <a:pt x="6358235" y="2081671"/>
                </a:lnTo>
                <a:lnTo>
                  <a:pt x="6378781" y="1982327"/>
                </a:lnTo>
                <a:lnTo>
                  <a:pt x="6398387" y="1882647"/>
                </a:lnTo>
                <a:lnTo>
                  <a:pt x="6407824" y="1832602"/>
                </a:lnTo>
                <a:lnTo>
                  <a:pt x="6425984" y="1732326"/>
                </a:lnTo>
                <a:lnTo>
                  <a:pt x="6443193" y="1631812"/>
                </a:lnTo>
                <a:lnTo>
                  <a:pt x="6459448" y="1531072"/>
                </a:lnTo>
                <a:lnTo>
                  <a:pt x="6474749" y="1430115"/>
                </a:lnTo>
                <a:lnTo>
                  <a:pt x="6489095" y="1328952"/>
                </a:lnTo>
                <a:lnTo>
                  <a:pt x="6502486" y="1227594"/>
                </a:lnTo>
                <a:lnTo>
                  <a:pt x="6514919" y="1126052"/>
                </a:lnTo>
                <a:lnTo>
                  <a:pt x="6526394" y="1024337"/>
                </a:lnTo>
                <a:lnTo>
                  <a:pt x="6536911" y="922459"/>
                </a:lnTo>
                <a:lnTo>
                  <a:pt x="6546468" y="820429"/>
                </a:lnTo>
                <a:lnTo>
                  <a:pt x="6555064" y="718258"/>
                </a:lnTo>
                <a:lnTo>
                  <a:pt x="6562698" y="615956"/>
                </a:lnTo>
                <a:lnTo>
                  <a:pt x="6569369" y="513534"/>
                </a:lnTo>
                <a:lnTo>
                  <a:pt x="6575077" y="411002"/>
                </a:lnTo>
                <a:lnTo>
                  <a:pt x="6579820" y="308373"/>
                </a:lnTo>
                <a:lnTo>
                  <a:pt x="6583597" y="205655"/>
                </a:lnTo>
                <a:lnTo>
                  <a:pt x="6586408" y="102860"/>
                </a:lnTo>
                <a:lnTo>
                  <a:pt x="6588252" y="0"/>
                </a:lnTo>
                <a:close/>
              </a:path>
            </a:pathLst>
          </a:custGeom>
          <a:solidFill>
            <a:srgbClr val="022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6012815" cy="685800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2286" y="3047"/>
            <a:ext cx="4762500" cy="6449060"/>
          </a:xfrm>
          <a:custGeom>
            <a:avLst/>
            <a:gdLst/>
            <a:ahLst/>
            <a:cxnLst/>
            <a:rect l="l" t="t" r="r" b="b"/>
            <a:pathLst>
              <a:path w="4762500" h="6449060">
                <a:moveTo>
                  <a:pt x="4762500" y="0"/>
                </a:moveTo>
                <a:lnTo>
                  <a:pt x="2867406" y="0"/>
                </a:lnTo>
                <a:lnTo>
                  <a:pt x="2865648" y="53219"/>
                </a:lnTo>
                <a:lnTo>
                  <a:pt x="2863373" y="106339"/>
                </a:lnTo>
                <a:lnTo>
                  <a:pt x="2860582" y="159354"/>
                </a:lnTo>
                <a:lnTo>
                  <a:pt x="2857276" y="212258"/>
                </a:lnTo>
                <a:lnTo>
                  <a:pt x="2853458" y="265044"/>
                </a:lnTo>
                <a:lnTo>
                  <a:pt x="2849129" y="317708"/>
                </a:lnTo>
                <a:lnTo>
                  <a:pt x="2844292" y="370242"/>
                </a:lnTo>
                <a:lnTo>
                  <a:pt x="2838949" y="422641"/>
                </a:lnTo>
                <a:lnTo>
                  <a:pt x="2833101" y="474898"/>
                </a:lnTo>
                <a:lnTo>
                  <a:pt x="2826750" y="527008"/>
                </a:lnTo>
                <a:lnTo>
                  <a:pt x="2819899" y="578964"/>
                </a:lnTo>
                <a:lnTo>
                  <a:pt x="2812549" y="630760"/>
                </a:lnTo>
                <a:lnTo>
                  <a:pt x="2804703" y="682390"/>
                </a:lnTo>
                <a:lnTo>
                  <a:pt x="2796362" y="733849"/>
                </a:lnTo>
                <a:lnTo>
                  <a:pt x="2787529" y="785130"/>
                </a:lnTo>
                <a:lnTo>
                  <a:pt x="2778204" y="836226"/>
                </a:lnTo>
                <a:lnTo>
                  <a:pt x="2768391" y="887133"/>
                </a:lnTo>
                <a:lnTo>
                  <a:pt x="2758091" y="937843"/>
                </a:lnTo>
                <a:lnTo>
                  <a:pt x="2747306" y="988351"/>
                </a:lnTo>
                <a:lnTo>
                  <a:pt x="2736038" y="1038651"/>
                </a:lnTo>
                <a:lnTo>
                  <a:pt x="2724289" y="1088736"/>
                </a:lnTo>
                <a:lnTo>
                  <a:pt x="2712061" y="1138601"/>
                </a:lnTo>
                <a:lnTo>
                  <a:pt x="2699357" y="1188239"/>
                </a:lnTo>
                <a:lnTo>
                  <a:pt x="2686177" y="1237645"/>
                </a:lnTo>
                <a:lnTo>
                  <a:pt x="2672524" y="1286811"/>
                </a:lnTo>
                <a:lnTo>
                  <a:pt x="2658400" y="1335734"/>
                </a:lnTo>
                <a:lnTo>
                  <a:pt x="2643807" y="1384405"/>
                </a:lnTo>
                <a:lnTo>
                  <a:pt x="2628746" y="1432819"/>
                </a:lnTo>
                <a:lnTo>
                  <a:pt x="2613221" y="1480970"/>
                </a:lnTo>
                <a:lnTo>
                  <a:pt x="2597232" y="1528852"/>
                </a:lnTo>
                <a:lnTo>
                  <a:pt x="2580781" y="1576459"/>
                </a:lnTo>
                <a:lnTo>
                  <a:pt x="2563872" y="1623784"/>
                </a:lnTo>
                <a:lnTo>
                  <a:pt x="2546505" y="1670822"/>
                </a:lnTo>
                <a:lnTo>
                  <a:pt x="2528682" y="1717567"/>
                </a:lnTo>
                <a:lnTo>
                  <a:pt x="2510406" y="1764013"/>
                </a:lnTo>
                <a:lnTo>
                  <a:pt x="2491679" y="1810152"/>
                </a:lnTo>
                <a:lnTo>
                  <a:pt x="2472502" y="1855980"/>
                </a:lnTo>
                <a:lnTo>
                  <a:pt x="2452878" y="1901491"/>
                </a:lnTo>
                <a:lnTo>
                  <a:pt x="2432807" y="1946677"/>
                </a:lnTo>
                <a:lnTo>
                  <a:pt x="2412294" y="1991534"/>
                </a:lnTo>
                <a:lnTo>
                  <a:pt x="2391338" y="2036054"/>
                </a:lnTo>
                <a:lnTo>
                  <a:pt x="2369943" y="2080233"/>
                </a:lnTo>
                <a:lnTo>
                  <a:pt x="2348110" y="2124063"/>
                </a:lnTo>
                <a:lnTo>
                  <a:pt x="2325841" y="2167540"/>
                </a:lnTo>
                <a:lnTo>
                  <a:pt x="2303139" y="2210655"/>
                </a:lnTo>
                <a:lnTo>
                  <a:pt x="2280004" y="2253405"/>
                </a:lnTo>
                <a:lnTo>
                  <a:pt x="2256440" y="2295782"/>
                </a:lnTo>
                <a:lnTo>
                  <a:pt x="2232447" y="2337781"/>
                </a:lnTo>
                <a:lnTo>
                  <a:pt x="2208029" y="2379395"/>
                </a:lnTo>
                <a:lnTo>
                  <a:pt x="2183187" y="2420619"/>
                </a:lnTo>
                <a:lnTo>
                  <a:pt x="2157922" y="2461445"/>
                </a:lnTo>
                <a:lnTo>
                  <a:pt x="2132238" y="2501869"/>
                </a:lnTo>
                <a:lnTo>
                  <a:pt x="2106135" y="2541884"/>
                </a:lnTo>
                <a:lnTo>
                  <a:pt x="2079616" y="2581484"/>
                </a:lnTo>
                <a:lnTo>
                  <a:pt x="2052683" y="2620663"/>
                </a:lnTo>
                <a:lnTo>
                  <a:pt x="2025338" y="2659415"/>
                </a:lnTo>
                <a:lnTo>
                  <a:pt x="1997583" y="2697733"/>
                </a:lnTo>
                <a:lnTo>
                  <a:pt x="1964955" y="2741670"/>
                </a:lnTo>
                <a:lnTo>
                  <a:pt x="1931878" y="2784884"/>
                </a:lnTo>
                <a:lnTo>
                  <a:pt x="1898358" y="2827369"/>
                </a:lnTo>
                <a:lnTo>
                  <a:pt x="1864403" y="2869122"/>
                </a:lnTo>
                <a:lnTo>
                  <a:pt x="1830020" y="2910139"/>
                </a:lnTo>
                <a:lnTo>
                  <a:pt x="1795216" y="2950415"/>
                </a:lnTo>
                <a:lnTo>
                  <a:pt x="1759997" y="2989946"/>
                </a:lnTo>
                <a:lnTo>
                  <a:pt x="1724371" y="3028727"/>
                </a:lnTo>
                <a:lnTo>
                  <a:pt x="1688345" y="3066755"/>
                </a:lnTo>
                <a:lnTo>
                  <a:pt x="1651926" y="3104024"/>
                </a:lnTo>
                <a:lnTo>
                  <a:pt x="1615120" y="3140531"/>
                </a:lnTo>
                <a:lnTo>
                  <a:pt x="1577936" y="3176271"/>
                </a:lnTo>
                <a:lnTo>
                  <a:pt x="1540379" y="3211240"/>
                </a:lnTo>
                <a:lnTo>
                  <a:pt x="1502458" y="3245434"/>
                </a:lnTo>
                <a:lnTo>
                  <a:pt x="1464179" y="3278847"/>
                </a:lnTo>
                <a:lnTo>
                  <a:pt x="1425549" y="3311477"/>
                </a:lnTo>
                <a:lnTo>
                  <a:pt x="1386575" y="3343318"/>
                </a:lnTo>
                <a:lnTo>
                  <a:pt x="1347264" y="3374366"/>
                </a:lnTo>
                <a:lnTo>
                  <a:pt x="1307623" y="3404617"/>
                </a:lnTo>
                <a:lnTo>
                  <a:pt x="1267660" y="3434067"/>
                </a:lnTo>
                <a:lnTo>
                  <a:pt x="1227381" y="3462710"/>
                </a:lnTo>
                <a:lnTo>
                  <a:pt x="1186794" y="3490544"/>
                </a:lnTo>
                <a:lnTo>
                  <a:pt x="1145904" y="3517563"/>
                </a:lnTo>
                <a:lnTo>
                  <a:pt x="1104721" y="3543763"/>
                </a:lnTo>
                <a:lnTo>
                  <a:pt x="1063250" y="3569141"/>
                </a:lnTo>
                <a:lnTo>
                  <a:pt x="1021498" y="3593690"/>
                </a:lnTo>
                <a:lnTo>
                  <a:pt x="979473" y="3617408"/>
                </a:lnTo>
                <a:lnTo>
                  <a:pt x="937182" y="3640290"/>
                </a:lnTo>
                <a:lnTo>
                  <a:pt x="894631" y="3662331"/>
                </a:lnTo>
                <a:lnTo>
                  <a:pt x="851828" y="3683527"/>
                </a:lnTo>
                <a:lnTo>
                  <a:pt x="808779" y="3703875"/>
                </a:lnTo>
                <a:lnTo>
                  <a:pt x="765493" y="3723368"/>
                </a:lnTo>
                <a:lnTo>
                  <a:pt x="721975" y="3742004"/>
                </a:lnTo>
                <a:lnTo>
                  <a:pt x="678233" y="3759778"/>
                </a:lnTo>
                <a:lnTo>
                  <a:pt x="634275" y="3776686"/>
                </a:lnTo>
                <a:lnTo>
                  <a:pt x="590106" y="3792722"/>
                </a:lnTo>
                <a:lnTo>
                  <a:pt x="545734" y="3807883"/>
                </a:lnTo>
                <a:lnTo>
                  <a:pt x="501166" y="3822165"/>
                </a:lnTo>
                <a:lnTo>
                  <a:pt x="456409" y="3835563"/>
                </a:lnTo>
                <a:lnTo>
                  <a:pt x="411470" y="3848073"/>
                </a:lnTo>
                <a:lnTo>
                  <a:pt x="366357" y="3859691"/>
                </a:lnTo>
                <a:lnTo>
                  <a:pt x="321075" y="3870412"/>
                </a:lnTo>
                <a:lnTo>
                  <a:pt x="275633" y="3880231"/>
                </a:lnTo>
                <a:lnTo>
                  <a:pt x="230038" y="3889145"/>
                </a:lnTo>
                <a:lnTo>
                  <a:pt x="184295" y="3897149"/>
                </a:lnTo>
                <a:lnTo>
                  <a:pt x="138413" y="3904239"/>
                </a:lnTo>
                <a:lnTo>
                  <a:pt x="92398" y="3910411"/>
                </a:lnTo>
                <a:lnTo>
                  <a:pt x="46258" y="3915660"/>
                </a:lnTo>
                <a:lnTo>
                  <a:pt x="0" y="3919981"/>
                </a:lnTo>
                <a:lnTo>
                  <a:pt x="0" y="6448806"/>
                </a:lnTo>
                <a:lnTo>
                  <a:pt x="46773" y="6446098"/>
                </a:lnTo>
                <a:lnTo>
                  <a:pt x="93472" y="6442814"/>
                </a:lnTo>
                <a:lnTo>
                  <a:pt x="140094" y="6438955"/>
                </a:lnTo>
                <a:lnTo>
                  <a:pt x="186636" y="6434522"/>
                </a:lnTo>
                <a:lnTo>
                  <a:pt x="233097" y="6429517"/>
                </a:lnTo>
                <a:lnTo>
                  <a:pt x="279473" y="6423941"/>
                </a:lnTo>
                <a:lnTo>
                  <a:pt x="325762" y="6417796"/>
                </a:lnTo>
                <a:lnTo>
                  <a:pt x="371962" y="6411083"/>
                </a:lnTo>
                <a:lnTo>
                  <a:pt x="418071" y="6403803"/>
                </a:lnTo>
                <a:lnTo>
                  <a:pt x="464085" y="6395958"/>
                </a:lnTo>
                <a:lnTo>
                  <a:pt x="510002" y="6387550"/>
                </a:lnTo>
                <a:lnTo>
                  <a:pt x="555821" y="6378579"/>
                </a:lnTo>
                <a:lnTo>
                  <a:pt x="601538" y="6369048"/>
                </a:lnTo>
                <a:lnTo>
                  <a:pt x="647150" y="6358957"/>
                </a:lnTo>
                <a:lnTo>
                  <a:pt x="692656" y="6348308"/>
                </a:lnTo>
                <a:lnTo>
                  <a:pt x="738054" y="6337104"/>
                </a:lnTo>
                <a:lnTo>
                  <a:pt x="783339" y="6325344"/>
                </a:lnTo>
                <a:lnTo>
                  <a:pt x="828511" y="6313030"/>
                </a:lnTo>
                <a:lnTo>
                  <a:pt x="873567" y="6300165"/>
                </a:lnTo>
                <a:lnTo>
                  <a:pt x="918503" y="6286748"/>
                </a:lnTo>
                <a:lnTo>
                  <a:pt x="963319" y="6272783"/>
                </a:lnTo>
                <a:lnTo>
                  <a:pt x="1008010" y="6258270"/>
                </a:lnTo>
                <a:lnTo>
                  <a:pt x="1052576" y="6243210"/>
                </a:lnTo>
                <a:lnTo>
                  <a:pt x="1097012" y="6227606"/>
                </a:lnTo>
                <a:lnTo>
                  <a:pt x="1141318" y="6211458"/>
                </a:lnTo>
                <a:lnTo>
                  <a:pt x="1185490" y="6194768"/>
                </a:lnTo>
                <a:lnTo>
                  <a:pt x="1229526" y="6177537"/>
                </a:lnTo>
                <a:lnTo>
                  <a:pt x="1273423" y="6159768"/>
                </a:lnTo>
                <a:lnTo>
                  <a:pt x="1317180" y="6141460"/>
                </a:lnTo>
                <a:lnTo>
                  <a:pt x="1360793" y="6122617"/>
                </a:lnTo>
                <a:lnTo>
                  <a:pt x="1404260" y="6103238"/>
                </a:lnTo>
                <a:lnTo>
                  <a:pt x="1447579" y="6083326"/>
                </a:lnTo>
                <a:lnTo>
                  <a:pt x="1490747" y="6062883"/>
                </a:lnTo>
                <a:lnTo>
                  <a:pt x="1533761" y="6041908"/>
                </a:lnTo>
                <a:lnTo>
                  <a:pt x="1576620" y="6020405"/>
                </a:lnTo>
                <a:lnTo>
                  <a:pt x="1619321" y="5998374"/>
                </a:lnTo>
                <a:lnTo>
                  <a:pt x="1661861" y="5975817"/>
                </a:lnTo>
                <a:lnTo>
                  <a:pt x="1704237" y="5952735"/>
                </a:lnTo>
                <a:lnTo>
                  <a:pt x="1746449" y="5929130"/>
                </a:lnTo>
                <a:lnTo>
                  <a:pt x="1788492" y="5905003"/>
                </a:lnTo>
                <a:lnTo>
                  <a:pt x="1830364" y="5880355"/>
                </a:lnTo>
                <a:lnTo>
                  <a:pt x="1872064" y="5855189"/>
                </a:lnTo>
                <a:lnTo>
                  <a:pt x="1913588" y="5829505"/>
                </a:lnTo>
                <a:lnTo>
                  <a:pt x="1954934" y="5803305"/>
                </a:lnTo>
                <a:lnTo>
                  <a:pt x="1996100" y="5776590"/>
                </a:lnTo>
                <a:lnTo>
                  <a:pt x="2037083" y="5749362"/>
                </a:lnTo>
                <a:lnTo>
                  <a:pt x="2077881" y="5721622"/>
                </a:lnTo>
                <a:lnTo>
                  <a:pt x="2118491" y="5693372"/>
                </a:lnTo>
                <a:lnTo>
                  <a:pt x="2158911" y="5664613"/>
                </a:lnTo>
                <a:lnTo>
                  <a:pt x="2199138" y="5635347"/>
                </a:lnTo>
                <a:lnTo>
                  <a:pt x="2239170" y="5605574"/>
                </a:lnTo>
                <a:lnTo>
                  <a:pt x="2279004" y="5575297"/>
                </a:lnTo>
                <a:lnTo>
                  <a:pt x="2318639" y="5544517"/>
                </a:lnTo>
                <a:lnTo>
                  <a:pt x="2358071" y="5513235"/>
                </a:lnTo>
                <a:lnTo>
                  <a:pt x="2397297" y="5481453"/>
                </a:lnTo>
                <a:lnTo>
                  <a:pt x="2436317" y="5449172"/>
                </a:lnTo>
                <a:lnTo>
                  <a:pt x="2475126" y="5416394"/>
                </a:lnTo>
                <a:lnTo>
                  <a:pt x="2513723" y="5383119"/>
                </a:lnTo>
                <a:lnTo>
                  <a:pt x="2552105" y="5349350"/>
                </a:lnTo>
                <a:lnTo>
                  <a:pt x="2590270" y="5315089"/>
                </a:lnTo>
                <a:lnTo>
                  <a:pt x="2628216" y="5280335"/>
                </a:lnTo>
                <a:lnTo>
                  <a:pt x="2665939" y="5245091"/>
                </a:lnTo>
                <a:lnTo>
                  <a:pt x="2703437" y="5209359"/>
                </a:lnTo>
                <a:lnTo>
                  <a:pt x="2740708" y="5173139"/>
                </a:lnTo>
                <a:lnTo>
                  <a:pt x="2777749" y="5136434"/>
                </a:lnTo>
                <a:lnTo>
                  <a:pt x="2814559" y="5099244"/>
                </a:lnTo>
                <a:lnTo>
                  <a:pt x="2851134" y="5061571"/>
                </a:lnTo>
                <a:lnTo>
                  <a:pt x="2887472" y="5023416"/>
                </a:lnTo>
                <a:lnTo>
                  <a:pt x="2923570" y="4984782"/>
                </a:lnTo>
                <a:lnTo>
                  <a:pt x="2959427" y="4945668"/>
                </a:lnTo>
                <a:lnTo>
                  <a:pt x="2995039" y="4906078"/>
                </a:lnTo>
                <a:lnTo>
                  <a:pt x="3030404" y="4866012"/>
                </a:lnTo>
                <a:lnTo>
                  <a:pt x="3065520" y="4825471"/>
                </a:lnTo>
                <a:lnTo>
                  <a:pt x="3100385" y="4784457"/>
                </a:lnTo>
                <a:lnTo>
                  <a:pt x="3134995" y="4742972"/>
                </a:lnTo>
                <a:lnTo>
                  <a:pt x="3169348" y="4701017"/>
                </a:lnTo>
                <a:lnTo>
                  <a:pt x="3203442" y="4658594"/>
                </a:lnTo>
                <a:lnTo>
                  <a:pt x="3237275" y="4615703"/>
                </a:lnTo>
                <a:lnTo>
                  <a:pt x="3270843" y="4572347"/>
                </a:lnTo>
                <a:lnTo>
                  <a:pt x="3304145" y="4528526"/>
                </a:lnTo>
                <a:lnTo>
                  <a:pt x="3337179" y="4484243"/>
                </a:lnTo>
                <a:lnTo>
                  <a:pt x="3364843" y="4446528"/>
                </a:lnTo>
                <a:lnTo>
                  <a:pt x="3392257" y="4408562"/>
                </a:lnTo>
                <a:lnTo>
                  <a:pt x="3419421" y="4370346"/>
                </a:lnTo>
                <a:lnTo>
                  <a:pt x="3446334" y="4331882"/>
                </a:lnTo>
                <a:lnTo>
                  <a:pt x="3472994" y="4293173"/>
                </a:lnTo>
                <a:lnTo>
                  <a:pt x="3499402" y="4254220"/>
                </a:lnTo>
                <a:lnTo>
                  <a:pt x="3525557" y="4215025"/>
                </a:lnTo>
                <a:lnTo>
                  <a:pt x="3551458" y="4175590"/>
                </a:lnTo>
                <a:lnTo>
                  <a:pt x="3577105" y="4135918"/>
                </a:lnTo>
                <a:lnTo>
                  <a:pt x="3602496" y="4096010"/>
                </a:lnTo>
                <a:lnTo>
                  <a:pt x="3627632" y="4055868"/>
                </a:lnTo>
                <a:lnTo>
                  <a:pt x="3652512" y="4015494"/>
                </a:lnTo>
                <a:lnTo>
                  <a:pt x="3677134" y="3974891"/>
                </a:lnTo>
                <a:lnTo>
                  <a:pt x="3701499" y="3934060"/>
                </a:lnTo>
                <a:lnTo>
                  <a:pt x="3725606" y="3893002"/>
                </a:lnTo>
                <a:lnTo>
                  <a:pt x="3749454" y="3851721"/>
                </a:lnTo>
                <a:lnTo>
                  <a:pt x="3773042" y="3810218"/>
                </a:lnTo>
                <a:lnTo>
                  <a:pt x="3796371" y="3768496"/>
                </a:lnTo>
                <a:lnTo>
                  <a:pt x="3819438" y="3726555"/>
                </a:lnTo>
                <a:lnTo>
                  <a:pt x="3842244" y="3684398"/>
                </a:lnTo>
                <a:lnTo>
                  <a:pt x="3864788" y="3642028"/>
                </a:lnTo>
                <a:lnTo>
                  <a:pt x="3887070" y="3599446"/>
                </a:lnTo>
                <a:lnTo>
                  <a:pt x="3909088" y="3556653"/>
                </a:lnTo>
                <a:lnTo>
                  <a:pt x="3930842" y="3513653"/>
                </a:lnTo>
                <a:lnTo>
                  <a:pt x="3952332" y="3470447"/>
                </a:lnTo>
                <a:lnTo>
                  <a:pt x="3973556" y="3427036"/>
                </a:lnTo>
                <a:lnTo>
                  <a:pt x="3994515" y="3383424"/>
                </a:lnTo>
                <a:lnTo>
                  <a:pt x="4015207" y="3339612"/>
                </a:lnTo>
                <a:lnTo>
                  <a:pt x="4035632" y="3295602"/>
                </a:lnTo>
                <a:lnTo>
                  <a:pt x="4055789" y="3251396"/>
                </a:lnTo>
                <a:lnTo>
                  <a:pt x="4075678" y="3206995"/>
                </a:lnTo>
                <a:lnTo>
                  <a:pt x="4095298" y="3162403"/>
                </a:lnTo>
                <a:lnTo>
                  <a:pt x="4114648" y="3117621"/>
                </a:lnTo>
                <a:lnTo>
                  <a:pt x="4133728" y="3072650"/>
                </a:lnTo>
                <a:lnTo>
                  <a:pt x="4152537" y="3027494"/>
                </a:lnTo>
                <a:lnTo>
                  <a:pt x="4171075" y="2982153"/>
                </a:lnTo>
                <a:lnTo>
                  <a:pt x="4189341" y="2936630"/>
                </a:lnTo>
                <a:lnTo>
                  <a:pt x="4207333" y="2890927"/>
                </a:lnTo>
                <a:lnTo>
                  <a:pt x="4225053" y="2845046"/>
                </a:lnTo>
                <a:lnTo>
                  <a:pt x="4242498" y="2798989"/>
                </a:lnTo>
                <a:lnTo>
                  <a:pt x="4259668" y="2752758"/>
                </a:lnTo>
                <a:lnTo>
                  <a:pt x="4276563" y="2706354"/>
                </a:lnTo>
                <a:lnTo>
                  <a:pt x="4293183" y="2659781"/>
                </a:lnTo>
                <a:lnTo>
                  <a:pt x="4309525" y="2613039"/>
                </a:lnTo>
                <a:lnTo>
                  <a:pt x="4325591" y="2566131"/>
                </a:lnTo>
                <a:lnTo>
                  <a:pt x="4341378" y="2519059"/>
                </a:lnTo>
                <a:lnTo>
                  <a:pt x="4356887" y="2471824"/>
                </a:lnTo>
                <a:lnTo>
                  <a:pt x="4372117" y="2424429"/>
                </a:lnTo>
                <a:lnTo>
                  <a:pt x="4387068" y="2376877"/>
                </a:lnTo>
                <a:lnTo>
                  <a:pt x="4401737" y="2329167"/>
                </a:lnTo>
                <a:lnTo>
                  <a:pt x="4416126" y="2281304"/>
                </a:lnTo>
                <a:lnTo>
                  <a:pt x="4430233" y="2233288"/>
                </a:lnTo>
                <a:lnTo>
                  <a:pt x="4444058" y="2185122"/>
                </a:lnTo>
                <a:lnTo>
                  <a:pt x="4457600" y="2136807"/>
                </a:lnTo>
                <a:lnTo>
                  <a:pt x="4470858" y="2088347"/>
                </a:lnTo>
                <a:lnTo>
                  <a:pt x="4483833" y="2039742"/>
                </a:lnTo>
                <a:lnTo>
                  <a:pt x="4496522" y="1990994"/>
                </a:lnTo>
                <a:lnTo>
                  <a:pt x="4508926" y="1942106"/>
                </a:lnTo>
                <a:lnTo>
                  <a:pt x="4521044" y="1893080"/>
                </a:lnTo>
                <a:lnTo>
                  <a:pt x="4532875" y="1843917"/>
                </a:lnTo>
                <a:lnTo>
                  <a:pt x="4544419" y="1794620"/>
                </a:lnTo>
                <a:lnTo>
                  <a:pt x="4555674" y="1745191"/>
                </a:lnTo>
                <a:lnTo>
                  <a:pt x="4566641" y="1695631"/>
                </a:lnTo>
                <a:lnTo>
                  <a:pt x="4577319" y="1645943"/>
                </a:lnTo>
                <a:lnTo>
                  <a:pt x="4587707" y="1596128"/>
                </a:lnTo>
                <a:lnTo>
                  <a:pt x="4597805" y="1546189"/>
                </a:lnTo>
                <a:lnTo>
                  <a:pt x="4607611" y="1496128"/>
                </a:lnTo>
                <a:lnTo>
                  <a:pt x="4617126" y="1445945"/>
                </a:lnTo>
                <a:lnTo>
                  <a:pt x="4626348" y="1395645"/>
                </a:lnTo>
                <a:lnTo>
                  <a:pt x="4635277" y="1345228"/>
                </a:lnTo>
                <a:lnTo>
                  <a:pt x="4643912" y="1294696"/>
                </a:lnTo>
                <a:lnTo>
                  <a:pt x="4652254" y="1244052"/>
                </a:lnTo>
                <a:lnTo>
                  <a:pt x="4660300" y="1193297"/>
                </a:lnTo>
                <a:lnTo>
                  <a:pt x="4668050" y="1142434"/>
                </a:lnTo>
                <a:lnTo>
                  <a:pt x="4675505" y="1091464"/>
                </a:lnTo>
                <a:lnTo>
                  <a:pt x="4682662" y="1040389"/>
                </a:lnTo>
                <a:lnTo>
                  <a:pt x="4689522" y="989212"/>
                </a:lnTo>
                <a:lnTo>
                  <a:pt x="4696084" y="937935"/>
                </a:lnTo>
                <a:lnTo>
                  <a:pt x="4702347" y="886559"/>
                </a:lnTo>
                <a:lnTo>
                  <a:pt x="4708311" y="835086"/>
                </a:lnTo>
                <a:lnTo>
                  <a:pt x="4713975" y="783518"/>
                </a:lnTo>
                <a:lnTo>
                  <a:pt x="4719338" y="731858"/>
                </a:lnTo>
                <a:lnTo>
                  <a:pt x="4724400" y="680107"/>
                </a:lnTo>
                <a:lnTo>
                  <a:pt x="4729160" y="628268"/>
                </a:lnTo>
                <a:lnTo>
                  <a:pt x="4733617" y="576341"/>
                </a:lnTo>
                <a:lnTo>
                  <a:pt x="4737771" y="524330"/>
                </a:lnTo>
                <a:lnTo>
                  <a:pt x="4741622" y="472237"/>
                </a:lnTo>
                <a:lnTo>
                  <a:pt x="4745168" y="420062"/>
                </a:lnTo>
                <a:lnTo>
                  <a:pt x="4748409" y="367809"/>
                </a:lnTo>
                <a:lnTo>
                  <a:pt x="4751344" y="315479"/>
                </a:lnTo>
                <a:lnTo>
                  <a:pt x="4753973" y="263075"/>
                </a:lnTo>
                <a:lnTo>
                  <a:pt x="4756294" y="210597"/>
                </a:lnTo>
                <a:lnTo>
                  <a:pt x="4758309" y="158049"/>
                </a:lnTo>
                <a:lnTo>
                  <a:pt x="4760015" y="105432"/>
                </a:lnTo>
                <a:lnTo>
                  <a:pt x="4761412" y="52748"/>
                </a:lnTo>
                <a:lnTo>
                  <a:pt x="4762500" y="0"/>
                </a:lnTo>
                <a:close/>
              </a:path>
            </a:pathLst>
          </a:custGeom>
          <a:solidFill>
            <a:srgbClr val="023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4124706" cy="5180583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2286" y="3047"/>
            <a:ext cx="2872105" cy="3926840"/>
          </a:xfrm>
          <a:custGeom>
            <a:avLst/>
            <a:gdLst/>
            <a:ahLst/>
            <a:cxnLst/>
            <a:rect l="l" t="t" r="r" b="b"/>
            <a:pathLst>
              <a:path w="2872105" h="3926840">
                <a:moveTo>
                  <a:pt x="2871978" y="0"/>
                </a:moveTo>
                <a:lnTo>
                  <a:pt x="0" y="0"/>
                </a:lnTo>
                <a:lnTo>
                  <a:pt x="0" y="3926586"/>
                </a:lnTo>
                <a:lnTo>
                  <a:pt x="46330" y="3922248"/>
                </a:lnTo>
                <a:lnTo>
                  <a:pt x="92541" y="3916982"/>
                </a:lnTo>
                <a:lnTo>
                  <a:pt x="138627" y="3910792"/>
                </a:lnTo>
                <a:lnTo>
                  <a:pt x="184580" y="3903683"/>
                </a:lnTo>
                <a:lnTo>
                  <a:pt x="230393" y="3895659"/>
                </a:lnTo>
                <a:lnTo>
                  <a:pt x="276060" y="3886724"/>
                </a:lnTo>
                <a:lnTo>
                  <a:pt x="321572" y="3876883"/>
                </a:lnTo>
                <a:lnTo>
                  <a:pt x="366924" y="3866139"/>
                </a:lnTo>
                <a:lnTo>
                  <a:pt x="412107" y="3854497"/>
                </a:lnTo>
                <a:lnTo>
                  <a:pt x="457115" y="3841962"/>
                </a:lnTo>
                <a:lnTo>
                  <a:pt x="501942" y="3828538"/>
                </a:lnTo>
                <a:lnTo>
                  <a:pt x="546578" y="3814229"/>
                </a:lnTo>
                <a:lnTo>
                  <a:pt x="591019" y="3799039"/>
                </a:lnTo>
                <a:lnTo>
                  <a:pt x="635256" y="3782973"/>
                </a:lnTo>
                <a:lnTo>
                  <a:pt x="679283" y="3766035"/>
                </a:lnTo>
                <a:lnTo>
                  <a:pt x="723093" y="3748229"/>
                </a:lnTo>
                <a:lnTo>
                  <a:pt x="766678" y="3729560"/>
                </a:lnTo>
                <a:lnTo>
                  <a:pt x="810031" y="3710032"/>
                </a:lnTo>
                <a:lnTo>
                  <a:pt x="853146" y="3689649"/>
                </a:lnTo>
                <a:lnTo>
                  <a:pt x="896015" y="3668416"/>
                </a:lnTo>
                <a:lnTo>
                  <a:pt x="938632" y="3646337"/>
                </a:lnTo>
                <a:lnTo>
                  <a:pt x="980988" y="3623417"/>
                </a:lnTo>
                <a:lnTo>
                  <a:pt x="1023078" y="3599658"/>
                </a:lnTo>
                <a:lnTo>
                  <a:pt x="1064894" y="3575067"/>
                </a:lnTo>
                <a:lnTo>
                  <a:pt x="1106429" y="3549647"/>
                </a:lnTo>
                <a:lnTo>
                  <a:pt x="1147676" y="3523403"/>
                </a:lnTo>
                <a:lnTo>
                  <a:pt x="1188628" y="3496339"/>
                </a:lnTo>
                <a:lnTo>
                  <a:pt x="1229277" y="3468458"/>
                </a:lnTo>
                <a:lnTo>
                  <a:pt x="1269618" y="3439767"/>
                </a:lnTo>
                <a:lnTo>
                  <a:pt x="1309642" y="3410268"/>
                </a:lnTo>
                <a:lnTo>
                  <a:pt x="1349343" y="3379966"/>
                </a:lnTo>
                <a:lnTo>
                  <a:pt x="1388714" y="3348866"/>
                </a:lnTo>
                <a:lnTo>
                  <a:pt x="1427747" y="3316972"/>
                </a:lnTo>
                <a:lnTo>
                  <a:pt x="1466436" y="3284288"/>
                </a:lnTo>
                <a:lnTo>
                  <a:pt x="1504773" y="3250818"/>
                </a:lnTo>
                <a:lnTo>
                  <a:pt x="1542751" y="3216567"/>
                </a:lnTo>
                <a:lnTo>
                  <a:pt x="1580364" y="3181539"/>
                </a:lnTo>
                <a:lnTo>
                  <a:pt x="1617605" y="3145738"/>
                </a:lnTo>
                <a:lnTo>
                  <a:pt x="1654465" y="3109170"/>
                </a:lnTo>
                <a:lnTo>
                  <a:pt x="1690939" y="3071837"/>
                </a:lnTo>
                <a:lnTo>
                  <a:pt x="1727019" y="3033745"/>
                </a:lnTo>
                <a:lnTo>
                  <a:pt x="1762697" y="2994897"/>
                </a:lnTo>
                <a:lnTo>
                  <a:pt x="1797968" y="2955299"/>
                </a:lnTo>
                <a:lnTo>
                  <a:pt x="1832824" y="2914953"/>
                </a:lnTo>
                <a:lnTo>
                  <a:pt x="1867258" y="2873866"/>
                </a:lnTo>
                <a:lnTo>
                  <a:pt x="1901262" y="2832040"/>
                </a:lnTo>
                <a:lnTo>
                  <a:pt x="1934831" y="2789481"/>
                </a:lnTo>
                <a:lnTo>
                  <a:pt x="1967956" y="2746192"/>
                </a:lnTo>
                <a:lnTo>
                  <a:pt x="2000631" y="2702179"/>
                </a:lnTo>
                <a:lnTo>
                  <a:pt x="2027957" y="2664465"/>
                </a:lnTo>
                <a:lnTo>
                  <a:pt x="2054886" y="2626332"/>
                </a:lnTo>
                <a:lnTo>
                  <a:pt x="2081416" y="2587786"/>
                </a:lnTo>
                <a:lnTo>
                  <a:pt x="2107546" y="2548832"/>
                </a:lnTo>
                <a:lnTo>
                  <a:pt x="2133273" y="2509476"/>
                </a:lnTo>
                <a:lnTo>
                  <a:pt x="2158596" y="2469724"/>
                </a:lnTo>
                <a:lnTo>
                  <a:pt x="2183513" y="2429582"/>
                </a:lnTo>
                <a:lnTo>
                  <a:pt x="2208022" y="2389055"/>
                </a:lnTo>
                <a:lnTo>
                  <a:pt x="2232121" y="2348150"/>
                </a:lnTo>
                <a:lnTo>
                  <a:pt x="2255807" y="2306871"/>
                </a:lnTo>
                <a:lnTo>
                  <a:pt x="2279081" y="2265225"/>
                </a:lnTo>
                <a:lnTo>
                  <a:pt x="2301938" y="2223218"/>
                </a:lnTo>
                <a:lnTo>
                  <a:pt x="2324379" y="2180855"/>
                </a:lnTo>
                <a:lnTo>
                  <a:pt x="2346400" y="2138143"/>
                </a:lnTo>
                <a:lnTo>
                  <a:pt x="2368000" y="2095086"/>
                </a:lnTo>
                <a:lnTo>
                  <a:pt x="2389177" y="2051691"/>
                </a:lnTo>
                <a:lnTo>
                  <a:pt x="2409929" y="2007963"/>
                </a:lnTo>
                <a:lnTo>
                  <a:pt x="2430254" y="1963908"/>
                </a:lnTo>
                <a:lnTo>
                  <a:pt x="2450151" y="1919532"/>
                </a:lnTo>
                <a:lnTo>
                  <a:pt x="2469617" y="1874842"/>
                </a:lnTo>
                <a:lnTo>
                  <a:pt x="2488651" y="1829841"/>
                </a:lnTo>
                <a:lnTo>
                  <a:pt x="2507251" y="1784537"/>
                </a:lnTo>
                <a:lnTo>
                  <a:pt x="2525415" y="1738935"/>
                </a:lnTo>
                <a:lnTo>
                  <a:pt x="2543141" y="1693040"/>
                </a:lnTo>
                <a:lnTo>
                  <a:pt x="2560427" y="1646860"/>
                </a:lnTo>
                <a:lnTo>
                  <a:pt x="2577272" y="1600398"/>
                </a:lnTo>
                <a:lnTo>
                  <a:pt x="2593673" y="1553662"/>
                </a:lnTo>
                <a:lnTo>
                  <a:pt x="2609629" y="1506657"/>
                </a:lnTo>
                <a:lnTo>
                  <a:pt x="2625137" y="1459388"/>
                </a:lnTo>
                <a:lnTo>
                  <a:pt x="2640197" y="1411862"/>
                </a:lnTo>
                <a:lnTo>
                  <a:pt x="2654805" y="1364084"/>
                </a:lnTo>
                <a:lnTo>
                  <a:pt x="2668961" y="1316060"/>
                </a:lnTo>
                <a:lnTo>
                  <a:pt x="2682662" y="1267796"/>
                </a:lnTo>
                <a:lnTo>
                  <a:pt x="2695907" y="1219297"/>
                </a:lnTo>
                <a:lnTo>
                  <a:pt x="2708693" y="1170570"/>
                </a:lnTo>
                <a:lnTo>
                  <a:pt x="2721019" y="1121620"/>
                </a:lnTo>
                <a:lnTo>
                  <a:pt x="2732883" y="1072452"/>
                </a:lnTo>
                <a:lnTo>
                  <a:pt x="2744283" y="1023074"/>
                </a:lnTo>
                <a:lnTo>
                  <a:pt x="2755217" y="973489"/>
                </a:lnTo>
                <a:lnTo>
                  <a:pt x="2765683" y="923705"/>
                </a:lnTo>
                <a:lnTo>
                  <a:pt x="2775680" y="873727"/>
                </a:lnTo>
                <a:lnTo>
                  <a:pt x="2785205" y="823560"/>
                </a:lnTo>
                <a:lnTo>
                  <a:pt x="2794257" y="773211"/>
                </a:lnTo>
                <a:lnTo>
                  <a:pt x="2802834" y="722685"/>
                </a:lnTo>
                <a:lnTo>
                  <a:pt x="2810934" y="671989"/>
                </a:lnTo>
                <a:lnTo>
                  <a:pt x="2818555" y="621127"/>
                </a:lnTo>
                <a:lnTo>
                  <a:pt x="2825695" y="570105"/>
                </a:lnTo>
                <a:lnTo>
                  <a:pt x="2832353" y="518930"/>
                </a:lnTo>
                <a:lnTo>
                  <a:pt x="2838526" y="467607"/>
                </a:lnTo>
                <a:lnTo>
                  <a:pt x="2844213" y="416142"/>
                </a:lnTo>
                <a:lnTo>
                  <a:pt x="2849412" y="364541"/>
                </a:lnTo>
                <a:lnTo>
                  <a:pt x="2854121" y="312809"/>
                </a:lnTo>
                <a:lnTo>
                  <a:pt x="2858338" y="260953"/>
                </a:lnTo>
                <a:lnTo>
                  <a:pt x="2862061" y="208977"/>
                </a:lnTo>
                <a:lnTo>
                  <a:pt x="2865288" y="156888"/>
                </a:lnTo>
                <a:lnTo>
                  <a:pt x="2868018" y="104692"/>
                </a:lnTo>
                <a:lnTo>
                  <a:pt x="2870248" y="52394"/>
                </a:lnTo>
                <a:lnTo>
                  <a:pt x="2871978" y="0"/>
                </a:lnTo>
                <a:close/>
              </a:path>
            </a:pathLst>
          </a:custGeom>
          <a:solidFill>
            <a:srgbClr val="034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7700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4267200" y="0"/>
                </a:moveTo>
                <a:lnTo>
                  <a:pt x="0" y="0"/>
                </a:lnTo>
                <a:lnTo>
                  <a:pt x="0" y="381000"/>
                </a:lnTo>
                <a:lnTo>
                  <a:pt x="4267200" y="381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2635250" y="0"/>
                </a:lnTo>
                <a:lnTo>
                  <a:pt x="2552700" y="0"/>
                </a:lnTo>
                <a:lnTo>
                  <a:pt x="0" y="0"/>
                </a:lnTo>
                <a:lnTo>
                  <a:pt x="0" y="190500"/>
                </a:lnTo>
                <a:lnTo>
                  <a:pt x="2362200" y="190500"/>
                </a:lnTo>
                <a:lnTo>
                  <a:pt x="255270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0" y="0"/>
            <a:ext cx="8699754" cy="6857998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2286" y="3046"/>
            <a:ext cx="6643370" cy="6852284"/>
          </a:xfrm>
          <a:custGeom>
            <a:avLst/>
            <a:gdLst/>
            <a:ahLst/>
            <a:cxnLst/>
            <a:rect l="l" t="t" r="r" b="b"/>
            <a:pathLst>
              <a:path w="6643370" h="6852284">
                <a:moveTo>
                  <a:pt x="6643116" y="0"/>
                </a:moveTo>
                <a:lnTo>
                  <a:pt x="4751832" y="0"/>
                </a:lnTo>
                <a:lnTo>
                  <a:pt x="4750735" y="53183"/>
                </a:lnTo>
                <a:lnTo>
                  <a:pt x="4749324" y="106300"/>
                </a:lnTo>
                <a:lnTo>
                  <a:pt x="4747597" y="159349"/>
                </a:lnTo>
                <a:lnTo>
                  <a:pt x="4745557" y="212328"/>
                </a:lnTo>
                <a:lnTo>
                  <a:pt x="4743203" y="265234"/>
                </a:lnTo>
                <a:lnTo>
                  <a:pt x="4740537" y="318066"/>
                </a:lnTo>
                <a:lnTo>
                  <a:pt x="4737559" y="370822"/>
                </a:lnTo>
                <a:lnTo>
                  <a:pt x="4734269" y="423500"/>
                </a:lnTo>
                <a:lnTo>
                  <a:pt x="4730668" y="476097"/>
                </a:lnTo>
                <a:lnTo>
                  <a:pt x="4726758" y="528611"/>
                </a:lnTo>
                <a:lnTo>
                  <a:pt x="4722538" y="581041"/>
                </a:lnTo>
                <a:lnTo>
                  <a:pt x="4718009" y="633385"/>
                </a:lnTo>
                <a:lnTo>
                  <a:pt x="4713172" y="685639"/>
                </a:lnTo>
                <a:lnTo>
                  <a:pt x="4708028" y="737803"/>
                </a:lnTo>
                <a:lnTo>
                  <a:pt x="4702576" y="789875"/>
                </a:lnTo>
                <a:lnTo>
                  <a:pt x="4696819" y="841851"/>
                </a:lnTo>
                <a:lnTo>
                  <a:pt x="4690756" y="893731"/>
                </a:lnTo>
                <a:lnTo>
                  <a:pt x="4684388" y="945512"/>
                </a:lnTo>
                <a:lnTo>
                  <a:pt x="4677715" y="997192"/>
                </a:lnTo>
                <a:lnTo>
                  <a:pt x="4670739" y="1048769"/>
                </a:lnTo>
                <a:lnTo>
                  <a:pt x="4663461" y="1100242"/>
                </a:lnTo>
                <a:lnTo>
                  <a:pt x="4655880" y="1151607"/>
                </a:lnTo>
                <a:lnTo>
                  <a:pt x="4647997" y="1202863"/>
                </a:lnTo>
                <a:lnTo>
                  <a:pt x="4639813" y="1254008"/>
                </a:lnTo>
                <a:lnTo>
                  <a:pt x="4631329" y="1305039"/>
                </a:lnTo>
                <a:lnTo>
                  <a:pt x="4622545" y="1355956"/>
                </a:lnTo>
                <a:lnTo>
                  <a:pt x="4613462" y="1406755"/>
                </a:lnTo>
                <a:lnTo>
                  <a:pt x="4604081" y="1457435"/>
                </a:lnTo>
                <a:lnTo>
                  <a:pt x="4594402" y="1507994"/>
                </a:lnTo>
                <a:lnTo>
                  <a:pt x="4584426" y="1558429"/>
                </a:lnTo>
                <a:lnTo>
                  <a:pt x="4574153" y="1608739"/>
                </a:lnTo>
                <a:lnTo>
                  <a:pt x="4563585" y="1658921"/>
                </a:lnTo>
                <a:lnTo>
                  <a:pt x="4552721" y="1708974"/>
                </a:lnTo>
                <a:lnTo>
                  <a:pt x="4541563" y="1758896"/>
                </a:lnTo>
                <a:lnTo>
                  <a:pt x="4530111" y="1808683"/>
                </a:lnTo>
                <a:lnTo>
                  <a:pt x="4518366" y="1858335"/>
                </a:lnTo>
                <a:lnTo>
                  <a:pt x="4506329" y="1907849"/>
                </a:lnTo>
                <a:lnTo>
                  <a:pt x="4493999" y="1957224"/>
                </a:lnTo>
                <a:lnTo>
                  <a:pt x="4481378" y="2006457"/>
                </a:lnTo>
                <a:lnTo>
                  <a:pt x="4468467" y="2055546"/>
                </a:lnTo>
                <a:lnTo>
                  <a:pt x="4455266" y="2104489"/>
                </a:lnTo>
                <a:lnTo>
                  <a:pt x="4441775" y="2153284"/>
                </a:lnTo>
                <a:lnTo>
                  <a:pt x="4427995" y="2201929"/>
                </a:lnTo>
                <a:lnTo>
                  <a:pt x="4413928" y="2250422"/>
                </a:lnTo>
                <a:lnTo>
                  <a:pt x="4399573" y="2298761"/>
                </a:lnTo>
                <a:lnTo>
                  <a:pt x="4384932" y="2346944"/>
                </a:lnTo>
                <a:lnTo>
                  <a:pt x="4370004" y="2394968"/>
                </a:lnTo>
                <a:lnTo>
                  <a:pt x="4354792" y="2442833"/>
                </a:lnTo>
                <a:lnTo>
                  <a:pt x="4339294" y="2490535"/>
                </a:lnTo>
                <a:lnTo>
                  <a:pt x="4323512" y="2538073"/>
                </a:lnTo>
                <a:lnTo>
                  <a:pt x="4307447" y="2585445"/>
                </a:lnTo>
                <a:lnTo>
                  <a:pt x="4291099" y="2632648"/>
                </a:lnTo>
                <a:lnTo>
                  <a:pt x="4274469" y="2679681"/>
                </a:lnTo>
                <a:lnTo>
                  <a:pt x="4257557" y="2726542"/>
                </a:lnTo>
                <a:lnTo>
                  <a:pt x="4240364" y="2773227"/>
                </a:lnTo>
                <a:lnTo>
                  <a:pt x="4222892" y="2819737"/>
                </a:lnTo>
                <a:lnTo>
                  <a:pt x="4205139" y="2866067"/>
                </a:lnTo>
                <a:lnTo>
                  <a:pt x="4187108" y="2912217"/>
                </a:lnTo>
                <a:lnTo>
                  <a:pt x="4168798" y="2958185"/>
                </a:lnTo>
                <a:lnTo>
                  <a:pt x="4150211" y="3003967"/>
                </a:lnTo>
                <a:lnTo>
                  <a:pt x="4131347" y="3049563"/>
                </a:lnTo>
                <a:lnTo>
                  <a:pt x="4112207" y="3094970"/>
                </a:lnTo>
                <a:lnTo>
                  <a:pt x="4092791" y="3140186"/>
                </a:lnTo>
                <a:lnTo>
                  <a:pt x="4073099" y="3185210"/>
                </a:lnTo>
                <a:lnTo>
                  <a:pt x="4053134" y="3230038"/>
                </a:lnTo>
                <a:lnTo>
                  <a:pt x="4032895" y="3274669"/>
                </a:lnTo>
                <a:lnTo>
                  <a:pt x="4012383" y="3319101"/>
                </a:lnTo>
                <a:lnTo>
                  <a:pt x="3991598" y="3363332"/>
                </a:lnTo>
                <a:lnTo>
                  <a:pt x="3970541" y="3407360"/>
                </a:lnTo>
                <a:lnTo>
                  <a:pt x="3949214" y="3451183"/>
                </a:lnTo>
                <a:lnTo>
                  <a:pt x="3927616" y="3494799"/>
                </a:lnTo>
                <a:lnTo>
                  <a:pt x="3905748" y="3538205"/>
                </a:lnTo>
                <a:lnTo>
                  <a:pt x="3883611" y="3581400"/>
                </a:lnTo>
                <a:lnTo>
                  <a:pt x="3861206" y="3624381"/>
                </a:lnTo>
                <a:lnTo>
                  <a:pt x="3838532" y="3667147"/>
                </a:lnTo>
                <a:lnTo>
                  <a:pt x="3815592" y="3709696"/>
                </a:lnTo>
                <a:lnTo>
                  <a:pt x="3792384" y="3752025"/>
                </a:lnTo>
                <a:lnTo>
                  <a:pt x="3768911" y="3794133"/>
                </a:lnTo>
                <a:lnTo>
                  <a:pt x="3745173" y="3836017"/>
                </a:lnTo>
                <a:lnTo>
                  <a:pt x="3721170" y="3877675"/>
                </a:lnTo>
                <a:lnTo>
                  <a:pt x="3696903" y="3919106"/>
                </a:lnTo>
                <a:lnTo>
                  <a:pt x="3672373" y="3960307"/>
                </a:lnTo>
                <a:lnTo>
                  <a:pt x="3647580" y="4001276"/>
                </a:lnTo>
                <a:lnTo>
                  <a:pt x="3622525" y="4042011"/>
                </a:lnTo>
                <a:lnTo>
                  <a:pt x="3597208" y="4082510"/>
                </a:lnTo>
                <a:lnTo>
                  <a:pt x="3571631" y="4122772"/>
                </a:lnTo>
                <a:lnTo>
                  <a:pt x="3545794" y="4162794"/>
                </a:lnTo>
                <a:lnTo>
                  <a:pt x="3519698" y="4202573"/>
                </a:lnTo>
                <a:lnTo>
                  <a:pt x="3493342" y="4242109"/>
                </a:lnTo>
                <a:lnTo>
                  <a:pt x="3466729" y="4281398"/>
                </a:lnTo>
                <a:lnTo>
                  <a:pt x="3439858" y="4320440"/>
                </a:lnTo>
                <a:lnTo>
                  <a:pt x="3412730" y="4359231"/>
                </a:lnTo>
                <a:lnTo>
                  <a:pt x="3385346" y="4397770"/>
                </a:lnTo>
                <a:lnTo>
                  <a:pt x="3357707" y="4436054"/>
                </a:lnTo>
                <a:lnTo>
                  <a:pt x="3329813" y="4474083"/>
                </a:lnTo>
                <a:lnTo>
                  <a:pt x="3296846" y="4518259"/>
                </a:lnTo>
                <a:lnTo>
                  <a:pt x="3263611" y="4561973"/>
                </a:lnTo>
                <a:lnTo>
                  <a:pt x="3230110" y="4605225"/>
                </a:lnTo>
                <a:lnTo>
                  <a:pt x="3196346" y="4648012"/>
                </a:lnTo>
                <a:lnTo>
                  <a:pt x="3162321" y="4690334"/>
                </a:lnTo>
                <a:lnTo>
                  <a:pt x="3128037" y="4732188"/>
                </a:lnTo>
                <a:lnTo>
                  <a:pt x="3093498" y="4773574"/>
                </a:lnTo>
                <a:lnTo>
                  <a:pt x="3058705" y="4814490"/>
                </a:lnTo>
                <a:lnTo>
                  <a:pt x="3023661" y="4854934"/>
                </a:lnTo>
                <a:lnTo>
                  <a:pt x="2988368" y="4894906"/>
                </a:lnTo>
                <a:lnTo>
                  <a:pt x="2952829" y="4934402"/>
                </a:lnTo>
                <a:lnTo>
                  <a:pt x="2917047" y="4973423"/>
                </a:lnTo>
                <a:lnTo>
                  <a:pt x="2881023" y="5011967"/>
                </a:lnTo>
                <a:lnTo>
                  <a:pt x="2844760" y="5050032"/>
                </a:lnTo>
                <a:lnTo>
                  <a:pt x="2808262" y="5087617"/>
                </a:lnTo>
                <a:lnTo>
                  <a:pt x="2771529" y="5124720"/>
                </a:lnTo>
                <a:lnTo>
                  <a:pt x="2734565" y="5161340"/>
                </a:lnTo>
                <a:lnTo>
                  <a:pt x="2697372" y="5197475"/>
                </a:lnTo>
                <a:lnTo>
                  <a:pt x="2659953" y="5233125"/>
                </a:lnTo>
                <a:lnTo>
                  <a:pt x="2622309" y="5268287"/>
                </a:lnTo>
                <a:lnTo>
                  <a:pt x="2584444" y="5302960"/>
                </a:lnTo>
                <a:lnTo>
                  <a:pt x="2546360" y="5337143"/>
                </a:lnTo>
                <a:lnTo>
                  <a:pt x="2508059" y="5370834"/>
                </a:lnTo>
                <a:lnTo>
                  <a:pt x="2469544" y="5404032"/>
                </a:lnTo>
                <a:lnTo>
                  <a:pt x="2430817" y="5436736"/>
                </a:lnTo>
                <a:lnTo>
                  <a:pt x="2391881" y="5468943"/>
                </a:lnTo>
                <a:lnTo>
                  <a:pt x="2352738" y="5500653"/>
                </a:lnTo>
                <a:lnTo>
                  <a:pt x="2313391" y="5531863"/>
                </a:lnTo>
                <a:lnTo>
                  <a:pt x="2273842" y="5562574"/>
                </a:lnTo>
                <a:lnTo>
                  <a:pt x="2234093" y="5592782"/>
                </a:lnTo>
                <a:lnTo>
                  <a:pt x="2194148" y="5622488"/>
                </a:lnTo>
                <a:lnTo>
                  <a:pt x="2154008" y="5651688"/>
                </a:lnTo>
                <a:lnTo>
                  <a:pt x="2113676" y="5680382"/>
                </a:lnTo>
                <a:lnTo>
                  <a:pt x="2073154" y="5708569"/>
                </a:lnTo>
                <a:lnTo>
                  <a:pt x="2032445" y="5736247"/>
                </a:lnTo>
                <a:lnTo>
                  <a:pt x="1991551" y="5763414"/>
                </a:lnTo>
                <a:lnTo>
                  <a:pt x="1950475" y="5790069"/>
                </a:lnTo>
                <a:lnTo>
                  <a:pt x="1909219" y="5816210"/>
                </a:lnTo>
                <a:lnTo>
                  <a:pt x="1867786" y="5841837"/>
                </a:lnTo>
                <a:lnTo>
                  <a:pt x="1826178" y="5866948"/>
                </a:lnTo>
                <a:lnTo>
                  <a:pt x="1784398" y="5891541"/>
                </a:lnTo>
                <a:lnTo>
                  <a:pt x="1742447" y="5915614"/>
                </a:lnTo>
                <a:lnTo>
                  <a:pt x="1700329" y="5939167"/>
                </a:lnTo>
                <a:lnTo>
                  <a:pt x="1658046" y="5962198"/>
                </a:lnTo>
                <a:lnTo>
                  <a:pt x="1615601" y="5984705"/>
                </a:lnTo>
                <a:lnTo>
                  <a:pt x="1572995" y="6006688"/>
                </a:lnTo>
                <a:lnTo>
                  <a:pt x="1530232" y="6028144"/>
                </a:lnTo>
                <a:lnTo>
                  <a:pt x="1487313" y="6049072"/>
                </a:lnTo>
                <a:lnTo>
                  <a:pt x="1444242" y="6069471"/>
                </a:lnTo>
                <a:lnTo>
                  <a:pt x="1401020" y="6089339"/>
                </a:lnTo>
                <a:lnTo>
                  <a:pt x="1357651" y="6108675"/>
                </a:lnTo>
                <a:lnTo>
                  <a:pt x="1314136" y="6127477"/>
                </a:lnTo>
                <a:lnTo>
                  <a:pt x="1270478" y="6145744"/>
                </a:lnTo>
                <a:lnTo>
                  <a:pt x="1226679" y="6163475"/>
                </a:lnTo>
                <a:lnTo>
                  <a:pt x="1182743" y="6180668"/>
                </a:lnTo>
                <a:lnTo>
                  <a:pt x="1138671" y="6197321"/>
                </a:lnTo>
                <a:lnTo>
                  <a:pt x="1094466" y="6213434"/>
                </a:lnTo>
                <a:lnTo>
                  <a:pt x="1050130" y="6229004"/>
                </a:lnTo>
                <a:lnTo>
                  <a:pt x="1005666" y="6244030"/>
                </a:lnTo>
                <a:lnTo>
                  <a:pt x="961077" y="6258512"/>
                </a:lnTo>
                <a:lnTo>
                  <a:pt x="916364" y="6272446"/>
                </a:lnTo>
                <a:lnTo>
                  <a:pt x="871530" y="6285833"/>
                </a:lnTo>
                <a:lnTo>
                  <a:pt x="826578" y="6298670"/>
                </a:lnTo>
                <a:lnTo>
                  <a:pt x="781510" y="6310956"/>
                </a:lnTo>
                <a:lnTo>
                  <a:pt x="736328" y="6322690"/>
                </a:lnTo>
                <a:lnTo>
                  <a:pt x="691036" y="6333870"/>
                </a:lnTo>
                <a:lnTo>
                  <a:pt x="645635" y="6344494"/>
                </a:lnTo>
                <a:lnTo>
                  <a:pt x="600128" y="6354562"/>
                </a:lnTo>
                <a:lnTo>
                  <a:pt x="554517" y="6364072"/>
                </a:lnTo>
                <a:lnTo>
                  <a:pt x="508805" y="6373022"/>
                </a:lnTo>
                <a:lnTo>
                  <a:pt x="462994" y="6381411"/>
                </a:lnTo>
                <a:lnTo>
                  <a:pt x="417087" y="6389237"/>
                </a:lnTo>
                <a:lnTo>
                  <a:pt x="371087" y="6396500"/>
                </a:lnTo>
                <a:lnTo>
                  <a:pt x="324995" y="6403197"/>
                </a:lnTo>
                <a:lnTo>
                  <a:pt x="278814" y="6409327"/>
                </a:lnTo>
                <a:lnTo>
                  <a:pt x="232546" y="6414889"/>
                </a:lnTo>
                <a:lnTo>
                  <a:pt x="186195" y="6419881"/>
                </a:lnTo>
                <a:lnTo>
                  <a:pt x="139762" y="6424303"/>
                </a:lnTo>
                <a:lnTo>
                  <a:pt x="93251" y="6428151"/>
                </a:lnTo>
                <a:lnTo>
                  <a:pt x="46662" y="6431425"/>
                </a:lnTo>
                <a:lnTo>
                  <a:pt x="0" y="6434124"/>
                </a:lnTo>
                <a:lnTo>
                  <a:pt x="0" y="6851904"/>
                </a:lnTo>
                <a:lnTo>
                  <a:pt x="4181094" y="6851904"/>
                </a:lnTo>
                <a:lnTo>
                  <a:pt x="4213605" y="6815571"/>
                </a:lnTo>
                <a:lnTo>
                  <a:pt x="4245943" y="6778977"/>
                </a:lnTo>
                <a:lnTo>
                  <a:pt x="4278106" y="6742123"/>
                </a:lnTo>
                <a:lnTo>
                  <a:pt x="4310094" y="6705011"/>
                </a:lnTo>
                <a:lnTo>
                  <a:pt x="4341907" y="6667641"/>
                </a:lnTo>
                <a:lnTo>
                  <a:pt x="4373542" y="6630014"/>
                </a:lnTo>
                <a:lnTo>
                  <a:pt x="4404999" y="6592133"/>
                </a:lnTo>
                <a:lnTo>
                  <a:pt x="4436278" y="6553997"/>
                </a:lnTo>
                <a:lnTo>
                  <a:pt x="4467377" y="6515608"/>
                </a:lnTo>
                <a:lnTo>
                  <a:pt x="4498295" y="6476968"/>
                </a:lnTo>
                <a:lnTo>
                  <a:pt x="4529033" y="6438077"/>
                </a:lnTo>
                <a:lnTo>
                  <a:pt x="4559588" y="6398936"/>
                </a:lnTo>
                <a:lnTo>
                  <a:pt x="4589961" y="6359548"/>
                </a:lnTo>
                <a:lnTo>
                  <a:pt x="4620149" y="6319912"/>
                </a:lnTo>
                <a:lnTo>
                  <a:pt x="4650153" y="6280031"/>
                </a:lnTo>
                <a:lnTo>
                  <a:pt x="4679972" y="6239904"/>
                </a:lnTo>
                <a:lnTo>
                  <a:pt x="4709604" y="6199535"/>
                </a:lnTo>
                <a:lnTo>
                  <a:pt x="4739049" y="6158923"/>
                </a:lnTo>
                <a:lnTo>
                  <a:pt x="4768306" y="6118069"/>
                </a:lnTo>
                <a:lnTo>
                  <a:pt x="4797374" y="6076976"/>
                </a:lnTo>
                <a:lnTo>
                  <a:pt x="4826252" y="6035644"/>
                </a:lnTo>
                <a:lnTo>
                  <a:pt x="4854940" y="5994075"/>
                </a:lnTo>
                <a:lnTo>
                  <a:pt x="4883436" y="5952268"/>
                </a:lnTo>
                <a:lnTo>
                  <a:pt x="4911740" y="5910227"/>
                </a:lnTo>
                <a:lnTo>
                  <a:pt x="4939850" y="5867951"/>
                </a:lnTo>
                <a:lnTo>
                  <a:pt x="4967767" y="5825443"/>
                </a:lnTo>
                <a:lnTo>
                  <a:pt x="4995489" y="5782702"/>
                </a:lnTo>
                <a:lnTo>
                  <a:pt x="5023015" y="5739731"/>
                </a:lnTo>
                <a:lnTo>
                  <a:pt x="5050344" y="5696531"/>
                </a:lnTo>
                <a:lnTo>
                  <a:pt x="5077476" y="5653102"/>
                </a:lnTo>
                <a:lnTo>
                  <a:pt x="5104410" y="5609447"/>
                </a:lnTo>
                <a:lnTo>
                  <a:pt x="5131144" y="5565565"/>
                </a:lnTo>
                <a:lnTo>
                  <a:pt x="5157679" y="5521459"/>
                </a:lnTo>
                <a:lnTo>
                  <a:pt x="5184013" y="5477129"/>
                </a:lnTo>
                <a:lnTo>
                  <a:pt x="5208830" y="5434786"/>
                </a:lnTo>
                <a:lnTo>
                  <a:pt x="5233457" y="5392256"/>
                </a:lnTo>
                <a:lnTo>
                  <a:pt x="5257892" y="5349541"/>
                </a:lnTo>
                <a:lnTo>
                  <a:pt x="5282135" y="5306641"/>
                </a:lnTo>
                <a:lnTo>
                  <a:pt x="5306186" y="5263557"/>
                </a:lnTo>
                <a:lnTo>
                  <a:pt x="5330043" y="5220291"/>
                </a:lnTo>
                <a:lnTo>
                  <a:pt x="5353707" y="5176844"/>
                </a:lnTo>
                <a:lnTo>
                  <a:pt x="5377176" y="5133216"/>
                </a:lnTo>
                <a:lnTo>
                  <a:pt x="5400450" y="5089409"/>
                </a:lnTo>
                <a:lnTo>
                  <a:pt x="5423529" y="5045425"/>
                </a:lnTo>
                <a:lnTo>
                  <a:pt x="5446413" y="5001264"/>
                </a:lnTo>
                <a:lnTo>
                  <a:pt x="5469099" y="4956927"/>
                </a:lnTo>
                <a:lnTo>
                  <a:pt x="5491589" y="4912416"/>
                </a:lnTo>
                <a:lnTo>
                  <a:pt x="5513881" y="4867731"/>
                </a:lnTo>
                <a:lnTo>
                  <a:pt x="5557871" y="4777847"/>
                </a:lnTo>
                <a:lnTo>
                  <a:pt x="5601065" y="4687284"/>
                </a:lnTo>
                <a:lnTo>
                  <a:pt x="5643457" y="4596050"/>
                </a:lnTo>
                <a:lnTo>
                  <a:pt x="5685045" y="4504155"/>
                </a:lnTo>
                <a:lnTo>
                  <a:pt x="5725823" y="4411608"/>
                </a:lnTo>
                <a:lnTo>
                  <a:pt x="5765787" y="4318418"/>
                </a:lnTo>
                <a:lnTo>
                  <a:pt x="5804933" y="4224595"/>
                </a:lnTo>
                <a:lnTo>
                  <a:pt x="5843257" y="4130147"/>
                </a:lnTo>
                <a:lnTo>
                  <a:pt x="5880754" y="4035083"/>
                </a:lnTo>
                <a:lnTo>
                  <a:pt x="5917421" y="3939413"/>
                </a:lnTo>
                <a:lnTo>
                  <a:pt x="5953252" y="3843147"/>
                </a:lnTo>
                <a:lnTo>
                  <a:pt x="5986878" y="3749980"/>
                </a:lnTo>
                <a:lnTo>
                  <a:pt x="6019698" y="3656336"/>
                </a:lnTo>
                <a:lnTo>
                  <a:pt x="6051709" y="3562223"/>
                </a:lnTo>
                <a:lnTo>
                  <a:pt x="6082908" y="3467651"/>
                </a:lnTo>
                <a:lnTo>
                  <a:pt x="6113292" y="3372629"/>
                </a:lnTo>
                <a:lnTo>
                  <a:pt x="6142860" y="3277166"/>
                </a:lnTo>
                <a:lnTo>
                  <a:pt x="6171607" y="3181273"/>
                </a:lnTo>
                <a:lnTo>
                  <a:pt x="6199533" y="3084958"/>
                </a:lnTo>
                <a:lnTo>
                  <a:pt x="6226634" y="2988231"/>
                </a:lnTo>
                <a:lnTo>
                  <a:pt x="6252908" y="2891102"/>
                </a:lnTo>
                <a:lnTo>
                  <a:pt x="6278352" y="2793579"/>
                </a:lnTo>
                <a:lnTo>
                  <a:pt x="6302964" y="2695672"/>
                </a:lnTo>
                <a:lnTo>
                  <a:pt x="6326741" y="2597392"/>
                </a:lnTo>
                <a:lnTo>
                  <a:pt x="6349680" y="2498746"/>
                </a:lnTo>
                <a:lnTo>
                  <a:pt x="6371780" y="2399745"/>
                </a:lnTo>
                <a:lnTo>
                  <a:pt x="6393037" y="2300398"/>
                </a:lnTo>
                <a:lnTo>
                  <a:pt x="6413448" y="2200715"/>
                </a:lnTo>
                <a:lnTo>
                  <a:pt x="6433013" y="2100705"/>
                </a:lnTo>
                <a:lnTo>
                  <a:pt x="6451727" y="2000377"/>
                </a:lnTo>
                <a:lnTo>
                  <a:pt x="6469129" y="1901946"/>
                </a:lnTo>
                <a:lnTo>
                  <a:pt x="6485714" y="1803293"/>
                </a:lnTo>
                <a:lnTo>
                  <a:pt x="6501479" y="1704429"/>
                </a:lnTo>
                <a:lnTo>
                  <a:pt x="6516424" y="1605361"/>
                </a:lnTo>
                <a:lnTo>
                  <a:pt x="6530548" y="1506098"/>
                </a:lnTo>
                <a:lnTo>
                  <a:pt x="6543849" y="1406651"/>
                </a:lnTo>
                <a:lnTo>
                  <a:pt x="6556326" y="1307027"/>
                </a:lnTo>
                <a:lnTo>
                  <a:pt x="6567979" y="1207236"/>
                </a:lnTo>
                <a:lnTo>
                  <a:pt x="6578807" y="1107287"/>
                </a:lnTo>
                <a:lnTo>
                  <a:pt x="6588807" y="1007189"/>
                </a:lnTo>
                <a:lnTo>
                  <a:pt x="6597980" y="906951"/>
                </a:lnTo>
                <a:lnTo>
                  <a:pt x="6606324" y="806582"/>
                </a:lnTo>
                <a:lnTo>
                  <a:pt x="6613838" y="706091"/>
                </a:lnTo>
                <a:lnTo>
                  <a:pt x="6620522" y="605487"/>
                </a:lnTo>
                <a:lnTo>
                  <a:pt x="6626373" y="504779"/>
                </a:lnTo>
                <a:lnTo>
                  <a:pt x="6631392" y="403976"/>
                </a:lnTo>
                <a:lnTo>
                  <a:pt x="6635576" y="303088"/>
                </a:lnTo>
                <a:lnTo>
                  <a:pt x="6638926" y="202123"/>
                </a:lnTo>
                <a:lnTo>
                  <a:pt x="6641439" y="101091"/>
                </a:lnTo>
                <a:lnTo>
                  <a:pt x="664311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286" y="0"/>
            <a:ext cx="6208014" cy="6857999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2286" y="3047"/>
            <a:ext cx="4762500" cy="6449060"/>
          </a:xfrm>
          <a:custGeom>
            <a:avLst/>
            <a:gdLst/>
            <a:ahLst/>
            <a:cxnLst/>
            <a:rect l="l" t="t" r="r" b="b"/>
            <a:pathLst>
              <a:path w="4762500" h="6449060">
                <a:moveTo>
                  <a:pt x="4762500" y="0"/>
                </a:moveTo>
                <a:lnTo>
                  <a:pt x="2867406" y="0"/>
                </a:lnTo>
                <a:lnTo>
                  <a:pt x="2865648" y="53219"/>
                </a:lnTo>
                <a:lnTo>
                  <a:pt x="2863373" y="106339"/>
                </a:lnTo>
                <a:lnTo>
                  <a:pt x="2860582" y="159354"/>
                </a:lnTo>
                <a:lnTo>
                  <a:pt x="2857276" y="212258"/>
                </a:lnTo>
                <a:lnTo>
                  <a:pt x="2853458" y="265044"/>
                </a:lnTo>
                <a:lnTo>
                  <a:pt x="2849129" y="317708"/>
                </a:lnTo>
                <a:lnTo>
                  <a:pt x="2844292" y="370242"/>
                </a:lnTo>
                <a:lnTo>
                  <a:pt x="2838949" y="422641"/>
                </a:lnTo>
                <a:lnTo>
                  <a:pt x="2833101" y="474898"/>
                </a:lnTo>
                <a:lnTo>
                  <a:pt x="2826750" y="527008"/>
                </a:lnTo>
                <a:lnTo>
                  <a:pt x="2819899" y="578964"/>
                </a:lnTo>
                <a:lnTo>
                  <a:pt x="2812549" y="630760"/>
                </a:lnTo>
                <a:lnTo>
                  <a:pt x="2804703" y="682390"/>
                </a:lnTo>
                <a:lnTo>
                  <a:pt x="2796362" y="733849"/>
                </a:lnTo>
                <a:lnTo>
                  <a:pt x="2787529" y="785130"/>
                </a:lnTo>
                <a:lnTo>
                  <a:pt x="2778204" y="836226"/>
                </a:lnTo>
                <a:lnTo>
                  <a:pt x="2768391" y="887133"/>
                </a:lnTo>
                <a:lnTo>
                  <a:pt x="2758091" y="937843"/>
                </a:lnTo>
                <a:lnTo>
                  <a:pt x="2747306" y="988351"/>
                </a:lnTo>
                <a:lnTo>
                  <a:pt x="2736038" y="1038651"/>
                </a:lnTo>
                <a:lnTo>
                  <a:pt x="2724289" y="1088736"/>
                </a:lnTo>
                <a:lnTo>
                  <a:pt x="2712061" y="1138601"/>
                </a:lnTo>
                <a:lnTo>
                  <a:pt x="2699357" y="1188239"/>
                </a:lnTo>
                <a:lnTo>
                  <a:pt x="2686177" y="1237645"/>
                </a:lnTo>
                <a:lnTo>
                  <a:pt x="2672524" y="1286811"/>
                </a:lnTo>
                <a:lnTo>
                  <a:pt x="2658400" y="1335734"/>
                </a:lnTo>
                <a:lnTo>
                  <a:pt x="2643807" y="1384405"/>
                </a:lnTo>
                <a:lnTo>
                  <a:pt x="2628746" y="1432819"/>
                </a:lnTo>
                <a:lnTo>
                  <a:pt x="2613221" y="1480970"/>
                </a:lnTo>
                <a:lnTo>
                  <a:pt x="2597232" y="1528852"/>
                </a:lnTo>
                <a:lnTo>
                  <a:pt x="2580781" y="1576459"/>
                </a:lnTo>
                <a:lnTo>
                  <a:pt x="2563872" y="1623784"/>
                </a:lnTo>
                <a:lnTo>
                  <a:pt x="2546505" y="1670822"/>
                </a:lnTo>
                <a:lnTo>
                  <a:pt x="2528682" y="1717567"/>
                </a:lnTo>
                <a:lnTo>
                  <a:pt x="2510406" y="1764013"/>
                </a:lnTo>
                <a:lnTo>
                  <a:pt x="2491679" y="1810152"/>
                </a:lnTo>
                <a:lnTo>
                  <a:pt x="2472502" y="1855980"/>
                </a:lnTo>
                <a:lnTo>
                  <a:pt x="2452878" y="1901491"/>
                </a:lnTo>
                <a:lnTo>
                  <a:pt x="2432807" y="1946677"/>
                </a:lnTo>
                <a:lnTo>
                  <a:pt x="2412294" y="1991534"/>
                </a:lnTo>
                <a:lnTo>
                  <a:pt x="2391338" y="2036054"/>
                </a:lnTo>
                <a:lnTo>
                  <a:pt x="2369943" y="2080233"/>
                </a:lnTo>
                <a:lnTo>
                  <a:pt x="2348110" y="2124063"/>
                </a:lnTo>
                <a:lnTo>
                  <a:pt x="2325841" y="2167540"/>
                </a:lnTo>
                <a:lnTo>
                  <a:pt x="2303139" y="2210655"/>
                </a:lnTo>
                <a:lnTo>
                  <a:pt x="2280004" y="2253405"/>
                </a:lnTo>
                <a:lnTo>
                  <a:pt x="2256440" y="2295782"/>
                </a:lnTo>
                <a:lnTo>
                  <a:pt x="2232447" y="2337781"/>
                </a:lnTo>
                <a:lnTo>
                  <a:pt x="2208029" y="2379395"/>
                </a:lnTo>
                <a:lnTo>
                  <a:pt x="2183187" y="2420619"/>
                </a:lnTo>
                <a:lnTo>
                  <a:pt x="2157922" y="2461445"/>
                </a:lnTo>
                <a:lnTo>
                  <a:pt x="2132238" y="2501869"/>
                </a:lnTo>
                <a:lnTo>
                  <a:pt x="2106135" y="2541884"/>
                </a:lnTo>
                <a:lnTo>
                  <a:pt x="2079616" y="2581484"/>
                </a:lnTo>
                <a:lnTo>
                  <a:pt x="2052683" y="2620663"/>
                </a:lnTo>
                <a:lnTo>
                  <a:pt x="2025338" y="2659415"/>
                </a:lnTo>
                <a:lnTo>
                  <a:pt x="1997583" y="2697733"/>
                </a:lnTo>
                <a:lnTo>
                  <a:pt x="1964955" y="2741670"/>
                </a:lnTo>
                <a:lnTo>
                  <a:pt x="1931878" y="2784884"/>
                </a:lnTo>
                <a:lnTo>
                  <a:pt x="1898358" y="2827369"/>
                </a:lnTo>
                <a:lnTo>
                  <a:pt x="1864403" y="2869122"/>
                </a:lnTo>
                <a:lnTo>
                  <a:pt x="1830020" y="2910139"/>
                </a:lnTo>
                <a:lnTo>
                  <a:pt x="1795216" y="2950415"/>
                </a:lnTo>
                <a:lnTo>
                  <a:pt x="1759997" y="2989946"/>
                </a:lnTo>
                <a:lnTo>
                  <a:pt x="1724371" y="3028727"/>
                </a:lnTo>
                <a:lnTo>
                  <a:pt x="1688345" y="3066755"/>
                </a:lnTo>
                <a:lnTo>
                  <a:pt x="1651926" y="3104024"/>
                </a:lnTo>
                <a:lnTo>
                  <a:pt x="1615120" y="3140531"/>
                </a:lnTo>
                <a:lnTo>
                  <a:pt x="1577936" y="3176271"/>
                </a:lnTo>
                <a:lnTo>
                  <a:pt x="1540379" y="3211240"/>
                </a:lnTo>
                <a:lnTo>
                  <a:pt x="1502458" y="3245434"/>
                </a:lnTo>
                <a:lnTo>
                  <a:pt x="1464179" y="3278847"/>
                </a:lnTo>
                <a:lnTo>
                  <a:pt x="1425549" y="3311477"/>
                </a:lnTo>
                <a:lnTo>
                  <a:pt x="1386575" y="3343318"/>
                </a:lnTo>
                <a:lnTo>
                  <a:pt x="1347264" y="3374366"/>
                </a:lnTo>
                <a:lnTo>
                  <a:pt x="1307623" y="3404617"/>
                </a:lnTo>
                <a:lnTo>
                  <a:pt x="1267660" y="3434067"/>
                </a:lnTo>
                <a:lnTo>
                  <a:pt x="1227381" y="3462710"/>
                </a:lnTo>
                <a:lnTo>
                  <a:pt x="1186794" y="3490544"/>
                </a:lnTo>
                <a:lnTo>
                  <a:pt x="1145904" y="3517563"/>
                </a:lnTo>
                <a:lnTo>
                  <a:pt x="1104721" y="3543763"/>
                </a:lnTo>
                <a:lnTo>
                  <a:pt x="1063250" y="3569141"/>
                </a:lnTo>
                <a:lnTo>
                  <a:pt x="1021498" y="3593690"/>
                </a:lnTo>
                <a:lnTo>
                  <a:pt x="979473" y="3617408"/>
                </a:lnTo>
                <a:lnTo>
                  <a:pt x="937182" y="3640290"/>
                </a:lnTo>
                <a:lnTo>
                  <a:pt x="894631" y="3662331"/>
                </a:lnTo>
                <a:lnTo>
                  <a:pt x="851828" y="3683527"/>
                </a:lnTo>
                <a:lnTo>
                  <a:pt x="808779" y="3703875"/>
                </a:lnTo>
                <a:lnTo>
                  <a:pt x="765493" y="3723368"/>
                </a:lnTo>
                <a:lnTo>
                  <a:pt x="721975" y="3742004"/>
                </a:lnTo>
                <a:lnTo>
                  <a:pt x="678233" y="3759778"/>
                </a:lnTo>
                <a:lnTo>
                  <a:pt x="634275" y="3776686"/>
                </a:lnTo>
                <a:lnTo>
                  <a:pt x="590106" y="3792722"/>
                </a:lnTo>
                <a:lnTo>
                  <a:pt x="545734" y="3807883"/>
                </a:lnTo>
                <a:lnTo>
                  <a:pt x="501166" y="3822165"/>
                </a:lnTo>
                <a:lnTo>
                  <a:pt x="456409" y="3835563"/>
                </a:lnTo>
                <a:lnTo>
                  <a:pt x="411470" y="3848073"/>
                </a:lnTo>
                <a:lnTo>
                  <a:pt x="366357" y="3859691"/>
                </a:lnTo>
                <a:lnTo>
                  <a:pt x="321075" y="3870412"/>
                </a:lnTo>
                <a:lnTo>
                  <a:pt x="275633" y="3880231"/>
                </a:lnTo>
                <a:lnTo>
                  <a:pt x="230038" y="3889145"/>
                </a:lnTo>
                <a:lnTo>
                  <a:pt x="184295" y="3897149"/>
                </a:lnTo>
                <a:lnTo>
                  <a:pt x="138413" y="3904239"/>
                </a:lnTo>
                <a:lnTo>
                  <a:pt x="92398" y="3910411"/>
                </a:lnTo>
                <a:lnTo>
                  <a:pt x="46258" y="3915660"/>
                </a:lnTo>
                <a:lnTo>
                  <a:pt x="0" y="3919981"/>
                </a:lnTo>
                <a:lnTo>
                  <a:pt x="0" y="6448806"/>
                </a:lnTo>
                <a:lnTo>
                  <a:pt x="46773" y="6446098"/>
                </a:lnTo>
                <a:lnTo>
                  <a:pt x="93472" y="6442814"/>
                </a:lnTo>
                <a:lnTo>
                  <a:pt x="140094" y="6438955"/>
                </a:lnTo>
                <a:lnTo>
                  <a:pt x="186636" y="6434522"/>
                </a:lnTo>
                <a:lnTo>
                  <a:pt x="233097" y="6429517"/>
                </a:lnTo>
                <a:lnTo>
                  <a:pt x="279473" y="6423941"/>
                </a:lnTo>
                <a:lnTo>
                  <a:pt x="325762" y="6417796"/>
                </a:lnTo>
                <a:lnTo>
                  <a:pt x="371962" y="6411083"/>
                </a:lnTo>
                <a:lnTo>
                  <a:pt x="418071" y="6403803"/>
                </a:lnTo>
                <a:lnTo>
                  <a:pt x="464085" y="6395958"/>
                </a:lnTo>
                <a:lnTo>
                  <a:pt x="510002" y="6387550"/>
                </a:lnTo>
                <a:lnTo>
                  <a:pt x="555821" y="6378579"/>
                </a:lnTo>
                <a:lnTo>
                  <a:pt x="601538" y="6369048"/>
                </a:lnTo>
                <a:lnTo>
                  <a:pt x="647150" y="6358957"/>
                </a:lnTo>
                <a:lnTo>
                  <a:pt x="692656" y="6348308"/>
                </a:lnTo>
                <a:lnTo>
                  <a:pt x="738054" y="6337104"/>
                </a:lnTo>
                <a:lnTo>
                  <a:pt x="783339" y="6325344"/>
                </a:lnTo>
                <a:lnTo>
                  <a:pt x="828511" y="6313030"/>
                </a:lnTo>
                <a:lnTo>
                  <a:pt x="873567" y="6300165"/>
                </a:lnTo>
                <a:lnTo>
                  <a:pt x="918503" y="6286748"/>
                </a:lnTo>
                <a:lnTo>
                  <a:pt x="963319" y="6272783"/>
                </a:lnTo>
                <a:lnTo>
                  <a:pt x="1008010" y="6258270"/>
                </a:lnTo>
                <a:lnTo>
                  <a:pt x="1052576" y="6243210"/>
                </a:lnTo>
                <a:lnTo>
                  <a:pt x="1097012" y="6227606"/>
                </a:lnTo>
                <a:lnTo>
                  <a:pt x="1141318" y="6211458"/>
                </a:lnTo>
                <a:lnTo>
                  <a:pt x="1185490" y="6194768"/>
                </a:lnTo>
                <a:lnTo>
                  <a:pt x="1229526" y="6177537"/>
                </a:lnTo>
                <a:lnTo>
                  <a:pt x="1273423" y="6159768"/>
                </a:lnTo>
                <a:lnTo>
                  <a:pt x="1317180" y="6141460"/>
                </a:lnTo>
                <a:lnTo>
                  <a:pt x="1360793" y="6122617"/>
                </a:lnTo>
                <a:lnTo>
                  <a:pt x="1404260" y="6103238"/>
                </a:lnTo>
                <a:lnTo>
                  <a:pt x="1447579" y="6083326"/>
                </a:lnTo>
                <a:lnTo>
                  <a:pt x="1490747" y="6062883"/>
                </a:lnTo>
                <a:lnTo>
                  <a:pt x="1533761" y="6041908"/>
                </a:lnTo>
                <a:lnTo>
                  <a:pt x="1576620" y="6020405"/>
                </a:lnTo>
                <a:lnTo>
                  <a:pt x="1619321" y="5998374"/>
                </a:lnTo>
                <a:lnTo>
                  <a:pt x="1661861" y="5975817"/>
                </a:lnTo>
                <a:lnTo>
                  <a:pt x="1704237" y="5952735"/>
                </a:lnTo>
                <a:lnTo>
                  <a:pt x="1746449" y="5929130"/>
                </a:lnTo>
                <a:lnTo>
                  <a:pt x="1788492" y="5905003"/>
                </a:lnTo>
                <a:lnTo>
                  <a:pt x="1830364" y="5880355"/>
                </a:lnTo>
                <a:lnTo>
                  <a:pt x="1872064" y="5855189"/>
                </a:lnTo>
                <a:lnTo>
                  <a:pt x="1913588" y="5829505"/>
                </a:lnTo>
                <a:lnTo>
                  <a:pt x="1954934" y="5803305"/>
                </a:lnTo>
                <a:lnTo>
                  <a:pt x="1996100" y="5776590"/>
                </a:lnTo>
                <a:lnTo>
                  <a:pt x="2037083" y="5749362"/>
                </a:lnTo>
                <a:lnTo>
                  <a:pt x="2077881" y="5721622"/>
                </a:lnTo>
                <a:lnTo>
                  <a:pt x="2118491" y="5693372"/>
                </a:lnTo>
                <a:lnTo>
                  <a:pt x="2158911" y="5664613"/>
                </a:lnTo>
                <a:lnTo>
                  <a:pt x="2199138" y="5635347"/>
                </a:lnTo>
                <a:lnTo>
                  <a:pt x="2239170" y="5605574"/>
                </a:lnTo>
                <a:lnTo>
                  <a:pt x="2279004" y="5575297"/>
                </a:lnTo>
                <a:lnTo>
                  <a:pt x="2318639" y="5544517"/>
                </a:lnTo>
                <a:lnTo>
                  <a:pt x="2358071" y="5513235"/>
                </a:lnTo>
                <a:lnTo>
                  <a:pt x="2397297" y="5481453"/>
                </a:lnTo>
                <a:lnTo>
                  <a:pt x="2436317" y="5449172"/>
                </a:lnTo>
                <a:lnTo>
                  <a:pt x="2475126" y="5416394"/>
                </a:lnTo>
                <a:lnTo>
                  <a:pt x="2513723" y="5383119"/>
                </a:lnTo>
                <a:lnTo>
                  <a:pt x="2552105" y="5349350"/>
                </a:lnTo>
                <a:lnTo>
                  <a:pt x="2590270" y="5315089"/>
                </a:lnTo>
                <a:lnTo>
                  <a:pt x="2628216" y="5280335"/>
                </a:lnTo>
                <a:lnTo>
                  <a:pt x="2665939" y="5245091"/>
                </a:lnTo>
                <a:lnTo>
                  <a:pt x="2703437" y="5209359"/>
                </a:lnTo>
                <a:lnTo>
                  <a:pt x="2740708" y="5173139"/>
                </a:lnTo>
                <a:lnTo>
                  <a:pt x="2777749" y="5136434"/>
                </a:lnTo>
                <a:lnTo>
                  <a:pt x="2814559" y="5099244"/>
                </a:lnTo>
                <a:lnTo>
                  <a:pt x="2851134" y="5061571"/>
                </a:lnTo>
                <a:lnTo>
                  <a:pt x="2887472" y="5023416"/>
                </a:lnTo>
                <a:lnTo>
                  <a:pt x="2923570" y="4984782"/>
                </a:lnTo>
                <a:lnTo>
                  <a:pt x="2959427" y="4945668"/>
                </a:lnTo>
                <a:lnTo>
                  <a:pt x="2995039" y="4906078"/>
                </a:lnTo>
                <a:lnTo>
                  <a:pt x="3030404" y="4866012"/>
                </a:lnTo>
                <a:lnTo>
                  <a:pt x="3065520" y="4825471"/>
                </a:lnTo>
                <a:lnTo>
                  <a:pt x="3100385" y="4784457"/>
                </a:lnTo>
                <a:lnTo>
                  <a:pt x="3134995" y="4742972"/>
                </a:lnTo>
                <a:lnTo>
                  <a:pt x="3169348" y="4701017"/>
                </a:lnTo>
                <a:lnTo>
                  <a:pt x="3203442" y="4658594"/>
                </a:lnTo>
                <a:lnTo>
                  <a:pt x="3237275" y="4615703"/>
                </a:lnTo>
                <a:lnTo>
                  <a:pt x="3270843" y="4572347"/>
                </a:lnTo>
                <a:lnTo>
                  <a:pt x="3304145" y="4528526"/>
                </a:lnTo>
                <a:lnTo>
                  <a:pt x="3337179" y="4484243"/>
                </a:lnTo>
                <a:lnTo>
                  <a:pt x="3364843" y="4446528"/>
                </a:lnTo>
                <a:lnTo>
                  <a:pt x="3392257" y="4408562"/>
                </a:lnTo>
                <a:lnTo>
                  <a:pt x="3419421" y="4370346"/>
                </a:lnTo>
                <a:lnTo>
                  <a:pt x="3446334" y="4331882"/>
                </a:lnTo>
                <a:lnTo>
                  <a:pt x="3472994" y="4293173"/>
                </a:lnTo>
                <a:lnTo>
                  <a:pt x="3499402" y="4254220"/>
                </a:lnTo>
                <a:lnTo>
                  <a:pt x="3525557" y="4215025"/>
                </a:lnTo>
                <a:lnTo>
                  <a:pt x="3551458" y="4175590"/>
                </a:lnTo>
                <a:lnTo>
                  <a:pt x="3577105" y="4135918"/>
                </a:lnTo>
                <a:lnTo>
                  <a:pt x="3602496" y="4096010"/>
                </a:lnTo>
                <a:lnTo>
                  <a:pt x="3627632" y="4055868"/>
                </a:lnTo>
                <a:lnTo>
                  <a:pt x="3652512" y="4015494"/>
                </a:lnTo>
                <a:lnTo>
                  <a:pt x="3677134" y="3974891"/>
                </a:lnTo>
                <a:lnTo>
                  <a:pt x="3701499" y="3934060"/>
                </a:lnTo>
                <a:lnTo>
                  <a:pt x="3725606" y="3893002"/>
                </a:lnTo>
                <a:lnTo>
                  <a:pt x="3749454" y="3851721"/>
                </a:lnTo>
                <a:lnTo>
                  <a:pt x="3773042" y="3810218"/>
                </a:lnTo>
                <a:lnTo>
                  <a:pt x="3796371" y="3768496"/>
                </a:lnTo>
                <a:lnTo>
                  <a:pt x="3819438" y="3726555"/>
                </a:lnTo>
                <a:lnTo>
                  <a:pt x="3842244" y="3684398"/>
                </a:lnTo>
                <a:lnTo>
                  <a:pt x="3864788" y="3642028"/>
                </a:lnTo>
                <a:lnTo>
                  <a:pt x="3887070" y="3599446"/>
                </a:lnTo>
                <a:lnTo>
                  <a:pt x="3909088" y="3556653"/>
                </a:lnTo>
                <a:lnTo>
                  <a:pt x="3930842" y="3513653"/>
                </a:lnTo>
                <a:lnTo>
                  <a:pt x="3952332" y="3470447"/>
                </a:lnTo>
                <a:lnTo>
                  <a:pt x="3973556" y="3427036"/>
                </a:lnTo>
                <a:lnTo>
                  <a:pt x="3994515" y="3383424"/>
                </a:lnTo>
                <a:lnTo>
                  <a:pt x="4015207" y="3339612"/>
                </a:lnTo>
                <a:lnTo>
                  <a:pt x="4035632" y="3295602"/>
                </a:lnTo>
                <a:lnTo>
                  <a:pt x="4055789" y="3251396"/>
                </a:lnTo>
                <a:lnTo>
                  <a:pt x="4075678" y="3206995"/>
                </a:lnTo>
                <a:lnTo>
                  <a:pt x="4095298" y="3162403"/>
                </a:lnTo>
                <a:lnTo>
                  <a:pt x="4114648" y="3117621"/>
                </a:lnTo>
                <a:lnTo>
                  <a:pt x="4133728" y="3072650"/>
                </a:lnTo>
                <a:lnTo>
                  <a:pt x="4152537" y="3027494"/>
                </a:lnTo>
                <a:lnTo>
                  <a:pt x="4171075" y="2982153"/>
                </a:lnTo>
                <a:lnTo>
                  <a:pt x="4189341" y="2936630"/>
                </a:lnTo>
                <a:lnTo>
                  <a:pt x="4207333" y="2890927"/>
                </a:lnTo>
                <a:lnTo>
                  <a:pt x="4225053" y="2845046"/>
                </a:lnTo>
                <a:lnTo>
                  <a:pt x="4242498" y="2798989"/>
                </a:lnTo>
                <a:lnTo>
                  <a:pt x="4259668" y="2752758"/>
                </a:lnTo>
                <a:lnTo>
                  <a:pt x="4276563" y="2706354"/>
                </a:lnTo>
                <a:lnTo>
                  <a:pt x="4293183" y="2659781"/>
                </a:lnTo>
                <a:lnTo>
                  <a:pt x="4309525" y="2613039"/>
                </a:lnTo>
                <a:lnTo>
                  <a:pt x="4325591" y="2566131"/>
                </a:lnTo>
                <a:lnTo>
                  <a:pt x="4341378" y="2519059"/>
                </a:lnTo>
                <a:lnTo>
                  <a:pt x="4356887" y="2471824"/>
                </a:lnTo>
                <a:lnTo>
                  <a:pt x="4372117" y="2424429"/>
                </a:lnTo>
                <a:lnTo>
                  <a:pt x="4387068" y="2376877"/>
                </a:lnTo>
                <a:lnTo>
                  <a:pt x="4401737" y="2329167"/>
                </a:lnTo>
                <a:lnTo>
                  <a:pt x="4416126" y="2281304"/>
                </a:lnTo>
                <a:lnTo>
                  <a:pt x="4430233" y="2233288"/>
                </a:lnTo>
                <a:lnTo>
                  <a:pt x="4444058" y="2185122"/>
                </a:lnTo>
                <a:lnTo>
                  <a:pt x="4457600" y="2136807"/>
                </a:lnTo>
                <a:lnTo>
                  <a:pt x="4470858" y="2088347"/>
                </a:lnTo>
                <a:lnTo>
                  <a:pt x="4483833" y="2039742"/>
                </a:lnTo>
                <a:lnTo>
                  <a:pt x="4496522" y="1990994"/>
                </a:lnTo>
                <a:lnTo>
                  <a:pt x="4508926" y="1942106"/>
                </a:lnTo>
                <a:lnTo>
                  <a:pt x="4521044" y="1893080"/>
                </a:lnTo>
                <a:lnTo>
                  <a:pt x="4532875" y="1843917"/>
                </a:lnTo>
                <a:lnTo>
                  <a:pt x="4544419" y="1794620"/>
                </a:lnTo>
                <a:lnTo>
                  <a:pt x="4555674" y="1745191"/>
                </a:lnTo>
                <a:lnTo>
                  <a:pt x="4566641" y="1695631"/>
                </a:lnTo>
                <a:lnTo>
                  <a:pt x="4577319" y="1645943"/>
                </a:lnTo>
                <a:lnTo>
                  <a:pt x="4587707" y="1596128"/>
                </a:lnTo>
                <a:lnTo>
                  <a:pt x="4597805" y="1546189"/>
                </a:lnTo>
                <a:lnTo>
                  <a:pt x="4607611" y="1496128"/>
                </a:lnTo>
                <a:lnTo>
                  <a:pt x="4617126" y="1445945"/>
                </a:lnTo>
                <a:lnTo>
                  <a:pt x="4626348" y="1395645"/>
                </a:lnTo>
                <a:lnTo>
                  <a:pt x="4635277" y="1345228"/>
                </a:lnTo>
                <a:lnTo>
                  <a:pt x="4643912" y="1294696"/>
                </a:lnTo>
                <a:lnTo>
                  <a:pt x="4652254" y="1244052"/>
                </a:lnTo>
                <a:lnTo>
                  <a:pt x="4660300" y="1193297"/>
                </a:lnTo>
                <a:lnTo>
                  <a:pt x="4668050" y="1142434"/>
                </a:lnTo>
                <a:lnTo>
                  <a:pt x="4675505" y="1091464"/>
                </a:lnTo>
                <a:lnTo>
                  <a:pt x="4682662" y="1040389"/>
                </a:lnTo>
                <a:lnTo>
                  <a:pt x="4689522" y="989212"/>
                </a:lnTo>
                <a:lnTo>
                  <a:pt x="4696084" y="937935"/>
                </a:lnTo>
                <a:lnTo>
                  <a:pt x="4702347" y="886559"/>
                </a:lnTo>
                <a:lnTo>
                  <a:pt x="4708311" y="835086"/>
                </a:lnTo>
                <a:lnTo>
                  <a:pt x="4713975" y="783518"/>
                </a:lnTo>
                <a:lnTo>
                  <a:pt x="4719338" y="731858"/>
                </a:lnTo>
                <a:lnTo>
                  <a:pt x="4724400" y="680107"/>
                </a:lnTo>
                <a:lnTo>
                  <a:pt x="4729160" y="628268"/>
                </a:lnTo>
                <a:lnTo>
                  <a:pt x="4733617" y="576341"/>
                </a:lnTo>
                <a:lnTo>
                  <a:pt x="4737771" y="524330"/>
                </a:lnTo>
                <a:lnTo>
                  <a:pt x="4741622" y="472237"/>
                </a:lnTo>
                <a:lnTo>
                  <a:pt x="4745168" y="420062"/>
                </a:lnTo>
                <a:lnTo>
                  <a:pt x="4748409" y="367809"/>
                </a:lnTo>
                <a:lnTo>
                  <a:pt x="4751344" y="315479"/>
                </a:lnTo>
                <a:lnTo>
                  <a:pt x="4753973" y="263075"/>
                </a:lnTo>
                <a:lnTo>
                  <a:pt x="4756294" y="210597"/>
                </a:lnTo>
                <a:lnTo>
                  <a:pt x="4758309" y="158049"/>
                </a:lnTo>
                <a:lnTo>
                  <a:pt x="4760015" y="105432"/>
                </a:lnTo>
                <a:lnTo>
                  <a:pt x="4761412" y="52748"/>
                </a:lnTo>
                <a:lnTo>
                  <a:pt x="476250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86" y="3047"/>
            <a:ext cx="2872105" cy="3926840"/>
          </a:xfrm>
          <a:custGeom>
            <a:avLst/>
            <a:gdLst/>
            <a:ahLst/>
            <a:cxnLst/>
            <a:rect l="l" t="t" r="r" b="b"/>
            <a:pathLst>
              <a:path w="2872105" h="3926840">
                <a:moveTo>
                  <a:pt x="2871978" y="0"/>
                </a:moveTo>
                <a:lnTo>
                  <a:pt x="0" y="0"/>
                </a:lnTo>
                <a:lnTo>
                  <a:pt x="0" y="3926586"/>
                </a:lnTo>
                <a:lnTo>
                  <a:pt x="46330" y="3922248"/>
                </a:lnTo>
                <a:lnTo>
                  <a:pt x="92541" y="3916982"/>
                </a:lnTo>
                <a:lnTo>
                  <a:pt x="138627" y="3910792"/>
                </a:lnTo>
                <a:lnTo>
                  <a:pt x="184580" y="3903683"/>
                </a:lnTo>
                <a:lnTo>
                  <a:pt x="230393" y="3895659"/>
                </a:lnTo>
                <a:lnTo>
                  <a:pt x="276060" y="3886724"/>
                </a:lnTo>
                <a:lnTo>
                  <a:pt x="321572" y="3876883"/>
                </a:lnTo>
                <a:lnTo>
                  <a:pt x="366924" y="3866139"/>
                </a:lnTo>
                <a:lnTo>
                  <a:pt x="412107" y="3854497"/>
                </a:lnTo>
                <a:lnTo>
                  <a:pt x="457115" y="3841962"/>
                </a:lnTo>
                <a:lnTo>
                  <a:pt x="501942" y="3828538"/>
                </a:lnTo>
                <a:lnTo>
                  <a:pt x="546578" y="3814229"/>
                </a:lnTo>
                <a:lnTo>
                  <a:pt x="591019" y="3799039"/>
                </a:lnTo>
                <a:lnTo>
                  <a:pt x="635256" y="3782973"/>
                </a:lnTo>
                <a:lnTo>
                  <a:pt x="679283" y="3766035"/>
                </a:lnTo>
                <a:lnTo>
                  <a:pt x="723093" y="3748229"/>
                </a:lnTo>
                <a:lnTo>
                  <a:pt x="766678" y="3729560"/>
                </a:lnTo>
                <a:lnTo>
                  <a:pt x="810031" y="3710032"/>
                </a:lnTo>
                <a:lnTo>
                  <a:pt x="853146" y="3689649"/>
                </a:lnTo>
                <a:lnTo>
                  <a:pt x="896015" y="3668416"/>
                </a:lnTo>
                <a:lnTo>
                  <a:pt x="938632" y="3646337"/>
                </a:lnTo>
                <a:lnTo>
                  <a:pt x="980988" y="3623417"/>
                </a:lnTo>
                <a:lnTo>
                  <a:pt x="1023078" y="3599658"/>
                </a:lnTo>
                <a:lnTo>
                  <a:pt x="1064894" y="3575067"/>
                </a:lnTo>
                <a:lnTo>
                  <a:pt x="1106429" y="3549647"/>
                </a:lnTo>
                <a:lnTo>
                  <a:pt x="1147676" y="3523403"/>
                </a:lnTo>
                <a:lnTo>
                  <a:pt x="1188628" y="3496339"/>
                </a:lnTo>
                <a:lnTo>
                  <a:pt x="1229277" y="3468458"/>
                </a:lnTo>
                <a:lnTo>
                  <a:pt x="1269618" y="3439767"/>
                </a:lnTo>
                <a:lnTo>
                  <a:pt x="1309642" y="3410268"/>
                </a:lnTo>
                <a:lnTo>
                  <a:pt x="1349343" y="3379966"/>
                </a:lnTo>
                <a:lnTo>
                  <a:pt x="1388714" y="3348866"/>
                </a:lnTo>
                <a:lnTo>
                  <a:pt x="1427747" y="3316972"/>
                </a:lnTo>
                <a:lnTo>
                  <a:pt x="1466436" y="3284288"/>
                </a:lnTo>
                <a:lnTo>
                  <a:pt x="1504773" y="3250818"/>
                </a:lnTo>
                <a:lnTo>
                  <a:pt x="1542751" y="3216567"/>
                </a:lnTo>
                <a:lnTo>
                  <a:pt x="1580364" y="3181539"/>
                </a:lnTo>
                <a:lnTo>
                  <a:pt x="1617605" y="3145738"/>
                </a:lnTo>
                <a:lnTo>
                  <a:pt x="1654465" y="3109170"/>
                </a:lnTo>
                <a:lnTo>
                  <a:pt x="1690939" y="3071837"/>
                </a:lnTo>
                <a:lnTo>
                  <a:pt x="1727019" y="3033745"/>
                </a:lnTo>
                <a:lnTo>
                  <a:pt x="1762697" y="2994897"/>
                </a:lnTo>
                <a:lnTo>
                  <a:pt x="1797968" y="2955299"/>
                </a:lnTo>
                <a:lnTo>
                  <a:pt x="1832824" y="2914953"/>
                </a:lnTo>
                <a:lnTo>
                  <a:pt x="1867258" y="2873866"/>
                </a:lnTo>
                <a:lnTo>
                  <a:pt x="1901262" y="2832040"/>
                </a:lnTo>
                <a:lnTo>
                  <a:pt x="1934831" y="2789481"/>
                </a:lnTo>
                <a:lnTo>
                  <a:pt x="1967956" y="2746192"/>
                </a:lnTo>
                <a:lnTo>
                  <a:pt x="2000631" y="2702179"/>
                </a:lnTo>
                <a:lnTo>
                  <a:pt x="2027957" y="2664465"/>
                </a:lnTo>
                <a:lnTo>
                  <a:pt x="2054886" y="2626332"/>
                </a:lnTo>
                <a:lnTo>
                  <a:pt x="2081416" y="2587786"/>
                </a:lnTo>
                <a:lnTo>
                  <a:pt x="2107546" y="2548832"/>
                </a:lnTo>
                <a:lnTo>
                  <a:pt x="2133273" y="2509476"/>
                </a:lnTo>
                <a:lnTo>
                  <a:pt x="2158596" y="2469724"/>
                </a:lnTo>
                <a:lnTo>
                  <a:pt x="2183513" y="2429582"/>
                </a:lnTo>
                <a:lnTo>
                  <a:pt x="2208022" y="2389055"/>
                </a:lnTo>
                <a:lnTo>
                  <a:pt x="2232121" y="2348150"/>
                </a:lnTo>
                <a:lnTo>
                  <a:pt x="2255807" y="2306871"/>
                </a:lnTo>
                <a:lnTo>
                  <a:pt x="2279081" y="2265225"/>
                </a:lnTo>
                <a:lnTo>
                  <a:pt x="2301938" y="2223218"/>
                </a:lnTo>
                <a:lnTo>
                  <a:pt x="2324379" y="2180855"/>
                </a:lnTo>
                <a:lnTo>
                  <a:pt x="2346400" y="2138143"/>
                </a:lnTo>
                <a:lnTo>
                  <a:pt x="2368000" y="2095086"/>
                </a:lnTo>
                <a:lnTo>
                  <a:pt x="2389177" y="2051691"/>
                </a:lnTo>
                <a:lnTo>
                  <a:pt x="2409929" y="2007963"/>
                </a:lnTo>
                <a:lnTo>
                  <a:pt x="2430254" y="1963908"/>
                </a:lnTo>
                <a:lnTo>
                  <a:pt x="2450151" y="1919532"/>
                </a:lnTo>
                <a:lnTo>
                  <a:pt x="2469617" y="1874842"/>
                </a:lnTo>
                <a:lnTo>
                  <a:pt x="2488651" y="1829841"/>
                </a:lnTo>
                <a:lnTo>
                  <a:pt x="2507251" y="1784537"/>
                </a:lnTo>
                <a:lnTo>
                  <a:pt x="2525415" y="1738935"/>
                </a:lnTo>
                <a:lnTo>
                  <a:pt x="2543141" y="1693040"/>
                </a:lnTo>
                <a:lnTo>
                  <a:pt x="2560427" y="1646860"/>
                </a:lnTo>
                <a:lnTo>
                  <a:pt x="2577272" y="1600398"/>
                </a:lnTo>
                <a:lnTo>
                  <a:pt x="2593673" y="1553662"/>
                </a:lnTo>
                <a:lnTo>
                  <a:pt x="2609629" y="1506657"/>
                </a:lnTo>
                <a:lnTo>
                  <a:pt x="2625137" y="1459388"/>
                </a:lnTo>
                <a:lnTo>
                  <a:pt x="2640197" y="1411862"/>
                </a:lnTo>
                <a:lnTo>
                  <a:pt x="2654805" y="1364084"/>
                </a:lnTo>
                <a:lnTo>
                  <a:pt x="2668961" y="1316060"/>
                </a:lnTo>
                <a:lnTo>
                  <a:pt x="2682662" y="1267796"/>
                </a:lnTo>
                <a:lnTo>
                  <a:pt x="2695907" y="1219297"/>
                </a:lnTo>
                <a:lnTo>
                  <a:pt x="2708693" y="1170570"/>
                </a:lnTo>
                <a:lnTo>
                  <a:pt x="2721019" y="1121620"/>
                </a:lnTo>
                <a:lnTo>
                  <a:pt x="2732883" y="1072452"/>
                </a:lnTo>
                <a:lnTo>
                  <a:pt x="2744283" y="1023074"/>
                </a:lnTo>
                <a:lnTo>
                  <a:pt x="2755217" y="973489"/>
                </a:lnTo>
                <a:lnTo>
                  <a:pt x="2765683" y="923705"/>
                </a:lnTo>
                <a:lnTo>
                  <a:pt x="2775680" y="873727"/>
                </a:lnTo>
                <a:lnTo>
                  <a:pt x="2785205" y="823560"/>
                </a:lnTo>
                <a:lnTo>
                  <a:pt x="2794257" y="773211"/>
                </a:lnTo>
                <a:lnTo>
                  <a:pt x="2802834" y="722685"/>
                </a:lnTo>
                <a:lnTo>
                  <a:pt x="2810934" y="671989"/>
                </a:lnTo>
                <a:lnTo>
                  <a:pt x="2818555" y="621127"/>
                </a:lnTo>
                <a:lnTo>
                  <a:pt x="2825695" y="570105"/>
                </a:lnTo>
                <a:lnTo>
                  <a:pt x="2832353" y="518930"/>
                </a:lnTo>
                <a:lnTo>
                  <a:pt x="2838526" y="467607"/>
                </a:lnTo>
                <a:lnTo>
                  <a:pt x="2844213" y="416142"/>
                </a:lnTo>
                <a:lnTo>
                  <a:pt x="2849412" y="364541"/>
                </a:lnTo>
                <a:lnTo>
                  <a:pt x="2854121" y="312809"/>
                </a:lnTo>
                <a:lnTo>
                  <a:pt x="2858338" y="260953"/>
                </a:lnTo>
                <a:lnTo>
                  <a:pt x="2862061" y="208977"/>
                </a:lnTo>
                <a:lnTo>
                  <a:pt x="2865288" y="156888"/>
                </a:lnTo>
                <a:lnTo>
                  <a:pt x="2868018" y="104692"/>
                </a:lnTo>
                <a:lnTo>
                  <a:pt x="2870248" y="52394"/>
                </a:lnTo>
                <a:lnTo>
                  <a:pt x="2871978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6" y="0"/>
            <a:ext cx="3735324" cy="5069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99465"/>
            <a:ext cx="7208520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063" y="1456944"/>
            <a:ext cx="8217204" cy="4269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709830"/>
            <a:ext cx="883285" cy="15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0194" y="6507425"/>
            <a:ext cx="454215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" TargetMode="External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ple.com/ipad/" TargetMode="External"/><Relationship Id="rId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hyperlink" Target="http://www.gmail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hyperlink" Target="http://www.ebay.i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fonativesolutions.com/" TargetMode="External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72" y="923797"/>
            <a:ext cx="5172710" cy="356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Carlito"/>
                <a:cs typeface="Carlito"/>
              </a:rPr>
              <a:t>Session</a:t>
            </a:r>
            <a:r>
              <a:rPr sz="44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4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4400" dirty="0">
              <a:latin typeface="Carlito"/>
              <a:cs typeface="Carlito"/>
            </a:endParaRPr>
          </a:p>
          <a:p>
            <a:pPr marL="1229995" marR="5080">
              <a:lnSpc>
                <a:spcPct val="100000"/>
              </a:lnSpc>
            </a:pPr>
            <a:r>
              <a:rPr sz="4400" b="1" spc="-47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44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484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4400" b="1" spc="-59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44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45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4400" b="1" spc="-44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1427479"/>
            <a:ext cx="156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Containers: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Parts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6-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279" y="2175510"/>
            <a:ext cx="5099050" cy="1671955"/>
            <a:chOff x="335279" y="2175510"/>
            <a:chExt cx="5099050" cy="16719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79" y="2175510"/>
              <a:ext cx="5098542" cy="1671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2198116"/>
              <a:ext cx="4994910" cy="1581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1000" y="2778429"/>
              <a:ext cx="4995545" cy="1002030"/>
            </a:xfrm>
            <a:custGeom>
              <a:avLst/>
              <a:gdLst/>
              <a:ahLst/>
              <a:cxnLst/>
              <a:rect l="l" t="t" r="r" b="b"/>
              <a:pathLst>
                <a:path w="4995545" h="1002029">
                  <a:moveTo>
                    <a:pt x="4995037" y="0"/>
                  </a:moveTo>
                  <a:lnTo>
                    <a:pt x="1314450" y="0"/>
                  </a:lnTo>
                  <a:lnTo>
                    <a:pt x="0" y="0"/>
                  </a:lnTo>
                  <a:lnTo>
                    <a:pt x="0" y="1001725"/>
                  </a:lnTo>
                  <a:lnTo>
                    <a:pt x="1314450" y="1001725"/>
                  </a:lnTo>
                  <a:lnTo>
                    <a:pt x="4995037" y="1001725"/>
                  </a:lnTo>
                  <a:lnTo>
                    <a:pt x="4995037" y="0"/>
                  </a:lnTo>
                  <a:close/>
                </a:path>
              </a:pathLst>
            </a:custGeom>
            <a:solidFill>
              <a:srgbClr val="010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237" y="2778506"/>
              <a:ext cx="5005070" cy="0"/>
            </a:xfrm>
            <a:custGeom>
              <a:avLst/>
              <a:gdLst/>
              <a:ahLst/>
              <a:cxnLst/>
              <a:rect l="l" t="t" r="r" b="b"/>
              <a:pathLst>
                <a:path w="5005070">
                  <a:moveTo>
                    <a:pt x="0" y="0"/>
                  </a:moveTo>
                  <a:lnTo>
                    <a:pt x="5004498" y="0"/>
                  </a:lnTo>
                </a:path>
              </a:pathLst>
            </a:custGeom>
            <a:ln w="38100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2193290"/>
              <a:ext cx="0" cy="1591945"/>
            </a:xfrm>
            <a:custGeom>
              <a:avLst/>
              <a:gdLst/>
              <a:ahLst/>
              <a:cxnLst/>
              <a:rect l="l" t="t" r="r" b="b"/>
              <a:pathLst>
                <a:path h="1591945">
                  <a:moveTo>
                    <a:pt x="0" y="0"/>
                  </a:moveTo>
                  <a:lnTo>
                    <a:pt x="0" y="1591691"/>
                  </a:lnTo>
                </a:path>
              </a:pathLst>
            </a:custGeom>
            <a:ln w="9525">
              <a:solidFill>
                <a:srgbClr val="B7D1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6037" y="2193290"/>
              <a:ext cx="0" cy="1591945"/>
            </a:xfrm>
            <a:custGeom>
              <a:avLst/>
              <a:gdLst/>
              <a:ahLst/>
              <a:cxnLst/>
              <a:rect l="l" t="t" r="r" b="b"/>
              <a:pathLst>
                <a:path h="1591945">
                  <a:moveTo>
                    <a:pt x="0" y="0"/>
                  </a:moveTo>
                  <a:lnTo>
                    <a:pt x="0" y="1591691"/>
                  </a:lnTo>
                </a:path>
              </a:pathLst>
            </a:custGeom>
            <a:ln w="9525">
              <a:solidFill>
                <a:srgbClr val="B7D1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237" y="2198116"/>
              <a:ext cx="5005070" cy="0"/>
            </a:xfrm>
            <a:custGeom>
              <a:avLst/>
              <a:gdLst/>
              <a:ahLst/>
              <a:cxnLst/>
              <a:rect l="l" t="t" r="r" b="b"/>
              <a:pathLst>
                <a:path w="5005070">
                  <a:moveTo>
                    <a:pt x="0" y="0"/>
                  </a:moveTo>
                  <a:lnTo>
                    <a:pt x="5004498" y="0"/>
                  </a:lnTo>
                </a:path>
              </a:pathLst>
            </a:custGeom>
            <a:ln w="9525">
              <a:solidFill>
                <a:srgbClr val="B7D1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237" y="3780155"/>
              <a:ext cx="5005070" cy="0"/>
            </a:xfrm>
            <a:custGeom>
              <a:avLst/>
              <a:gdLst/>
              <a:ahLst/>
              <a:cxnLst/>
              <a:rect l="l" t="t" r="r" b="b"/>
              <a:pathLst>
                <a:path w="5005070">
                  <a:moveTo>
                    <a:pt x="0" y="0"/>
                  </a:moveTo>
                  <a:lnTo>
                    <a:pt x="5004498" y="0"/>
                  </a:lnTo>
                </a:path>
              </a:pathLst>
            </a:custGeom>
            <a:ln w="9525">
              <a:solidFill>
                <a:srgbClr val="B7D1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744" y="2227580"/>
            <a:ext cx="8509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1050E"/>
                </a:solidFill>
                <a:latin typeface="Tahoma"/>
                <a:cs typeface="Tahoma"/>
              </a:rPr>
              <a:t>Element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2495" y="2227580"/>
            <a:ext cx="11798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1050E"/>
                </a:solidFill>
                <a:latin typeface="Tahoma"/>
                <a:cs typeface="Tahoma"/>
              </a:rPr>
              <a:t>Description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580" y="3146551"/>
            <a:ext cx="8877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Accordion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4283" y="2970072"/>
            <a:ext cx="324675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vertically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stacked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utilizes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show/hide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62050" y="2224277"/>
            <a:ext cx="7828915" cy="3696970"/>
            <a:chOff x="1162050" y="2224277"/>
            <a:chExt cx="7828915" cy="369697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038" y="2224277"/>
              <a:ext cx="3352800" cy="1733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050" y="3972305"/>
              <a:ext cx="3990594" cy="194843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055114" y="5989320"/>
            <a:ext cx="17367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Accordion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10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1426717"/>
            <a:ext cx="381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principles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include: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0506" y="2144141"/>
            <a:ext cx="3653790" cy="3769360"/>
            <a:chOff x="2600506" y="2144141"/>
            <a:chExt cx="3653790" cy="3769360"/>
          </a:xfrm>
        </p:grpSpPr>
        <p:sp>
          <p:nvSpPr>
            <p:cNvPr id="9" name="object 9"/>
            <p:cNvSpPr/>
            <p:nvPr/>
          </p:nvSpPr>
          <p:spPr>
            <a:xfrm>
              <a:off x="2600506" y="2323973"/>
              <a:ext cx="3653790" cy="3589654"/>
            </a:xfrm>
            <a:custGeom>
              <a:avLst/>
              <a:gdLst/>
              <a:ahLst/>
              <a:cxnLst/>
              <a:rect l="l" t="t" r="r" b="b"/>
              <a:pathLst>
                <a:path w="3653790" h="3589654">
                  <a:moveTo>
                    <a:pt x="2301693" y="0"/>
                  </a:moveTo>
                  <a:lnTo>
                    <a:pt x="2248607" y="197104"/>
                  </a:lnTo>
                  <a:lnTo>
                    <a:pt x="2297141" y="210985"/>
                  </a:lnTo>
                  <a:lnTo>
                    <a:pt x="2345091" y="226325"/>
                  </a:lnTo>
                  <a:lnTo>
                    <a:pt x="2392429" y="243104"/>
                  </a:lnTo>
                  <a:lnTo>
                    <a:pt x="2439127" y="261300"/>
                  </a:lnTo>
                  <a:lnTo>
                    <a:pt x="2485155" y="280893"/>
                  </a:lnTo>
                  <a:lnTo>
                    <a:pt x="2530483" y="301861"/>
                  </a:lnTo>
                  <a:lnTo>
                    <a:pt x="2575085" y="324183"/>
                  </a:lnTo>
                  <a:lnTo>
                    <a:pt x="2618930" y="347838"/>
                  </a:lnTo>
                  <a:lnTo>
                    <a:pt x="2661989" y="372806"/>
                  </a:lnTo>
                  <a:lnTo>
                    <a:pt x="2704234" y="399065"/>
                  </a:lnTo>
                  <a:lnTo>
                    <a:pt x="2745636" y="426595"/>
                  </a:lnTo>
                  <a:lnTo>
                    <a:pt x="2786166" y="455374"/>
                  </a:lnTo>
                  <a:lnTo>
                    <a:pt x="2825795" y="485381"/>
                  </a:lnTo>
                  <a:lnTo>
                    <a:pt x="2864495" y="516596"/>
                  </a:lnTo>
                  <a:lnTo>
                    <a:pt x="2902235" y="548996"/>
                  </a:lnTo>
                  <a:lnTo>
                    <a:pt x="2938988" y="582563"/>
                  </a:lnTo>
                  <a:lnTo>
                    <a:pt x="2974725" y="617273"/>
                  </a:lnTo>
                  <a:lnTo>
                    <a:pt x="3009416" y="653107"/>
                  </a:lnTo>
                  <a:lnTo>
                    <a:pt x="3043033" y="690043"/>
                  </a:lnTo>
                  <a:lnTo>
                    <a:pt x="3075547" y="728061"/>
                  </a:lnTo>
                  <a:lnTo>
                    <a:pt x="3106930" y="767138"/>
                  </a:lnTo>
                  <a:lnTo>
                    <a:pt x="3137151" y="807255"/>
                  </a:lnTo>
                  <a:lnTo>
                    <a:pt x="3166182" y="848391"/>
                  </a:lnTo>
                  <a:lnTo>
                    <a:pt x="3193995" y="890524"/>
                  </a:lnTo>
                  <a:lnTo>
                    <a:pt x="3219587" y="931947"/>
                  </a:lnTo>
                  <a:lnTo>
                    <a:pt x="3243791" y="973834"/>
                  </a:lnTo>
                  <a:lnTo>
                    <a:pt x="3266612" y="1016156"/>
                  </a:lnTo>
                  <a:lnTo>
                    <a:pt x="3288056" y="1058886"/>
                  </a:lnTo>
                  <a:lnTo>
                    <a:pt x="3308130" y="1101997"/>
                  </a:lnTo>
                  <a:lnTo>
                    <a:pt x="3326839" y="1145459"/>
                  </a:lnTo>
                  <a:lnTo>
                    <a:pt x="3344189" y="1189247"/>
                  </a:lnTo>
                  <a:lnTo>
                    <a:pt x="3360188" y="1233331"/>
                  </a:lnTo>
                  <a:lnTo>
                    <a:pt x="3374840" y="1277685"/>
                  </a:lnTo>
                  <a:lnTo>
                    <a:pt x="3388153" y="1322281"/>
                  </a:lnTo>
                  <a:lnTo>
                    <a:pt x="3400131" y="1367090"/>
                  </a:lnTo>
                  <a:lnTo>
                    <a:pt x="3410782" y="1412086"/>
                  </a:lnTo>
                  <a:lnTo>
                    <a:pt x="3420111" y="1457241"/>
                  </a:lnTo>
                  <a:lnTo>
                    <a:pt x="3428125" y="1502526"/>
                  </a:lnTo>
                  <a:lnTo>
                    <a:pt x="3434829" y="1547914"/>
                  </a:lnTo>
                  <a:lnTo>
                    <a:pt x="3440230" y="1593378"/>
                  </a:lnTo>
                  <a:lnTo>
                    <a:pt x="3444333" y="1638890"/>
                  </a:lnTo>
                  <a:lnTo>
                    <a:pt x="3447146" y="1684421"/>
                  </a:lnTo>
                  <a:lnTo>
                    <a:pt x="3448673" y="1729945"/>
                  </a:lnTo>
                  <a:lnTo>
                    <a:pt x="3448922" y="1775434"/>
                  </a:lnTo>
                  <a:lnTo>
                    <a:pt x="3447898" y="1820860"/>
                  </a:lnTo>
                  <a:lnTo>
                    <a:pt x="3445607" y="1866194"/>
                  </a:lnTo>
                  <a:lnTo>
                    <a:pt x="3442056" y="1911411"/>
                  </a:lnTo>
                  <a:lnTo>
                    <a:pt x="3437251" y="1956481"/>
                  </a:lnTo>
                  <a:lnTo>
                    <a:pt x="3431197" y="2001378"/>
                  </a:lnTo>
                  <a:lnTo>
                    <a:pt x="3423901" y="2046072"/>
                  </a:lnTo>
                  <a:lnTo>
                    <a:pt x="3415369" y="2090538"/>
                  </a:lnTo>
                  <a:lnTo>
                    <a:pt x="3405607" y="2134747"/>
                  </a:lnTo>
                  <a:lnTo>
                    <a:pt x="3394621" y="2178671"/>
                  </a:lnTo>
                  <a:lnTo>
                    <a:pt x="3382417" y="2222283"/>
                  </a:lnTo>
                  <a:lnTo>
                    <a:pt x="3369002" y="2265554"/>
                  </a:lnTo>
                  <a:lnTo>
                    <a:pt x="3354382" y="2308458"/>
                  </a:lnTo>
                  <a:lnTo>
                    <a:pt x="3338562" y="2350967"/>
                  </a:lnTo>
                  <a:lnTo>
                    <a:pt x="3321548" y="2393052"/>
                  </a:lnTo>
                  <a:lnTo>
                    <a:pt x="3303348" y="2434686"/>
                  </a:lnTo>
                  <a:lnTo>
                    <a:pt x="3283967" y="2475842"/>
                  </a:lnTo>
                  <a:lnTo>
                    <a:pt x="3263410" y="2516492"/>
                  </a:lnTo>
                  <a:lnTo>
                    <a:pt x="3241685" y="2556608"/>
                  </a:lnTo>
                  <a:lnTo>
                    <a:pt x="3218797" y="2596162"/>
                  </a:lnTo>
                  <a:lnTo>
                    <a:pt x="3194753" y="2635127"/>
                  </a:lnTo>
                  <a:lnTo>
                    <a:pt x="3169558" y="2673475"/>
                  </a:lnTo>
                  <a:lnTo>
                    <a:pt x="3143219" y="2711178"/>
                  </a:lnTo>
                  <a:lnTo>
                    <a:pt x="3115742" y="2748208"/>
                  </a:lnTo>
                  <a:lnTo>
                    <a:pt x="3087132" y="2784539"/>
                  </a:lnTo>
                  <a:lnTo>
                    <a:pt x="3057397" y="2820141"/>
                  </a:lnTo>
                  <a:lnTo>
                    <a:pt x="3026541" y="2854988"/>
                  </a:lnTo>
                  <a:lnTo>
                    <a:pt x="2994572" y="2889052"/>
                  </a:lnTo>
                  <a:lnTo>
                    <a:pt x="2961495" y="2922305"/>
                  </a:lnTo>
                  <a:lnTo>
                    <a:pt x="2927317" y="2954719"/>
                  </a:lnTo>
                  <a:lnTo>
                    <a:pt x="2892043" y="2986267"/>
                  </a:lnTo>
                  <a:lnTo>
                    <a:pt x="2855680" y="3016921"/>
                  </a:lnTo>
                  <a:lnTo>
                    <a:pt x="2818234" y="3046653"/>
                  </a:lnTo>
                  <a:lnTo>
                    <a:pt x="2779710" y="3075435"/>
                  </a:lnTo>
                  <a:lnTo>
                    <a:pt x="2740116" y="3103241"/>
                  </a:lnTo>
                  <a:lnTo>
                    <a:pt x="2699457" y="3130042"/>
                  </a:lnTo>
                  <a:lnTo>
                    <a:pt x="2658026" y="3155627"/>
                  </a:lnTo>
                  <a:lnTo>
                    <a:pt x="2616132" y="3179824"/>
                  </a:lnTo>
                  <a:lnTo>
                    <a:pt x="2573801" y="3202638"/>
                  </a:lnTo>
                  <a:lnTo>
                    <a:pt x="2531063" y="3224076"/>
                  </a:lnTo>
                  <a:lnTo>
                    <a:pt x="2487943" y="3244144"/>
                  </a:lnTo>
                  <a:lnTo>
                    <a:pt x="2444471" y="3262847"/>
                  </a:lnTo>
                  <a:lnTo>
                    <a:pt x="2400674" y="3280192"/>
                  </a:lnTo>
                  <a:lnTo>
                    <a:pt x="2356579" y="3296185"/>
                  </a:lnTo>
                  <a:lnTo>
                    <a:pt x="2312215" y="3310832"/>
                  </a:lnTo>
                  <a:lnTo>
                    <a:pt x="2267609" y="3324139"/>
                  </a:lnTo>
                  <a:lnTo>
                    <a:pt x="2222788" y="3336113"/>
                  </a:lnTo>
                  <a:lnTo>
                    <a:pt x="2177781" y="3346759"/>
                  </a:lnTo>
                  <a:lnTo>
                    <a:pt x="2132616" y="3356084"/>
                  </a:lnTo>
                  <a:lnTo>
                    <a:pt x="2087319" y="3364093"/>
                  </a:lnTo>
                  <a:lnTo>
                    <a:pt x="2041919" y="3370794"/>
                  </a:lnTo>
                  <a:lnTo>
                    <a:pt x="1996443" y="3376191"/>
                  </a:lnTo>
                  <a:lnTo>
                    <a:pt x="1950919" y="3380291"/>
                  </a:lnTo>
                  <a:lnTo>
                    <a:pt x="1905375" y="3383100"/>
                  </a:lnTo>
                  <a:lnTo>
                    <a:pt x="1859839" y="3384625"/>
                  </a:lnTo>
                  <a:lnTo>
                    <a:pt x="1814338" y="3384871"/>
                  </a:lnTo>
                  <a:lnTo>
                    <a:pt x="1768900" y="3383844"/>
                  </a:lnTo>
                  <a:lnTo>
                    <a:pt x="1723552" y="3381551"/>
                  </a:lnTo>
                  <a:lnTo>
                    <a:pt x="1678323" y="3377998"/>
                  </a:lnTo>
                  <a:lnTo>
                    <a:pt x="1633241" y="3373191"/>
                  </a:lnTo>
                  <a:lnTo>
                    <a:pt x="1588332" y="3367136"/>
                  </a:lnTo>
                  <a:lnTo>
                    <a:pt x="1543625" y="3359839"/>
                  </a:lnTo>
                  <a:lnTo>
                    <a:pt x="1499147" y="3351306"/>
                  </a:lnTo>
                  <a:lnTo>
                    <a:pt x="1454926" y="3341544"/>
                  </a:lnTo>
                  <a:lnTo>
                    <a:pt x="1410990" y="3330557"/>
                  </a:lnTo>
                  <a:lnTo>
                    <a:pt x="1367366" y="3318354"/>
                  </a:lnTo>
                  <a:lnTo>
                    <a:pt x="1324083" y="3304939"/>
                  </a:lnTo>
                  <a:lnTo>
                    <a:pt x="1281168" y="3290319"/>
                  </a:lnTo>
                  <a:lnTo>
                    <a:pt x="1238648" y="3274500"/>
                  </a:lnTo>
                  <a:lnTo>
                    <a:pt x="1196552" y="3257488"/>
                  </a:lnTo>
                  <a:lnTo>
                    <a:pt x="1154907" y="3239290"/>
                  </a:lnTo>
                  <a:lnTo>
                    <a:pt x="1113740" y="3219910"/>
                  </a:lnTo>
                  <a:lnTo>
                    <a:pt x="1073081" y="3199356"/>
                  </a:lnTo>
                  <a:lnTo>
                    <a:pt x="1032955" y="3177633"/>
                  </a:lnTo>
                  <a:lnTo>
                    <a:pt x="993392" y="3154749"/>
                  </a:lnTo>
                  <a:lnTo>
                    <a:pt x="954418" y="3130707"/>
                  </a:lnTo>
                  <a:lnTo>
                    <a:pt x="916062" y="3105516"/>
                  </a:lnTo>
                  <a:lnTo>
                    <a:pt x="878350" y="3079181"/>
                  </a:lnTo>
                  <a:lnTo>
                    <a:pt x="841312" y="3051708"/>
                  </a:lnTo>
                  <a:lnTo>
                    <a:pt x="804975" y="3023103"/>
                  </a:lnTo>
                  <a:lnTo>
                    <a:pt x="769365" y="2993373"/>
                  </a:lnTo>
                  <a:lnTo>
                    <a:pt x="734512" y="2962523"/>
                  </a:lnTo>
                  <a:lnTo>
                    <a:pt x="700443" y="2930559"/>
                  </a:lnTo>
                  <a:lnTo>
                    <a:pt x="667185" y="2897488"/>
                  </a:lnTo>
                  <a:lnTo>
                    <a:pt x="634766" y="2863317"/>
                  </a:lnTo>
                  <a:lnTo>
                    <a:pt x="603215" y="2828050"/>
                  </a:lnTo>
                  <a:lnTo>
                    <a:pt x="572558" y="2791694"/>
                  </a:lnTo>
                  <a:lnTo>
                    <a:pt x="542823" y="2754255"/>
                  </a:lnTo>
                  <a:lnTo>
                    <a:pt x="514039" y="2715740"/>
                  </a:lnTo>
                  <a:lnTo>
                    <a:pt x="486232" y="2676154"/>
                  </a:lnTo>
                  <a:lnTo>
                    <a:pt x="459431" y="2635504"/>
                  </a:lnTo>
                  <a:lnTo>
                    <a:pt x="433838" y="2594080"/>
                  </a:lnTo>
                  <a:lnTo>
                    <a:pt x="409635" y="2552193"/>
                  </a:lnTo>
                  <a:lnTo>
                    <a:pt x="386814" y="2509870"/>
                  </a:lnTo>
                  <a:lnTo>
                    <a:pt x="365370" y="2467139"/>
                  </a:lnTo>
                  <a:lnTo>
                    <a:pt x="345296" y="2424028"/>
                  </a:lnTo>
                  <a:lnTo>
                    <a:pt x="326587" y="2380564"/>
                  </a:lnTo>
                  <a:lnTo>
                    <a:pt x="309237" y="2336775"/>
                  </a:lnTo>
                  <a:lnTo>
                    <a:pt x="293238" y="2292689"/>
                  </a:lnTo>
                  <a:lnTo>
                    <a:pt x="278586" y="2248333"/>
                  </a:lnTo>
                  <a:lnTo>
                    <a:pt x="265273" y="2203736"/>
                  </a:lnTo>
                  <a:lnTo>
                    <a:pt x="253295" y="2158924"/>
                  </a:lnTo>
                  <a:lnTo>
                    <a:pt x="242644" y="2113927"/>
                  </a:lnTo>
                  <a:lnTo>
                    <a:pt x="233315" y="2068770"/>
                  </a:lnTo>
                  <a:lnTo>
                    <a:pt x="225301" y="2023483"/>
                  </a:lnTo>
                  <a:lnTo>
                    <a:pt x="218597" y="1978092"/>
                  </a:lnTo>
                  <a:lnTo>
                    <a:pt x="213196" y="1932626"/>
                  </a:lnTo>
                  <a:lnTo>
                    <a:pt x="209093" y="1887112"/>
                  </a:lnTo>
                  <a:lnTo>
                    <a:pt x="206280" y="1841578"/>
                  </a:lnTo>
                  <a:lnTo>
                    <a:pt x="204753" y="1796052"/>
                  </a:lnTo>
                  <a:lnTo>
                    <a:pt x="204504" y="1750561"/>
                  </a:lnTo>
                  <a:lnTo>
                    <a:pt x="205528" y="1705133"/>
                  </a:lnTo>
                  <a:lnTo>
                    <a:pt x="207819" y="1659796"/>
                  </a:lnTo>
                  <a:lnTo>
                    <a:pt x="211370" y="1614577"/>
                  </a:lnTo>
                  <a:lnTo>
                    <a:pt x="216175" y="1569505"/>
                  </a:lnTo>
                  <a:lnTo>
                    <a:pt x="222229" y="1524607"/>
                  </a:lnTo>
                  <a:lnTo>
                    <a:pt x="229525" y="1479910"/>
                  </a:lnTo>
                  <a:lnTo>
                    <a:pt x="238057" y="1435442"/>
                  </a:lnTo>
                  <a:lnTo>
                    <a:pt x="247819" y="1391232"/>
                  </a:lnTo>
                  <a:lnTo>
                    <a:pt x="258805" y="1347306"/>
                  </a:lnTo>
                  <a:lnTo>
                    <a:pt x="271009" y="1303693"/>
                  </a:lnTo>
                  <a:lnTo>
                    <a:pt x="284424" y="1260420"/>
                  </a:lnTo>
                  <a:lnTo>
                    <a:pt x="299044" y="1217515"/>
                  </a:lnTo>
                  <a:lnTo>
                    <a:pt x="314864" y="1175006"/>
                  </a:lnTo>
                  <a:lnTo>
                    <a:pt x="331878" y="1132919"/>
                  </a:lnTo>
                  <a:lnTo>
                    <a:pt x="350078" y="1091284"/>
                  </a:lnTo>
                  <a:lnTo>
                    <a:pt x="369459" y="1050128"/>
                  </a:lnTo>
                  <a:lnTo>
                    <a:pt x="390016" y="1009478"/>
                  </a:lnTo>
                  <a:lnTo>
                    <a:pt x="411741" y="969363"/>
                  </a:lnTo>
                  <a:lnTo>
                    <a:pt x="434629" y="929809"/>
                  </a:lnTo>
                  <a:lnTo>
                    <a:pt x="458673" y="890845"/>
                  </a:lnTo>
                  <a:lnTo>
                    <a:pt x="483868" y="852499"/>
                  </a:lnTo>
                  <a:lnTo>
                    <a:pt x="510207" y="814797"/>
                  </a:lnTo>
                  <a:lnTo>
                    <a:pt x="537684" y="777768"/>
                  </a:lnTo>
                  <a:lnTo>
                    <a:pt x="566294" y="741440"/>
                  </a:lnTo>
                  <a:lnTo>
                    <a:pt x="596029" y="705840"/>
                  </a:lnTo>
                  <a:lnTo>
                    <a:pt x="626885" y="670995"/>
                  </a:lnTo>
                  <a:lnTo>
                    <a:pt x="658854" y="636935"/>
                  </a:lnTo>
                  <a:lnTo>
                    <a:pt x="691931" y="603685"/>
                  </a:lnTo>
                  <a:lnTo>
                    <a:pt x="726109" y="571275"/>
                  </a:lnTo>
                  <a:lnTo>
                    <a:pt x="761383" y="539732"/>
                  </a:lnTo>
                  <a:lnTo>
                    <a:pt x="797746" y="509083"/>
                  </a:lnTo>
                  <a:lnTo>
                    <a:pt x="835192" y="479356"/>
                  </a:lnTo>
                  <a:lnTo>
                    <a:pt x="873715" y="450579"/>
                  </a:lnTo>
                  <a:lnTo>
                    <a:pt x="913310" y="422779"/>
                  </a:lnTo>
                  <a:lnTo>
                    <a:pt x="953969" y="395986"/>
                  </a:lnTo>
                  <a:lnTo>
                    <a:pt x="1003753" y="493522"/>
                  </a:lnTo>
                  <a:lnTo>
                    <a:pt x="1043631" y="227203"/>
                  </a:lnTo>
                  <a:lnTo>
                    <a:pt x="811094" y="115697"/>
                  </a:lnTo>
                  <a:lnTo>
                    <a:pt x="860878" y="213360"/>
                  </a:lnTo>
                  <a:lnTo>
                    <a:pt x="819258" y="240084"/>
                  </a:lnTo>
                  <a:lnTo>
                    <a:pt x="778475" y="267855"/>
                  </a:lnTo>
                  <a:lnTo>
                    <a:pt x="738543" y="296652"/>
                  </a:lnTo>
                  <a:lnTo>
                    <a:pt x="699479" y="326454"/>
                  </a:lnTo>
                  <a:lnTo>
                    <a:pt x="661299" y="357240"/>
                  </a:lnTo>
                  <a:lnTo>
                    <a:pt x="624017" y="388988"/>
                  </a:lnTo>
                  <a:lnTo>
                    <a:pt x="587651" y="421677"/>
                  </a:lnTo>
                  <a:lnTo>
                    <a:pt x="552216" y="455287"/>
                  </a:lnTo>
                  <a:lnTo>
                    <a:pt x="517728" y="489795"/>
                  </a:lnTo>
                  <a:lnTo>
                    <a:pt x="484201" y="525182"/>
                  </a:lnTo>
                  <a:lnTo>
                    <a:pt x="451654" y="561425"/>
                  </a:lnTo>
                  <a:lnTo>
                    <a:pt x="420100" y="598504"/>
                  </a:lnTo>
                  <a:lnTo>
                    <a:pt x="389556" y="636397"/>
                  </a:lnTo>
                  <a:lnTo>
                    <a:pt x="360038" y="675084"/>
                  </a:lnTo>
                  <a:lnTo>
                    <a:pt x="331561" y="714543"/>
                  </a:lnTo>
                  <a:lnTo>
                    <a:pt x="304141" y="754753"/>
                  </a:lnTo>
                  <a:lnTo>
                    <a:pt x="277794" y="795693"/>
                  </a:lnTo>
                  <a:lnTo>
                    <a:pt x="252537" y="837341"/>
                  </a:lnTo>
                  <a:lnTo>
                    <a:pt x="228383" y="879678"/>
                  </a:lnTo>
                  <a:lnTo>
                    <a:pt x="205351" y="922680"/>
                  </a:lnTo>
                  <a:lnTo>
                    <a:pt x="183454" y="966329"/>
                  </a:lnTo>
                  <a:lnTo>
                    <a:pt x="162709" y="1010601"/>
                  </a:lnTo>
                  <a:lnTo>
                    <a:pt x="143133" y="1055477"/>
                  </a:lnTo>
                  <a:lnTo>
                    <a:pt x="124739" y="1100934"/>
                  </a:lnTo>
                  <a:lnTo>
                    <a:pt x="107545" y="1146952"/>
                  </a:lnTo>
                  <a:lnTo>
                    <a:pt x="91567" y="1193510"/>
                  </a:lnTo>
                  <a:lnTo>
                    <a:pt x="76819" y="1240587"/>
                  </a:lnTo>
                  <a:lnTo>
                    <a:pt x="63318" y="1288161"/>
                  </a:lnTo>
                  <a:lnTo>
                    <a:pt x="51275" y="1335294"/>
                  </a:lnTo>
                  <a:lnTo>
                    <a:pt x="40531" y="1382453"/>
                  </a:lnTo>
                  <a:lnTo>
                    <a:pt x="31075" y="1429616"/>
                  </a:lnTo>
                  <a:lnTo>
                    <a:pt x="22895" y="1476766"/>
                  </a:lnTo>
                  <a:lnTo>
                    <a:pt x="15980" y="1523883"/>
                  </a:lnTo>
                  <a:lnTo>
                    <a:pt x="10320" y="1570946"/>
                  </a:lnTo>
                  <a:lnTo>
                    <a:pt x="5903" y="1617938"/>
                  </a:lnTo>
                  <a:lnTo>
                    <a:pt x="2718" y="1664839"/>
                  </a:lnTo>
                  <a:lnTo>
                    <a:pt x="754" y="1711629"/>
                  </a:lnTo>
                  <a:lnTo>
                    <a:pt x="0" y="1758289"/>
                  </a:lnTo>
                  <a:lnTo>
                    <a:pt x="444" y="1804800"/>
                  </a:lnTo>
                  <a:lnTo>
                    <a:pt x="2075" y="1851142"/>
                  </a:lnTo>
                  <a:lnTo>
                    <a:pt x="4883" y="1897296"/>
                  </a:lnTo>
                  <a:lnTo>
                    <a:pt x="8857" y="1943243"/>
                  </a:lnTo>
                  <a:lnTo>
                    <a:pt x="13984" y="1988963"/>
                  </a:lnTo>
                  <a:lnTo>
                    <a:pt x="20254" y="2034437"/>
                  </a:lnTo>
                  <a:lnTo>
                    <a:pt x="27656" y="2079646"/>
                  </a:lnTo>
                  <a:lnTo>
                    <a:pt x="36179" y="2124571"/>
                  </a:lnTo>
                  <a:lnTo>
                    <a:pt x="45812" y="2169191"/>
                  </a:lnTo>
                  <a:lnTo>
                    <a:pt x="56542" y="2213489"/>
                  </a:lnTo>
                  <a:lnTo>
                    <a:pt x="68361" y="2257444"/>
                  </a:lnTo>
                  <a:lnTo>
                    <a:pt x="81255" y="2301036"/>
                  </a:lnTo>
                  <a:lnTo>
                    <a:pt x="95214" y="2344248"/>
                  </a:lnTo>
                  <a:lnTo>
                    <a:pt x="110228" y="2387059"/>
                  </a:lnTo>
                  <a:lnTo>
                    <a:pt x="126284" y="2429450"/>
                  </a:lnTo>
                  <a:lnTo>
                    <a:pt x="143372" y="2471402"/>
                  </a:lnTo>
                  <a:lnTo>
                    <a:pt x="161480" y="2512896"/>
                  </a:lnTo>
                  <a:lnTo>
                    <a:pt x="180598" y="2553911"/>
                  </a:lnTo>
                  <a:lnTo>
                    <a:pt x="200714" y="2594430"/>
                  </a:lnTo>
                  <a:lnTo>
                    <a:pt x="221817" y="2634431"/>
                  </a:lnTo>
                  <a:lnTo>
                    <a:pt x="243896" y="2673897"/>
                  </a:lnTo>
                  <a:lnTo>
                    <a:pt x="266940" y="2712808"/>
                  </a:lnTo>
                  <a:lnTo>
                    <a:pt x="290938" y="2751144"/>
                  </a:lnTo>
                  <a:lnTo>
                    <a:pt x="315878" y="2788886"/>
                  </a:lnTo>
                  <a:lnTo>
                    <a:pt x="341750" y="2826016"/>
                  </a:lnTo>
                  <a:lnTo>
                    <a:pt x="368543" y="2862512"/>
                  </a:lnTo>
                  <a:lnTo>
                    <a:pt x="396244" y="2898357"/>
                  </a:lnTo>
                  <a:lnTo>
                    <a:pt x="424844" y="2933531"/>
                  </a:lnTo>
                  <a:lnTo>
                    <a:pt x="454331" y="2968014"/>
                  </a:lnTo>
                  <a:lnTo>
                    <a:pt x="484693" y="3001787"/>
                  </a:lnTo>
                  <a:lnTo>
                    <a:pt x="515921" y="3034831"/>
                  </a:lnTo>
                  <a:lnTo>
                    <a:pt x="548001" y="3067127"/>
                  </a:lnTo>
                  <a:lnTo>
                    <a:pt x="580925" y="3098655"/>
                  </a:lnTo>
                  <a:lnTo>
                    <a:pt x="614679" y="3129395"/>
                  </a:lnTo>
                  <a:lnTo>
                    <a:pt x="649254" y="3159330"/>
                  </a:lnTo>
                  <a:lnTo>
                    <a:pt x="684638" y="3188438"/>
                  </a:lnTo>
                  <a:lnTo>
                    <a:pt x="720820" y="3216701"/>
                  </a:lnTo>
                  <a:lnTo>
                    <a:pt x="757789" y="3244100"/>
                  </a:lnTo>
                  <a:lnTo>
                    <a:pt x="795533" y="3270615"/>
                  </a:lnTo>
                  <a:lnTo>
                    <a:pt x="834042" y="3296227"/>
                  </a:lnTo>
                  <a:lnTo>
                    <a:pt x="873304" y="3320917"/>
                  </a:lnTo>
                  <a:lnTo>
                    <a:pt x="913309" y="3344664"/>
                  </a:lnTo>
                  <a:lnTo>
                    <a:pt x="954045" y="3367451"/>
                  </a:lnTo>
                  <a:lnTo>
                    <a:pt x="995501" y="3389257"/>
                  </a:lnTo>
                  <a:lnTo>
                    <a:pt x="1037665" y="3410063"/>
                  </a:lnTo>
                  <a:lnTo>
                    <a:pt x="1080528" y="3429851"/>
                  </a:lnTo>
                  <a:lnTo>
                    <a:pt x="1124077" y="3448600"/>
                  </a:lnTo>
                  <a:lnTo>
                    <a:pt x="1168302" y="3466291"/>
                  </a:lnTo>
                  <a:lnTo>
                    <a:pt x="1213191" y="3482905"/>
                  </a:lnTo>
                  <a:lnTo>
                    <a:pt x="1258733" y="3498422"/>
                  </a:lnTo>
                  <a:lnTo>
                    <a:pt x="1304918" y="3512824"/>
                  </a:lnTo>
                  <a:lnTo>
                    <a:pt x="1351733" y="3526091"/>
                  </a:lnTo>
                  <a:lnTo>
                    <a:pt x="1398879" y="3538128"/>
                  </a:lnTo>
                  <a:lnTo>
                    <a:pt x="1446050" y="3548866"/>
                  </a:lnTo>
                  <a:lnTo>
                    <a:pt x="1493226" y="3558317"/>
                  </a:lnTo>
                  <a:lnTo>
                    <a:pt x="1540388" y="3566492"/>
                  </a:lnTo>
                  <a:lnTo>
                    <a:pt x="1587516" y="3573401"/>
                  </a:lnTo>
                  <a:lnTo>
                    <a:pt x="1634592" y="3579057"/>
                  </a:lnTo>
                  <a:lnTo>
                    <a:pt x="1681596" y="3583470"/>
                  </a:lnTo>
                  <a:lnTo>
                    <a:pt x="1728509" y="3586651"/>
                  </a:lnTo>
                  <a:lnTo>
                    <a:pt x="1775311" y="3588612"/>
                  </a:lnTo>
                  <a:lnTo>
                    <a:pt x="1821983" y="3589363"/>
                  </a:lnTo>
                  <a:lnTo>
                    <a:pt x="1868505" y="3588916"/>
                  </a:lnTo>
                  <a:lnTo>
                    <a:pt x="1914859" y="3587281"/>
                  </a:lnTo>
                  <a:lnTo>
                    <a:pt x="1961025" y="3584471"/>
                  </a:lnTo>
                  <a:lnTo>
                    <a:pt x="2006984" y="3580496"/>
                  </a:lnTo>
                  <a:lnTo>
                    <a:pt x="2052715" y="3575366"/>
                  </a:lnTo>
                  <a:lnTo>
                    <a:pt x="2098201" y="3569095"/>
                  </a:lnTo>
                  <a:lnTo>
                    <a:pt x="2143421" y="3561691"/>
                  </a:lnTo>
                  <a:lnTo>
                    <a:pt x="2188357" y="3553167"/>
                  </a:lnTo>
                  <a:lnTo>
                    <a:pt x="2232988" y="3543534"/>
                  </a:lnTo>
                  <a:lnTo>
                    <a:pt x="2277296" y="3532803"/>
                  </a:lnTo>
                  <a:lnTo>
                    <a:pt x="2321262" y="3520985"/>
                  </a:lnTo>
                  <a:lnTo>
                    <a:pt x="2364865" y="3508091"/>
                  </a:lnTo>
                  <a:lnTo>
                    <a:pt x="2408087" y="3494132"/>
                  </a:lnTo>
                  <a:lnTo>
                    <a:pt x="2450908" y="3479119"/>
                  </a:lnTo>
                  <a:lnTo>
                    <a:pt x="2493309" y="3463064"/>
                  </a:lnTo>
                  <a:lnTo>
                    <a:pt x="2535271" y="3445978"/>
                  </a:lnTo>
                  <a:lnTo>
                    <a:pt x="2576774" y="3427871"/>
                  </a:lnTo>
                  <a:lnTo>
                    <a:pt x="2617799" y="3408756"/>
                  </a:lnTo>
                  <a:lnTo>
                    <a:pt x="2658326" y="3388642"/>
                  </a:lnTo>
                  <a:lnTo>
                    <a:pt x="2698336" y="3367542"/>
                  </a:lnTo>
                  <a:lnTo>
                    <a:pt x="2737811" y="3345465"/>
                  </a:lnTo>
                  <a:lnTo>
                    <a:pt x="2776730" y="3322424"/>
                  </a:lnTo>
                  <a:lnTo>
                    <a:pt x="2815074" y="3298430"/>
                  </a:lnTo>
                  <a:lnTo>
                    <a:pt x="2852824" y="3273493"/>
                  </a:lnTo>
                  <a:lnTo>
                    <a:pt x="2889961" y="3247626"/>
                  </a:lnTo>
                  <a:lnTo>
                    <a:pt x="2926465" y="3220838"/>
                  </a:lnTo>
                  <a:lnTo>
                    <a:pt x="2962317" y="3193141"/>
                  </a:lnTo>
                  <a:lnTo>
                    <a:pt x="2997497" y="3164546"/>
                  </a:lnTo>
                  <a:lnTo>
                    <a:pt x="3031987" y="3135065"/>
                  </a:lnTo>
                  <a:lnTo>
                    <a:pt x="3065766" y="3104708"/>
                  </a:lnTo>
                  <a:lnTo>
                    <a:pt x="3098816" y="3073486"/>
                  </a:lnTo>
                  <a:lnTo>
                    <a:pt x="3131117" y="3041412"/>
                  </a:lnTo>
                  <a:lnTo>
                    <a:pt x="3162650" y="3008495"/>
                  </a:lnTo>
                  <a:lnTo>
                    <a:pt x="3193395" y="2974747"/>
                  </a:lnTo>
                  <a:lnTo>
                    <a:pt x="3223334" y="2940179"/>
                  </a:lnTo>
                  <a:lnTo>
                    <a:pt x="3252446" y="2904803"/>
                  </a:lnTo>
                  <a:lnTo>
                    <a:pt x="3280713" y="2868629"/>
                  </a:lnTo>
                  <a:lnTo>
                    <a:pt x="3308115" y="2831668"/>
                  </a:lnTo>
                  <a:lnTo>
                    <a:pt x="3334633" y="2793932"/>
                  </a:lnTo>
                  <a:lnTo>
                    <a:pt x="3360248" y="2755431"/>
                  </a:lnTo>
                  <a:lnTo>
                    <a:pt x="3384939" y="2716178"/>
                  </a:lnTo>
                  <a:lnTo>
                    <a:pt x="3408689" y="2676183"/>
                  </a:lnTo>
                  <a:lnTo>
                    <a:pt x="3431476" y="2635456"/>
                  </a:lnTo>
                  <a:lnTo>
                    <a:pt x="3453283" y="2594010"/>
                  </a:lnTo>
                  <a:lnTo>
                    <a:pt x="3474090" y="2551855"/>
                  </a:lnTo>
                  <a:lnTo>
                    <a:pt x="3493877" y="2509003"/>
                  </a:lnTo>
                  <a:lnTo>
                    <a:pt x="3512626" y="2465465"/>
                  </a:lnTo>
                  <a:lnTo>
                    <a:pt x="3530316" y="2421251"/>
                  </a:lnTo>
                  <a:lnTo>
                    <a:pt x="3546929" y="2376373"/>
                  </a:lnTo>
                  <a:lnTo>
                    <a:pt x="3562444" y="2330842"/>
                  </a:lnTo>
                  <a:lnTo>
                    <a:pt x="3576844" y="2284670"/>
                  </a:lnTo>
                  <a:lnTo>
                    <a:pt x="3590108" y="2237867"/>
                  </a:lnTo>
                  <a:lnTo>
                    <a:pt x="3602151" y="2190733"/>
                  </a:lnTo>
                  <a:lnTo>
                    <a:pt x="3612894" y="2143574"/>
                  </a:lnTo>
                  <a:lnTo>
                    <a:pt x="3622350" y="2096411"/>
                  </a:lnTo>
                  <a:lnTo>
                    <a:pt x="3630530" y="2049261"/>
                  </a:lnTo>
                  <a:lnTo>
                    <a:pt x="3637443" y="2002144"/>
                  </a:lnTo>
                  <a:lnTo>
                    <a:pt x="3643102" y="1955081"/>
                  </a:lnTo>
                  <a:lnTo>
                    <a:pt x="3647518" y="1908089"/>
                  </a:lnTo>
                  <a:lnTo>
                    <a:pt x="3650702" y="1861188"/>
                  </a:lnTo>
                  <a:lnTo>
                    <a:pt x="3652665" y="1814398"/>
                  </a:lnTo>
                  <a:lnTo>
                    <a:pt x="3653418" y="1767738"/>
                  </a:lnTo>
                  <a:lnTo>
                    <a:pt x="3652972" y="1721228"/>
                  </a:lnTo>
                  <a:lnTo>
                    <a:pt x="3651339" y="1674886"/>
                  </a:lnTo>
                  <a:lnTo>
                    <a:pt x="3648529" y="1628732"/>
                  </a:lnTo>
                  <a:lnTo>
                    <a:pt x="3644554" y="1582785"/>
                  </a:lnTo>
                  <a:lnTo>
                    <a:pt x="3639425" y="1537065"/>
                  </a:lnTo>
                  <a:lnTo>
                    <a:pt x="3633153" y="1491591"/>
                  </a:lnTo>
                  <a:lnTo>
                    <a:pt x="3625749" y="1446382"/>
                  </a:lnTo>
                  <a:lnTo>
                    <a:pt x="3617224" y="1401458"/>
                  </a:lnTo>
                  <a:lnTo>
                    <a:pt x="3607590" y="1356837"/>
                  </a:lnTo>
                  <a:lnTo>
                    <a:pt x="3596857" y="1312540"/>
                  </a:lnTo>
                  <a:lnTo>
                    <a:pt x="3585036" y="1268586"/>
                  </a:lnTo>
                  <a:lnTo>
                    <a:pt x="3572140" y="1224993"/>
                  </a:lnTo>
                  <a:lnTo>
                    <a:pt x="3558179" y="1181782"/>
                  </a:lnTo>
                  <a:lnTo>
                    <a:pt x="3543163" y="1138972"/>
                  </a:lnTo>
                  <a:lnTo>
                    <a:pt x="3527105" y="1096581"/>
                  </a:lnTo>
                  <a:lnTo>
                    <a:pt x="3510015" y="1054629"/>
                  </a:lnTo>
                  <a:lnTo>
                    <a:pt x="3491905" y="1013137"/>
                  </a:lnTo>
                  <a:lnTo>
                    <a:pt x="3472786" y="972122"/>
                  </a:lnTo>
                  <a:lnTo>
                    <a:pt x="3452668" y="931604"/>
                  </a:lnTo>
                  <a:lnTo>
                    <a:pt x="3431563" y="891603"/>
                  </a:lnTo>
                  <a:lnTo>
                    <a:pt x="3409482" y="852138"/>
                  </a:lnTo>
                  <a:lnTo>
                    <a:pt x="3386437" y="813228"/>
                  </a:lnTo>
                  <a:lnTo>
                    <a:pt x="3362437" y="774892"/>
                  </a:lnTo>
                  <a:lnTo>
                    <a:pt x="3337496" y="737151"/>
                  </a:lnTo>
                  <a:lnTo>
                    <a:pt x="3311623" y="700023"/>
                  </a:lnTo>
                  <a:lnTo>
                    <a:pt x="3284829" y="663527"/>
                  </a:lnTo>
                  <a:lnTo>
                    <a:pt x="3257127" y="627683"/>
                  </a:lnTo>
                  <a:lnTo>
                    <a:pt x="3228526" y="592511"/>
                  </a:lnTo>
                  <a:lnTo>
                    <a:pt x="3199039" y="558029"/>
                  </a:lnTo>
                  <a:lnTo>
                    <a:pt x="3168676" y="524257"/>
                  </a:lnTo>
                  <a:lnTo>
                    <a:pt x="3137449" y="491214"/>
                  </a:lnTo>
                  <a:lnTo>
                    <a:pt x="3105368" y="458920"/>
                  </a:lnTo>
                  <a:lnTo>
                    <a:pt x="3072445" y="427393"/>
                  </a:lnTo>
                  <a:lnTo>
                    <a:pt x="3038691" y="396654"/>
                  </a:lnTo>
                  <a:lnTo>
                    <a:pt x="3004117" y="366722"/>
                  </a:lnTo>
                  <a:lnTo>
                    <a:pt x="2968734" y="337615"/>
                  </a:lnTo>
                  <a:lnTo>
                    <a:pt x="2932553" y="309353"/>
                  </a:lnTo>
                  <a:lnTo>
                    <a:pt x="2895586" y="281956"/>
                  </a:lnTo>
                  <a:lnTo>
                    <a:pt x="2857843" y="255443"/>
                  </a:lnTo>
                  <a:lnTo>
                    <a:pt x="2819336" y="229833"/>
                  </a:lnTo>
                  <a:lnTo>
                    <a:pt x="2780076" y="205146"/>
                  </a:lnTo>
                  <a:lnTo>
                    <a:pt x="2740074" y="181400"/>
                  </a:lnTo>
                  <a:lnTo>
                    <a:pt x="2699341" y="158616"/>
                  </a:lnTo>
                  <a:lnTo>
                    <a:pt x="2657888" y="136812"/>
                  </a:lnTo>
                  <a:lnTo>
                    <a:pt x="2615727" y="116008"/>
                  </a:lnTo>
                  <a:lnTo>
                    <a:pt x="2572868" y="96223"/>
                  </a:lnTo>
                  <a:lnTo>
                    <a:pt x="2529323" y="77477"/>
                  </a:lnTo>
                  <a:lnTo>
                    <a:pt x="2485103" y="59788"/>
                  </a:lnTo>
                  <a:lnTo>
                    <a:pt x="2440218" y="43177"/>
                  </a:lnTo>
                  <a:lnTo>
                    <a:pt x="2394681" y="27662"/>
                  </a:lnTo>
                  <a:lnTo>
                    <a:pt x="2348502" y="13263"/>
                  </a:lnTo>
                  <a:lnTo>
                    <a:pt x="2301693" y="0"/>
                  </a:lnTo>
                  <a:close/>
                </a:path>
              </a:pathLst>
            </a:custGeom>
            <a:solidFill>
              <a:srgbClr val="CAD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7511" y="2156841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5">
                  <a:moveTo>
                    <a:pt x="1320292" y="0"/>
                  </a:moveTo>
                  <a:lnTo>
                    <a:pt x="119888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40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8" y="719328"/>
                  </a:lnTo>
                  <a:lnTo>
                    <a:pt x="1320292" y="719328"/>
                  </a:lnTo>
                  <a:lnTo>
                    <a:pt x="1366938" y="709900"/>
                  </a:lnTo>
                  <a:lnTo>
                    <a:pt x="1405048" y="684196"/>
                  </a:lnTo>
                  <a:lnTo>
                    <a:pt x="1430752" y="646086"/>
                  </a:lnTo>
                  <a:lnTo>
                    <a:pt x="1440180" y="599440"/>
                  </a:lnTo>
                  <a:lnTo>
                    <a:pt x="1440180" y="119887"/>
                  </a:lnTo>
                  <a:lnTo>
                    <a:pt x="1430752" y="73241"/>
                  </a:lnTo>
                  <a:lnTo>
                    <a:pt x="1405048" y="35131"/>
                  </a:lnTo>
                  <a:lnTo>
                    <a:pt x="1366938" y="9427"/>
                  </a:lnTo>
                  <a:lnTo>
                    <a:pt x="1320292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7511" y="2156841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5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1320292" y="0"/>
                  </a:lnTo>
                  <a:lnTo>
                    <a:pt x="1366938" y="9427"/>
                  </a:lnTo>
                  <a:lnTo>
                    <a:pt x="1405048" y="35131"/>
                  </a:lnTo>
                  <a:lnTo>
                    <a:pt x="1430752" y="73241"/>
                  </a:lnTo>
                  <a:lnTo>
                    <a:pt x="1440180" y="119887"/>
                  </a:lnTo>
                  <a:lnTo>
                    <a:pt x="1440180" y="599440"/>
                  </a:lnTo>
                  <a:lnTo>
                    <a:pt x="1430752" y="646086"/>
                  </a:lnTo>
                  <a:lnTo>
                    <a:pt x="1405048" y="684196"/>
                  </a:lnTo>
                  <a:lnTo>
                    <a:pt x="1366938" y="709900"/>
                  </a:lnTo>
                  <a:lnTo>
                    <a:pt x="1320292" y="719328"/>
                  </a:lnTo>
                  <a:lnTo>
                    <a:pt x="119888" y="719328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40"/>
                  </a:lnTo>
                  <a:lnTo>
                    <a:pt x="0" y="119887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79164" y="2367787"/>
            <a:ext cx="897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54980" y="2929001"/>
            <a:ext cx="1465580" cy="745490"/>
            <a:chOff x="5054980" y="2929001"/>
            <a:chExt cx="1465580" cy="745490"/>
          </a:xfrm>
        </p:grpSpPr>
        <p:sp>
          <p:nvSpPr>
            <p:cNvPr id="14" name="object 14"/>
            <p:cNvSpPr/>
            <p:nvPr/>
          </p:nvSpPr>
          <p:spPr>
            <a:xfrm>
              <a:off x="5067680" y="2941701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1320165" y="0"/>
                  </a:moveTo>
                  <a:lnTo>
                    <a:pt x="120014" y="0"/>
                  </a:lnTo>
                  <a:lnTo>
                    <a:pt x="73294" y="9429"/>
                  </a:lnTo>
                  <a:lnTo>
                    <a:pt x="35147" y="35147"/>
                  </a:lnTo>
                  <a:lnTo>
                    <a:pt x="9429" y="73294"/>
                  </a:lnTo>
                  <a:lnTo>
                    <a:pt x="0" y="120014"/>
                  </a:lnTo>
                  <a:lnTo>
                    <a:pt x="0" y="600074"/>
                  </a:lnTo>
                  <a:lnTo>
                    <a:pt x="9429" y="646795"/>
                  </a:lnTo>
                  <a:lnTo>
                    <a:pt x="35147" y="684942"/>
                  </a:lnTo>
                  <a:lnTo>
                    <a:pt x="73294" y="710660"/>
                  </a:lnTo>
                  <a:lnTo>
                    <a:pt x="120014" y="720089"/>
                  </a:lnTo>
                  <a:lnTo>
                    <a:pt x="1320165" y="720089"/>
                  </a:lnTo>
                  <a:lnTo>
                    <a:pt x="1366885" y="710660"/>
                  </a:lnTo>
                  <a:lnTo>
                    <a:pt x="1405032" y="684942"/>
                  </a:lnTo>
                  <a:lnTo>
                    <a:pt x="1430750" y="646795"/>
                  </a:lnTo>
                  <a:lnTo>
                    <a:pt x="1440180" y="600074"/>
                  </a:lnTo>
                  <a:lnTo>
                    <a:pt x="1440180" y="120014"/>
                  </a:lnTo>
                  <a:lnTo>
                    <a:pt x="1430750" y="73294"/>
                  </a:lnTo>
                  <a:lnTo>
                    <a:pt x="1405032" y="35147"/>
                  </a:lnTo>
                  <a:lnTo>
                    <a:pt x="1366885" y="9429"/>
                  </a:lnTo>
                  <a:lnTo>
                    <a:pt x="132016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7680" y="2941701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0" y="120014"/>
                  </a:moveTo>
                  <a:lnTo>
                    <a:pt x="9429" y="73294"/>
                  </a:lnTo>
                  <a:lnTo>
                    <a:pt x="35147" y="35147"/>
                  </a:lnTo>
                  <a:lnTo>
                    <a:pt x="73294" y="9429"/>
                  </a:lnTo>
                  <a:lnTo>
                    <a:pt x="120014" y="0"/>
                  </a:lnTo>
                  <a:lnTo>
                    <a:pt x="1320165" y="0"/>
                  </a:lnTo>
                  <a:lnTo>
                    <a:pt x="1366885" y="9429"/>
                  </a:lnTo>
                  <a:lnTo>
                    <a:pt x="1405032" y="35147"/>
                  </a:lnTo>
                  <a:lnTo>
                    <a:pt x="1430750" y="73294"/>
                  </a:lnTo>
                  <a:lnTo>
                    <a:pt x="1440180" y="120014"/>
                  </a:lnTo>
                  <a:lnTo>
                    <a:pt x="1440180" y="600074"/>
                  </a:lnTo>
                  <a:lnTo>
                    <a:pt x="1430750" y="646795"/>
                  </a:lnTo>
                  <a:lnTo>
                    <a:pt x="1405032" y="684942"/>
                  </a:lnTo>
                  <a:lnTo>
                    <a:pt x="1366885" y="710660"/>
                  </a:lnTo>
                  <a:lnTo>
                    <a:pt x="1320165" y="720089"/>
                  </a:lnTo>
                  <a:lnTo>
                    <a:pt x="120014" y="720089"/>
                  </a:lnTo>
                  <a:lnTo>
                    <a:pt x="73294" y="710660"/>
                  </a:lnTo>
                  <a:lnTo>
                    <a:pt x="35147" y="684942"/>
                  </a:lnTo>
                  <a:lnTo>
                    <a:pt x="9429" y="646795"/>
                  </a:lnTo>
                  <a:lnTo>
                    <a:pt x="0" y="600074"/>
                  </a:lnTo>
                  <a:lnTo>
                    <a:pt x="0" y="12001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4347" y="3153410"/>
            <a:ext cx="9277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54980" y="4500245"/>
            <a:ext cx="1465580" cy="744855"/>
            <a:chOff x="5054980" y="4500245"/>
            <a:chExt cx="1465580" cy="744855"/>
          </a:xfrm>
        </p:grpSpPr>
        <p:sp>
          <p:nvSpPr>
            <p:cNvPr id="18" name="object 18"/>
            <p:cNvSpPr/>
            <p:nvPr/>
          </p:nvSpPr>
          <p:spPr>
            <a:xfrm>
              <a:off x="5067680" y="4512945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4">
                  <a:moveTo>
                    <a:pt x="1320292" y="0"/>
                  </a:moveTo>
                  <a:lnTo>
                    <a:pt x="119888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8" y="719327"/>
                  </a:lnTo>
                  <a:lnTo>
                    <a:pt x="1320292" y="719327"/>
                  </a:lnTo>
                  <a:lnTo>
                    <a:pt x="1366938" y="709900"/>
                  </a:lnTo>
                  <a:lnTo>
                    <a:pt x="1405048" y="684196"/>
                  </a:lnTo>
                  <a:lnTo>
                    <a:pt x="1430752" y="646086"/>
                  </a:lnTo>
                  <a:lnTo>
                    <a:pt x="1440180" y="599439"/>
                  </a:lnTo>
                  <a:lnTo>
                    <a:pt x="1440180" y="119887"/>
                  </a:lnTo>
                  <a:lnTo>
                    <a:pt x="1430752" y="73241"/>
                  </a:lnTo>
                  <a:lnTo>
                    <a:pt x="1405048" y="35131"/>
                  </a:lnTo>
                  <a:lnTo>
                    <a:pt x="1366938" y="9427"/>
                  </a:lnTo>
                  <a:lnTo>
                    <a:pt x="1320292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67680" y="4512945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1320292" y="0"/>
                  </a:lnTo>
                  <a:lnTo>
                    <a:pt x="1366938" y="9427"/>
                  </a:lnTo>
                  <a:lnTo>
                    <a:pt x="1405048" y="35131"/>
                  </a:lnTo>
                  <a:lnTo>
                    <a:pt x="1430752" y="73241"/>
                  </a:lnTo>
                  <a:lnTo>
                    <a:pt x="1440180" y="119887"/>
                  </a:lnTo>
                  <a:lnTo>
                    <a:pt x="1440180" y="599439"/>
                  </a:lnTo>
                  <a:lnTo>
                    <a:pt x="1430752" y="646086"/>
                  </a:lnTo>
                  <a:lnTo>
                    <a:pt x="1405048" y="684196"/>
                  </a:lnTo>
                  <a:lnTo>
                    <a:pt x="1366938" y="709900"/>
                  </a:lnTo>
                  <a:lnTo>
                    <a:pt x="1320292" y="719327"/>
                  </a:lnTo>
                  <a:lnTo>
                    <a:pt x="119888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05120" y="4724146"/>
            <a:ext cx="7658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Visibility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94810" y="5285104"/>
            <a:ext cx="1465580" cy="745490"/>
            <a:chOff x="3694810" y="5285104"/>
            <a:chExt cx="1465580" cy="745490"/>
          </a:xfrm>
        </p:grpSpPr>
        <p:sp>
          <p:nvSpPr>
            <p:cNvPr id="22" name="object 22"/>
            <p:cNvSpPr/>
            <p:nvPr/>
          </p:nvSpPr>
          <p:spPr>
            <a:xfrm>
              <a:off x="3707510" y="5297804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1320165" y="0"/>
                  </a:moveTo>
                  <a:lnTo>
                    <a:pt x="120014" y="0"/>
                  </a:lnTo>
                  <a:lnTo>
                    <a:pt x="73294" y="9429"/>
                  </a:lnTo>
                  <a:lnTo>
                    <a:pt x="35147" y="35147"/>
                  </a:lnTo>
                  <a:lnTo>
                    <a:pt x="9429" y="73294"/>
                  </a:lnTo>
                  <a:lnTo>
                    <a:pt x="0" y="120015"/>
                  </a:lnTo>
                  <a:lnTo>
                    <a:pt x="0" y="600075"/>
                  </a:lnTo>
                  <a:lnTo>
                    <a:pt x="9429" y="646789"/>
                  </a:lnTo>
                  <a:lnTo>
                    <a:pt x="35147" y="684937"/>
                  </a:lnTo>
                  <a:lnTo>
                    <a:pt x="73294" y="710658"/>
                  </a:lnTo>
                  <a:lnTo>
                    <a:pt x="120014" y="720090"/>
                  </a:lnTo>
                  <a:lnTo>
                    <a:pt x="1320165" y="720090"/>
                  </a:lnTo>
                  <a:lnTo>
                    <a:pt x="1366885" y="710658"/>
                  </a:lnTo>
                  <a:lnTo>
                    <a:pt x="1405032" y="684937"/>
                  </a:lnTo>
                  <a:lnTo>
                    <a:pt x="1430750" y="646789"/>
                  </a:lnTo>
                  <a:lnTo>
                    <a:pt x="1440180" y="600075"/>
                  </a:lnTo>
                  <a:lnTo>
                    <a:pt x="1440180" y="120015"/>
                  </a:lnTo>
                  <a:lnTo>
                    <a:pt x="1430750" y="73294"/>
                  </a:lnTo>
                  <a:lnTo>
                    <a:pt x="1405032" y="35147"/>
                  </a:lnTo>
                  <a:lnTo>
                    <a:pt x="1366885" y="9429"/>
                  </a:lnTo>
                  <a:lnTo>
                    <a:pt x="132016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07510" y="5297804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0" y="120015"/>
                  </a:moveTo>
                  <a:lnTo>
                    <a:pt x="9429" y="73294"/>
                  </a:lnTo>
                  <a:lnTo>
                    <a:pt x="35147" y="35147"/>
                  </a:lnTo>
                  <a:lnTo>
                    <a:pt x="73294" y="9429"/>
                  </a:lnTo>
                  <a:lnTo>
                    <a:pt x="120014" y="0"/>
                  </a:lnTo>
                  <a:lnTo>
                    <a:pt x="1320165" y="0"/>
                  </a:lnTo>
                  <a:lnTo>
                    <a:pt x="1366885" y="9429"/>
                  </a:lnTo>
                  <a:lnTo>
                    <a:pt x="1405032" y="35147"/>
                  </a:lnTo>
                  <a:lnTo>
                    <a:pt x="1430750" y="73294"/>
                  </a:lnTo>
                  <a:lnTo>
                    <a:pt x="1440180" y="120015"/>
                  </a:lnTo>
                  <a:lnTo>
                    <a:pt x="1440180" y="600075"/>
                  </a:lnTo>
                  <a:lnTo>
                    <a:pt x="1430750" y="646789"/>
                  </a:lnTo>
                  <a:lnTo>
                    <a:pt x="1405032" y="684937"/>
                  </a:lnTo>
                  <a:lnTo>
                    <a:pt x="1366885" y="710658"/>
                  </a:lnTo>
                  <a:lnTo>
                    <a:pt x="1320165" y="720090"/>
                  </a:lnTo>
                  <a:lnTo>
                    <a:pt x="120014" y="720090"/>
                  </a:lnTo>
                  <a:lnTo>
                    <a:pt x="73294" y="710658"/>
                  </a:lnTo>
                  <a:lnTo>
                    <a:pt x="35147" y="684937"/>
                  </a:lnTo>
                  <a:lnTo>
                    <a:pt x="9429" y="646789"/>
                  </a:lnTo>
                  <a:lnTo>
                    <a:pt x="0" y="600075"/>
                  </a:lnTo>
                  <a:lnTo>
                    <a:pt x="0" y="120015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4300" y="5509767"/>
            <a:ext cx="10071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Tolerance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34641" y="4500245"/>
            <a:ext cx="1465580" cy="744855"/>
            <a:chOff x="2334641" y="4500245"/>
            <a:chExt cx="1465580" cy="744855"/>
          </a:xfrm>
        </p:grpSpPr>
        <p:sp>
          <p:nvSpPr>
            <p:cNvPr id="26" name="object 26"/>
            <p:cNvSpPr/>
            <p:nvPr/>
          </p:nvSpPr>
          <p:spPr>
            <a:xfrm>
              <a:off x="2347341" y="4512945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4">
                  <a:moveTo>
                    <a:pt x="1320292" y="0"/>
                  </a:moveTo>
                  <a:lnTo>
                    <a:pt x="119888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8" y="719327"/>
                  </a:lnTo>
                  <a:lnTo>
                    <a:pt x="1320292" y="719327"/>
                  </a:lnTo>
                  <a:lnTo>
                    <a:pt x="1366938" y="709900"/>
                  </a:lnTo>
                  <a:lnTo>
                    <a:pt x="1405048" y="684196"/>
                  </a:lnTo>
                  <a:lnTo>
                    <a:pt x="1430752" y="646086"/>
                  </a:lnTo>
                  <a:lnTo>
                    <a:pt x="1440180" y="599439"/>
                  </a:lnTo>
                  <a:lnTo>
                    <a:pt x="1440180" y="119887"/>
                  </a:lnTo>
                  <a:lnTo>
                    <a:pt x="1430752" y="73241"/>
                  </a:lnTo>
                  <a:lnTo>
                    <a:pt x="1405048" y="35131"/>
                  </a:lnTo>
                  <a:lnTo>
                    <a:pt x="1366938" y="9427"/>
                  </a:lnTo>
                  <a:lnTo>
                    <a:pt x="1320292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7341" y="4512945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1320292" y="0"/>
                  </a:lnTo>
                  <a:lnTo>
                    <a:pt x="1366938" y="9427"/>
                  </a:lnTo>
                  <a:lnTo>
                    <a:pt x="1405048" y="35131"/>
                  </a:lnTo>
                  <a:lnTo>
                    <a:pt x="1430752" y="73241"/>
                  </a:lnTo>
                  <a:lnTo>
                    <a:pt x="1440180" y="119887"/>
                  </a:lnTo>
                  <a:lnTo>
                    <a:pt x="1440180" y="599439"/>
                  </a:lnTo>
                  <a:lnTo>
                    <a:pt x="1430752" y="646086"/>
                  </a:lnTo>
                  <a:lnTo>
                    <a:pt x="1405048" y="684196"/>
                  </a:lnTo>
                  <a:lnTo>
                    <a:pt x="1366938" y="709900"/>
                  </a:lnTo>
                  <a:lnTo>
                    <a:pt x="1320292" y="719327"/>
                  </a:lnTo>
                  <a:lnTo>
                    <a:pt x="119888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47111" y="4724146"/>
            <a:ext cx="103949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334767" y="2929127"/>
            <a:ext cx="1465580" cy="745490"/>
            <a:chOff x="2334767" y="2929127"/>
            <a:chExt cx="1465580" cy="745490"/>
          </a:xfrm>
        </p:grpSpPr>
        <p:sp>
          <p:nvSpPr>
            <p:cNvPr id="30" name="object 30"/>
            <p:cNvSpPr/>
            <p:nvPr/>
          </p:nvSpPr>
          <p:spPr>
            <a:xfrm>
              <a:off x="2347340" y="2941700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1320165" y="0"/>
                  </a:moveTo>
                  <a:lnTo>
                    <a:pt x="120014" y="0"/>
                  </a:lnTo>
                  <a:lnTo>
                    <a:pt x="73294" y="9429"/>
                  </a:lnTo>
                  <a:lnTo>
                    <a:pt x="35147" y="35147"/>
                  </a:lnTo>
                  <a:lnTo>
                    <a:pt x="9429" y="73294"/>
                  </a:lnTo>
                  <a:lnTo>
                    <a:pt x="0" y="120014"/>
                  </a:lnTo>
                  <a:lnTo>
                    <a:pt x="0" y="600074"/>
                  </a:lnTo>
                  <a:lnTo>
                    <a:pt x="9429" y="646795"/>
                  </a:lnTo>
                  <a:lnTo>
                    <a:pt x="35147" y="684942"/>
                  </a:lnTo>
                  <a:lnTo>
                    <a:pt x="73294" y="710660"/>
                  </a:lnTo>
                  <a:lnTo>
                    <a:pt x="120014" y="720089"/>
                  </a:lnTo>
                  <a:lnTo>
                    <a:pt x="1320165" y="720089"/>
                  </a:lnTo>
                  <a:lnTo>
                    <a:pt x="1366885" y="710660"/>
                  </a:lnTo>
                  <a:lnTo>
                    <a:pt x="1405032" y="684942"/>
                  </a:lnTo>
                  <a:lnTo>
                    <a:pt x="1430750" y="646795"/>
                  </a:lnTo>
                  <a:lnTo>
                    <a:pt x="1440180" y="600074"/>
                  </a:lnTo>
                  <a:lnTo>
                    <a:pt x="1440180" y="120014"/>
                  </a:lnTo>
                  <a:lnTo>
                    <a:pt x="1430750" y="73294"/>
                  </a:lnTo>
                  <a:lnTo>
                    <a:pt x="1405032" y="35147"/>
                  </a:lnTo>
                  <a:lnTo>
                    <a:pt x="1366885" y="9429"/>
                  </a:lnTo>
                  <a:lnTo>
                    <a:pt x="132016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7340" y="2941700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0" y="120014"/>
                  </a:moveTo>
                  <a:lnTo>
                    <a:pt x="9429" y="73294"/>
                  </a:lnTo>
                  <a:lnTo>
                    <a:pt x="35147" y="35147"/>
                  </a:lnTo>
                  <a:lnTo>
                    <a:pt x="73294" y="9429"/>
                  </a:lnTo>
                  <a:lnTo>
                    <a:pt x="120014" y="0"/>
                  </a:lnTo>
                  <a:lnTo>
                    <a:pt x="1320165" y="0"/>
                  </a:lnTo>
                  <a:lnTo>
                    <a:pt x="1366885" y="9429"/>
                  </a:lnTo>
                  <a:lnTo>
                    <a:pt x="1405032" y="35147"/>
                  </a:lnTo>
                  <a:lnTo>
                    <a:pt x="1430750" y="73294"/>
                  </a:lnTo>
                  <a:lnTo>
                    <a:pt x="1440180" y="120014"/>
                  </a:lnTo>
                  <a:lnTo>
                    <a:pt x="1440180" y="600074"/>
                  </a:lnTo>
                  <a:lnTo>
                    <a:pt x="1430750" y="646795"/>
                  </a:lnTo>
                  <a:lnTo>
                    <a:pt x="1405032" y="684942"/>
                  </a:lnTo>
                  <a:lnTo>
                    <a:pt x="1366885" y="710660"/>
                  </a:lnTo>
                  <a:lnTo>
                    <a:pt x="1320165" y="720089"/>
                  </a:lnTo>
                  <a:lnTo>
                    <a:pt x="120014" y="720089"/>
                  </a:lnTo>
                  <a:lnTo>
                    <a:pt x="73294" y="710660"/>
                  </a:lnTo>
                  <a:lnTo>
                    <a:pt x="35147" y="684942"/>
                  </a:lnTo>
                  <a:lnTo>
                    <a:pt x="9429" y="646795"/>
                  </a:lnTo>
                  <a:lnTo>
                    <a:pt x="0" y="600074"/>
                  </a:lnTo>
                  <a:lnTo>
                    <a:pt x="0" y="12001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37205" y="3153410"/>
            <a:ext cx="1060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Reusability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11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6" y="1890267"/>
            <a:ext cx="3362960" cy="25222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800" dirty="0">
              <a:latin typeface="Verdana"/>
              <a:cs typeface="Verdana"/>
            </a:endParaRPr>
          </a:p>
          <a:p>
            <a:pPr marL="755650" marR="836930" lvl="1" indent="-285750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UI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architecture.</a:t>
            </a:r>
            <a:endParaRPr sz="1800" dirty="0">
              <a:latin typeface="Verdana"/>
              <a:cs typeface="Verdan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clear: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visually,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theoretically, linguistically.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paths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 dirty="0">
              <a:latin typeface="Verdana"/>
              <a:cs typeface="Verdana"/>
            </a:endParaRPr>
          </a:p>
          <a:p>
            <a:pPr marL="755650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information.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57294" y="1780794"/>
            <a:ext cx="4551045" cy="3296920"/>
            <a:chOff x="4257294" y="1780794"/>
            <a:chExt cx="4551045" cy="32969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1790700"/>
              <a:ext cx="4530852" cy="3276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62247" y="1785747"/>
              <a:ext cx="4540885" cy="3286760"/>
            </a:xfrm>
            <a:custGeom>
              <a:avLst/>
              <a:gdLst/>
              <a:ahLst/>
              <a:cxnLst/>
              <a:rect l="l" t="t" r="r" b="b"/>
              <a:pathLst>
                <a:path w="4540884" h="3286760">
                  <a:moveTo>
                    <a:pt x="0" y="3286505"/>
                  </a:moveTo>
                  <a:lnTo>
                    <a:pt x="4540758" y="3286505"/>
                  </a:lnTo>
                  <a:lnTo>
                    <a:pt x="4540758" y="0"/>
                  </a:lnTo>
                  <a:lnTo>
                    <a:pt x="0" y="0"/>
                  </a:lnTo>
                  <a:lnTo>
                    <a:pt x="0" y="3286505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4414" y="5155691"/>
            <a:ext cx="321945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7185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85" dirty="0">
                <a:solidFill>
                  <a:srgbClr val="FFFFFF"/>
                </a:solidFill>
                <a:latin typeface="Verdana"/>
                <a:cs typeface="Verdana"/>
              </a:rPr>
              <a:t>clearly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95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 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https://www.amazon.com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12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634" y="1890267"/>
            <a:ext cx="3977640" cy="25984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75" dirty="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800" dirty="0">
              <a:latin typeface="Verdana"/>
              <a:cs typeface="Verdan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design.</a:t>
            </a:r>
            <a:endParaRPr sz="1800" dirty="0">
              <a:latin typeface="Verdana"/>
              <a:cs typeface="Verdana"/>
            </a:endParaRPr>
          </a:p>
          <a:p>
            <a:pPr marL="755650" marR="713105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important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elements.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easy.</a:t>
            </a:r>
            <a:endParaRPr sz="1800" dirty="0">
              <a:latin typeface="Verdana"/>
              <a:cs typeface="Verdana"/>
            </a:endParaRPr>
          </a:p>
          <a:p>
            <a:pPr marL="755650" marR="28067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shortcuts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longer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procedures.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62094" y="1709166"/>
            <a:ext cx="4363720" cy="3296920"/>
            <a:chOff x="4562094" y="1709166"/>
            <a:chExt cx="4363720" cy="32969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1719072"/>
              <a:ext cx="4343400" cy="3276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67047" y="1714119"/>
              <a:ext cx="4353560" cy="3286760"/>
            </a:xfrm>
            <a:custGeom>
              <a:avLst/>
              <a:gdLst/>
              <a:ahLst/>
              <a:cxnLst/>
              <a:rect l="l" t="t" r="r" b="b"/>
              <a:pathLst>
                <a:path w="4353559" h="3286760">
                  <a:moveTo>
                    <a:pt x="0" y="3286505"/>
                  </a:moveTo>
                  <a:lnTo>
                    <a:pt x="4353306" y="3286505"/>
                  </a:lnTo>
                  <a:lnTo>
                    <a:pt x="4353306" y="0"/>
                  </a:lnTo>
                  <a:lnTo>
                    <a:pt x="0" y="0"/>
                  </a:lnTo>
                  <a:lnTo>
                    <a:pt x="0" y="3286505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63641" y="5026914"/>
            <a:ext cx="346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925" algn="ctr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95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http://www.apple.com/ipad/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13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90" y="1814067"/>
            <a:ext cx="3496310" cy="25222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Visibility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visible.</a:t>
            </a:r>
            <a:endParaRPr sz="1800" dirty="0">
              <a:latin typeface="Verdana"/>
              <a:cs typeface="Verdan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Avoid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confusing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superfluous information.</a:t>
            </a:r>
            <a:endParaRPr sz="1800" dirty="0">
              <a:latin typeface="Verdana"/>
              <a:cs typeface="Verdana"/>
            </a:endParaRPr>
          </a:p>
          <a:p>
            <a:pPr marL="755650" marR="549275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straight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forward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navigation.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4-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8797" y="5018532"/>
            <a:ext cx="303339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4495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85" dirty="0">
                <a:solidFill>
                  <a:srgbClr val="FFFFFF"/>
                </a:solidFill>
                <a:latin typeface="Verdana"/>
                <a:cs typeface="Verdana"/>
              </a:rPr>
              <a:t>clearly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4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95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 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https://www.gmail.com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7294" y="1725929"/>
            <a:ext cx="4505325" cy="3271520"/>
            <a:chOff x="4257294" y="1725929"/>
            <a:chExt cx="4505325" cy="32715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200" y="1735835"/>
              <a:ext cx="4485132" cy="32514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62247" y="1730882"/>
              <a:ext cx="4495165" cy="3261360"/>
            </a:xfrm>
            <a:custGeom>
              <a:avLst/>
              <a:gdLst/>
              <a:ahLst/>
              <a:cxnLst/>
              <a:rect l="l" t="t" r="r" b="b"/>
              <a:pathLst>
                <a:path w="4495165" h="3261360">
                  <a:moveTo>
                    <a:pt x="0" y="3261360"/>
                  </a:moveTo>
                  <a:lnTo>
                    <a:pt x="4495037" y="3261360"/>
                  </a:lnTo>
                  <a:lnTo>
                    <a:pt x="4495037" y="0"/>
                  </a:lnTo>
                  <a:lnTo>
                    <a:pt x="0" y="0"/>
                  </a:lnTo>
                  <a:lnTo>
                    <a:pt x="0" y="326136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14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547" y="1966467"/>
            <a:ext cx="3293745" cy="27965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800" dirty="0">
              <a:latin typeface="Verdana"/>
              <a:cs typeface="Verdana"/>
            </a:endParaRPr>
          </a:p>
          <a:p>
            <a:pPr marL="755650" marR="412115" lvl="1" indent="-285750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Inform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going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on.</a:t>
            </a:r>
            <a:endParaRPr sz="1800" dirty="0">
              <a:latin typeface="Verdana"/>
              <a:cs typeface="Verdana"/>
            </a:endParaRPr>
          </a:p>
          <a:p>
            <a:pPr marL="755650" marR="398145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result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actions.</a:t>
            </a:r>
            <a:endParaRPr sz="1800" dirty="0">
              <a:latin typeface="Verdana"/>
              <a:cs typeface="Verdan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Inform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actions,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of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condition,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exceptions.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5-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8909" y="5137403"/>
            <a:ext cx="25984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marR="5080" indent="-179070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70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5" dirty="0">
                <a:solidFill>
                  <a:srgbClr val="FFFFFF"/>
                </a:solidFill>
                <a:latin typeface="Verdana"/>
                <a:cs typeface="Verdana"/>
              </a:rPr>
              <a:t>displaying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40" dirty="0">
                <a:solidFill>
                  <a:srgbClr val="FFFFFF"/>
                </a:solidFill>
                <a:latin typeface="Verdana"/>
                <a:cs typeface="Verdana"/>
              </a:rPr>
              <a:t>feedback 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Kickdrop.me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42994" y="1735073"/>
            <a:ext cx="4020820" cy="3337560"/>
            <a:chOff x="4142994" y="1735073"/>
            <a:chExt cx="4020820" cy="33375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2900" y="1744979"/>
              <a:ext cx="2590800" cy="21214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7947" y="1740026"/>
              <a:ext cx="2600960" cy="2131695"/>
            </a:xfrm>
            <a:custGeom>
              <a:avLst/>
              <a:gdLst/>
              <a:ahLst/>
              <a:cxnLst/>
              <a:rect l="l" t="t" r="r" b="b"/>
              <a:pathLst>
                <a:path w="2600959" h="2131695">
                  <a:moveTo>
                    <a:pt x="0" y="2131314"/>
                  </a:moveTo>
                  <a:lnTo>
                    <a:pt x="2600705" y="2131314"/>
                  </a:lnTo>
                  <a:lnTo>
                    <a:pt x="2600705" y="0"/>
                  </a:lnTo>
                  <a:lnTo>
                    <a:pt x="0" y="0"/>
                  </a:lnTo>
                  <a:lnTo>
                    <a:pt x="0" y="2131314"/>
                  </a:lnTo>
                  <a:close/>
                </a:path>
              </a:pathLst>
            </a:custGeom>
            <a:ln w="99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2600" y="3013709"/>
              <a:ext cx="2590800" cy="20490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57647" y="3008756"/>
              <a:ext cx="2600960" cy="2059305"/>
            </a:xfrm>
            <a:custGeom>
              <a:avLst/>
              <a:gdLst/>
              <a:ahLst/>
              <a:cxnLst/>
              <a:rect l="l" t="t" r="r" b="b"/>
              <a:pathLst>
                <a:path w="2600959" h="2059304">
                  <a:moveTo>
                    <a:pt x="0" y="2058924"/>
                  </a:moveTo>
                  <a:lnTo>
                    <a:pt x="2600705" y="2058924"/>
                  </a:lnTo>
                  <a:lnTo>
                    <a:pt x="2600705" y="0"/>
                  </a:lnTo>
                  <a:lnTo>
                    <a:pt x="0" y="0"/>
                  </a:lnTo>
                  <a:lnTo>
                    <a:pt x="0" y="2058924"/>
                  </a:lnTo>
                  <a:close/>
                </a:path>
              </a:pathLst>
            </a:custGeom>
            <a:ln w="99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15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926" y="1890267"/>
            <a:ext cx="3131820" cy="19735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55" dirty="0">
                <a:solidFill>
                  <a:srgbClr val="FFFFFF"/>
                </a:solidFill>
                <a:latin typeface="Verdana"/>
                <a:cs typeface="Verdana"/>
              </a:rPr>
              <a:t>Tolerance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800" dirty="0">
              <a:latin typeface="Verdana"/>
              <a:cs typeface="Verdana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prevents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errors.</a:t>
            </a:r>
            <a:endParaRPr sz="1800" dirty="0">
              <a:latin typeface="Verdana"/>
              <a:cs typeface="Verdana"/>
            </a:endParaRPr>
          </a:p>
          <a:p>
            <a:pPr marL="755015" marR="239395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site.</a:t>
            </a:r>
            <a:endParaRPr sz="1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Informs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errors.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6-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9929" y="4984242"/>
            <a:ext cx="395224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tolerant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305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435"/>
              </a:lnSpc>
            </a:pP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https://adaddario16.wordpress.com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28694" y="1666494"/>
            <a:ext cx="4516120" cy="3296920"/>
            <a:chOff x="4028694" y="1666494"/>
            <a:chExt cx="4516120" cy="32969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1676400"/>
              <a:ext cx="4495800" cy="3276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33647" y="1671447"/>
              <a:ext cx="4505960" cy="3286760"/>
            </a:xfrm>
            <a:custGeom>
              <a:avLst/>
              <a:gdLst/>
              <a:ahLst/>
              <a:cxnLst/>
              <a:rect l="l" t="t" r="r" b="b"/>
              <a:pathLst>
                <a:path w="4505959" h="3286760">
                  <a:moveTo>
                    <a:pt x="0" y="3286505"/>
                  </a:moveTo>
                  <a:lnTo>
                    <a:pt x="4505706" y="3286505"/>
                  </a:lnTo>
                  <a:lnTo>
                    <a:pt x="4505706" y="0"/>
                  </a:lnTo>
                  <a:lnTo>
                    <a:pt x="0" y="0"/>
                  </a:lnTo>
                  <a:lnTo>
                    <a:pt x="0" y="3286505"/>
                  </a:lnTo>
                  <a:close/>
                </a:path>
              </a:pathLst>
            </a:custGeom>
            <a:ln w="99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16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33" y="1433067"/>
            <a:ext cx="3136900" cy="20955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Reuse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Principle</a:t>
            </a:r>
            <a:endParaRPr sz="1800" dirty="0">
              <a:latin typeface="Verdana"/>
              <a:cs typeface="Verdana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reuse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internal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external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behaviors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maintain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consistency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purpose.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55700" marR="5080">
              <a:lnSpc>
                <a:spcPts val="2590"/>
              </a:lnSpc>
              <a:spcBef>
                <a:spcPts val="425"/>
              </a:spcBef>
            </a:pPr>
            <a:r>
              <a:rPr spc="-60" dirty="0"/>
              <a:t>Dialogues/Principles</a:t>
            </a:r>
            <a:r>
              <a:rPr spc="-120" dirty="0"/>
              <a:t> </a:t>
            </a:r>
            <a:r>
              <a:rPr spc="85" dirty="0"/>
              <a:t>and</a:t>
            </a:r>
            <a:r>
              <a:rPr spc="-110" dirty="0"/>
              <a:t> </a:t>
            </a:r>
            <a:r>
              <a:rPr spc="-105" dirty="0"/>
              <a:t>Attributes</a:t>
            </a:r>
            <a:r>
              <a:rPr spc="-110" dirty="0"/>
              <a:t> </a:t>
            </a:r>
            <a:r>
              <a:rPr spc="-25" dirty="0"/>
              <a:t>of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0" dirty="0"/>
              <a:t>Interface</a:t>
            </a:r>
            <a:r>
              <a:rPr spc="-16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7-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3040" y="5136133"/>
            <a:ext cx="27952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265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reusable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95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200" b="1" i="1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5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http://www.ebay.in/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14494" y="1676400"/>
            <a:ext cx="3830320" cy="3271520"/>
            <a:chOff x="4714494" y="1676400"/>
            <a:chExt cx="3830320" cy="32715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1686305"/>
              <a:ext cx="3810000" cy="32514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19447" y="1681352"/>
              <a:ext cx="3820160" cy="3261360"/>
            </a:xfrm>
            <a:custGeom>
              <a:avLst/>
              <a:gdLst/>
              <a:ahLst/>
              <a:cxnLst/>
              <a:rect l="l" t="t" r="r" b="b"/>
              <a:pathLst>
                <a:path w="3820159" h="3261360">
                  <a:moveTo>
                    <a:pt x="0" y="3261360"/>
                  </a:moveTo>
                  <a:lnTo>
                    <a:pt x="3819905" y="3261360"/>
                  </a:lnTo>
                  <a:lnTo>
                    <a:pt x="3819905" y="0"/>
                  </a:lnTo>
                  <a:lnTo>
                    <a:pt x="0" y="0"/>
                  </a:lnTo>
                  <a:lnTo>
                    <a:pt x="0" y="326136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17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Types</a:t>
            </a:r>
            <a:r>
              <a:rPr spc="-14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50" dirty="0"/>
              <a:t>Interfaces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18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7180" y="2147697"/>
            <a:ext cx="2167255" cy="130048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91795" marR="100965" indent="-283845">
              <a:lnSpc>
                <a:spcPts val="155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14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Language-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0716" y="2147697"/>
            <a:ext cx="2167255" cy="130048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Menu-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4253" y="2147697"/>
            <a:ext cx="2167255" cy="130048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400">
              <a:latin typeface="Times New Roman"/>
              <a:cs typeface="Times New Roman"/>
            </a:endParaRPr>
          </a:p>
          <a:p>
            <a:pPr marL="691515" marR="286385" indent="-396875">
              <a:lnSpc>
                <a:spcPts val="155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Language Interface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180" y="3664839"/>
            <a:ext cx="2167255" cy="130048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400">
              <a:latin typeface="Times New Roman"/>
              <a:cs typeface="Times New Roman"/>
            </a:endParaRPr>
          </a:p>
          <a:p>
            <a:pPr marL="690880" marR="426084" indent="-257810">
              <a:lnSpc>
                <a:spcPts val="1550"/>
              </a:lnSpc>
              <a:spcBef>
                <a:spcPts val="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Touch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Sensitive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0716" y="3664839"/>
            <a:ext cx="2167255" cy="130048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0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Web-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4253" y="3664839"/>
            <a:ext cx="2167255" cy="130048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400">
              <a:latin typeface="Times New Roman"/>
              <a:cs typeface="Times New Roman"/>
            </a:endParaRPr>
          </a:p>
          <a:p>
            <a:pPr marL="445134" marR="434340" indent="2540">
              <a:lnSpc>
                <a:spcPts val="155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Graphical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(GUI)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737867"/>
            <a:ext cx="6759575" cy="35737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85115" marR="2158365" indent="-285115" algn="r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Language-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Interface:</a:t>
            </a:r>
            <a:endParaRPr sz="1800" dirty="0">
              <a:latin typeface="Verdana"/>
              <a:cs typeface="Verdana"/>
            </a:endParaRPr>
          </a:p>
          <a:p>
            <a:pPr marL="285750" marR="2186305" lvl="1" indent="-285750" algn="r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285750" algn="l"/>
              </a:tabLst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form.</a:t>
            </a:r>
            <a:endParaRPr sz="1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Example: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MS-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DOS.</a:t>
            </a:r>
            <a:endParaRPr sz="1800" dirty="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216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Menu-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Interface:</a:t>
            </a:r>
            <a:endParaRPr sz="1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accesses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menu.</a:t>
            </a:r>
            <a:endParaRPr sz="1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Cashpoint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machines,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iPods,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phones.</a:t>
            </a:r>
            <a:endParaRPr sz="1800" dirty="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217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Interface:</a:t>
            </a:r>
            <a:endParaRPr sz="1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speaks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Example: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Speech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software.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Types</a:t>
            </a:r>
            <a:r>
              <a:rPr spc="-14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50" dirty="0"/>
              <a:t>Interfaces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19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1080" y="5993891"/>
            <a:ext cx="390525" cy="390525"/>
            <a:chOff x="8641080" y="5993891"/>
            <a:chExt cx="390525" cy="3905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0" y="5993891"/>
              <a:ext cx="390156" cy="3901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7181" y="6020180"/>
              <a:ext cx="30480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87181" y="602018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477000"/>
            <a:ext cx="9144000" cy="381000"/>
            <a:chOff x="0" y="6477000"/>
            <a:chExt cx="9144000" cy="381000"/>
          </a:xfrm>
        </p:grpSpPr>
        <p:sp>
          <p:nvSpPr>
            <p:cNvPr id="8" name="object 8"/>
            <p:cNvSpPr/>
            <p:nvPr/>
          </p:nvSpPr>
          <p:spPr>
            <a:xfrm>
              <a:off x="0" y="6477000"/>
              <a:ext cx="4267200" cy="381000"/>
            </a:xfrm>
            <a:custGeom>
              <a:avLst/>
              <a:gdLst/>
              <a:ahLst/>
              <a:cxnLst/>
              <a:rect l="l" t="t" r="r" b="b"/>
              <a:pathLst>
                <a:path w="4267200" h="381000">
                  <a:moveTo>
                    <a:pt x="426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267200" y="3810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27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76999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2635250" y="0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2362200" y="190500"/>
                  </a:lnTo>
                  <a:lnTo>
                    <a:pt x="255270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2202" y="152400"/>
            <a:ext cx="1243330" cy="1659889"/>
            <a:chOff x="92202" y="152400"/>
            <a:chExt cx="1243330" cy="1659889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152400"/>
              <a:ext cx="1066800" cy="1143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02" y="1325117"/>
              <a:ext cx="454228" cy="4869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8303" y="1351407"/>
              <a:ext cx="368935" cy="401955"/>
            </a:xfrm>
            <a:custGeom>
              <a:avLst/>
              <a:gdLst/>
              <a:ahLst/>
              <a:cxnLst/>
              <a:rect l="l" t="t" r="r" b="b"/>
              <a:pathLst>
                <a:path w="368934" h="401955">
                  <a:moveTo>
                    <a:pt x="368808" y="0"/>
                  </a:moveTo>
                  <a:lnTo>
                    <a:pt x="0" y="0"/>
                  </a:lnTo>
                  <a:lnTo>
                    <a:pt x="0" y="401574"/>
                  </a:lnTo>
                  <a:lnTo>
                    <a:pt x="368808" y="401574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C7E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303" y="1351407"/>
              <a:ext cx="368935" cy="401955"/>
            </a:xfrm>
            <a:custGeom>
              <a:avLst/>
              <a:gdLst/>
              <a:ahLst/>
              <a:cxnLst/>
              <a:rect l="l" t="t" r="r" b="b"/>
              <a:pathLst>
                <a:path w="368934" h="401955">
                  <a:moveTo>
                    <a:pt x="0" y="401574"/>
                  </a:moveTo>
                  <a:lnTo>
                    <a:pt x="368808" y="401574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401574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084" y="434301"/>
              <a:ext cx="662965" cy="715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185" y="457581"/>
              <a:ext cx="577596" cy="6301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8185" y="457581"/>
              <a:ext cx="577850" cy="630555"/>
            </a:xfrm>
            <a:custGeom>
              <a:avLst/>
              <a:gdLst/>
              <a:ahLst/>
              <a:cxnLst/>
              <a:rect l="l" t="t" r="r" b="b"/>
              <a:pathLst>
                <a:path w="577850" h="630555">
                  <a:moveTo>
                    <a:pt x="0" y="630174"/>
                  </a:moveTo>
                  <a:lnTo>
                    <a:pt x="577596" y="630174"/>
                  </a:lnTo>
                  <a:lnTo>
                    <a:pt x="577596" y="0"/>
                  </a:lnTo>
                  <a:lnTo>
                    <a:pt x="0" y="0"/>
                  </a:lnTo>
                  <a:lnTo>
                    <a:pt x="0" y="630174"/>
                  </a:lnTo>
                  <a:close/>
                </a:path>
              </a:pathLst>
            </a:custGeom>
            <a:ln w="9906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357" y="957021"/>
              <a:ext cx="611873" cy="6599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459" y="983361"/>
              <a:ext cx="526542" cy="5745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459" y="983361"/>
              <a:ext cx="527050" cy="574675"/>
            </a:xfrm>
            <a:custGeom>
              <a:avLst/>
              <a:gdLst/>
              <a:ahLst/>
              <a:cxnLst/>
              <a:rect l="l" t="t" r="r" b="b"/>
              <a:pathLst>
                <a:path w="527050" h="574675">
                  <a:moveTo>
                    <a:pt x="0" y="574548"/>
                  </a:moveTo>
                  <a:lnTo>
                    <a:pt x="526542" y="574548"/>
                  </a:lnTo>
                  <a:lnTo>
                    <a:pt x="526542" y="0"/>
                  </a:lnTo>
                  <a:lnTo>
                    <a:pt x="0" y="0"/>
                  </a:lnTo>
                  <a:lnTo>
                    <a:pt x="0" y="574548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854" y="643864"/>
              <a:ext cx="662965" cy="7170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1954" y="667130"/>
              <a:ext cx="577596" cy="63169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1954" y="667130"/>
              <a:ext cx="577850" cy="631825"/>
            </a:xfrm>
            <a:custGeom>
              <a:avLst/>
              <a:gdLst/>
              <a:ahLst/>
              <a:cxnLst/>
              <a:rect l="l" t="t" r="r" b="b"/>
              <a:pathLst>
                <a:path w="577850" h="631825">
                  <a:moveTo>
                    <a:pt x="0" y="631698"/>
                  </a:moveTo>
                  <a:lnTo>
                    <a:pt x="577596" y="631698"/>
                  </a:lnTo>
                  <a:lnTo>
                    <a:pt x="577596" y="0"/>
                  </a:lnTo>
                  <a:lnTo>
                    <a:pt x="0" y="0"/>
                  </a:lnTo>
                  <a:lnTo>
                    <a:pt x="0" y="631698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412480" y="6070091"/>
            <a:ext cx="731520" cy="407034"/>
            <a:chOff x="8412480" y="6070091"/>
            <a:chExt cx="731520" cy="407034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8680" y="6146291"/>
              <a:ext cx="313829" cy="3138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34781" y="6172580"/>
              <a:ext cx="228600" cy="228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534781" y="6172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39200" y="6172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11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2480" y="6070091"/>
              <a:ext cx="237807" cy="2378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58581" y="6096380"/>
              <a:ext cx="152400" cy="15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458581" y="609638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0" y="0"/>
            <a:ext cx="7916545" cy="6858000"/>
            <a:chOff x="0" y="0"/>
            <a:chExt cx="7916545" cy="6858000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7916545" cy="68580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432" y="0"/>
              <a:ext cx="6642734" cy="6497320"/>
            </a:xfrm>
            <a:custGeom>
              <a:avLst/>
              <a:gdLst/>
              <a:ahLst/>
              <a:cxnLst/>
              <a:rect l="l" t="t" r="r" b="b"/>
              <a:pathLst>
                <a:path w="6642734" h="6497320">
                  <a:moveTo>
                    <a:pt x="6642354" y="0"/>
                  </a:moveTo>
                  <a:lnTo>
                    <a:pt x="4751324" y="0"/>
                  </a:lnTo>
                  <a:lnTo>
                    <a:pt x="4750168" y="52640"/>
                  </a:lnTo>
                  <a:lnTo>
                    <a:pt x="4748668" y="105213"/>
                  </a:lnTo>
                  <a:lnTo>
                    <a:pt x="4746826" y="157715"/>
                  </a:lnTo>
                  <a:lnTo>
                    <a:pt x="4744643" y="210144"/>
                  </a:lnTo>
                  <a:lnTo>
                    <a:pt x="4742117" y="262498"/>
                  </a:lnTo>
                  <a:lnTo>
                    <a:pt x="4739252" y="314775"/>
                  </a:lnTo>
                  <a:lnTo>
                    <a:pt x="4736047" y="366973"/>
                  </a:lnTo>
                  <a:lnTo>
                    <a:pt x="4732502" y="419088"/>
                  </a:lnTo>
                  <a:lnTo>
                    <a:pt x="4728620" y="471121"/>
                  </a:lnTo>
                  <a:lnTo>
                    <a:pt x="4724400" y="523067"/>
                  </a:lnTo>
                  <a:lnTo>
                    <a:pt x="4719843" y="574925"/>
                  </a:lnTo>
                  <a:lnTo>
                    <a:pt x="4714950" y="626692"/>
                  </a:lnTo>
                  <a:lnTo>
                    <a:pt x="4709722" y="678367"/>
                  </a:lnTo>
                  <a:lnTo>
                    <a:pt x="4704159" y="729947"/>
                  </a:lnTo>
                  <a:lnTo>
                    <a:pt x="4698263" y="781430"/>
                  </a:lnTo>
                  <a:lnTo>
                    <a:pt x="4692033" y="832813"/>
                  </a:lnTo>
                  <a:lnTo>
                    <a:pt x="4685471" y="884096"/>
                  </a:lnTo>
                  <a:lnTo>
                    <a:pt x="4678577" y="935274"/>
                  </a:lnTo>
                  <a:lnTo>
                    <a:pt x="4671352" y="986347"/>
                  </a:lnTo>
                  <a:lnTo>
                    <a:pt x="4663798" y="1037311"/>
                  </a:lnTo>
                  <a:lnTo>
                    <a:pt x="4655913" y="1088166"/>
                  </a:lnTo>
                  <a:lnTo>
                    <a:pt x="4647701" y="1138907"/>
                  </a:lnTo>
                  <a:lnTo>
                    <a:pt x="4639160" y="1189535"/>
                  </a:lnTo>
                  <a:lnTo>
                    <a:pt x="4630292" y="1240045"/>
                  </a:lnTo>
                  <a:lnTo>
                    <a:pt x="4621097" y="1290436"/>
                  </a:lnTo>
                  <a:lnTo>
                    <a:pt x="4611577" y="1340706"/>
                  </a:lnTo>
                  <a:lnTo>
                    <a:pt x="4601732" y="1390852"/>
                  </a:lnTo>
                  <a:lnTo>
                    <a:pt x="4591562" y="1440872"/>
                  </a:lnTo>
                  <a:lnTo>
                    <a:pt x="4581069" y="1490765"/>
                  </a:lnTo>
                  <a:lnTo>
                    <a:pt x="4570253" y="1540527"/>
                  </a:lnTo>
                  <a:lnTo>
                    <a:pt x="4559115" y="1590157"/>
                  </a:lnTo>
                  <a:lnTo>
                    <a:pt x="4547656" y="1639653"/>
                  </a:lnTo>
                  <a:lnTo>
                    <a:pt x="4535876" y="1689011"/>
                  </a:lnTo>
                  <a:lnTo>
                    <a:pt x="4523776" y="1738231"/>
                  </a:lnTo>
                  <a:lnTo>
                    <a:pt x="4511357" y="1787310"/>
                  </a:lnTo>
                  <a:lnTo>
                    <a:pt x="4498620" y="1836245"/>
                  </a:lnTo>
                  <a:lnTo>
                    <a:pt x="4485565" y="1885035"/>
                  </a:lnTo>
                  <a:lnTo>
                    <a:pt x="4472194" y="1933676"/>
                  </a:lnTo>
                  <a:lnTo>
                    <a:pt x="4458506" y="1982168"/>
                  </a:lnTo>
                  <a:lnTo>
                    <a:pt x="4444502" y="2030508"/>
                  </a:lnTo>
                  <a:lnTo>
                    <a:pt x="4430184" y="2078693"/>
                  </a:lnTo>
                  <a:lnTo>
                    <a:pt x="4415552" y="2126721"/>
                  </a:lnTo>
                  <a:lnTo>
                    <a:pt x="4400607" y="2174591"/>
                  </a:lnTo>
                  <a:lnTo>
                    <a:pt x="4385349" y="2222300"/>
                  </a:lnTo>
                  <a:lnTo>
                    <a:pt x="4369779" y="2269845"/>
                  </a:lnTo>
                  <a:lnTo>
                    <a:pt x="4353899" y="2317225"/>
                  </a:lnTo>
                  <a:lnTo>
                    <a:pt x="4337708" y="2364437"/>
                  </a:lnTo>
                  <a:lnTo>
                    <a:pt x="4321208" y="2411480"/>
                  </a:lnTo>
                  <a:lnTo>
                    <a:pt x="4304398" y="2458350"/>
                  </a:lnTo>
                  <a:lnTo>
                    <a:pt x="4287281" y="2505046"/>
                  </a:lnTo>
                  <a:lnTo>
                    <a:pt x="4269857" y="2551566"/>
                  </a:lnTo>
                  <a:lnTo>
                    <a:pt x="4252125" y="2597907"/>
                  </a:lnTo>
                  <a:lnTo>
                    <a:pt x="4234088" y="2644067"/>
                  </a:lnTo>
                  <a:lnTo>
                    <a:pt x="4215746" y="2690044"/>
                  </a:lnTo>
                  <a:lnTo>
                    <a:pt x="4197099" y="2735836"/>
                  </a:lnTo>
                  <a:lnTo>
                    <a:pt x="4178149" y="2781440"/>
                  </a:lnTo>
                  <a:lnTo>
                    <a:pt x="4158896" y="2826854"/>
                  </a:lnTo>
                  <a:lnTo>
                    <a:pt x="4139341" y="2872077"/>
                  </a:lnTo>
                  <a:lnTo>
                    <a:pt x="4119484" y="2917105"/>
                  </a:lnTo>
                  <a:lnTo>
                    <a:pt x="4099326" y="2961937"/>
                  </a:lnTo>
                  <a:lnTo>
                    <a:pt x="4078869" y="3006571"/>
                  </a:lnTo>
                  <a:lnTo>
                    <a:pt x="4058112" y="3051003"/>
                  </a:lnTo>
                  <a:lnTo>
                    <a:pt x="4037057" y="3095233"/>
                  </a:lnTo>
                  <a:lnTo>
                    <a:pt x="4015704" y="3139258"/>
                  </a:lnTo>
                  <a:lnTo>
                    <a:pt x="3994054" y="3183075"/>
                  </a:lnTo>
                  <a:lnTo>
                    <a:pt x="3972107" y="3226683"/>
                  </a:lnTo>
                  <a:lnTo>
                    <a:pt x="3949865" y="3270078"/>
                  </a:lnTo>
                  <a:lnTo>
                    <a:pt x="3927329" y="3313260"/>
                  </a:lnTo>
                  <a:lnTo>
                    <a:pt x="3904498" y="3356226"/>
                  </a:lnTo>
                  <a:lnTo>
                    <a:pt x="3881373" y="3398973"/>
                  </a:lnTo>
                  <a:lnTo>
                    <a:pt x="3857957" y="3441500"/>
                  </a:lnTo>
                  <a:lnTo>
                    <a:pt x="3834248" y="3483804"/>
                  </a:lnTo>
                  <a:lnTo>
                    <a:pt x="3810248" y="3525883"/>
                  </a:lnTo>
                  <a:lnTo>
                    <a:pt x="3785958" y="3567734"/>
                  </a:lnTo>
                  <a:lnTo>
                    <a:pt x="3761378" y="3609356"/>
                  </a:lnTo>
                  <a:lnTo>
                    <a:pt x="3736509" y="3650747"/>
                  </a:lnTo>
                  <a:lnTo>
                    <a:pt x="3711352" y="3691904"/>
                  </a:lnTo>
                  <a:lnTo>
                    <a:pt x="3685908" y="3732824"/>
                  </a:lnTo>
                  <a:lnTo>
                    <a:pt x="3660176" y="3773507"/>
                  </a:lnTo>
                  <a:lnTo>
                    <a:pt x="3634159" y="3813948"/>
                  </a:lnTo>
                  <a:lnTo>
                    <a:pt x="3607857" y="3854148"/>
                  </a:lnTo>
                  <a:lnTo>
                    <a:pt x="3581270" y="3894102"/>
                  </a:lnTo>
                  <a:lnTo>
                    <a:pt x="3554399" y="3933809"/>
                  </a:lnTo>
                  <a:lnTo>
                    <a:pt x="3527245" y="3973267"/>
                  </a:lnTo>
                  <a:lnTo>
                    <a:pt x="3499809" y="4012474"/>
                  </a:lnTo>
                  <a:lnTo>
                    <a:pt x="3472091" y="4051427"/>
                  </a:lnTo>
                  <a:lnTo>
                    <a:pt x="3444092" y="4090123"/>
                  </a:lnTo>
                  <a:lnTo>
                    <a:pt x="3415814" y="4128562"/>
                  </a:lnTo>
                  <a:lnTo>
                    <a:pt x="3387256" y="4166740"/>
                  </a:lnTo>
                  <a:lnTo>
                    <a:pt x="3358419" y="4204656"/>
                  </a:lnTo>
                  <a:lnTo>
                    <a:pt x="3329304" y="4242308"/>
                  </a:lnTo>
                  <a:lnTo>
                    <a:pt x="3295933" y="4284713"/>
                  </a:lnTo>
                  <a:lnTo>
                    <a:pt x="3262287" y="4326670"/>
                  </a:lnTo>
                  <a:lnTo>
                    <a:pt x="3228368" y="4368177"/>
                  </a:lnTo>
                  <a:lnTo>
                    <a:pt x="3194180" y="4409232"/>
                  </a:lnTo>
                  <a:lnTo>
                    <a:pt x="3159723" y="4449835"/>
                  </a:lnTo>
                  <a:lnTo>
                    <a:pt x="3125002" y="4489984"/>
                  </a:lnTo>
                  <a:lnTo>
                    <a:pt x="3090019" y="4529676"/>
                  </a:lnTo>
                  <a:lnTo>
                    <a:pt x="3054776" y="4568912"/>
                  </a:lnTo>
                  <a:lnTo>
                    <a:pt x="3019275" y="4607690"/>
                  </a:lnTo>
                  <a:lnTo>
                    <a:pt x="2983520" y="4646007"/>
                  </a:lnTo>
                  <a:lnTo>
                    <a:pt x="2947513" y="4683864"/>
                  </a:lnTo>
                  <a:lnTo>
                    <a:pt x="2911256" y="4721257"/>
                  </a:lnTo>
                  <a:lnTo>
                    <a:pt x="2874752" y="4758187"/>
                  </a:lnTo>
                  <a:lnTo>
                    <a:pt x="2838004" y="4794651"/>
                  </a:lnTo>
                  <a:lnTo>
                    <a:pt x="2801013" y="4830647"/>
                  </a:lnTo>
                  <a:lnTo>
                    <a:pt x="2763784" y="4866176"/>
                  </a:lnTo>
                  <a:lnTo>
                    <a:pt x="2726317" y="4901235"/>
                  </a:lnTo>
                  <a:lnTo>
                    <a:pt x="2688616" y="4935822"/>
                  </a:lnTo>
                  <a:lnTo>
                    <a:pt x="2650684" y="4969937"/>
                  </a:lnTo>
                  <a:lnTo>
                    <a:pt x="2612522" y="5003577"/>
                  </a:lnTo>
                  <a:lnTo>
                    <a:pt x="2574134" y="5036742"/>
                  </a:lnTo>
                  <a:lnTo>
                    <a:pt x="2535522" y="5069431"/>
                  </a:lnTo>
                  <a:lnTo>
                    <a:pt x="2496688" y="5101640"/>
                  </a:lnTo>
                  <a:lnTo>
                    <a:pt x="2457636" y="5133370"/>
                  </a:lnTo>
                  <a:lnTo>
                    <a:pt x="2418366" y="5164619"/>
                  </a:lnTo>
                  <a:lnTo>
                    <a:pt x="2378884" y="5195386"/>
                  </a:lnTo>
                  <a:lnTo>
                    <a:pt x="2339189" y="5225668"/>
                  </a:lnTo>
                  <a:lnTo>
                    <a:pt x="2299286" y="5255464"/>
                  </a:lnTo>
                  <a:lnTo>
                    <a:pt x="2259177" y="5284774"/>
                  </a:lnTo>
                  <a:lnTo>
                    <a:pt x="2218864" y="5313596"/>
                  </a:lnTo>
                  <a:lnTo>
                    <a:pt x="2178351" y="5341928"/>
                  </a:lnTo>
                  <a:lnTo>
                    <a:pt x="2137638" y="5369768"/>
                  </a:lnTo>
                  <a:lnTo>
                    <a:pt x="2096730" y="5397117"/>
                  </a:lnTo>
                  <a:lnTo>
                    <a:pt x="2055628" y="5423971"/>
                  </a:lnTo>
                  <a:lnTo>
                    <a:pt x="2014335" y="5450329"/>
                  </a:lnTo>
                  <a:lnTo>
                    <a:pt x="1972854" y="5476191"/>
                  </a:lnTo>
                  <a:lnTo>
                    <a:pt x="1931187" y="5501555"/>
                  </a:lnTo>
                  <a:lnTo>
                    <a:pt x="1889338" y="5526419"/>
                  </a:lnTo>
                  <a:lnTo>
                    <a:pt x="1847307" y="5550782"/>
                  </a:lnTo>
                  <a:lnTo>
                    <a:pt x="1805098" y="5574642"/>
                  </a:lnTo>
                  <a:lnTo>
                    <a:pt x="1762714" y="5597999"/>
                  </a:lnTo>
                  <a:lnTo>
                    <a:pt x="1720157" y="5620850"/>
                  </a:lnTo>
                  <a:lnTo>
                    <a:pt x="1677429" y="5643194"/>
                  </a:lnTo>
                  <a:lnTo>
                    <a:pt x="1634533" y="5665030"/>
                  </a:lnTo>
                  <a:lnTo>
                    <a:pt x="1591472" y="5686357"/>
                  </a:lnTo>
                  <a:lnTo>
                    <a:pt x="1548248" y="5707172"/>
                  </a:lnTo>
                  <a:lnTo>
                    <a:pt x="1504864" y="5727475"/>
                  </a:lnTo>
                  <a:lnTo>
                    <a:pt x="1461322" y="5747265"/>
                  </a:lnTo>
                  <a:lnTo>
                    <a:pt x="1417626" y="5766538"/>
                  </a:lnTo>
                  <a:lnTo>
                    <a:pt x="1373776" y="5785295"/>
                  </a:lnTo>
                  <a:lnTo>
                    <a:pt x="1329777" y="5803534"/>
                  </a:lnTo>
                  <a:lnTo>
                    <a:pt x="1285630" y="5821254"/>
                  </a:lnTo>
                  <a:lnTo>
                    <a:pt x="1241338" y="5838452"/>
                  </a:lnTo>
                  <a:lnTo>
                    <a:pt x="1196903" y="5855128"/>
                  </a:lnTo>
                  <a:lnTo>
                    <a:pt x="1152329" y="5871281"/>
                  </a:lnTo>
                  <a:lnTo>
                    <a:pt x="1107618" y="5886908"/>
                  </a:lnTo>
                  <a:lnTo>
                    <a:pt x="1062772" y="5902008"/>
                  </a:lnTo>
                  <a:lnTo>
                    <a:pt x="1017794" y="5916580"/>
                  </a:lnTo>
                  <a:lnTo>
                    <a:pt x="972686" y="5930623"/>
                  </a:lnTo>
                  <a:lnTo>
                    <a:pt x="927451" y="5944134"/>
                  </a:lnTo>
                  <a:lnTo>
                    <a:pt x="882091" y="5957114"/>
                  </a:lnTo>
                  <a:lnTo>
                    <a:pt x="836610" y="5969560"/>
                  </a:lnTo>
                  <a:lnTo>
                    <a:pt x="791009" y="5981470"/>
                  </a:lnTo>
                  <a:lnTo>
                    <a:pt x="745291" y="5992844"/>
                  </a:lnTo>
                  <a:lnTo>
                    <a:pt x="699459" y="6003680"/>
                  </a:lnTo>
                  <a:lnTo>
                    <a:pt x="653516" y="6013976"/>
                  </a:lnTo>
                  <a:lnTo>
                    <a:pt x="607463" y="6023731"/>
                  </a:lnTo>
                  <a:lnTo>
                    <a:pt x="561303" y="6032945"/>
                  </a:lnTo>
                  <a:lnTo>
                    <a:pt x="515040" y="6041614"/>
                  </a:lnTo>
                  <a:lnTo>
                    <a:pt x="468674" y="6049738"/>
                  </a:lnTo>
                  <a:lnTo>
                    <a:pt x="422210" y="6057316"/>
                  </a:lnTo>
                  <a:lnTo>
                    <a:pt x="375650" y="6064346"/>
                  </a:lnTo>
                  <a:lnTo>
                    <a:pt x="328995" y="6070826"/>
                  </a:lnTo>
                  <a:lnTo>
                    <a:pt x="282249" y="6076756"/>
                  </a:lnTo>
                  <a:lnTo>
                    <a:pt x="235415" y="6082133"/>
                  </a:lnTo>
                  <a:lnTo>
                    <a:pt x="188494" y="6086956"/>
                  </a:lnTo>
                  <a:lnTo>
                    <a:pt x="141489" y="6091225"/>
                  </a:lnTo>
                  <a:lnTo>
                    <a:pt x="94404" y="6094937"/>
                  </a:lnTo>
                  <a:lnTo>
                    <a:pt x="47240" y="6098091"/>
                  </a:lnTo>
                  <a:lnTo>
                    <a:pt x="0" y="6100686"/>
                  </a:lnTo>
                  <a:lnTo>
                    <a:pt x="0" y="6496812"/>
                  </a:lnTo>
                  <a:lnTo>
                    <a:pt x="4180713" y="6496812"/>
                  </a:lnTo>
                  <a:lnTo>
                    <a:pt x="4215238" y="6460200"/>
                  </a:lnTo>
                  <a:lnTo>
                    <a:pt x="4249568" y="6423309"/>
                  </a:lnTo>
                  <a:lnTo>
                    <a:pt x="4283701" y="6386141"/>
                  </a:lnTo>
                  <a:lnTo>
                    <a:pt x="4317636" y="6348695"/>
                  </a:lnTo>
                  <a:lnTo>
                    <a:pt x="4351372" y="6310974"/>
                  </a:lnTo>
                  <a:lnTo>
                    <a:pt x="4384908" y="6272980"/>
                  </a:lnTo>
                  <a:lnTo>
                    <a:pt x="4418244" y="6234712"/>
                  </a:lnTo>
                  <a:lnTo>
                    <a:pt x="4451377" y="6196173"/>
                  </a:lnTo>
                  <a:lnTo>
                    <a:pt x="4484308" y="6157364"/>
                  </a:lnTo>
                  <a:lnTo>
                    <a:pt x="4517035" y="6118286"/>
                  </a:lnTo>
                  <a:lnTo>
                    <a:pt x="4549558" y="6078941"/>
                  </a:lnTo>
                  <a:lnTo>
                    <a:pt x="4581874" y="6039330"/>
                  </a:lnTo>
                  <a:lnTo>
                    <a:pt x="4613984" y="5999454"/>
                  </a:lnTo>
                  <a:lnTo>
                    <a:pt x="4645887" y="5959315"/>
                  </a:lnTo>
                  <a:lnTo>
                    <a:pt x="4677580" y="5918914"/>
                  </a:lnTo>
                  <a:lnTo>
                    <a:pt x="4709064" y="5878252"/>
                  </a:lnTo>
                  <a:lnTo>
                    <a:pt x="4740338" y="5837330"/>
                  </a:lnTo>
                  <a:lnTo>
                    <a:pt x="4771400" y="5796151"/>
                  </a:lnTo>
                  <a:lnTo>
                    <a:pt x="4802249" y="5754714"/>
                  </a:lnTo>
                  <a:lnTo>
                    <a:pt x="4832885" y="5713023"/>
                  </a:lnTo>
                  <a:lnTo>
                    <a:pt x="4863306" y="5671077"/>
                  </a:lnTo>
                  <a:lnTo>
                    <a:pt x="4893512" y="5628878"/>
                  </a:lnTo>
                  <a:lnTo>
                    <a:pt x="4923501" y="5586428"/>
                  </a:lnTo>
                  <a:lnTo>
                    <a:pt x="4953273" y="5543728"/>
                  </a:lnTo>
                  <a:lnTo>
                    <a:pt x="4982827" y="5500779"/>
                  </a:lnTo>
                  <a:lnTo>
                    <a:pt x="5012161" y="5457583"/>
                  </a:lnTo>
                  <a:lnTo>
                    <a:pt x="5041275" y="5414141"/>
                  </a:lnTo>
                  <a:lnTo>
                    <a:pt x="5070167" y="5370453"/>
                  </a:lnTo>
                  <a:lnTo>
                    <a:pt x="5098838" y="5326523"/>
                  </a:lnTo>
                  <a:lnTo>
                    <a:pt x="5127284" y="5282350"/>
                  </a:lnTo>
                  <a:lnTo>
                    <a:pt x="5155507" y="5237936"/>
                  </a:lnTo>
                  <a:lnTo>
                    <a:pt x="5183505" y="5193284"/>
                  </a:lnTo>
                  <a:lnTo>
                    <a:pt x="5209765" y="5150769"/>
                  </a:lnTo>
                  <a:lnTo>
                    <a:pt x="5235813" y="5108056"/>
                  </a:lnTo>
                  <a:lnTo>
                    <a:pt x="5261646" y="5065145"/>
                  </a:lnTo>
                  <a:lnTo>
                    <a:pt x="5287264" y="5022037"/>
                  </a:lnTo>
                  <a:lnTo>
                    <a:pt x="5312666" y="4978735"/>
                  </a:lnTo>
                  <a:lnTo>
                    <a:pt x="5337852" y="4935238"/>
                  </a:lnTo>
                  <a:lnTo>
                    <a:pt x="5362821" y="4891550"/>
                  </a:lnTo>
                  <a:lnTo>
                    <a:pt x="5387573" y="4847669"/>
                  </a:lnTo>
                  <a:lnTo>
                    <a:pt x="5412106" y="4803600"/>
                  </a:lnTo>
                  <a:lnTo>
                    <a:pt x="5436420" y="4759341"/>
                  </a:lnTo>
                  <a:lnTo>
                    <a:pt x="5460515" y="4714896"/>
                  </a:lnTo>
                  <a:lnTo>
                    <a:pt x="5484389" y="4670264"/>
                  </a:lnTo>
                  <a:lnTo>
                    <a:pt x="5508042" y="4625448"/>
                  </a:lnTo>
                  <a:lnTo>
                    <a:pt x="5531473" y="4580449"/>
                  </a:lnTo>
                  <a:lnTo>
                    <a:pt x="5554682" y="4535267"/>
                  </a:lnTo>
                  <a:lnTo>
                    <a:pt x="5577668" y="4489906"/>
                  </a:lnTo>
                  <a:lnTo>
                    <a:pt x="5600430" y="4444364"/>
                  </a:lnTo>
                  <a:lnTo>
                    <a:pt x="5622967" y="4398645"/>
                  </a:lnTo>
                  <a:lnTo>
                    <a:pt x="5645280" y="4352750"/>
                  </a:lnTo>
                  <a:lnTo>
                    <a:pt x="5667366" y="4306678"/>
                  </a:lnTo>
                  <a:lnTo>
                    <a:pt x="5689226" y="4260433"/>
                  </a:lnTo>
                  <a:lnTo>
                    <a:pt x="5710859" y="4214016"/>
                  </a:lnTo>
                  <a:lnTo>
                    <a:pt x="5732264" y="4167426"/>
                  </a:lnTo>
                  <a:lnTo>
                    <a:pt x="5753441" y="4120667"/>
                  </a:lnTo>
                  <a:lnTo>
                    <a:pt x="5774389" y="4073739"/>
                  </a:lnTo>
                  <a:lnTo>
                    <a:pt x="5795106" y="4026643"/>
                  </a:lnTo>
                  <a:lnTo>
                    <a:pt x="5815593" y="3979382"/>
                  </a:lnTo>
                  <a:lnTo>
                    <a:pt x="5835849" y="3931956"/>
                  </a:lnTo>
                  <a:lnTo>
                    <a:pt x="5855873" y="3884366"/>
                  </a:lnTo>
                  <a:lnTo>
                    <a:pt x="5875664" y="3836614"/>
                  </a:lnTo>
                  <a:lnTo>
                    <a:pt x="5895222" y="3788701"/>
                  </a:lnTo>
                  <a:lnTo>
                    <a:pt x="5914546" y="3740628"/>
                  </a:lnTo>
                  <a:lnTo>
                    <a:pt x="5933635" y="3692398"/>
                  </a:lnTo>
                  <a:lnTo>
                    <a:pt x="5952490" y="3644011"/>
                  </a:lnTo>
                  <a:lnTo>
                    <a:pt x="5970347" y="3597443"/>
                  </a:lnTo>
                  <a:lnTo>
                    <a:pt x="5987980" y="3550748"/>
                  </a:lnTo>
                  <a:lnTo>
                    <a:pt x="6005386" y="3503927"/>
                  </a:lnTo>
                  <a:lnTo>
                    <a:pt x="6022566" y="3456982"/>
                  </a:lnTo>
                  <a:lnTo>
                    <a:pt x="6039520" y="3409912"/>
                  </a:lnTo>
                  <a:lnTo>
                    <a:pt x="6056247" y="3362721"/>
                  </a:lnTo>
                  <a:lnTo>
                    <a:pt x="6072747" y="3315408"/>
                  </a:lnTo>
                  <a:lnTo>
                    <a:pt x="6089020" y="3267976"/>
                  </a:lnTo>
                  <a:lnTo>
                    <a:pt x="6120881" y="3172758"/>
                  </a:lnTo>
                  <a:lnTo>
                    <a:pt x="6151828" y="3077078"/>
                  </a:lnTo>
                  <a:lnTo>
                    <a:pt x="6181859" y="2980945"/>
                  </a:lnTo>
                  <a:lnTo>
                    <a:pt x="6210970" y="2884370"/>
                  </a:lnTo>
                  <a:lnTo>
                    <a:pt x="6239160" y="2787364"/>
                  </a:lnTo>
                  <a:lnTo>
                    <a:pt x="6266426" y="2689937"/>
                  </a:lnTo>
                  <a:lnTo>
                    <a:pt x="6292765" y="2592099"/>
                  </a:lnTo>
                  <a:lnTo>
                    <a:pt x="6318174" y="2493861"/>
                  </a:lnTo>
                  <a:lnTo>
                    <a:pt x="6342651" y="2395233"/>
                  </a:lnTo>
                  <a:lnTo>
                    <a:pt x="6366194" y="2296227"/>
                  </a:lnTo>
                  <a:lnTo>
                    <a:pt x="6388799" y="2196851"/>
                  </a:lnTo>
                  <a:lnTo>
                    <a:pt x="6410464" y="2097118"/>
                  </a:lnTo>
                  <a:lnTo>
                    <a:pt x="6431187" y="1997036"/>
                  </a:lnTo>
                  <a:lnTo>
                    <a:pt x="6450965" y="1896617"/>
                  </a:lnTo>
                  <a:lnTo>
                    <a:pt x="6469261" y="1798380"/>
                  </a:lnTo>
                  <a:lnTo>
                    <a:pt x="6486650" y="1699910"/>
                  </a:lnTo>
                  <a:lnTo>
                    <a:pt x="6503132" y="1601218"/>
                  </a:lnTo>
                  <a:lnTo>
                    <a:pt x="6518704" y="1502312"/>
                  </a:lnTo>
                  <a:lnTo>
                    <a:pt x="6533366" y="1403204"/>
                  </a:lnTo>
                  <a:lnTo>
                    <a:pt x="6547116" y="1303903"/>
                  </a:lnTo>
                  <a:lnTo>
                    <a:pt x="6559954" y="1204419"/>
                  </a:lnTo>
                  <a:lnTo>
                    <a:pt x="6571877" y="1104763"/>
                  </a:lnTo>
                  <a:lnTo>
                    <a:pt x="6582885" y="1004944"/>
                  </a:lnTo>
                  <a:lnTo>
                    <a:pt x="6592976" y="904972"/>
                  </a:lnTo>
                  <a:lnTo>
                    <a:pt x="6602150" y="804857"/>
                  </a:lnTo>
                  <a:lnTo>
                    <a:pt x="6610405" y="704609"/>
                  </a:lnTo>
                  <a:lnTo>
                    <a:pt x="6617739" y="604239"/>
                  </a:lnTo>
                  <a:lnTo>
                    <a:pt x="6624152" y="503756"/>
                  </a:lnTo>
                  <a:lnTo>
                    <a:pt x="6629643" y="403170"/>
                  </a:lnTo>
                  <a:lnTo>
                    <a:pt x="6634209" y="302492"/>
                  </a:lnTo>
                  <a:lnTo>
                    <a:pt x="6637851" y="201730"/>
                  </a:lnTo>
                  <a:lnTo>
                    <a:pt x="6640566" y="100896"/>
                  </a:lnTo>
                  <a:lnTo>
                    <a:pt x="6642354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0"/>
              <a:ext cx="6012815" cy="68580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0"/>
              <a:ext cx="4124706" cy="51805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034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68300" y="1618488"/>
            <a:ext cx="296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Learning</a:t>
            </a:r>
            <a:r>
              <a:rPr spc="-17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6900" y="2382011"/>
            <a:ext cx="55365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3065" algn="l"/>
              </a:tabLst>
            </a:pP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Define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DDDFEB"/>
                </a:solidFill>
                <a:latin typeface="Verdana"/>
                <a:cs typeface="Verdana"/>
              </a:rPr>
              <a:t>User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DDDFEB"/>
                </a:solidFill>
                <a:latin typeface="Verdana"/>
                <a:cs typeface="Verdana"/>
              </a:rPr>
              <a:t>Interface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DDDFEB"/>
                </a:solidFill>
                <a:latin typeface="Verdana"/>
                <a:cs typeface="Verdana"/>
              </a:rPr>
              <a:t>(UI)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175" dirty="0">
                <a:solidFill>
                  <a:srgbClr val="DDDFEB"/>
                </a:solidFill>
                <a:latin typeface="Verdana"/>
                <a:cs typeface="Verdana"/>
              </a:rPr>
              <a:t>List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DDDFEB"/>
                </a:solidFill>
                <a:latin typeface="Verdana"/>
                <a:cs typeface="Verdana"/>
              </a:rPr>
              <a:t>different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DDDFEB"/>
                </a:solidFill>
                <a:latin typeface="Verdana"/>
                <a:cs typeface="Verdana"/>
              </a:rPr>
              <a:t>elements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DDDFEB"/>
                </a:solidFill>
                <a:latin typeface="Verdana"/>
                <a:cs typeface="Verdana"/>
              </a:rPr>
              <a:t>principles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DDDFEB"/>
                </a:solidFill>
                <a:latin typeface="Verdana"/>
                <a:cs typeface="Verdana"/>
              </a:rPr>
              <a:t>types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process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models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in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Define</a:t>
            </a: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Mobile</a:t>
            </a:r>
            <a:r>
              <a:rPr sz="1800" spc="-8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Color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Theory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Understand</a:t>
            </a:r>
            <a:r>
              <a:rPr sz="1800" spc="-5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5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concepts</a:t>
            </a:r>
            <a:r>
              <a:rPr sz="1800" spc="-6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r>
              <a:rPr sz="1800" spc="-5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Thinking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Use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best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practices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in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DDDFEB"/>
                </a:solidFill>
                <a:latin typeface="Verdana"/>
                <a:cs typeface="Verdana"/>
              </a:rPr>
              <a:t>UI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011" y="1890267"/>
            <a:ext cx="7191375" cy="29489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Touch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device.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Smartphones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POS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machines.</a:t>
            </a:r>
            <a:endParaRPr sz="1800" dirty="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217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75" dirty="0">
                <a:solidFill>
                  <a:srgbClr val="FFFFFF"/>
                </a:solidFill>
                <a:latin typeface="Verdana"/>
                <a:cs typeface="Verdana"/>
              </a:rPr>
              <a:t>Web-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keyboard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mouse.</a:t>
            </a:r>
            <a:endParaRPr sz="1800" dirty="0">
              <a:latin typeface="Verdana"/>
              <a:cs typeface="Verdan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Internet.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viewed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browser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program.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Types</a:t>
            </a:r>
            <a:r>
              <a:rPr spc="-14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50" dirty="0"/>
              <a:t>Interfaces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20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536" y="1890267"/>
            <a:ext cx="3848100" cy="31013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Graphical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(GUI)</a:t>
            </a:r>
            <a:endParaRPr sz="1800" dirty="0">
              <a:latin typeface="Verdana"/>
              <a:cs typeface="Verdana"/>
            </a:endParaRPr>
          </a:p>
          <a:p>
            <a:pPr marL="755650" marR="595630" lvl="1" indent="-285750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keyboard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mouse.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Displays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screen.</a:t>
            </a:r>
            <a:endParaRPr sz="1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01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include:</a:t>
            </a:r>
            <a:endParaRPr sz="1800" dirty="0">
              <a:latin typeface="Verdana"/>
              <a:cs typeface="Verdana"/>
            </a:endParaRPr>
          </a:p>
          <a:p>
            <a:pPr marL="1212215" lvl="2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2215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endParaRPr sz="1800" dirty="0">
              <a:latin typeface="Verdana"/>
              <a:cs typeface="Verdana"/>
            </a:endParaRPr>
          </a:p>
          <a:p>
            <a:pPr marL="1212215" lvl="2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2215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Menu</a:t>
            </a:r>
            <a:endParaRPr sz="1800" dirty="0">
              <a:latin typeface="Verdana"/>
              <a:cs typeface="Verdana"/>
            </a:endParaRPr>
          </a:p>
          <a:p>
            <a:pPr marL="1212215" lvl="2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2215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Icons</a:t>
            </a:r>
            <a:endParaRPr sz="1800" dirty="0">
              <a:latin typeface="Verdana"/>
              <a:cs typeface="Verdana"/>
            </a:endParaRPr>
          </a:p>
          <a:p>
            <a:pPr marL="1212215" lvl="2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2215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Pointer/Cursor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Types</a:t>
            </a:r>
            <a:r>
              <a:rPr spc="-14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50" dirty="0"/>
              <a:t>Interfaces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4-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7041" y="1650492"/>
            <a:ext cx="4456175" cy="34831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41138" y="5277103"/>
            <a:ext cx="354393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100"/>
              </a:spcBef>
            </a:pPr>
            <a:r>
              <a:rPr sz="1200" b="1" i="1" spc="-14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Graphical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(GUI) 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4" dirty="0">
                <a:solidFill>
                  <a:srgbClr val="FFFFFF"/>
                </a:solidFill>
                <a:latin typeface="Verdana"/>
                <a:cs typeface="Verdana"/>
              </a:rPr>
              <a:t>courtesy:</a:t>
            </a:r>
            <a:r>
              <a:rPr sz="12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http://infonativesolutions.com/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21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Processes</a:t>
            </a:r>
            <a:r>
              <a:rPr spc="-135" dirty="0"/>
              <a:t> </a:t>
            </a:r>
            <a:r>
              <a:rPr spc="-140" dirty="0"/>
              <a:t>in</a:t>
            </a:r>
            <a:r>
              <a:rPr spc="-150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845564"/>
            <a:ext cx="5334000" cy="31668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8784" y="5158232"/>
            <a:ext cx="2186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6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22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162430" y="2286380"/>
              <a:ext cx="5942965" cy="961390"/>
            </a:xfrm>
            <a:custGeom>
              <a:avLst/>
              <a:gdLst/>
              <a:ahLst/>
              <a:cxnLst/>
              <a:rect l="l" t="t" r="r" b="b"/>
              <a:pathLst>
                <a:path w="5942965" h="961389">
                  <a:moveTo>
                    <a:pt x="5846699" y="0"/>
                  </a:moveTo>
                  <a:lnTo>
                    <a:pt x="96088" y="0"/>
                  </a:lnTo>
                  <a:lnTo>
                    <a:pt x="58684" y="7556"/>
                  </a:lnTo>
                  <a:lnTo>
                    <a:pt x="28141" y="28162"/>
                  </a:lnTo>
                  <a:lnTo>
                    <a:pt x="7550" y="58721"/>
                  </a:lnTo>
                  <a:lnTo>
                    <a:pt x="0" y="96138"/>
                  </a:lnTo>
                  <a:lnTo>
                    <a:pt x="0" y="864743"/>
                  </a:lnTo>
                  <a:lnTo>
                    <a:pt x="7550" y="902160"/>
                  </a:lnTo>
                  <a:lnTo>
                    <a:pt x="28141" y="932719"/>
                  </a:lnTo>
                  <a:lnTo>
                    <a:pt x="58684" y="953325"/>
                  </a:lnTo>
                  <a:lnTo>
                    <a:pt x="96088" y="960882"/>
                  </a:lnTo>
                  <a:lnTo>
                    <a:pt x="5846699" y="960882"/>
                  </a:lnTo>
                  <a:lnTo>
                    <a:pt x="5884116" y="953325"/>
                  </a:lnTo>
                  <a:lnTo>
                    <a:pt x="5914675" y="932719"/>
                  </a:lnTo>
                  <a:lnTo>
                    <a:pt x="5935281" y="902160"/>
                  </a:lnTo>
                  <a:lnTo>
                    <a:pt x="5942838" y="864743"/>
                  </a:lnTo>
                  <a:lnTo>
                    <a:pt x="5942838" y="96138"/>
                  </a:lnTo>
                  <a:lnTo>
                    <a:pt x="5935281" y="58721"/>
                  </a:lnTo>
                  <a:lnTo>
                    <a:pt x="5914675" y="28162"/>
                  </a:lnTo>
                  <a:lnTo>
                    <a:pt x="5884116" y="7556"/>
                  </a:lnTo>
                  <a:lnTo>
                    <a:pt x="5846699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2430" y="2286380"/>
              <a:ext cx="5942965" cy="961390"/>
            </a:xfrm>
            <a:custGeom>
              <a:avLst/>
              <a:gdLst/>
              <a:ahLst/>
              <a:cxnLst/>
              <a:rect l="l" t="t" r="r" b="b"/>
              <a:pathLst>
                <a:path w="5942965" h="961389">
                  <a:moveTo>
                    <a:pt x="0" y="96138"/>
                  </a:moveTo>
                  <a:lnTo>
                    <a:pt x="7550" y="58721"/>
                  </a:lnTo>
                  <a:lnTo>
                    <a:pt x="28141" y="28162"/>
                  </a:lnTo>
                  <a:lnTo>
                    <a:pt x="58684" y="7556"/>
                  </a:lnTo>
                  <a:lnTo>
                    <a:pt x="96088" y="0"/>
                  </a:lnTo>
                  <a:lnTo>
                    <a:pt x="5846699" y="0"/>
                  </a:lnTo>
                  <a:lnTo>
                    <a:pt x="5884116" y="7556"/>
                  </a:lnTo>
                  <a:lnTo>
                    <a:pt x="5914675" y="28162"/>
                  </a:lnTo>
                  <a:lnTo>
                    <a:pt x="5935281" y="58721"/>
                  </a:lnTo>
                  <a:lnTo>
                    <a:pt x="5942838" y="96138"/>
                  </a:lnTo>
                  <a:lnTo>
                    <a:pt x="5942838" y="864743"/>
                  </a:lnTo>
                  <a:lnTo>
                    <a:pt x="5935281" y="902160"/>
                  </a:lnTo>
                  <a:lnTo>
                    <a:pt x="5914675" y="932719"/>
                  </a:lnTo>
                  <a:lnTo>
                    <a:pt x="5884116" y="953325"/>
                  </a:lnTo>
                  <a:lnTo>
                    <a:pt x="5846699" y="960882"/>
                  </a:lnTo>
                  <a:lnTo>
                    <a:pt x="96088" y="960882"/>
                  </a:lnTo>
                  <a:lnTo>
                    <a:pt x="58684" y="953325"/>
                  </a:lnTo>
                  <a:lnTo>
                    <a:pt x="28141" y="932719"/>
                  </a:lnTo>
                  <a:lnTo>
                    <a:pt x="7550" y="902160"/>
                  </a:lnTo>
                  <a:lnTo>
                    <a:pt x="0" y="864743"/>
                  </a:lnTo>
                  <a:lnTo>
                    <a:pt x="0" y="96138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6686" y="3407283"/>
              <a:ext cx="5942965" cy="962025"/>
            </a:xfrm>
            <a:custGeom>
              <a:avLst/>
              <a:gdLst/>
              <a:ahLst/>
              <a:cxnLst/>
              <a:rect l="l" t="t" r="r" b="b"/>
              <a:pathLst>
                <a:path w="5942965" h="962025">
                  <a:moveTo>
                    <a:pt x="5846699" y="0"/>
                  </a:moveTo>
                  <a:lnTo>
                    <a:pt x="96139" y="0"/>
                  </a:lnTo>
                  <a:lnTo>
                    <a:pt x="58721" y="7556"/>
                  </a:lnTo>
                  <a:lnTo>
                    <a:pt x="28162" y="28162"/>
                  </a:lnTo>
                  <a:lnTo>
                    <a:pt x="7556" y="58721"/>
                  </a:lnTo>
                  <a:lnTo>
                    <a:pt x="0" y="96138"/>
                  </a:lnTo>
                  <a:lnTo>
                    <a:pt x="0" y="865504"/>
                  </a:lnTo>
                  <a:lnTo>
                    <a:pt x="7556" y="902922"/>
                  </a:lnTo>
                  <a:lnTo>
                    <a:pt x="28162" y="933481"/>
                  </a:lnTo>
                  <a:lnTo>
                    <a:pt x="58721" y="954087"/>
                  </a:lnTo>
                  <a:lnTo>
                    <a:pt x="96139" y="961644"/>
                  </a:lnTo>
                  <a:lnTo>
                    <a:pt x="5846699" y="961644"/>
                  </a:lnTo>
                  <a:lnTo>
                    <a:pt x="5884116" y="954087"/>
                  </a:lnTo>
                  <a:lnTo>
                    <a:pt x="5914675" y="933481"/>
                  </a:lnTo>
                  <a:lnTo>
                    <a:pt x="5935281" y="902922"/>
                  </a:lnTo>
                  <a:lnTo>
                    <a:pt x="5942838" y="865504"/>
                  </a:lnTo>
                  <a:lnTo>
                    <a:pt x="5942838" y="96138"/>
                  </a:lnTo>
                  <a:lnTo>
                    <a:pt x="5935281" y="58721"/>
                  </a:lnTo>
                  <a:lnTo>
                    <a:pt x="5914675" y="28162"/>
                  </a:lnTo>
                  <a:lnTo>
                    <a:pt x="5884116" y="7556"/>
                  </a:lnTo>
                  <a:lnTo>
                    <a:pt x="5846699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686" y="3407283"/>
              <a:ext cx="5942965" cy="962025"/>
            </a:xfrm>
            <a:custGeom>
              <a:avLst/>
              <a:gdLst/>
              <a:ahLst/>
              <a:cxnLst/>
              <a:rect l="l" t="t" r="r" b="b"/>
              <a:pathLst>
                <a:path w="5942965" h="962025">
                  <a:moveTo>
                    <a:pt x="0" y="96138"/>
                  </a:moveTo>
                  <a:lnTo>
                    <a:pt x="7556" y="58721"/>
                  </a:lnTo>
                  <a:lnTo>
                    <a:pt x="28162" y="28162"/>
                  </a:lnTo>
                  <a:lnTo>
                    <a:pt x="58721" y="7556"/>
                  </a:lnTo>
                  <a:lnTo>
                    <a:pt x="96139" y="0"/>
                  </a:lnTo>
                  <a:lnTo>
                    <a:pt x="5846699" y="0"/>
                  </a:lnTo>
                  <a:lnTo>
                    <a:pt x="5884116" y="7556"/>
                  </a:lnTo>
                  <a:lnTo>
                    <a:pt x="5914675" y="28162"/>
                  </a:lnTo>
                  <a:lnTo>
                    <a:pt x="5935281" y="58721"/>
                  </a:lnTo>
                  <a:lnTo>
                    <a:pt x="5942838" y="96138"/>
                  </a:lnTo>
                  <a:lnTo>
                    <a:pt x="5942838" y="865504"/>
                  </a:lnTo>
                  <a:lnTo>
                    <a:pt x="5935281" y="902922"/>
                  </a:lnTo>
                  <a:lnTo>
                    <a:pt x="5914675" y="933481"/>
                  </a:lnTo>
                  <a:lnTo>
                    <a:pt x="5884116" y="954087"/>
                  </a:lnTo>
                  <a:lnTo>
                    <a:pt x="5846699" y="961644"/>
                  </a:lnTo>
                  <a:lnTo>
                    <a:pt x="96139" y="961644"/>
                  </a:lnTo>
                  <a:lnTo>
                    <a:pt x="58721" y="954087"/>
                  </a:lnTo>
                  <a:lnTo>
                    <a:pt x="28162" y="933481"/>
                  </a:lnTo>
                  <a:lnTo>
                    <a:pt x="7556" y="902922"/>
                  </a:lnTo>
                  <a:lnTo>
                    <a:pt x="0" y="865504"/>
                  </a:lnTo>
                  <a:lnTo>
                    <a:pt x="0" y="96138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0942" y="4528946"/>
              <a:ext cx="5942965" cy="961390"/>
            </a:xfrm>
            <a:custGeom>
              <a:avLst/>
              <a:gdLst/>
              <a:ahLst/>
              <a:cxnLst/>
              <a:rect l="l" t="t" r="r" b="b"/>
              <a:pathLst>
                <a:path w="5942965" h="961389">
                  <a:moveTo>
                    <a:pt x="5846699" y="0"/>
                  </a:moveTo>
                  <a:lnTo>
                    <a:pt x="96139" y="0"/>
                  </a:lnTo>
                  <a:lnTo>
                    <a:pt x="58721" y="7556"/>
                  </a:lnTo>
                  <a:lnTo>
                    <a:pt x="28162" y="28162"/>
                  </a:lnTo>
                  <a:lnTo>
                    <a:pt x="7556" y="58721"/>
                  </a:lnTo>
                  <a:lnTo>
                    <a:pt x="0" y="96138"/>
                  </a:lnTo>
                  <a:lnTo>
                    <a:pt x="0" y="864743"/>
                  </a:lnTo>
                  <a:lnTo>
                    <a:pt x="7556" y="902160"/>
                  </a:lnTo>
                  <a:lnTo>
                    <a:pt x="28162" y="932719"/>
                  </a:lnTo>
                  <a:lnTo>
                    <a:pt x="58721" y="953325"/>
                  </a:lnTo>
                  <a:lnTo>
                    <a:pt x="96139" y="960882"/>
                  </a:lnTo>
                  <a:lnTo>
                    <a:pt x="5846699" y="960882"/>
                  </a:lnTo>
                  <a:lnTo>
                    <a:pt x="5884116" y="953325"/>
                  </a:lnTo>
                  <a:lnTo>
                    <a:pt x="5914675" y="932719"/>
                  </a:lnTo>
                  <a:lnTo>
                    <a:pt x="5935281" y="902160"/>
                  </a:lnTo>
                  <a:lnTo>
                    <a:pt x="5942838" y="864743"/>
                  </a:lnTo>
                  <a:lnTo>
                    <a:pt x="5942838" y="96138"/>
                  </a:lnTo>
                  <a:lnTo>
                    <a:pt x="5935281" y="58721"/>
                  </a:lnTo>
                  <a:lnTo>
                    <a:pt x="5914675" y="28162"/>
                  </a:lnTo>
                  <a:lnTo>
                    <a:pt x="5884116" y="7556"/>
                  </a:lnTo>
                  <a:lnTo>
                    <a:pt x="5846699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0942" y="4528946"/>
              <a:ext cx="5942965" cy="961390"/>
            </a:xfrm>
            <a:custGeom>
              <a:avLst/>
              <a:gdLst/>
              <a:ahLst/>
              <a:cxnLst/>
              <a:rect l="l" t="t" r="r" b="b"/>
              <a:pathLst>
                <a:path w="5942965" h="961389">
                  <a:moveTo>
                    <a:pt x="0" y="96138"/>
                  </a:moveTo>
                  <a:lnTo>
                    <a:pt x="7556" y="58721"/>
                  </a:lnTo>
                  <a:lnTo>
                    <a:pt x="28162" y="28162"/>
                  </a:lnTo>
                  <a:lnTo>
                    <a:pt x="58721" y="7556"/>
                  </a:lnTo>
                  <a:lnTo>
                    <a:pt x="96139" y="0"/>
                  </a:lnTo>
                  <a:lnTo>
                    <a:pt x="5846699" y="0"/>
                  </a:lnTo>
                  <a:lnTo>
                    <a:pt x="5884116" y="7556"/>
                  </a:lnTo>
                  <a:lnTo>
                    <a:pt x="5914675" y="28162"/>
                  </a:lnTo>
                  <a:lnTo>
                    <a:pt x="5935281" y="58721"/>
                  </a:lnTo>
                  <a:lnTo>
                    <a:pt x="5942838" y="96138"/>
                  </a:lnTo>
                  <a:lnTo>
                    <a:pt x="5942838" y="864743"/>
                  </a:lnTo>
                  <a:lnTo>
                    <a:pt x="5935281" y="902160"/>
                  </a:lnTo>
                  <a:lnTo>
                    <a:pt x="5914675" y="932719"/>
                  </a:lnTo>
                  <a:lnTo>
                    <a:pt x="5884116" y="953325"/>
                  </a:lnTo>
                  <a:lnTo>
                    <a:pt x="5846699" y="960882"/>
                  </a:lnTo>
                  <a:lnTo>
                    <a:pt x="96139" y="960882"/>
                  </a:lnTo>
                  <a:lnTo>
                    <a:pt x="58721" y="953325"/>
                  </a:lnTo>
                  <a:lnTo>
                    <a:pt x="28162" y="932719"/>
                  </a:lnTo>
                  <a:lnTo>
                    <a:pt x="7556" y="902160"/>
                  </a:lnTo>
                  <a:lnTo>
                    <a:pt x="0" y="864743"/>
                  </a:lnTo>
                  <a:lnTo>
                    <a:pt x="0" y="96138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76350" y="2525268"/>
            <a:ext cx="4779645" cy="283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20"/>
              </a:spcBef>
            </a:pPr>
            <a:endParaRPr sz="2600" dirty="0">
              <a:latin typeface="Arial"/>
              <a:cs typeface="Arial"/>
            </a:endParaRPr>
          </a:p>
          <a:p>
            <a:pPr marL="537210">
              <a:lnSpc>
                <a:spcPct val="100000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2600" dirty="0">
              <a:latin typeface="Arial"/>
              <a:cs typeface="Arial"/>
            </a:endParaRPr>
          </a:p>
          <a:p>
            <a:pPr marL="1061085" marR="5080">
              <a:lnSpc>
                <a:spcPts val="2690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Construction</a:t>
            </a:r>
            <a:r>
              <a:rPr sz="2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67855" y="476250"/>
            <a:ext cx="2550160" cy="4291330"/>
            <a:chOff x="6467855" y="476250"/>
            <a:chExt cx="2550160" cy="4291330"/>
          </a:xfrm>
        </p:grpSpPr>
        <p:sp>
          <p:nvSpPr>
            <p:cNvPr id="11" name="object 11"/>
            <p:cNvSpPr/>
            <p:nvPr/>
          </p:nvSpPr>
          <p:spPr>
            <a:xfrm>
              <a:off x="6480428" y="3014852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484251" y="0"/>
                  </a:moveTo>
                  <a:lnTo>
                    <a:pt x="140589" y="0"/>
                  </a:lnTo>
                  <a:lnTo>
                    <a:pt x="140589" y="343662"/>
                  </a:lnTo>
                  <a:lnTo>
                    <a:pt x="0" y="343662"/>
                  </a:lnTo>
                  <a:lnTo>
                    <a:pt x="312420" y="624840"/>
                  </a:lnTo>
                  <a:lnTo>
                    <a:pt x="624840" y="343662"/>
                  </a:lnTo>
                  <a:lnTo>
                    <a:pt x="484251" y="343662"/>
                  </a:lnTo>
                  <a:lnTo>
                    <a:pt x="484251" y="0"/>
                  </a:lnTo>
                  <a:close/>
                </a:path>
              </a:pathLst>
            </a:custGeom>
            <a:solidFill>
              <a:srgbClr val="CCDF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0428" y="3014852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343662"/>
                  </a:moveTo>
                  <a:lnTo>
                    <a:pt x="140589" y="343662"/>
                  </a:lnTo>
                  <a:lnTo>
                    <a:pt x="140589" y="0"/>
                  </a:lnTo>
                  <a:lnTo>
                    <a:pt x="484251" y="0"/>
                  </a:lnTo>
                  <a:lnTo>
                    <a:pt x="484251" y="343662"/>
                  </a:lnTo>
                  <a:lnTo>
                    <a:pt x="624840" y="343662"/>
                  </a:lnTo>
                  <a:lnTo>
                    <a:pt x="312420" y="624840"/>
                  </a:lnTo>
                  <a:lnTo>
                    <a:pt x="0" y="343662"/>
                  </a:lnTo>
                  <a:close/>
                </a:path>
              </a:pathLst>
            </a:custGeom>
            <a:ln w="25146">
              <a:solidFill>
                <a:srgbClr val="CCDF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04684" y="4129659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484251" y="0"/>
                  </a:moveTo>
                  <a:lnTo>
                    <a:pt x="140589" y="0"/>
                  </a:lnTo>
                  <a:lnTo>
                    <a:pt x="140589" y="343662"/>
                  </a:lnTo>
                  <a:lnTo>
                    <a:pt x="0" y="343662"/>
                  </a:lnTo>
                  <a:lnTo>
                    <a:pt x="312420" y="624840"/>
                  </a:lnTo>
                  <a:lnTo>
                    <a:pt x="624840" y="343662"/>
                  </a:lnTo>
                  <a:lnTo>
                    <a:pt x="484251" y="343662"/>
                  </a:lnTo>
                  <a:lnTo>
                    <a:pt x="484251" y="0"/>
                  </a:lnTo>
                  <a:close/>
                </a:path>
              </a:pathLst>
            </a:custGeom>
            <a:solidFill>
              <a:srgbClr val="CCDF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4684" y="4129659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343662"/>
                  </a:moveTo>
                  <a:lnTo>
                    <a:pt x="140589" y="343662"/>
                  </a:lnTo>
                  <a:lnTo>
                    <a:pt x="140589" y="0"/>
                  </a:lnTo>
                  <a:lnTo>
                    <a:pt x="484251" y="0"/>
                  </a:lnTo>
                  <a:lnTo>
                    <a:pt x="484251" y="343662"/>
                  </a:lnTo>
                  <a:lnTo>
                    <a:pt x="624840" y="343662"/>
                  </a:lnTo>
                  <a:lnTo>
                    <a:pt x="312420" y="624840"/>
                  </a:lnTo>
                  <a:lnTo>
                    <a:pt x="0" y="343662"/>
                  </a:lnTo>
                  <a:close/>
                </a:path>
              </a:pathLst>
            </a:custGeom>
            <a:ln w="25146">
              <a:solidFill>
                <a:srgbClr val="CCDF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Processes</a:t>
            </a:r>
            <a:r>
              <a:rPr spc="-135" dirty="0"/>
              <a:t> </a:t>
            </a:r>
            <a:r>
              <a:rPr spc="-140" dirty="0"/>
              <a:t>in</a:t>
            </a:r>
            <a:r>
              <a:rPr spc="-150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23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1428241"/>
            <a:ext cx="368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solidFill>
                  <a:srgbClr val="FFFFFF"/>
                </a:solidFill>
                <a:latin typeface="Verdana"/>
                <a:cs typeface="Verdana"/>
              </a:rPr>
              <a:t>Fourth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othic Uralic"/>
                <a:cs typeface="Gothic Uralic"/>
              </a:rPr>
              <a:t>–</a:t>
            </a:r>
            <a:r>
              <a:rPr sz="1800" b="1" spc="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Processes</a:t>
            </a:r>
            <a:r>
              <a:rPr spc="-135" dirty="0"/>
              <a:t> </a:t>
            </a:r>
            <a:r>
              <a:rPr spc="-140" dirty="0"/>
              <a:t>in</a:t>
            </a:r>
            <a:r>
              <a:rPr spc="-150" dirty="0"/>
              <a:t> </a:t>
            </a:r>
            <a:r>
              <a:rPr spc="-185" dirty="0"/>
              <a:t>User</a:t>
            </a:r>
            <a:r>
              <a:rPr spc="-14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2021585"/>
            <a:ext cx="5410200" cy="37802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1794" y="5832855"/>
            <a:ext cx="181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2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0" dirty="0">
                <a:solidFill>
                  <a:srgbClr val="FFFFFF"/>
                </a:solidFill>
                <a:latin typeface="Verdana"/>
                <a:cs typeface="Verdana"/>
              </a:rPr>
              <a:t>Cycle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24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432" y="2068829"/>
            <a:ext cx="4925695" cy="690880"/>
          </a:xfrm>
          <a:custGeom>
            <a:avLst/>
            <a:gdLst/>
            <a:ahLst/>
            <a:cxnLst/>
            <a:rect l="l" t="t" r="r" b="b"/>
            <a:pathLst>
              <a:path w="4925695" h="690880">
                <a:moveTo>
                  <a:pt x="4810633" y="0"/>
                </a:moveTo>
                <a:lnTo>
                  <a:pt x="0" y="0"/>
                </a:lnTo>
                <a:lnTo>
                  <a:pt x="0" y="690372"/>
                </a:lnTo>
                <a:lnTo>
                  <a:pt x="4810633" y="690372"/>
                </a:lnTo>
                <a:lnTo>
                  <a:pt x="4855380" y="681323"/>
                </a:lnTo>
                <a:lnTo>
                  <a:pt x="4891913" y="656653"/>
                </a:lnTo>
                <a:lnTo>
                  <a:pt x="4916539" y="620077"/>
                </a:lnTo>
                <a:lnTo>
                  <a:pt x="4925568" y="575310"/>
                </a:lnTo>
                <a:lnTo>
                  <a:pt x="4925568" y="115062"/>
                </a:lnTo>
                <a:lnTo>
                  <a:pt x="4916539" y="70294"/>
                </a:lnTo>
                <a:lnTo>
                  <a:pt x="4891913" y="33718"/>
                </a:lnTo>
                <a:lnTo>
                  <a:pt x="4855380" y="9048"/>
                </a:lnTo>
                <a:lnTo>
                  <a:pt x="4810633" y="0"/>
                </a:lnTo>
                <a:close/>
              </a:path>
            </a:pathLst>
          </a:custGeom>
          <a:solidFill>
            <a:srgbClr val="B3D1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6376" y="2106675"/>
            <a:ext cx="4654550" cy="5759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5080" indent="-171450">
              <a:lnSpc>
                <a:spcPts val="205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184150" algn="l"/>
              </a:tabLst>
            </a:pPr>
            <a:r>
              <a:rPr sz="1900" spc="-35" dirty="0">
                <a:solidFill>
                  <a:srgbClr val="01050E"/>
                </a:solidFill>
                <a:latin typeface="Verdana"/>
                <a:cs typeface="Verdana"/>
              </a:rPr>
              <a:t>Syntactic</a:t>
            </a:r>
            <a:r>
              <a:rPr sz="1900" spc="-10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1050E"/>
                </a:solidFill>
                <a:latin typeface="Verdana"/>
                <a:cs typeface="Verdana"/>
              </a:rPr>
              <a:t>and</a:t>
            </a:r>
            <a:r>
              <a:rPr sz="1900" spc="-10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1050E"/>
                </a:solidFill>
                <a:latin typeface="Verdana"/>
                <a:cs typeface="Verdana"/>
              </a:rPr>
              <a:t>semantic</a:t>
            </a:r>
            <a:r>
              <a:rPr sz="1900" spc="-10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1050E"/>
                </a:solidFill>
                <a:latin typeface="Verdana"/>
                <a:cs typeface="Verdana"/>
              </a:rPr>
              <a:t>knowledge</a:t>
            </a:r>
            <a:r>
              <a:rPr sz="1900" spc="-10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1050E"/>
                </a:solidFill>
                <a:latin typeface="Verdana"/>
                <a:cs typeface="Verdana"/>
              </a:rPr>
              <a:t>of </a:t>
            </a:r>
            <a:r>
              <a:rPr sz="1900" spc="-10" dirty="0">
                <a:solidFill>
                  <a:srgbClr val="01050E"/>
                </a:solidFill>
                <a:latin typeface="Verdana"/>
                <a:cs typeface="Verdana"/>
              </a:rPr>
              <a:t>user.</a:t>
            </a:r>
            <a:endParaRPr sz="19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4651" y="1961375"/>
            <a:ext cx="2846070" cy="938530"/>
            <a:chOff x="644651" y="1961375"/>
            <a:chExt cx="2846070" cy="938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51" y="1961375"/>
              <a:ext cx="2846070" cy="9380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847" y="2112225"/>
              <a:ext cx="1995677" cy="6888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5799" y="1982723"/>
              <a:ext cx="2771140" cy="862965"/>
            </a:xfrm>
            <a:custGeom>
              <a:avLst/>
              <a:gdLst/>
              <a:ahLst/>
              <a:cxnLst/>
              <a:rect l="l" t="t" r="r" b="b"/>
              <a:pathLst>
                <a:path w="2771140" h="862964">
                  <a:moveTo>
                    <a:pt x="2626995" y="0"/>
                  </a:moveTo>
                  <a:lnTo>
                    <a:pt x="143687" y="0"/>
                  </a:lnTo>
                  <a:lnTo>
                    <a:pt x="98274" y="7331"/>
                  </a:lnTo>
                  <a:lnTo>
                    <a:pt x="58830" y="27744"/>
                  </a:lnTo>
                  <a:lnTo>
                    <a:pt x="27725" y="58869"/>
                  </a:lnTo>
                  <a:lnTo>
                    <a:pt x="7325" y="98332"/>
                  </a:lnTo>
                  <a:lnTo>
                    <a:pt x="0" y="143763"/>
                  </a:lnTo>
                  <a:lnTo>
                    <a:pt x="0" y="718819"/>
                  </a:lnTo>
                  <a:lnTo>
                    <a:pt x="7325" y="764251"/>
                  </a:lnTo>
                  <a:lnTo>
                    <a:pt x="27725" y="803714"/>
                  </a:lnTo>
                  <a:lnTo>
                    <a:pt x="58830" y="834839"/>
                  </a:lnTo>
                  <a:lnTo>
                    <a:pt x="98274" y="855252"/>
                  </a:lnTo>
                  <a:lnTo>
                    <a:pt x="143687" y="862583"/>
                  </a:lnTo>
                  <a:lnTo>
                    <a:pt x="2626995" y="862583"/>
                  </a:lnTo>
                  <a:lnTo>
                    <a:pt x="2672364" y="855252"/>
                  </a:lnTo>
                  <a:lnTo>
                    <a:pt x="2711790" y="834839"/>
                  </a:lnTo>
                  <a:lnTo>
                    <a:pt x="2742895" y="803714"/>
                  </a:lnTo>
                  <a:lnTo>
                    <a:pt x="2763301" y="764251"/>
                  </a:lnTo>
                  <a:lnTo>
                    <a:pt x="2770632" y="718819"/>
                  </a:lnTo>
                  <a:lnTo>
                    <a:pt x="2770632" y="143763"/>
                  </a:lnTo>
                  <a:lnTo>
                    <a:pt x="2763301" y="98332"/>
                  </a:lnTo>
                  <a:lnTo>
                    <a:pt x="2742895" y="58869"/>
                  </a:lnTo>
                  <a:lnTo>
                    <a:pt x="2711790" y="27744"/>
                  </a:lnTo>
                  <a:lnTo>
                    <a:pt x="2672364" y="7331"/>
                  </a:lnTo>
                  <a:lnTo>
                    <a:pt x="2626995" y="0"/>
                  </a:lnTo>
                  <a:close/>
                </a:path>
              </a:pathLst>
            </a:custGeom>
            <a:solidFill>
              <a:srgbClr val="0773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3810" y="2202688"/>
            <a:ext cx="15957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80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sz="2300" spc="-1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01050E"/>
                </a:solidFill>
                <a:latin typeface="Verdana"/>
                <a:cs typeface="Verdana"/>
              </a:rPr>
              <a:t>Model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6432" y="2974085"/>
            <a:ext cx="4925695" cy="690880"/>
          </a:xfrm>
          <a:custGeom>
            <a:avLst/>
            <a:gdLst/>
            <a:ahLst/>
            <a:cxnLst/>
            <a:rect l="l" t="t" r="r" b="b"/>
            <a:pathLst>
              <a:path w="4925695" h="690879">
                <a:moveTo>
                  <a:pt x="4810633" y="0"/>
                </a:moveTo>
                <a:lnTo>
                  <a:pt x="0" y="0"/>
                </a:lnTo>
                <a:lnTo>
                  <a:pt x="0" y="690372"/>
                </a:lnTo>
                <a:lnTo>
                  <a:pt x="4810633" y="690372"/>
                </a:lnTo>
                <a:lnTo>
                  <a:pt x="4855380" y="681323"/>
                </a:lnTo>
                <a:lnTo>
                  <a:pt x="4891913" y="656653"/>
                </a:lnTo>
                <a:lnTo>
                  <a:pt x="4916539" y="620077"/>
                </a:lnTo>
                <a:lnTo>
                  <a:pt x="4925568" y="575310"/>
                </a:lnTo>
                <a:lnTo>
                  <a:pt x="4925568" y="115062"/>
                </a:lnTo>
                <a:lnTo>
                  <a:pt x="4916539" y="70294"/>
                </a:lnTo>
                <a:lnTo>
                  <a:pt x="4891913" y="33718"/>
                </a:lnTo>
                <a:lnTo>
                  <a:pt x="4855380" y="9048"/>
                </a:lnTo>
                <a:lnTo>
                  <a:pt x="4810633" y="0"/>
                </a:lnTo>
                <a:close/>
              </a:path>
            </a:pathLst>
          </a:custGeom>
          <a:solidFill>
            <a:srgbClr val="B3D1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6376" y="3011931"/>
            <a:ext cx="4415155" cy="5759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5080" indent="-171450">
              <a:lnSpc>
                <a:spcPts val="205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184150" algn="l"/>
              </a:tabLst>
            </a:pPr>
            <a:r>
              <a:rPr sz="1900" dirty="0">
                <a:solidFill>
                  <a:srgbClr val="01050E"/>
                </a:solidFill>
                <a:latin typeface="Verdana"/>
                <a:cs typeface="Verdana"/>
              </a:rPr>
              <a:t>Developed</a:t>
            </a:r>
            <a:r>
              <a:rPr sz="19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1050E"/>
                </a:solidFill>
                <a:latin typeface="Verdana"/>
                <a:cs typeface="Verdana"/>
              </a:rPr>
              <a:t>by</a:t>
            </a:r>
            <a:r>
              <a:rPr sz="19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120" dirty="0">
                <a:solidFill>
                  <a:srgbClr val="01050E"/>
                </a:solidFill>
                <a:latin typeface="Verdana"/>
                <a:cs typeface="Verdana"/>
              </a:rPr>
              <a:t>user</a:t>
            </a:r>
            <a:r>
              <a:rPr sz="19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01050E"/>
                </a:solidFill>
                <a:latin typeface="Verdana"/>
                <a:cs typeface="Verdana"/>
              </a:rPr>
              <a:t>while</a:t>
            </a:r>
            <a:r>
              <a:rPr sz="19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Verdana"/>
                <a:cs typeface="Verdana"/>
              </a:rPr>
              <a:t>interacting </a:t>
            </a:r>
            <a:r>
              <a:rPr sz="1900" spc="-75" dirty="0">
                <a:solidFill>
                  <a:srgbClr val="01050E"/>
                </a:solidFill>
                <a:latin typeface="Verdana"/>
                <a:cs typeface="Verdana"/>
              </a:rPr>
              <a:t>with</a:t>
            </a:r>
            <a:r>
              <a:rPr sz="1900" spc="-13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Verdana"/>
                <a:cs typeface="Verdana"/>
              </a:rPr>
              <a:t>system.</a:t>
            </a:r>
            <a:endParaRPr sz="19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4651" y="2866631"/>
            <a:ext cx="2846070" cy="938530"/>
            <a:chOff x="644651" y="2866631"/>
            <a:chExt cx="2846070" cy="9385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51" y="2866631"/>
              <a:ext cx="2846070" cy="9380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345" y="3017481"/>
              <a:ext cx="2407919" cy="68888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5799" y="2887979"/>
              <a:ext cx="2771140" cy="862965"/>
            </a:xfrm>
            <a:custGeom>
              <a:avLst/>
              <a:gdLst/>
              <a:ahLst/>
              <a:cxnLst/>
              <a:rect l="l" t="t" r="r" b="b"/>
              <a:pathLst>
                <a:path w="2771140" h="862964">
                  <a:moveTo>
                    <a:pt x="2626995" y="0"/>
                  </a:moveTo>
                  <a:lnTo>
                    <a:pt x="143687" y="0"/>
                  </a:lnTo>
                  <a:lnTo>
                    <a:pt x="98274" y="7331"/>
                  </a:lnTo>
                  <a:lnTo>
                    <a:pt x="58830" y="27744"/>
                  </a:lnTo>
                  <a:lnTo>
                    <a:pt x="27725" y="58869"/>
                  </a:lnTo>
                  <a:lnTo>
                    <a:pt x="7325" y="98332"/>
                  </a:lnTo>
                  <a:lnTo>
                    <a:pt x="0" y="143763"/>
                  </a:lnTo>
                  <a:lnTo>
                    <a:pt x="0" y="718819"/>
                  </a:lnTo>
                  <a:lnTo>
                    <a:pt x="7325" y="764251"/>
                  </a:lnTo>
                  <a:lnTo>
                    <a:pt x="27725" y="803714"/>
                  </a:lnTo>
                  <a:lnTo>
                    <a:pt x="58830" y="834839"/>
                  </a:lnTo>
                  <a:lnTo>
                    <a:pt x="98274" y="855252"/>
                  </a:lnTo>
                  <a:lnTo>
                    <a:pt x="143687" y="862583"/>
                  </a:lnTo>
                  <a:lnTo>
                    <a:pt x="2626995" y="862583"/>
                  </a:lnTo>
                  <a:lnTo>
                    <a:pt x="2672364" y="855252"/>
                  </a:lnTo>
                  <a:lnTo>
                    <a:pt x="2711790" y="834839"/>
                  </a:lnTo>
                  <a:lnTo>
                    <a:pt x="2742895" y="803714"/>
                  </a:lnTo>
                  <a:lnTo>
                    <a:pt x="2763301" y="764251"/>
                  </a:lnTo>
                  <a:lnTo>
                    <a:pt x="2770632" y="718819"/>
                  </a:lnTo>
                  <a:lnTo>
                    <a:pt x="2770632" y="143763"/>
                  </a:lnTo>
                  <a:lnTo>
                    <a:pt x="2763301" y="98332"/>
                  </a:lnTo>
                  <a:lnTo>
                    <a:pt x="2742895" y="58869"/>
                  </a:lnTo>
                  <a:lnTo>
                    <a:pt x="2711790" y="27744"/>
                  </a:lnTo>
                  <a:lnTo>
                    <a:pt x="2672364" y="7331"/>
                  </a:lnTo>
                  <a:lnTo>
                    <a:pt x="2626995" y="0"/>
                  </a:lnTo>
                  <a:close/>
                </a:path>
              </a:pathLst>
            </a:custGeom>
            <a:solidFill>
              <a:srgbClr val="47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7308" y="3107944"/>
            <a:ext cx="200660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solidFill>
                  <a:srgbClr val="01050E"/>
                </a:solidFill>
                <a:latin typeface="Verdana"/>
                <a:cs typeface="Verdana"/>
              </a:rPr>
              <a:t>Mental</a:t>
            </a:r>
            <a:r>
              <a:rPr sz="23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01050E"/>
                </a:solidFill>
                <a:latin typeface="Verdana"/>
                <a:cs typeface="Verdana"/>
              </a:rPr>
              <a:t>Model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6432" y="3879341"/>
            <a:ext cx="4925695" cy="690880"/>
          </a:xfrm>
          <a:custGeom>
            <a:avLst/>
            <a:gdLst/>
            <a:ahLst/>
            <a:cxnLst/>
            <a:rect l="l" t="t" r="r" b="b"/>
            <a:pathLst>
              <a:path w="4925695" h="690879">
                <a:moveTo>
                  <a:pt x="4810633" y="0"/>
                </a:moveTo>
                <a:lnTo>
                  <a:pt x="0" y="0"/>
                </a:lnTo>
                <a:lnTo>
                  <a:pt x="0" y="690371"/>
                </a:lnTo>
                <a:lnTo>
                  <a:pt x="4810633" y="690371"/>
                </a:lnTo>
                <a:lnTo>
                  <a:pt x="4855380" y="681323"/>
                </a:lnTo>
                <a:lnTo>
                  <a:pt x="4891913" y="656653"/>
                </a:lnTo>
                <a:lnTo>
                  <a:pt x="4916539" y="620077"/>
                </a:lnTo>
                <a:lnTo>
                  <a:pt x="4925568" y="575309"/>
                </a:lnTo>
                <a:lnTo>
                  <a:pt x="4925568" y="115061"/>
                </a:lnTo>
                <a:lnTo>
                  <a:pt x="4916539" y="70294"/>
                </a:lnTo>
                <a:lnTo>
                  <a:pt x="4891913" y="33718"/>
                </a:lnTo>
                <a:lnTo>
                  <a:pt x="4855380" y="9048"/>
                </a:lnTo>
                <a:lnTo>
                  <a:pt x="4810633" y="0"/>
                </a:lnTo>
                <a:close/>
              </a:path>
            </a:pathLst>
          </a:custGeom>
          <a:solidFill>
            <a:srgbClr val="B3D1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6376" y="4047744"/>
            <a:ext cx="45834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3515" algn="l"/>
              </a:tabLst>
            </a:pPr>
            <a:r>
              <a:rPr sz="1900" spc="-114" dirty="0">
                <a:solidFill>
                  <a:srgbClr val="01050E"/>
                </a:solidFill>
                <a:latin typeface="Verdana"/>
                <a:cs typeface="Verdana"/>
              </a:rPr>
              <a:t>Result </a:t>
            </a:r>
            <a:r>
              <a:rPr sz="1900" dirty="0">
                <a:solidFill>
                  <a:srgbClr val="01050E"/>
                </a:solidFill>
                <a:latin typeface="Verdana"/>
                <a:cs typeface="Verdana"/>
              </a:rPr>
              <a:t>of</a:t>
            </a:r>
            <a:r>
              <a:rPr sz="1900" spc="-11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01050E"/>
                </a:solidFill>
                <a:latin typeface="Verdana"/>
                <a:cs typeface="Verdana"/>
              </a:rPr>
              <a:t>requirements</a:t>
            </a:r>
            <a:r>
              <a:rPr sz="1900" spc="-9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01050E"/>
                </a:solidFill>
                <a:latin typeface="Verdana"/>
                <a:cs typeface="Verdana"/>
              </a:rPr>
              <a:t>analysis</a:t>
            </a:r>
            <a:r>
              <a:rPr sz="19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Verdana"/>
                <a:cs typeface="Verdana"/>
              </a:rPr>
              <a:t>phase.</a:t>
            </a:r>
            <a:endParaRPr sz="1900" dirty="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51" y="3771887"/>
            <a:ext cx="2846070" cy="938530"/>
            <a:chOff x="644651" y="3771887"/>
            <a:chExt cx="2846070" cy="93853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51" y="3771887"/>
              <a:ext cx="2846070" cy="9380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157" y="3922737"/>
              <a:ext cx="2368295" cy="6888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85799" y="3793235"/>
              <a:ext cx="2771140" cy="862965"/>
            </a:xfrm>
            <a:custGeom>
              <a:avLst/>
              <a:gdLst/>
              <a:ahLst/>
              <a:cxnLst/>
              <a:rect l="l" t="t" r="r" b="b"/>
              <a:pathLst>
                <a:path w="2771140" h="862964">
                  <a:moveTo>
                    <a:pt x="2626995" y="0"/>
                  </a:moveTo>
                  <a:lnTo>
                    <a:pt x="143687" y="0"/>
                  </a:lnTo>
                  <a:lnTo>
                    <a:pt x="98274" y="7331"/>
                  </a:lnTo>
                  <a:lnTo>
                    <a:pt x="58830" y="27744"/>
                  </a:lnTo>
                  <a:lnTo>
                    <a:pt x="27725" y="58869"/>
                  </a:lnTo>
                  <a:lnTo>
                    <a:pt x="7325" y="98332"/>
                  </a:lnTo>
                  <a:lnTo>
                    <a:pt x="0" y="143763"/>
                  </a:lnTo>
                  <a:lnTo>
                    <a:pt x="0" y="718819"/>
                  </a:lnTo>
                  <a:lnTo>
                    <a:pt x="7325" y="764251"/>
                  </a:lnTo>
                  <a:lnTo>
                    <a:pt x="27725" y="803714"/>
                  </a:lnTo>
                  <a:lnTo>
                    <a:pt x="58830" y="834839"/>
                  </a:lnTo>
                  <a:lnTo>
                    <a:pt x="98274" y="855252"/>
                  </a:lnTo>
                  <a:lnTo>
                    <a:pt x="143687" y="862583"/>
                  </a:lnTo>
                  <a:lnTo>
                    <a:pt x="2626995" y="862583"/>
                  </a:lnTo>
                  <a:lnTo>
                    <a:pt x="2672364" y="855252"/>
                  </a:lnTo>
                  <a:lnTo>
                    <a:pt x="2711790" y="834839"/>
                  </a:lnTo>
                  <a:lnTo>
                    <a:pt x="2742895" y="803714"/>
                  </a:lnTo>
                  <a:lnTo>
                    <a:pt x="2763301" y="764251"/>
                  </a:lnTo>
                  <a:lnTo>
                    <a:pt x="2770632" y="718819"/>
                  </a:lnTo>
                  <a:lnTo>
                    <a:pt x="2770632" y="143763"/>
                  </a:lnTo>
                  <a:lnTo>
                    <a:pt x="2763301" y="98332"/>
                  </a:lnTo>
                  <a:lnTo>
                    <a:pt x="2742895" y="58869"/>
                  </a:lnTo>
                  <a:lnTo>
                    <a:pt x="2711790" y="27744"/>
                  </a:lnTo>
                  <a:lnTo>
                    <a:pt x="2672364" y="7331"/>
                  </a:lnTo>
                  <a:lnTo>
                    <a:pt x="2626995" y="0"/>
                  </a:lnTo>
                  <a:close/>
                </a:path>
              </a:pathLst>
            </a:custGeom>
            <a:solidFill>
              <a:srgbClr val="C4D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7119" y="4013453"/>
            <a:ext cx="196786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75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r>
              <a:rPr sz="2300" spc="-11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01050E"/>
                </a:solidFill>
                <a:latin typeface="Verdana"/>
                <a:cs typeface="Verdana"/>
              </a:rPr>
              <a:t>Model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56432" y="4784597"/>
            <a:ext cx="4925695" cy="690880"/>
          </a:xfrm>
          <a:custGeom>
            <a:avLst/>
            <a:gdLst/>
            <a:ahLst/>
            <a:cxnLst/>
            <a:rect l="l" t="t" r="r" b="b"/>
            <a:pathLst>
              <a:path w="4925695" h="690879">
                <a:moveTo>
                  <a:pt x="4810633" y="0"/>
                </a:moveTo>
                <a:lnTo>
                  <a:pt x="0" y="0"/>
                </a:lnTo>
                <a:lnTo>
                  <a:pt x="0" y="690372"/>
                </a:lnTo>
                <a:lnTo>
                  <a:pt x="4810633" y="690372"/>
                </a:lnTo>
                <a:lnTo>
                  <a:pt x="4855380" y="681323"/>
                </a:lnTo>
                <a:lnTo>
                  <a:pt x="4891913" y="656653"/>
                </a:lnTo>
                <a:lnTo>
                  <a:pt x="4916539" y="620077"/>
                </a:lnTo>
                <a:lnTo>
                  <a:pt x="4925568" y="575310"/>
                </a:lnTo>
                <a:lnTo>
                  <a:pt x="4925568" y="115062"/>
                </a:lnTo>
                <a:lnTo>
                  <a:pt x="4916539" y="70294"/>
                </a:lnTo>
                <a:lnTo>
                  <a:pt x="4891913" y="33718"/>
                </a:lnTo>
                <a:lnTo>
                  <a:pt x="4855380" y="9048"/>
                </a:lnTo>
                <a:lnTo>
                  <a:pt x="4810633" y="0"/>
                </a:lnTo>
                <a:close/>
              </a:path>
            </a:pathLst>
          </a:custGeom>
          <a:solidFill>
            <a:srgbClr val="B3D1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16376" y="4953000"/>
            <a:ext cx="47129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3515" algn="l"/>
              </a:tabLst>
            </a:pPr>
            <a:r>
              <a:rPr sz="1900" spc="-40" dirty="0">
                <a:solidFill>
                  <a:srgbClr val="01050E"/>
                </a:solidFill>
                <a:latin typeface="Verdana"/>
                <a:cs typeface="Verdana"/>
              </a:rPr>
              <a:t>Representation</a:t>
            </a:r>
            <a:r>
              <a:rPr sz="1900" spc="-9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1050E"/>
                </a:solidFill>
                <a:latin typeface="Verdana"/>
                <a:cs typeface="Verdana"/>
              </a:rPr>
              <a:t>of</a:t>
            </a:r>
            <a:r>
              <a:rPr sz="1900" spc="-114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1050E"/>
                </a:solidFill>
                <a:latin typeface="Verdana"/>
                <a:cs typeface="Verdana"/>
              </a:rPr>
              <a:t>how</a:t>
            </a:r>
            <a:r>
              <a:rPr sz="1900" spc="-114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155" dirty="0">
                <a:solidFill>
                  <a:srgbClr val="01050E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125" dirty="0">
                <a:solidFill>
                  <a:srgbClr val="01050E"/>
                </a:solidFill>
                <a:latin typeface="Verdana"/>
                <a:cs typeface="Verdana"/>
              </a:rPr>
              <a:t>system</a:t>
            </a:r>
            <a:r>
              <a:rPr sz="1900" spc="-12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01050E"/>
                </a:solidFill>
                <a:latin typeface="Verdana"/>
                <a:cs typeface="Verdana"/>
              </a:rPr>
              <a:t>works.</a:t>
            </a:r>
            <a:endParaRPr sz="1900" dirty="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4651" y="4670297"/>
            <a:ext cx="2846070" cy="1004569"/>
            <a:chOff x="644651" y="4670297"/>
            <a:chExt cx="2846070" cy="1004569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51" y="4677155"/>
              <a:ext cx="2846070" cy="9380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185" y="4670297"/>
              <a:ext cx="2764536" cy="100434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85799" y="4698491"/>
              <a:ext cx="2771140" cy="862965"/>
            </a:xfrm>
            <a:custGeom>
              <a:avLst/>
              <a:gdLst/>
              <a:ahLst/>
              <a:cxnLst/>
              <a:rect l="l" t="t" r="r" b="b"/>
              <a:pathLst>
                <a:path w="2771140" h="862964">
                  <a:moveTo>
                    <a:pt x="2626995" y="0"/>
                  </a:moveTo>
                  <a:lnTo>
                    <a:pt x="143687" y="0"/>
                  </a:lnTo>
                  <a:lnTo>
                    <a:pt x="98274" y="7331"/>
                  </a:lnTo>
                  <a:lnTo>
                    <a:pt x="58830" y="27744"/>
                  </a:lnTo>
                  <a:lnTo>
                    <a:pt x="27725" y="58869"/>
                  </a:lnTo>
                  <a:lnTo>
                    <a:pt x="7325" y="98332"/>
                  </a:lnTo>
                  <a:lnTo>
                    <a:pt x="0" y="143763"/>
                  </a:lnTo>
                  <a:lnTo>
                    <a:pt x="0" y="718819"/>
                  </a:lnTo>
                  <a:lnTo>
                    <a:pt x="7325" y="764251"/>
                  </a:lnTo>
                  <a:lnTo>
                    <a:pt x="27725" y="803714"/>
                  </a:lnTo>
                  <a:lnTo>
                    <a:pt x="58830" y="834839"/>
                  </a:lnTo>
                  <a:lnTo>
                    <a:pt x="98274" y="855252"/>
                  </a:lnTo>
                  <a:lnTo>
                    <a:pt x="143687" y="862583"/>
                  </a:lnTo>
                  <a:lnTo>
                    <a:pt x="2626995" y="862583"/>
                  </a:lnTo>
                  <a:lnTo>
                    <a:pt x="2672364" y="855252"/>
                  </a:lnTo>
                  <a:lnTo>
                    <a:pt x="2711790" y="834839"/>
                  </a:lnTo>
                  <a:lnTo>
                    <a:pt x="2742895" y="803714"/>
                  </a:lnTo>
                  <a:lnTo>
                    <a:pt x="2763301" y="764251"/>
                  </a:lnTo>
                  <a:lnTo>
                    <a:pt x="2770632" y="718819"/>
                  </a:lnTo>
                  <a:lnTo>
                    <a:pt x="2770632" y="143763"/>
                  </a:lnTo>
                  <a:lnTo>
                    <a:pt x="2763301" y="98332"/>
                  </a:lnTo>
                  <a:lnTo>
                    <a:pt x="2742895" y="58869"/>
                  </a:lnTo>
                  <a:lnTo>
                    <a:pt x="2711790" y="27744"/>
                  </a:lnTo>
                  <a:lnTo>
                    <a:pt x="2672364" y="7331"/>
                  </a:lnTo>
                  <a:lnTo>
                    <a:pt x="2626995" y="0"/>
                  </a:lnTo>
                  <a:close/>
                </a:path>
              </a:pathLst>
            </a:custGeom>
            <a:solidFill>
              <a:srgbClr val="47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0147" y="4760976"/>
            <a:ext cx="2281555" cy="6915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87070" marR="5080" indent="-674370">
              <a:lnSpc>
                <a:spcPts val="2480"/>
              </a:lnSpc>
              <a:spcBef>
                <a:spcPts val="409"/>
              </a:spcBef>
            </a:pPr>
            <a:r>
              <a:rPr sz="2300" spc="-55" dirty="0">
                <a:solidFill>
                  <a:srgbClr val="01050E"/>
                </a:solidFill>
                <a:latin typeface="Verdana"/>
                <a:cs typeface="Verdana"/>
              </a:rPr>
              <a:t>Implementation </a:t>
            </a:r>
            <a:r>
              <a:rPr sz="2300" spc="50" dirty="0">
                <a:solidFill>
                  <a:srgbClr val="01050E"/>
                </a:solidFill>
                <a:latin typeface="Verdana"/>
                <a:cs typeface="Verdana"/>
              </a:rPr>
              <a:t>Model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25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62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  <a:r>
              <a:rPr spc="-155" dirty="0"/>
              <a:t> </a:t>
            </a:r>
            <a:r>
              <a:rPr spc="-140" dirty="0"/>
              <a:t>in</a:t>
            </a:r>
            <a:r>
              <a:rPr spc="-150" dirty="0"/>
              <a:t> </a:t>
            </a:r>
            <a:r>
              <a:rPr spc="-185" dirty="0"/>
              <a:t>User</a:t>
            </a:r>
            <a:r>
              <a:rPr spc="-13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35" dirty="0"/>
              <a:t>Design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Principles</a:t>
            </a:r>
            <a:r>
              <a:rPr spc="-130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dirty="0"/>
              <a:t>Mobile</a:t>
            </a:r>
            <a:r>
              <a:rPr spc="-135" dirty="0"/>
              <a:t> </a:t>
            </a:r>
            <a:r>
              <a:rPr spc="-185" dirty="0"/>
              <a:t>User</a:t>
            </a:r>
            <a:r>
              <a:rPr spc="-105" dirty="0"/>
              <a:t> </a:t>
            </a:r>
            <a:r>
              <a:rPr spc="-45" dirty="0"/>
              <a:t>Interface</a:t>
            </a:r>
            <a:r>
              <a:rPr spc="-140" dirty="0"/>
              <a:t> </a:t>
            </a:r>
            <a:r>
              <a:rPr spc="-35" dirty="0"/>
              <a:t>Design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466" y="1786001"/>
            <a:ext cx="248538" cy="1343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1742" y="1489328"/>
            <a:ext cx="1214755" cy="728980"/>
          </a:xfrm>
          <a:prstGeom prst="rect">
            <a:avLst/>
          </a:prstGeom>
          <a:solidFill>
            <a:srgbClr val="0B8FB1"/>
          </a:solidFill>
          <a:ln w="25146">
            <a:solidFill>
              <a:srgbClr val="01050E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251460" marR="121285" indent="-123825">
              <a:lnSpc>
                <a:spcPts val="1400"/>
              </a:lnSpc>
              <a:spcBef>
                <a:spcPts val="1455"/>
              </a:spcBef>
            </a:pPr>
            <a:r>
              <a:rPr sz="1300" spc="-10" dirty="0">
                <a:solidFill>
                  <a:srgbClr val="01050E"/>
                </a:solidFill>
                <a:latin typeface="Arial"/>
                <a:cs typeface="Arial"/>
              </a:rPr>
              <a:t>Content-First Approach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3325" y="1476628"/>
            <a:ext cx="1473200" cy="754380"/>
            <a:chOff x="2473325" y="1476628"/>
            <a:chExt cx="1473200" cy="7543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986" y="1786000"/>
              <a:ext cx="248538" cy="1343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86025" y="1489328"/>
              <a:ext cx="1214120" cy="728980"/>
            </a:xfrm>
            <a:custGeom>
              <a:avLst/>
              <a:gdLst/>
              <a:ahLst/>
              <a:cxnLst/>
              <a:rect l="l" t="t" r="r" b="b"/>
              <a:pathLst>
                <a:path w="1214120" h="728980">
                  <a:moveTo>
                    <a:pt x="1213865" y="0"/>
                  </a:moveTo>
                  <a:lnTo>
                    <a:pt x="0" y="0"/>
                  </a:lnTo>
                  <a:lnTo>
                    <a:pt x="0" y="728472"/>
                  </a:lnTo>
                  <a:lnTo>
                    <a:pt x="1213865" y="728472"/>
                  </a:lnTo>
                  <a:lnTo>
                    <a:pt x="1213865" y="0"/>
                  </a:lnTo>
                  <a:close/>
                </a:path>
              </a:pathLst>
            </a:custGeom>
            <a:solidFill>
              <a:srgbClr val="159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6025" y="1489328"/>
              <a:ext cx="1214120" cy="728980"/>
            </a:xfrm>
            <a:custGeom>
              <a:avLst/>
              <a:gdLst/>
              <a:ahLst/>
              <a:cxnLst/>
              <a:rect l="l" t="t" r="r" b="b"/>
              <a:pathLst>
                <a:path w="1214120" h="728980">
                  <a:moveTo>
                    <a:pt x="0" y="728472"/>
                  </a:moveTo>
                  <a:lnTo>
                    <a:pt x="1213865" y="728472"/>
                  </a:lnTo>
                  <a:lnTo>
                    <a:pt x="1213865" y="0"/>
                  </a:lnTo>
                  <a:lnTo>
                    <a:pt x="0" y="0"/>
                  </a:lnTo>
                  <a:lnTo>
                    <a:pt x="0" y="728472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8598" y="1638299"/>
            <a:ext cx="1188720" cy="4025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1454" marR="81280" indent="-124460">
              <a:lnSpc>
                <a:spcPts val="1400"/>
              </a:lnSpc>
              <a:spcBef>
                <a:spcPts val="280"/>
              </a:spcBef>
            </a:pPr>
            <a:r>
              <a:rPr sz="1300" dirty="0">
                <a:solidFill>
                  <a:srgbClr val="01050E"/>
                </a:solidFill>
                <a:latin typeface="Arial"/>
                <a:cs typeface="Arial"/>
              </a:rPr>
              <a:t>Importance</a:t>
            </a:r>
            <a:r>
              <a:rPr sz="1300" spc="-9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01050E"/>
                </a:solidFill>
                <a:latin typeface="Arial"/>
                <a:cs typeface="Arial"/>
              </a:rPr>
              <a:t>of </a:t>
            </a:r>
            <a:r>
              <a:rPr sz="1300" spc="-10" dirty="0">
                <a:solidFill>
                  <a:srgbClr val="01050E"/>
                </a:solidFill>
                <a:latin typeface="Arial"/>
                <a:cs typeface="Arial"/>
              </a:rPr>
              <a:t>Fullscreen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6845" y="1476628"/>
            <a:ext cx="1473200" cy="754380"/>
            <a:chOff x="3966845" y="1476628"/>
            <a:chExt cx="1473200" cy="7543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1506" y="1786000"/>
              <a:ext cx="248538" cy="1343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9545" y="1489328"/>
              <a:ext cx="1214120" cy="728980"/>
            </a:xfrm>
            <a:custGeom>
              <a:avLst/>
              <a:gdLst/>
              <a:ahLst/>
              <a:cxnLst/>
              <a:rect l="l" t="t" r="r" b="b"/>
              <a:pathLst>
                <a:path w="1214120" h="728980">
                  <a:moveTo>
                    <a:pt x="1213865" y="0"/>
                  </a:moveTo>
                  <a:lnTo>
                    <a:pt x="0" y="0"/>
                  </a:lnTo>
                  <a:lnTo>
                    <a:pt x="0" y="728472"/>
                  </a:lnTo>
                  <a:lnTo>
                    <a:pt x="1213865" y="728472"/>
                  </a:lnTo>
                  <a:lnTo>
                    <a:pt x="1213865" y="0"/>
                  </a:lnTo>
                  <a:close/>
                </a:path>
              </a:pathLst>
            </a:custGeom>
            <a:solidFill>
              <a:srgbClr val="20A9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9545" y="1489328"/>
              <a:ext cx="1214120" cy="728980"/>
            </a:xfrm>
            <a:custGeom>
              <a:avLst/>
              <a:gdLst/>
              <a:ahLst/>
              <a:cxnLst/>
              <a:rect l="l" t="t" r="r" b="b"/>
              <a:pathLst>
                <a:path w="1214120" h="728980">
                  <a:moveTo>
                    <a:pt x="0" y="728472"/>
                  </a:moveTo>
                  <a:lnTo>
                    <a:pt x="1213865" y="728472"/>
                  </a:lnTo>
                  <a:lnTo>
                    <a:pt x="1213865" y="0"/>
                  </a:lnTo>
                  <a:lnTo>
                    <a:pt x="0" y="0"/>
                  </a:lnTo>
                  <a:lnTo>
                    <a:pt x="0" y="728472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2117" y="1638299"/>
            <a:ext cx="1188720" cy="4025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49885" marR="271145" indent="-72390">
              <a:lnSpc>
                <a:spcPts val="1400"/>
              </a:lnSpc>
              <a:spcBef>
                <a:spcPts val="280"/>
              </a:spcBef>
            </a:pPr>
            <a:r>
              <a:rPr sz="1300" spc="-10" dirty="0">
                <a:solidFill>
                  <a:srgbClr val="01050E"/>
                </a:solidFill>
                <a:latin typeface="Arial"/>
                <a:cs typeface="Arial"/>
              </a:rPr>
              <a:t>Avoiding Clutter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1492" y="2215895"/>
            <a:ext cx="4563110" cy="248920"/>
          </a:xfrm>
          <a:custGeom>
            <a:avLst/>
            <a:gdLst/>
            <a:ahLst/>
            <a:cxnLst/>
            <a:rect l="l" t="t" r="r" b="b"/>
            <a:pathLst>
              <a:path w="4563110" h="248919">
                <a:moveTo>
                  <a:pt x="16129" y="116332"/>
                </a:moveTo>
                <a:lnTo>
                  <a:pt x="9271" y="120396"/>
                </a:lnTo>
                <a:lnTo>
                  <a:pt x="2286" y="124460"/>
                </a:lnTo>
                <a:lnTo>
                  <a:pt x="0" y="133223"/>
                </a:lnTo>
                <a:lnTo>
                  <a:pt x="67183" y="248539"/>
                </a:lnTo>
                <a:lnTo>
                  <a:pt x="83980" y="219710"/>
                </a:lnTo>
                <a:lnTo>
                  <a:pt x="52705" y="219710"/>
                </a:lnTo>
                <a:lnTo>
                  <a:pt x="52705" y="166315"/>
                </a:lnTo>
                <a:lnTo>
                  <a:pt x="28956" y="125603"/>
                </a:lnTo>
                <a:lnTo>
                  <a:pt x="25019" y="118618"/>
                </a:lnTo>
                <a:lnTo>
                  <a:pt x="16129" y="116332"/>
                </a:lnTo>
                <a:close/>
              </a:path>
              <a:path w="4563110" h="248919">
                <a:moveTo>
                  <a:pt x="52705" y="166315"/>
                </a:moveTo>
                <a:lnTo>
                  <a:pt x="52705" y="219710"/>
                </a:lnTo>
                <a:lnTo>
                  <a:pt x="81661" y="219710"/>
                </a:lnTo>
                <a:lnTo>
                  <a:pt x="81661" y="212471"/>
                </a:lnTo>
                <a:lnTo>
                  <a:pt x="54737" y="212471"/>
                </a:lnTo>
                <a:lnTo>
                  <a:pt x="67183" y="191134"/>
                </a:lnTo>
                <a:lnTo>
                  <a:pt x="52705" y="166315"/>
                </a:lnTo>
                <a:close/>
              </a:path>
              <a:path w="4563110" h="248919">
                <a:moveTo>
                  <a:pt x="118237" y="116332"/>
                </a:moveTo>
                <a:lnTo>
                  <a:pt x="109347" y="118618"/>
                </a:lnTo>
                <a:lnTo>
                  <a:pt x="105410" y="125603"/>
                </a:lnTo>
                <a:lnTo>
                  <a:pt x="81661" y="166315"/>
                </a:lnTo>
                <a:lnTo>
                  <a:pt x="81661" y="219710"/>
                </a:lnTo>
                <a:lnTo>
                  <a:pt x="83980" y="219710"/>
                </a:lnTo>
                <a:lnTo>
                  <a:pt x="134366" y="133223"/>
                </a:lnTo>
                <a:lnTo>
                  <a:pt x="132080" y="124460"/>
                </a:lnTo>
                <a:lnTo>
                  <a:pt x="125095" y="120396"/>
                </a:lnTo>
                <a:lnTo>
                  <a:pt x="118237" y="116332"/>
                </a:lnTo>
                <a:close/>
              </a:path>
              <a:path w="4563110" h="248919">
                <a:moveTo>
                  <a:pt x="67183" y="191134"/>
                </a:moveTo>
                <a:lnTo>
                  <a:pt x="54737" y="212471"/>
                </a:lnTo>
                <a:lnTo>
                  <a:pt x="79629" y="212471"/>
                </a:lnTo>
                <a:lnTo>
                  <a:pt x="67183" y="191134"/>
                </a:lnTo>
                <a:close/>
              </a:path>
              <a:path w="4563110" h="248919">
                <a:moveTo>
                  <a:pt x="81661" y="166315"/>
                </a:moveTo>
                <a:lnTo>
                  <a:pt x="67183" y="191134"/>
                </a:lnTo>
                <a:lnTo>
                  <a:pt x="79629" y="212471"/>
                </a:lnTo>
                <a:lnTo>
                  <a:pt x="81661" y="212471"/>
                </a:lnTo>
                <a:lnTo>
                  <a:pt x="81661" y="166315"/>
                </a:lnTo>
                <a:close/>
              </a:path>
              <a:path w="4563110" h="248919">
                <a:moveTo>
                  <a:pt x="104743" y="126746"/>
                </a:moveTo>
                <a:lnTo>
                  <a:pt x="59182" y="126746"/>
                </a:lnTo>
                <a:lnTo>
                  <a:pt x="52829" y="133223"/>
                </a:lnTo>
                <a:lnTo>
                  <a:pt x="52705" y="166315"/>
                </a:lnTo>
                <a:lnTo>
                  <a:pt x="67183" y="191134"/>
                </a:lnTo>
                <a:lnTo>
                  <a:pt x="81661" y="166315"/>
                </a:lnTo>
                <a:lnTo>
                  <a:pt x="81661" y="155702"/>
                </a:lnTo>
                <a:lnTo>
                  <a:pt x="67183" y="155702"/>
                </a:lnTo>
                <a:lnTo>
                  <a:pt x="81661" y="141224"/>
                </a:lnTo>
                <a:lnTo>
                  <a:pt x="96297" y="141224"/>
                </a:lnTo>
                <a:lnTo>
                  <a:pt x="104743" y="126746"/>
                </a:lnTo>
                <a:close/>
              </a:path>
              <a:path w="4563110" h="248919">
                <a:moveTo>
                  <a:pt x="81661" y="141224"/>
                </a:moveTo>
                <a:lnTo>
                  <a:pt x="67183" y="155702"/>
                </a:lnTo>
                <a:lnTo>
                  <a:pt x="81661" y="155702"/>
                </a:lnTo>
                <a:lnTo>
                  <a:pt x="81661" y="141224"/>
                </a:lnTo>
                <a:close/>
              </a:path>
              <a:path w="4563110" h="248919">
                <a:moveTo>
                  <a:pt x="96297" y="141224"/>
                </a:moveTo>
                <a:lnTo>
                  <a:pt x="81661" y="141224"/>
                </a:lnTo>
                <a:lnTo>
                  <a:pt x="81661" y="155702"/>
                </a:lnTo>
                <a:lnTo>
                  <a:pt x="87852" y="155702"/>
                </a:lnTo>
                <a:lnTo>
                  <a:pt x="96297" y="141224"/>
                </a:lnTo>
                <a:close/>
              </a:path>
              <a:path w="4563110" h="248919">
                <a:moveTo>
                  <a:pt x="4534027" y="126746"/>
                </a:moveTo>
                <a:lnTo>
                  <a:pt x="132676" y="126746"/>
                </a:lnTo>
                <a:lnTo>
                  <a:pt x="134366" y="133223"/>
                </a:lnTo>
                <a:lnTo>
                  <a:pt x="121274" y="155702"/>
                </a:lnTo>
                <a:lnTo>
                  <a:pt x="4556506" y="155702"/>
                </a:lnTo>
                <a:lnTo>
                  <a:pt x="4562983" y="149225"/>
                </a:lnTo>
                <a:lnTo>
                  <a:pt x="4562983" y="141224"/>
                </a:lnTo>
                <a:lnTo>
                  <a:pt x="4534027" y="141224"/>
                </a:lnTo>
                <a:lnTo>
                  <a:pt x="4534027" y="126746"/>
                </a:lnTo>
                <a:close/>
              </a:path>
              <a:path w="4563110" h="248919">
                <a:moveTo>
                  <a:pt x="4562983" y="0"/>
                </a:moveTo>
                <a:lnTo>
                  <a:pt x="4534027" y="0"/>
                </a:lnTo>
                <a:lnTo>
                  <a:pt x="4534027" y="141224"/>
                </a:lnTo>
                <a:lnTo>
                  <a:pt x="4548505" y="126746"/>
                </a:lnTo>
                <a:lnTo>
                  <a:pt x="4562983" y="126746"/>
                </a:lnTo>
                <a:lnTo>
                  <a:pt x="4562983" y="0"/>
                </a:lnTo>
                <a:close/>
              </a:path>
              <a:path w="4563110" h="248919">
                <a:moveTo>
                  <a:pt x="4562983" y="126746"/>
                </a:moveTo>
                <a:lnTo>
                  <a:pt x="4548505" y="126746"/>
                </a:lnTo>
                <a:lnTo>
                  <a:pt x="4534027" y="141224"/>
                </a:lnTo>
                <a:lnTo>
                  <a:pt x="4562983" y="141224"/>
                </a:lnTo>
                <a:lnTo>
                  <a:pt x="4562983" y="126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73065" y="1489328"/>
            <a:ext cx="1214755" cy="728980"/>
          </a:xfrm>
          <a:prstGeom prst="rect">
            <a:avLst/>
          </a:prstGeom>
          <a:solidFill>
            <a:srgbClr val="3DADD9"/>
          </a:solidFill>
          <a:ln w="25146">
            <a:solidFill>
              <a:srgbClr val="01050E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5575" marR="149860" algn="ctr">
              <a:lnSpc>
                <a:spcPts val="1400"/>
              </a:lnSpc>
              <a:spcBef>
                <a:spcPts val="750"/>
              </a:spcBef>
            </a:pPr>
            <a:r>
              <a:rPr sz="1300" dirty="0">
                <a:solidFill>
                  <a:srgbClr val="01050E"/>
                </a:solidFill>
                <a:latin typeface="Arial"/>
                <a:cs typeface="Arial"/>
              </a:rPr>
              <a:t>Creating</a:t>
            </a:r>
            <a:r>
              <a:rPr sz="1300" spc="-8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01050E"/>
                </a:solidFill>
                <a:latin typeface="Arial"/>
                <a:cs typeface="Arial"/>
              </a:rPr>
              <a:t>the </a:t>
            </a:r>
            <a:r>
              <a:rPr sz="1300" spc="-10" dirty="0">
                <a:solidFill>
                  <a:srgbClr val="01050E"/>
                </a:solidFill>
                <a:latin typeface="Arial"/>
                <a:cs typeface="Arial"/>
              </a:rPr>
              <a:t>First Impression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466" y="2794126"/>
            <a:ext cx="248538" cy="13436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91742" y="2497454"/>
            <a:ext cx="1214755" cy="728980"/>
          </a:xfrm>
          <a:prstGeom prst="rect">
            <a:avLst/>
          </a:prstGeom>
          <a:solidFill>
            <a:srgbClr val="5DB3D6"/>
          </a:solidFill>
          <a:ln w="25146">
            <a:solidFill>
              <a:srgbClr val="01050E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431800" marR="149225" indent="-276225">
              <a:lnSpc>
                <a:spcPts val="1400"/>
              </a:lnSpc>
              <a:spcBef>
                <a:spcPts val="1450"/>
              </a:spcBef>
            </a:pPr>
            <a:r>
              <a:rPr sz="1300" dirty="0">
                <a:solidFill>
                  <a:srgbClr val="01050E"/>
                </a:solidFill>
                <a:latin typeface="Arial"/>
                <a:cs typeface="Arial"/>
              </a:rPr>
              <a:t>Focusing</a:t>
            </a:r>
            <a:r>
              <a:rPr sz="1300" spc="-5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01050E"/>
                </a:solidFill>
                <a:latin typeface="Arial"/>
                <a:cs typeface="Arial"/>
              </a:rPr>
              <a:t>on </a:t>
            </a:r>
            <a:r>
              <a:rPr sz="1300" spc="-20" dirty="0">
                <a:solidFill>
                  <a:srgbClr val="01050E"/>
                </a:solidFill>
                <a:latin typeface="Arial"/>
                <a:cs typeface="Arial"/>
              </a:rPr>
              <a:t>User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7985" y="2794126"/>
            <a:ext cx="248538" cy="13436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486025" y="2497454"/>
            <a:ext cx="1214120" cy="728980"/>
          </a:xfrm>
          <a:prstGeom prst="rect">
            <a:avLst/>
          </a:prstGeom>
          <a:solidFill>
            <a:srgbClr val="79B8D6"/>
          </a:solidFill>
          <a:ln w="25146">
            <a:solidFill>
              <a:srgbClr val="01050E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182880" marR="167640" indent="-8890">
              <a:lnSpc>
                <a:spcPts val="1400"/>
              </a:lnSpc>
              <a:spcBef>
                <a:spcPts val="1450"/>
              </a:spcBef>
            </a:pPr>
            <a:r>
              <a:rPr sz="1300" dirty="0">
                <a:solidFill>
                  <a:srgbClr val="01050E"/>
                </a:solidFill>
                <a:latin typeface="Arial"/>
                <a:cs typeface="Arial"/>
              </a:rPr>
              <a:t>Using</a:t>
            </a:r>
            <a:r>
              <a:rPr sz="1300" spc="-4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01050E"/>
                </a:solidFill>
                <a:latin typeface="Arial"/>
                <a:cs typeface="Arial"/>
              </a:rPr>
              <a:t>Color Psychology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66845" y="2484754"/>
            <a:ext cx="1239520" cy="754380"/>
            <a:chOff x="3966845" y="2484754"/>
            <a:chExt cx="1239520" cy="754380"/>
          </a:xfrm>
        </p:grpSpPr>
        <p:sp>
          <p:nvSpPr>
            <p:cNvPr id="22" name="object 22"/>
            <p:cNvSpPr/>
            <p:nvPr/>
          </p:nvSpPr>
          <p:spPr>
            <a:xfrm>
              <a:off x="3979545" y="2497454"/>
              <a:ext cx="1214120" cy="728980"/>
            </a:xfrm>
            <a:custGeom>
              <a:avLst/>
              <a:gdLst/>
              <a:ahLst/>
              <a:cxnLst/>
              <a:rect l="l" t="t" r="r" b="b"/>
              <a:pathLst>
                <a:path w="1214120" h="728980">
                  <a:moveTo>
                    <a:pt x="1213865" y="0"/>
                  </a:moveTo>
                  <a:lnTo>
                    <a:pt x="0" y="0"/>
                  </a:lnTo>
                  <a:lnTo>
                    <a:pt x="0" y="728472"/>
                  </a:lnTo>
                  <a:lnTo>
                    <a:pt x="1213865" y="728472"/>
                  </a:lnTo>
                  <a:lnTo>
                    <a:pt x="1213865" y="0"/>
                  </a:lnTo>
                  <a:close/>
                </a:path>
              </a:pathLst>
            </a:custGeom>
            <a:solidFill>
              <a:srgbClr val="95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9545" y="2497454"/>
              <a:ext cx="1214120" cy="728980"/>
            </a:xfrm>
            <a:custGeom>
              <a:avLst/>
              <a:gdLst/>
              <a:ahLst/>
              <a:cxnLst/>
              <a:rect l="l" t="t" r="r" b="b"/>
              <a:pathLst>
                <a:path w="1214120" h="728980">
                  <a:moveTo>
                    <a:pt x="0" y="728472"/>
                  </a:moveTo>
                  <a:lnTo>
                    <a:pt x="1213865" y="728472"/>
                  </a:lnTo>
                  <a:lnTo>
                    <a:pt x="1213865" y="0"/>
                  </a:lnTo>
                  <a:lnTo>
                    <a:pt x="0" y="0"/>
                  </a:lnTo>
                  <a:lnTo>
                    <a:pt x="0" y="728472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82109" y="2557017"/>
            <a:ext cx="807720" cy="5810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35" algn="ctr">
              <a:lnSpc>
                <a:spcPts val="1400"/>
              </a:lnSpc>
              <a:spcBef>
                <a:spcPts val="280"/>
              </a:spcBef>
            </a:pPr>
            <a:r>
              <a:rPr sz="1300" spc="-20" dirty="0">
                <a:solidFill>
                  <a:srgbClr val="01050E"/>
                </a:solidFill>
                <a:latin typeface="Arial"/>
                <a:cs typeface="Arial"/>
              </a:rPr>
              <a:t>High- </a:t>
            </a:r>
            <a:r>
              <a:rPr sz="1300" spc="-10" dirty="0">
                <a:solidFill>
                  <a:srgbClr val="01050E"/>
                </a:solidFill>
                <a:latin typeface="Arial"/>
                <a:cs typeface="Arial"/>
              </a:rPr>
              <a:t>Resolution Images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6434" y="3038855"/>
            <a:ext cx="3382517" cy="338328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74308" y="4517644"/>
            <a:ext cx="826135" cy="3956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5720" marR="5080" indent="-33655">
              <a:lnSpc>
                <a:spcPts val="1350"/>
              </a:lnSpc>
              <a:spcBef>
                <a:spcPts val="320"/>
              </a:spcBef>
            </a:pPr>
            <a:r>
              <a:rPr sz="1300" b="1" spc="-10" dirty="0">
                <a:solidFill>
                  <a:srgbClr val="01050E"/>
                </a:solidFill>
                <a:latin typeface="Arial"/>
                <a:cs typeface="Arial"/>
              </a:rPr>
              <a:t>Designing </a:t>
            </a:r>
            <a:r>
              <a:rPr sz="1300" b="1" dirty="0">
                <a:solidFill>
                  <a:srgbClr val="01050E"/>
                </a:solidFill>
                <a:latin typeface="Arial"/>
                <a:cs typeface="Arial"/>
              </a:rPr>
              <a:t>Mobile</a:t>
            </a:r>
            <a:r>
              <a:rPr sz="1300" b="1" spc="-7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01050E"/>
                </a:solidFill>
                <a:latin typeface="Arial"/>
                <a:cs typeface="Arial"/>
              </a:rPr>
              <a:t>UI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26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465061" y="3358641"/>
            <a:ext cx="4445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01050E"/>
                </a:solidFill>
                <a:latin typeface="Arial"/>
                <a:cs typeface="Arial"/>
              </a:rPr>
              <a:t>Create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46238" y="4621529"/>
            <a:ext cx="405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01050E"/>
                </a:solidFill>
                <a:latin typeface="Arial"/>
                <a:cs typeface="Arial"/>
              </a:rPr>
              <a:t>Focus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19164" y="5883909"/>
            <a:ext cx="3359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01050E"/>
                </a:solidFill>
                <a:latin typeface="Arial"/>
                <a:cs typeface="Arial"/>
              </a:rPr>
              <a:t>Build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7403" y="4621529"/>
            <a:ext cx="5765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01050E"/>
                </a:solidFill>
                <a:latin typeface="Arial"/>
                <a:cs typeface="Arial"/>
              </a:rPr>
              <a:t>Optimize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7763" y="3784600"/>
            <a:ext cx="3596640" cy="11226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93700" marR="5080" indent="-381000">
              <a:lnSpc>
                <a:spcPct val="92300"/>
              </a:lnSpc>
              <a:spcBef>
                <a:spcPts val="320"/>
              </a:spcBef>
            </a:pPr>
            <a:r>
              <a:rPr sz="2400" spc="360" dirty="0">
                <a:solidFill>
                  <a:srgbClr val="DDDFEB"/>
                </a:solidFill>
                <a:latin typeface="DejaVu Serif"/>
                <a:cs typeface="DejaVu Serif"/>
              </a:rPr>
              <a:t>⊚</a:t>
            </a:r>
            <a:r>
              <a:rPr sz="2400" spc="-130" dirty="0">
                <a:solidFill>
                  <a:srgbClr val="DDDFEB"/>
                </a:solidFill>
                <a:latin typeface="DejaVu Serif"/>
                <a:cs typeface="DejaVu Serif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devices.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600"/>
              </a:lnSpc>
            </a:pPr>
            <a:r>
              <a:rPr sz="2400" spc="360" dirty="0">
                <a:solidFill>
                  <a:srgbClr val="DDDFEB"/>
                </a:solidFill>
                <a:latin typeface="DejaVu Serif"/>
                <a:cs typeface="DejaVu Serif"/>
              </a:rPr>
              <a:t>⊚</a:t>
            </a:r>
            <a:r>
              <a:rPr sz="2400" spc="-80" dirty="0">
                <a:solidFill>
                  <a:srgbClr val="DDDFEB"/>
                </a:solidFill>
                <a:latin typeface="DejaVu Serif"/>
                <a:cs typeface="DejaVu Serif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flexible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interfaces.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400"/>
              </a:lnSpc>
            </a:pPr>
            <a:r>
              <a:rPr sz="2400" spc="360" dirty="0">
                <a:solidFill>
                  <a:srgbClr val="DDDFEB"/>
                </a:solidFill>
                <a:latin typeface="DejaVu Serif"/>
                <a:cs typeface="DejaVu Serif"/>
              </a:rPr>
              <a:t>⊚</a:t>
            </a:r>
            <a:r>
              <a:rPr sz="2400" spc="-135" dirty="0">
                <a:solidFill>
                  <a:srgbClr val="DDDFEB"/>
                </a:solidFill>
                <a:latin typeface="DejaVu Serif"/>
                <a:cs typeface="DejaVu Serif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practices.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108" y="2037588"/>
            <a:ext cx="97472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100"/>
              </a:spcBef>
            </a:pPr>
            <a:r>
              <a:rPr sz="1500" b="1" spc="-155" dirty="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endParaRPr sz="1500">
              <a:latin typeface="Verdana"/>
              <a:cs typeface="Verdana"/>
            </a:endParaRPr>
          </a:p>
          <a:p>
            <a:pPr marL="351790" marR="5080" indent="110489">
              <a:lnSpc>
                <a:spcPts val="166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Color </a:t>
            </a:r>
            <a:r>
              <a:rPr sz="1500" b="1" spc="-185" dirty="0">
                <a:solidFill>
                  <a:srgbClr val="FFFFFF"/>
                </a:solidFill>
                <a:latin typeface="Verdana"/>
                <a:cs typeface="Verdana"/>
              </a:rPr>
              <a:t>Theory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4605" y="476250"/>
            <a:ext cx="7733030" cy="5070475"/>
            <a:chOff x="1284605" y="476250"/>
            <a:chExt cx="7733030" cy="5070475"/>
          </a:xfrm>
        </p:grpSpPr>
        <p:sp>
          <p:nvSpPr>
            <p:cNvPr id="4" name="object 4"/>
            <p:cNvSpPr/>
            <p:nvPr/>
          </p:nvSpPr>
          <p:spPr>
            <a:xfrm>
              <a:off x="1297305" y="2025777"/>
              <a:ext cx="259079" cy="723900"/>
            </a:xfrm>
            <a:custGeom>
              <a:avLst/>
              <a:gdLst/>
              <a:ahLst/>
              <a:cxnLst/>
              <a:rect l="l" t="t" r="r" b="b"/>
              <a:pathLst>
                <a:path w="259080" h="723900">
                  <a:moveTo>
                    <a:pt x="259079" y="723900"/>
                  </a:moveTo>
                  <a:lnTo>
                    <a:pt x="208674" y="716768"/>
                  </a:lnTo>
                  <a:lnTo>
                    <a:pt x="167497" y="697325"/>
                  </a:lnTo>
                  <a:lnTo>
                    <a:pt x="139725" y="668500"/>
                  </a:lnTo>
                  <a:lnTo>
                    <a:pt x="129539" y="633222"/>
                  </a:lnTo>
                  <a:lnTo>
                    <a:pt x="129539" y="452628"/>
                  </a:lnTo>
                  <a:lnTo>
                    <a:pt x="119354" y="417349"/>
                  </a:lnTo>
                  <a:lnTo>
                    <a:pt x="91582" y="388524"/>
                  </a:lnTo>
                  <a:lnTo>
                    <a:pt x="50405" y="369081"/>
                  </a:lnTo>
                  <a:lnTo>
                    <a:pt x="0" y="361950"/>
                  </a:lnTo>
                  <a:lnTo>
                    <a:pt x="50405" y="354818"/>
                  </a:lnTo>
                  <a:lnTo>
                    <a:pt x="91582" y="335375"/>
                  </a:lnTo>
                  <a:lnTo>
                    <a:pt x="119354" y="306550"/>
                  </a:lnTo>
                  <a:lnTo>
                    <a:pt x="129539" y="271272"/>
                  </a:lnTo>
                  <a:lnTo>
                    <a:pt x="129539" y="90678"/>
                  </a:lnTo>
                  <a:lnTo>
                    <a:pt x="139725" y="55399"/>
                  </a:lnTo>
                  <a:lnTo>
                    <a:pt x="167497" y="26574"/>
                  </a:lnTo>
                  <a:lnTo>
                    <a:pt x="208674" y="7131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8829" y="2803779"/>
              <a:ext cx="259079" cy="297180"/>
            </a:xfrm>
            <a:custGeom>
              <a:avLst/>
              <a:gdLst/>
              <a:ahLst/>
              <a:cxnLst/>
              <a:rect l="l" t="t" r="r" b="b"/>
              <a:pathLst>
                <a:path w="259080" h="297180">
                  <a:moveTo>
                    <a:pt x="259079" y="297179"/>
                  </a:moveTo>
                  <a:lnTo>
                    <a:pt x="208674" y="291339"/>
                  </a:lnTo>
                  <a:lnTo>
                    <a:pt x="167497" y="275415"/>
                  </a:lnTo>
                  <a:lnTo>
                    <a:pt x="139725" y="251799"/>
                  </a:lnTo>
                  <a:lnTo>
                    <a:pt x="129539" y="222884"/>
                  </a:lnTo>
                  <a:lnTo>
                    <a:pt x="119354" y="193970"/>
                  </a:lnTo>
                  <a:lnTo>
                    <a:pt x="91582" y="170354"/>
                  </a:lnTo>
                  <a:lnTo>
                    <a:pt x="50405" y="154430"/>
                  </a:lnTo>
                  <a:lnTo>
                    <a:pt x="0" y="148589"/>
                  </a:lnTo>
                  <a:lnTo>
                    <a:pt x="50405" y="142749"/>
                  </a:lnTo>
                  <a:lnTo>
                    <a:pt x="91582" y="126825"/>
                  </a:lnTo>
                  <a:lnTo>
                    <a:pt x="119354" y="103209"/>
                  </a:lnTo>
                  <a:lnTo>
                    <a:pt x="129539" y="74294"/>
                  </a:lnTo>
                  <a:lnTo>
                    <a:pt x="139725" y="45380"/>
                  </a:lnTo>
                  <a:lnTo>
                    <a:pt x="167497" y="21764"/>
                  </a:lnTo>
                  <a:lnTo>
                    <a:pt x="208674" y="5840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8829" y="3155060"/>
              <a:ext cx="259079" cy="297180"/>
            </a:xfrm>
            <a:custGeom>
              <a:avLst/>
              <a:gdLst/>
              <a:ahLst/>
              <a:cxnLst/>
              <a:rect l="l" t="t" r="r" b="b"/>
              <a:pathLst>
                <a:path w="259080" h="297179">
                  <a:moveTo>
                    <a:pt x="259079" y="297179"/>
                  </a:moveTo>
                  <a:lnTo>
                    <a:pt x="208674" y="291339"/>
                  </a:lnTo>
                  <a:lnTo>
                    <a:pt x="167497" y="275415"/>
                  </a:lnTo>
                  <a:lnTo>
                    <a:pt x="139725" y="251799"/>
                  </a:lnTo>
                  <a:lnTo>
                    <a:pt x="129539" y="222884"/>
                  </a:lnTo>
                  <a:lnTo>
                    <a:pt x="119354" y="193970"/>
                  </a:lnTo>
                  <a:lnTo>
                    <a:pt x="91582" y="170354"/>
                  </a:lnTo>
                  <a:lnTo>
                    <a:pt x="50405" y="154430"/>
                  </a:lnTo>
                  <a:lnTo>
                    <a:pt x="0" y="148589"/>
                  </a:lnTo>
                  <a:lnTo>
                    <a:pt x="50405" y="142749"/>
                  </a:lnTo>
                  <a:lnTo>
                    <a:pt x="91582" y="126825"/>
                  </a:lnTo>
                  <a:lnTo>
                    <a:pt x="119354" y="103209"/>
                  </a:lnTo>
                  <a:lnTo>
                    <a:pt x="129539" y="74294"/>
                  </a:lnTo>
                  <a:lnTo>
                    <a:pt x="139725" y="45380"/>
                  </a:lnTo>
                  <a:lnTo>
                    <a:pt x="167497" y="21764"/>
                  </a:lnTo>
                  <a:lnTo>
                    <a:pt x="208674" y="5840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7305" y="3505580"/>
              <a:ext cx="259079" cy="723900"/>
            </a:xfrm>
            <a:custGeom>
              <a:avLst/>
              <a:gdLst/>
              <a:ahLst/>
              <a:cxnLst/>
              <a:rect l="l" t="t" r="r" b="b"/>
              <a:pathLst>
                <a:path w="259080" h="723900">
                  <a:moveTo>
                    <a:pt x="259079" y="723900"/>
                  </a:moveTo>
                  <a:lnTo>
                    <a:pt x="208674" y="716768"/>
                  </a:lnTo>
                  <a:lnTo>
                    <a:pt x="167497" y="697325"/>
                  </a:lnTo>
                  <a:lnTo>
                    <a:pt x="139725" y="668500"/>
                  </a:lnTo>
                  <a:lnTo>
                    <a:pt x="129539" y="633222"/>
                  </a:lnTo>
                  <a:lnTo>
                    <a:pt x="129539" y="452628"/>
                  </a:lnTo>
                  <a:lnTo>
                    <a:pt x="119354" y="417349"/>
                  </a:lnTo>
                  <a:lnTo>
                    <a:pt x="91582" y="388524"/>
                  </a:lnTo>
                  <a:lnTo>
                    <a:pt x="50405" y="369081"/>
                  </a:lnTo>
                  <a:lnTo>
                    <a:pt x="0" y="361950"/>
                  </a:lnTo>
                  <a:lnTo>
                    <a:pt x="50405" y="354818"/>
                  </a:lnTo>
                  <a:lnTo>
                    <a:pt x="91582" y="335375"/>
                  </a:lnTo>
                  <a:lnTo>
                    <a:pt x="119354" y="306550"/>
                  </a:lnTo>
                  <a:lnTo>
                    <a:pt x="129539" y="271272"/>
                  </a:lnTo>
                  <a:lnTo>
                    <a:pt x="129539" y="90678"/>
                  </a:lnTo>
                  <a:lnTo>
                    <a:pt x="139725" y="55399"/>
                  </a:lnTo>
                  <a:lnTo>
                    <a:pt x="167497" y="26574"/>
                  </a:lnTo>
                  <a:lnTo>
                    <a:pt x="208674" y="7131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8829" y="4283583"/>
              <a:ext cx="259079" cy="297180"/>
            </a:xfrm>
            <a:custGeom>
              <a:avLst/>
              <a:gdLst/>
              <a:ahLst/>
              <a:cxnLst/>
              <a:rect l="l" t="t" r="r" b="b"/>
              <a:pathLst>
                <a:path w="259080" h="297179">
                  <a:moveTo>
                    <a:pt x="259079" y="297180"/>
                  </a:moveTo>
                  <a:lnTo>
                    <a:pt x="208674" y="291339"/>
                  </a:lnTo>
                  <a:lnTo>
                    <a:pt x="167497" y="275415"/>
                  </a:lnTo>
                  <a:lnTo>
                    <a:pt x="139725" y="251799"/>
                  </a:lnTo>
                  <a:lnTo>
                    <a:pt x="129539" y="222885"/>
                  </a:lnTo>
                  <a:lnTo>
                    <a:pt x="119354" y="193970"/>
                  </a:lnTo>
                  <a:lnTo>
                    <a:pt x="91582" y="170354"/>
                  </a:lnTo>
                  <a:lnTo>
                    <a:pt x="50405" y="154430"/>
                  </a:lnTo>
                  <a:lnTo>
                    <a:pt x="0" y="148590"/>
                  </a:lnTo>
                  <a:lnTo>
                    <a:pt x="50405" y="142749"/>
                  </a:lnTo>
                  <a:lnTo>
                    <a:pt x="91582" y="126825"/>
                  </a:lnTo>
                  <a:lnTo>
                    <a:pt x="119354" y="103209"/>
                  </a:lnTo>
                  <a:lnTo>
                    <a:pt x="129539" y="74295"/>
                  </a:lnTo>
                  <a:lnTo>
                    <a:pt x="139725" y="45380"/>
                  </a:lnTo>
                  <a:lnTo>
                    <a:pt x="167497" y="21764"/>
                  </a:lnTo>
                  <a:lnTo>
                    <a:pt x="208674" y="5840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8829" y="4634865"/>
              <a:ext cx="259079" cy="297180"/>
            </a:xfrm>
            <a:custGeom>
              <a:avLst/>
              <a:gdLst/>
              <a:ahLst/>
              <a:cxnLst/>
              <a:rect l="l" t="t" r="r" b="b"/>
              <a:pathLst>
                <a:path w="259080" h="297179">
                  <a:moveTo>
                    <a:pt x="259079" y="297180"/>
                  </a:moveTo>
                  <a:lnTo>
                    <a:pt x="208674" y="291339"/>
                  </a:lnTo>
                  <a:lnTo>
                    <a:pt x="167497" y="275415"/>
                  </a:lnTo>
                  <a:lnTo>
                    <a:pt x="139725" y="251799"/>
                  </a:lnTo>
                  <a:lnTo>
                    <a:pt x="129539" y="222885"/>
                  </a:lnTo>
                  <a:lnTo>
                    <a:pt x="119354" y="193970"/>
                  </a:lnTo>
                  <a:lnTo>
                    <a:pt x="91582" y="170354"/>
                  </a:lnTo>
                  <a:lnTo>
                    <a:pt x="50405" y="154430"/>
                  </a:lnTo>
                  <a:lnTo>
                    <a:pt x="0" y="148590"/>
                  </a:lnTo>
                  <a:lnTo>
                    <a:pt x="50405" y="142749"/>
                  </a:lnTo>
                  <a:lnTo>
                    <a:pt x="91582" y="126825"/>
                  </a:lnTo>
                  <a:lnTo>
                    <a:pt x="119354" y="103209"/>
                  </a:lnTo>
                  <a:lnTo>
                    <a:pt x="129539" y="74295"/>
                  </a:lnTo>
                  <a:lnTo>
                    <a:pt x="139725" y="45380"/>
                  </a:lnTo>
                  <a:lnTo>
                    <a:pt x="167497" y="21764"/>
                  </a:lnTo>
                  <a:lnTo>
                    <a:pt x="208674" y="5840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7305" y="4986146"/>
              <a:ext cx="259079" cy="548005"/>
            </a:xfrm>
            <a:custGeom>
              <a:avLst/>
              <a:gdLst/>
              <a:ahLst/>
              <a:cxnLst/>
              <a:rect l="l" t="t" r="r" b="b"/>
              <a:pathLst>
                <a:path w="259080" h="548004">
                  <a:moveTo>
                    <a:pt x="259079" y="547877"/>
                  </a:moveTo>
                  <a:lnTo>
                    <a:pt x="208674" y="540746"/>
                  </a:lnTo>
                  <a:lnTo>
                    <a:pt x="167497" y="521303"/>
                  </a:lnTo>
                  <a:lnTo>
                    <a:pt x="139725" y="492478"/>
                  </a:lnTo>
                  <a:lnTo>
                    <a:pt x="129539" y="457199"/>
                  </a:lnTo>
                  <a:lnTo>
                    <a:pt x="129539" y="364616"/>
                  </a:lnTo>
                  <a:lnTo>
                    <a:pt x="119354" y="329338"/>
                  </a:lnTo>
                  <a:lnTo>
                    <a:pt x="91582" y="300513"/>
                  </a:lnTo>
                  <a:lnTo>
                    <a:pt x="50405" y="281070"/>
                  </a:lnTo>
                  <a:lnTo>
                    <a:pt x="0" y="273938"/>
                  </a:lnTo>
                  <a:lnTo>
                    <a:pt x="50405" y="266807"/>
                  </a:lnTo>
                  <a:lnTo>
                    <a:pt x="91582" y="247364"/>
                  </a:lnTo>
                  <a:lnTo>
                    <a:pt x="119354" y="218539"/>
                  </a:lnTo>
                  <a:lnTo>
                    <a:pt x="129539" y="183260"/>
                  </a:lnTo>
                  <a:lnTo>
                    <a:pt x="129539" y="90677"/>
                  </a:lnTo>
                  <a:lnTo>
                    <a:pt x="139725" y="55399"/>
                  </a:lnTo>
                  <a:lnTo>
                    <a:pt x="167497" y="26574"/>
                  </a:lnTo>
                  <a:lnTo>
                    <a:pt x="208674" y="7131"/>
                  </a:lnTo>
                  <a:lnTo>
                    <a:pt x="259079" y="0"/>
                  </a:lnTo>
                </a:path>
              </a:pathLst>
            </a:custGeom>
            <a:ln w="25146">
              <a:solidFill>
                <a:srgbClr val="087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1" y="476250"/>
              <a:ext cx="1286255" cy="8427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60017" y="2025776"/>
            <a:ext cx="3520440" cy="72390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31775" marR="703580" indent="-171450">
              <a:lnSpc>
                <a:spcPts val="1760"/>
              </a:lnSpc>
              <a:spcBef>
                <a:spcPts val="1090"/>
              </a:spcBef>
              <a:buChar char="•"/>
              <a:tabLst>
                <a:tab pos="231775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Scientific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ascertain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complementary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colors.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518" y="3517645"/>
            <a:ext cx="74231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endParaRPr sz="1500">
              <a:latin typeface="Verdana"/>
              <a:cs typeface="Verdana"/>
            </a:endParaRPr>
          </a:p>
          <a:p>
            <a:pPr marL="118745" marR="5080" indent="110489">
              <a:lnSpc>
                <a:spcPts val="1660"/>
              </a:lnSpc>
              <a:spcBef>
                <a:spcPts val="100"/>
              </a:spcBef>
            </a:pPr>
            <a:r>
              <a:rPr sz="1500" b="1" spc="-100" dirty="0">
                <a:solidFill>
                  <a:srgbClr val="FFFFFF"/>
                </a:solidFill>
                <a:latin typeface="Verdana"/>
                <a:cs typeface="Verdana"/>
              </a:rPr>
              <a:t>Color </a:t>
            </a:r>
            <a:r>
              <a:rPr sz="1500" b="1" spc="-185" dirty="0">
                <a:solidFill>
                  <a:srgbClr val="FFFFFF"/>
                </a:solidFill>
                <a:latin typeface="Verdana"/>
                <a:cs typeface="Verdana"/>
              </a:rPr>
              <a:t>Theory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0017" y="3505580"/>
            <a:ext cx="3520440" cy="723900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231775" marR="153670" indent="-171450">
              <a:lnSpc>
                <a:spcPts val="1760"/>
              </a:lnSpc>
              <a:spcBef>
                <a:spcPts val="1095"/>
              </a:spcBef>
              <a:buChar char="•"/>
              <a:tabLst>
                <a:tab pos="231775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Mixing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adding/subtracting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478" y="5014976"/>
            <a:ext cx="106172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30"/>
              </a:lnSpc>
              <a:spcBef>
                <a:spcPts val="100"/>
              </a:spcBef>
            </a:pPr>
            <a:r>
              <a:rPr sz="1500" b="1" spc="-140" dirty="0">
                <a:solidFill>
                  <a:srgbClr val="FFFFFF"/>
                </a:solidFill>
                <a:latin typeface="Verdana"/>
                <a:cs typeface="Verdana"/>
              </a:rPr>
              <a:t>Subtractive</a:t>
            </a:r>
            <a:endParaRPr sz="1500">
              <a:latin typeface="Verdana"/>
              <a:cs typeface="Verdana"/>
            </a:endParaRPr>
          </a:p>
          <a:p>
            <a:pPr marR="5080" algn="r">
              <a:lnSpc>
                <a:spcPts val="1730"/>
              </a:lnSpc>
            </a:pPr>
            <a:r>
              <a:rPr sz="1500" b="1" spc="-25" dirty="0">
                <a:solidFill>
                  <a:srgbClr val="FFFFFF"/>
                </a:solidFill>
                <a:latin typeface="Verdana"/>
                <a:cs typeface="Verdana"/>
              </a:rPr>
              <a:t>Theory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0017" y="4986146"/>
            <a:ext cx="3520440" cy="548005"/>
          </a:xfrm>
          <a:prstGeom prst="rect">
            <a:avLst/>
          </a:prstGeom>
          <a:solidFill>
            <a:srgbClr val="0F9EC5"/>
          </a:solidFill>
          <a:ln w="25146">
            <a:solidFill>
              <a:srgbClr val="01050E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70180" marR="508634" indent="-114300">
              <a:lnSpc>
                <a:spcPts val="1660"/>
              </a:lnSpc>
              <a:spcBef>
                <a:spcPts val="500"/>
              </a:spcBef>
              <a:buSzPct val="93333"/>
              <a:buChar char="•"/>
              <a:tabLst>
                <a:tab pos="170180" algn="l"/>
              </a:tabLst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mixing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colors,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absorbed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reflected.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187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Color</a:t>
            </a:r>
            <a:r>
              <a:rPr spc="-180" dirty="0"/>
              <a:t> </a:t>
            </a:r>
            <a:r>
              <a:rPr spc="-114" dirty="0"/>
              <a:t>Theory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81164" y="1887347"/>
            <a:ext cx="1724660" cy="1724660"/>
            <a:chOff x="7281164" y="1887347"/>
            <a:chExt cx="1724660" cy="1724660"/>
          </a:xfrm>
        </p:grpSpPr>
        <p:sp>
          <p:nvSpPr>
            <p:cNvPr id="21" name="object 21"/>
            <p:cNvSpPr/>
            <p:nvPr/>
          </p:nvSpPr>
          <p:spPr>
            <a:xfrm>
              <a:off x="7293864" y="1900047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0" y="0"/>
                  </a:moveTo>
                  <a:lnTo>
                    <a:pt x="0" y="1698879"/>
                  </a:lnTo>
                  <a:lnTo>
                    <a:pt x="1698879" y="1698879"/>
                  </a:lnTo>
                  <a:lnTo>
                    <a:pt x="1698203" y="1650508"/>
                  </a:lnTo>
                  <a:lnTo>
                    <a:pt x="1696189" y="1602473"/>
                  </a:lnTo>
                  <a:lnTo>
                    <a:pt x="1692854" y="1554791"/>
                  </a:lnTo>
                  <a:lnTo>
                    <a:pt x="1688217" y="1507479"/>
                  </a:lnTo>
                  <a:lnTo>
                    <a:pt x="1682294" y="1460556"/>
                  </a:lnTo>
                  <a:lnTo>
                    <a:pt x="1675105" y="1414039"/>
                  </a:lnTo>
                  <a:lnTo>
                    <a:pt x="1666666" y="1367947"/>
                  </a:lnTo>
                  <a:lnTo>
                    <a:pt x="1656997" y="1322297"/>
                  </a:lnTo>
                  <a:lnTo>
                    <a:pt x="1646114" y="1277107"/>
                  </a:lnTo>
                  <a:lnTo>
                    <a:pt x="1634036" y="1232396"/>
                  </a:lnTo>
                  <a:lnTo>
                    <a:pt x="1620781" y="1188181"/>
                  </a:lnTo>
                  <a:lnTo>
                    <a:pt x="1606366" y="1144479"/>
                  </a:lnTo>
                  <a:lnTo>
                    <a:pt x="1590809" y="1101310"/>
                  </a:lnTo>
                  <a:lnTo>
                    <a:pt x="1574129" y="1058691"/>
                  </a:lnTo>
                  <a:lnTo>
                    <a:pt x="1556344" y="1016640"/>
                  </a:lnTo>
                  <a:lnTo>
                    <a:pt x="1537471" y="975174"/>
                  </a:lnTo>
                  <a:lnTo>
                    <a:pt x="1517528" y="934313"/>
                  </a:lnTo>
                  <a:lnTo>
                    <a:pt x="1496533" y="894072"/>
                  </a:lnTo>
                  <a:lnTo>
                    <a:pt x="1474504" y="854472"/>
                  </a:lnTo>
                  <a:lnTo>
                    <a:pt x="1451459" y="815529"/>
                  </a:lnTo>
                  <a:lnTo>
                    <a:pt x="1427416" y="777261"/>
                  </a:lnTo>
                  <a:lnTo>
                    <a:pt x="1402393" y="739687"/>
                  </a:lnTo>
                  <a:lnTo>
                    <a:pt x="1376408" y="702824"/>
                  </a:lnTo>
                  <a:lnTo>
                    <a:pt x="1349478" y="666690"/>
                  </a:lnTo>
                  <a:lnTo>
                    <a:pt x="1321622" y="631303"/>
                  </a:lnTo>
                  <a:lnTo>
                    <a:pt x="1292857" y="596681"/>
                  </a:lnTo>
                  <a:lnTo>
                    <a:pt x="1263202" y="562842"/>
                  </a:lnTo>
                  <a:lnTo>
                    <a:pt x="1232675" y="529805"/>
                  </a:lnTo>
                  <a:lnTo>
                    <a:pt x="1201292" y="497585"/>
                  </a:lnTo>
                  <a:lnTo>
                    <a:pt x="1169073" y="466203"/>
                  </a:lnTo>
                  <a:lnTo>
                    <a:pt x="1136036" y="435676"/>
                  </a:lnTo>
                  <a:lnTo>
                    <a:pt x="1102197" y="406021"/>
                  </a:lnTo>
                  <a:lnTo>
                    <a:pt x="1067575" y="377256"/>
                  </a:lnTo>
                  <a:lnTo>
                    <a:pt x="1032188" y="349400"/>
                  </a:lnTo>
                  <a:lnTo>
                    <a:pt x="996054" y="322470"/>
                  </a:lnTo>
                  <a:lnTo>
                    <a:pt x="959191" y="296485"/>
                  </a:lnTo>
                  <a:lnTo>
                    <a:pt x="921617" y="271462"/>
                  </a:lnTo>
                  <a:lnTo>
                    <a:pt x="883349" y="247419"/>
                  </a:lnTo>
                  <a:lnTo>
                    <a:pt x="844406" y="224374"/>
                  </a:lnTo>
                  <a:lnTo>
                    <a:pt x="804806" y="202345"/>
                  </a:lnTo>
                  <a:lnTo>
                    <a:pt x="764565" y="181350"/>
                  </a:lnTo>
                  <a:lnTo>
                    <a:pt x="723704" y="161407"/>
                  </a:lnTo>
                  <a:lnTo>
                    <a:pt x="682238" y="142534"/>
                  </a:lnTo>
                  <a:lnTo>
                    <a:pt x="640187" y="124749"/>
                  </a:lnTo>
                  <a:lnTo>
                    <a:pt x="597568" y="108069"/>
                  </a:lnTo>
                  <a:lnTo>
                    <a:pt x="554399" y="92512"/>
                  </a:lnTo>
                  <a:lnTo>
                    <a:pt x="510697" y="78097"/>
                  </a:lnTo>
                  <a:lnTo>
                    <a:pt x="466482" y="64842"/>
                  </a:lnTo>
                  <a:lnTo>
                    <a:pt x="421771" y="52764"/>
                  </a:lnTo>
                  <a:lnTo>
                    <a:pt x="376581" y="41881"/>
                  </a:lnTo>
                  <a:lnTo>
                    <a:pt x="330931" y="32212"/>
                  </a:lnTo>
                  <a:lnTo>
                    <a:pt x="284839" y="23773"/>
                  </a:lnTo>
                  <a:lnTo>
                    <a:pt x="238322" y="16584"/>
                  </a:lnTo>
                  <a:lnTo>
                    <a:pt x="191399" y="10661"/>
                  </a:lnTo>
                  <a:lnTo>
                    <a:pt x="144087" y="6024"/>
                  </a:lnTo>
                  <a:lnTo>
                    <a:pt x="96405" y="2689"/>
                  </a:lnTo>
                  <a:lnTo>
                    <a:pt x="48370" y="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3864" y="1900047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0" y="0"/>
                  </a:moveTo>
                  <a:lnTo>
                    <a:pt x="48370" y="675"/>
                  </a:lnTo>
                  <a:lnTo>
                    <a:pt x="96405" y="2689"/>
                  </a:lnTo>
                  <a:lnTo>
                    <a:pt x="144087" y="6024"/>
                  </a:lnTo>
                  <a:lnTo>
                    <a:pt x="191399" y="10661"/>
                  </a:lnTo>
                  <a:lnTo>
                    <a:pt x="238322" y="16584"/>
                  </a:lnTo>
                  <a:lnTo>
                    <a:pt x="284839" y="23773"/>
                  </a:lnTo>
                  <a:lnTo>
                    <a:pt x="330931" y="32212"/>
                  </a:lnTo>
                  <a:lnTo>
                    <a:pt x="376581" y="41881"/>
                  </a:lnTo>
                  <a:lnTo>
                    <a:pt x="421771" y="52764"/>
                  </a:lnTo>
                  <a:lnTo>
                    <a:pt x="466482" y="64842"/>
                  </a:lnTo>
                  <a:lnTo>
                    <a:pt x="510697" y="78097"/>
                  </a:lnTo>
                  <a:lnTo>
                    <a:pt x="554399" y="92512"/>
                  </a:lnTo>
                  <a:lnTo>
                    <a:pt x="597568" y="108069"/>
                  </a:lnTo>
                  <a:lnTo>
                    <a:pt x="640187" y="124749"/>
                  </a:lnTo>
                  <a:lnTo>
                    <a:pt x="682238" y="142534"/>
                  </a:lnTo>
                  <a:lnTo>
                    <a:pt x="723704" y="161407"/>
                  </a:lnTo>
                  <a:lnTo>
                    <a:pt x="764565" y="181350"/>
                  </a:lnTo>
                  <a:lnTo>
                    <a:pt x="804806" y="202345"/>
                  </a:lnTo>
                  <a:lnTo>
                    <a:pt x="844406" y="224374"/>
                  </a:lnTo>
                  <a:lnTo>
                    <a:pt x="883349" y="247419"/>
                  </a:lnTo>
                  <a:lnTo>
                    <a:pt x="921617" y="271462"/>
                  </a:lnTo>
                  <a:lnTo>
                    <a:pt x="959191" y="296485"/>
                  </a:lnTo>
                  <a:lnTo>
                    <a:pt x="996054" y="322470"/>
                  </a:lnTo>
                  <a:lnTo>
                    <a:pt x="1032188" y="349400"/>
                  </a:lnTo>
                  <a:lnTo>
                    <a:pt x="1067575" y="377256"/>
                  </a:lnTo>
                  <a:lnTo>
                    <a:pt x="1102197" y="406021"/>
                  </a:lnTo>
                  <a:lnTo>
                    <a:pt x="1136036" y="435676"/>
                  </a:lnTo>
                  <a:lnTo>
                    <a:pt x="1169073" y="466203"/>
                  </a:lnTo>
                  <a:lnTo>
                    <a:pt x="1201292" y="497585"/>
                  </a:lnTo>
                  <a:lnTo>
                    <a:pt x="1232675" y="529805"/>
                  </a:lnTo>
                  <a:lnTo>
                    <a:pt x="1263202" y="562842"/>
                  </a:lnTo>
                  <a:lnTo>
                    <a:pt x="1292857" y="596681"/>
                  </a:lnTo>
                  <a:lnTo>
                    <a:pt x="1321622" y="631303"/>
                  </a:lnTo>
                  <a:lnTo>
                    <a:pt x="1349478" y="666690"/>
                  </a:lnTo>
                  <a:lnTo>
                    <a:pt x="1376408" y="702824"/>
                  </a:lnTo>
                  <a:lnTo>
                    <a:pt x="1402393" y="739687"/>
                  </a:lnTo>
                  <a:lnTo>
                    <a:pt x="1427416" y="777261"/>
                  </a:lnTo>
                  <a:lnTo>
                    <a:pt x="1451459" y="815529"/>
                  </a:lnTo>
                  <a:lnTo>
                    <a:pt x="1474504" y="854472"/>
                  </a:lnTo>
                  <a:lnTo>
                    <a:pt x="1496533" y="894072"/>
                  </a:lnTo>
                  <a:lnTo>
                    <a:pt x="1517528" y="934313"/>
                  </a:lnTo>
                  <a:lnTo>
                    <a:pt x="1537471" y="975174"/>
                  </a:lnTo>
                  <a:lnTo>
                    <a:pt x="1556344" y="1016640"/>
                  </a:lnTo>
                  <a:lnTo>
                    <a:pt x="1574129" y="1058691"/>
                  </a:lnTo>
                  <a:lnTo>
                    <a:pt x="1590809" y="1101310"/>
                  </a:lnTo>
                  <a:lnTo>
                    <a:pt x="1606366" y="1144479"/>
                  </a:lnTo>
                  <a:lnTo>
                    <a:pt x="1620781" y="1188181"/>
                  </a:lnTo>
                  <a:lnTo>
                    <a:pt x="1634036" y="1232396"/>
                  </a:lnTo>
                  <a:lnTo>
                    <a:pt x="1646114" y="1277107"/>
                  </a:lnTo>
                  <a:lnTo>
                    <a:pt x="1656997" y="1322297"/>
                  </a:lnTo>
                  <a:lnTo>
                    <a:pt x="1666666" y="1367947"/>
                  </a:lnTo>
                  <a:lnTo>
                    <a:pt x="1675105" y="1414039"/>
                  </a:lnTo>
                  <a:lnTo>
                    <a:pt x="1682294" y="1460556"/>
                  </a:lnTo>
                  <a:lnTo>
                    <a:pt x="1688217" y="1507479"/>
                  </a:lnTo>
                  <a:lnTo>
                    <a:pt x="1692854" y="1554791"/>
                  </a:lnTo>
                  <a:lnTo>
                    <a:pt x="1696189" y="1602473"/>
                  </a:lnTo>
                  <a:lnTo>
                    <a:pt x="1698203" y="1650508"/>
                  </a:lnTo>
                  <a:lnTo>
                    <a:pt x="1698879" y="1698879"/>
                  </a:lnTo>
                  <a:lnTo>
                    <a:pt x="0" y="169887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23988" y="2651251"/>
            <a:ext cx="871855" cy="7073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11430">
              <a:lnSpc>
                <a:spcPts val="2490"/>
              </a:lnSpc>
              <a:spcBef>
                <a:spcPts val="509"/>
              </a:spcBef>
            </a:pPr>
            <a:r>
              <a:rPr sz="2400" dirty="0">
                <a:solidFill>
                  <a:srgbClr val="01050E"/>
                </a:solidFill>
                <a:latin typeface="Arial"/>
                <a:cs typeface="Arial"/>
              </a:rPr>
              <a:t>Red</a:t>
            </a:r>
            <a:r>
              <a:rPr sz="2400" spc="-6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1050E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01050E"/>
                </a:solidFill>
                <a:latin typeface="Arial"/>
                <a:cs typeface="Arial"/>
              </a:rPr>
              <a:t>Green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37907" y="3728720"/>
            <a:ext cx="1724660" cy="1724660"/>
            <a:chOff x="7137907" y="3728720"/>
            <a:chExt cx="1724660" cy="1724660"/>
          </a:xfrm>
        </p:grpSpPr>
        <p:sp>
          <p:nvSpPr>
            <p:cNvPr id="25" name="object 25"/>
            <p:cNvSpPr/>
            <p:nvPr/>
          </p:nvSpPr>
          <p:spPr>
            <a:xfrm>
              <a:off x="7150607" y="3741420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1698878" y="0"/>
                  </a:moveTo>
                  <a:lnTo>
                    <a:pt x="0" y="0"/>
                  </a:lnTo>
                  <a:lnTo>
                    <a:pt x="0" y="1698878"/>
                  </a:lnTo>
                  <a:lnTo>
                    <a:pt x="48370" y="1698203"/>
                  </a:lnTo>
                  <a:lnTo>
                    <a:pt x="96405" y="1696189"/>
                  </a:lnTo>
                  <a:lnTo>
                    <a:pt x="144087" y="1692854"/>
                  </a:lnTo>
                  <a:lnTo>
                    <a:pt x="191399" y="1688217"/>
                  </a:lnTo>
                  <a:lnTo>
                    <a:pt x="238322" y="1682294"/>
                  </a:lnTo>
                  <a:lnTo>
                    <a:pt x="284839" y="1675105"/>
                  </a:lnTo>
                  <a:lnTo>
                    <a:pt x="330931" y="1666666"/>
                  </a:lnTo>
                  <a:lnTo>
                    <a:pt x="376581" y="1656997"/>
                  </a:lnTo>
                  <a:lnTo>
                    <a:pt x="421771" y="1646114"/>
                  </a:lnTo>
                  <a:lnTo>
                    <a:pt x="466482" y="1634036"/>
                  </a:lnTo>
                  <a:lnTo>
                    <a:pt x="510697" y="1620781"/>
                  </a:lnTo>
                  <a:lnTo>
                    <a:pt x="554399" y="1606366"/>
                  </a:lnTo>
                  <a:lnTo>
                    <a:pt x="597568" y="1590809"/>
                  </a:lnTo>
                  <a:lnTo>
                    <a:pt x="640187" y="1574129"/>
                  </a:lnTo>
                  <a:lnTo>
                    <a:pt x="682238" y="1556344"/>
                  </a:lnTo>
                  <a:lnTo>
                    <a:pt x="723704" y="1537471"/>
                  </a:lnTo>
                  <a:lnTo>
                    <a:pt x="764565" y="1517528"/>
                  </a:lnTo>
                  <a:lnTo>
                    <a:pt x="804806" y="1496533"/>
                  </a:lnTo>
                  <a:lnTo>
                    <a:pt x="844406" y="1474504"/>
                  </a:lnTo>
                  <a:lnTo>
                    <a:pt x="883349" y="1451459"/>
                  </a:lnTo>
                  <a:lnTo>
                    <a:pt x="921617" y="1427416"/>
                  </a:lnTo>
                  <a:lnTo>
                    <a:pt x="959191" y="1402393"/>
                  </a:lnTo>
                  <a:lnTo>
                    <a:pt x="996054" y="1376408"/>
                  </a:lnTo>
                  <a:lnTo>
                    <a:pt x="1032188" y="1349478"/>
                  </a:lnTo>
                  <a:lnTo>
                    <a:pt x="1067575" y="1321622"/>
                  </a:lnTo>
                  <a:lnTo>
                    <a:pt x="1102197" y="1292857"/>
                  </a:lnTo>
                  <a:lnTo>
                    <a:pt x="1136036" y="1263202"/>
                  </a:lnTo>
                  <a:lnTo>
                    <a:pt x="1169073" y="1232675"/>
                  </a:lnTo>
                  <a:lnTo>
                    <a:pt x="1201293" y="1201292"/>
                  </a:lnTo>
                  <a:lnTo>
                    <a:pt x="1232675" y="1169073"/>
                  </a:lnTo>
                  <a:lnTo>
                    <a:pt x="1263202" y="1136036"/>
                  </a:lnTo>
                  <a:lnTo>
                    <a:pt x="1292857" y="1102197"/>
                  </a:lnTo>
                  <a:lnTo>
                    <a:pt x="1321622" y="1067575"/>
                  </a:lnTo>
                  <a:lnTo>
                    <a:pt x="1349478" y="1032188"/>
                  </a:lnTo>
                  <a:lnTo>
                    <a:pt x="1376408" y="996054"/>
                  </a:lnTo>
                  <a:lnTo>
                    <a:pt x="1402393" y="959191"/>
                  </a:lnTo>
                  <a:lnTo>
                    <a:pt x="1427416" y="921617"/>
                  </a:lnTo>
                  <a:lnTo>
                    <a:pt x="1451459" y="883349"/>
                  </a:lnTo>
                  <a:lnTo>
                    <a:pt x="1474504" y="844406"/>
                  </a:lnTo>
                  <a:lnTo>
                    <a:pt x="1496533" y="804806"/>
                  </a:lnTo>
                  <a:lnTo>
                    <a:pt x="1517528" y="764565"/>
                  </a:lnTo>
                  <a:lnTo>
                    <a:pt x="1537471" y="723704"/>
                  </a:lnTo>
                  <a:lnTo>
                    <a:pt x="1556344" y="682238"/>
                  </a:lnTo>
                  <a:lnTo>
                    <a:pt x="1574129" y="640187"/>
                  </a:lnTo>
                  <a:lnTo>
                    <a:pt x="1590809" y="597568"/>
                  </a:lnTo>
                  <a:lnTo>
                    <a:pt x="1606366" y="554399"/>
                  </a:lnTo>
                  <a:lnTo>
                    <a:pt x="1620781" y="510697"/>
                  </a:lnTo>
                  <a:lnTo>
                    <a:pt x="1634036" y="466482"/>
                  </a:lnTo>
                  <a:lnTo>
                    <a:pt x="1646114" y="421771"/>
                  </a:lnTo>
                  <a:lnTo>
                    <a:pt x="1656997" y="376581"/>
                  </a:lnTo>
                  <a:lnTo>
                    <a:pt x="1666666" y="330931"/>
                  </a:lnTo>
                  <a:lnTo>
                    <a:pt x="1675105" y="284839"/>
                  </a:lnTo>
                  <a:lnTo>
                    <a:pt x="1682294" y="238322"/>
                  </a:lnTo>
                  <a:lnTo>
                    <a:pt x="1688217" y="191399"/>
                  </a:lnTo>
                  <a:lnTo>
                    <a:pt x="1692854" y="144087"/>
                  </a:lnTo>
                  <a:lnTo>
                    <a:pt x="1696189" y="96405"/>
                  </a:lnTo>
                  <a:lnTo>
                    <a:pt x="1698203" y="48370"/>
                  </a:lnTo>
                  <a:lnTo>
                    <a:pt x="1698878" y="0"/>
                  </a:lnTo>
                  <a:close/>
                </a:path>
              </a:pathLst>
            </a:custGeom>
            <a:solidFill>
              <a:srgbClr val="20A9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50607" y="3741420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1698878" y="0"/>
                  </a:moveTo>
                  <a:lnTo>
                    <a:pt x="1698203" y="48370"/>
                  </a:lnTo>
                  <a:lnTo>
                    <a:pt x="1696189" y="96405"/>
                  </a:lnTo>
                  <a:lnTo>
                    <a:pt x="1692854" y="144087"/>
                  </a:lnTo>
                  <a:lnTo>
                    <a:pt x="1688217" y="191399"/>
                  </a:lnTo>
                  <a:lnTo>
                    <a:pt x="1682294" y="238322"/>
                  </a:lnTo>
                  <a:lnTo>
                    <a:pt x="1675105" y="284839"/>
                  </a:lnTo>
                  <a:lnTo>
                    <a:pt x="1666666" y="330931"/>
                  </a:lnTo>
                  <a:lnTo>
                    <a:pt x="1656997" y="376581"/>
                  </a:lnTo>
                  <a:lnTo>
                    <a:pt x="1646114" y="421771"/>
                  </a:lnTo>
                  <a:lnTo>
                    <a:pt x="1634036" y="466482"/>
                  </a:lnTo>
                  <a:lnTo>
                    <a:pt x="1620781" y="510697"/>
                  </a:lnTo>
                  <a:lnTo>
                    <a:pt x="1606366" y="554399"/>
                  </a:lnTo>
                  <a:lnTo>
                    <a:pt x="1590809" y="597568"/>
                  </a:lnTo>
                  <a:lnTo>
                    <a:pt x="1574129" y="640187"/>
                  </a:lnTo>
                  <a:lnTo>
                    <a:pt x="1556344" y="682238"/>
                  </a:lnTo>
                  <a:lnTo>
                    <a:pt x="1537471" y="723704"/>
                  </a:lnTo>
                  <a:lnTo>
                    <a:pt x="1517528" y="764565"/>
                  </a:lnTo>
                  <a:lnTo>
                    <a:pt x="1496533" y="804806"/>
                  </a:lnTo>
                  <a:lnTo>
                    <a:pt x="1474504" y="844406"/>
                  </a:lnTo>
                  <a:lnTo>
                    <a:pt x="1451459" y="883349"/>
                  </a:lnTo>
                  <a:lnTo>
                    <a:pt x="1427416" y="921617"/>
                  </a:lnTo>
                  <a:lnTo>
                    <a:pt x="1402393" y="959191"/>
                  </a:lnTo>
                  <a:lnTo>
                    <a:pt x="1376408" y="996054"/>
                  </a:lnTo>
                  <a:lnTo>
                    <a:pt x="1349478" y="1032188"/>
                  </a:lnTo>
                  <a:lnTo>
                    <a:pt x="1321622" y="1067575"/>
                  </a:lnTo>
                  <a:lnTo>
                    <a:pt x="1292857" y="1102197"/>
                  </a:lnTo>
                  <a:lnTo>
                    <a:pt x="1263202" y="1136036"/>
                  </a:lnTo>
                  <a:lnTo>
                    <a:pt x="1232675" y="1169073"/>
                  </a:lnTo>
                  <a:lnTo>
                    <a:pt x="1201293" y="1201292"/>
                  </a:lnTo>
                  <a:lnTo>
                    <a:pt x="1169073" y="1232675"/>
                  </a:lnTo>
                  <a:lnTo>
                    <a:pt x="1136036" y="1263202"/>
                  </a:lnTo>
                  <a:lnTo>
                    <a:pt x="1102197" y="1292857"/>
                  </a:lnTo>
                  <a:lnTo>
                    <a:pt x="1067575" y="1321622"/>
                  </a:lnTo>
                  <a:lnTo>
                    <a:pt x="1032188" y="1349478"/>
                  </a:lnTo>
                  <a:lnTo>
                    <a:pt x="996054" y="1376408"/>
                  </a:lnTo>
                  <a:lnTo>
                    <a:pt x="959191" y="1402393"/>
                  </a:lnTo>
                  <a:lnTo>
                    <a:pt x="921617" y="1427416"/>
                  </a:lnTo>
                  <a:lnTo>
                    <a:pt x="883349" y="1451459"/>
                  </a:lnTo>
                  <a:lnTo>
                    <a:pt x="844406" y="1474504"/>
                  </a:lnTo>
                  <a:lnTo>
                    <a:pt x="804806" y="1496533"/>
                  </a:lnTo>
                  <a:lnTo>
                    <a:pt x="764565" y="1517528"/>
                  </a:lnTo>
                  <a:lnTo>
                    <a:pt x="723704" y="1537471"/>
                  </a:lnTo>
                  <a:lnTo>
                    <a:pt x="682238" y="1556344"/>
                  </a:lnTo>
                  <a:lnTo>
                    <a:pt x="640187" y="1574129"/>
                  </a:lnTo>
                  <a:lnTo>
                    <a:pt x="597568" y="1590809"/>
                  </a:lnTo>
                  <a:lnTo>
                    <a:pt x="554399" y="1606366"/>
                  </a:lnTo>
                  <a:lnTo>
                    <a:pt x="510697" y="1620781"/>
                  </a:lnTo>
                  <a:lnTo>
                    <a:pt x="466482" y="1634036"/>
                  </a:lnTo>
                  <a:lnTo>
                    <a:pt x="421771" y="1646114"/>
                  </a:lnTo>
                  <a:lnTo>
                    <a:pt x="376581" y="1656997"/>
                  </a:lnTo>
                  <a:lnTo>
                    <a:pt x="330931" y="1666666"/>
                  </a:lnTo>
                  <a:lnTo>
                    <a:pt x="284839" y="1675105"/>
                  </a:lnTo>
                  <a:lnTo>
                    <a:pt x="238322" y="1682294"/>
                  </a:lnTo>
                  <a:lnTo>
                    <a:pt x="191399" y="1688217"/>
                  </a:lnTo>
                  <a:lnTo>
                    <a:pt x="144087" y="1692854"/>
                  </a:lnTo>
                  <a:lnTo>
                    <a:pt x="96405" y="1696189"/>
                  </a:lnTo>
                  <a:lnTo>
                    <a:pt x="48370" y="1698203"/>
                  </a:lnTo>
                  <a:lnTo>
                    <a:pt x="0" y="1698878"/>
                  </a:lnTo>
                  <a:lnTo>
                    <a:pt x="0" y="0"/>
                  </a:lnTo>
                  <a:lnTo>
                    <a:pt x="1698878" y="0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17993" y="3925823"/>
            <a:ext cx="1041400" cy="70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sz="2400" spc="-10" dirty="0">
                <a:solidFill>
                  <a:srgbClr val="01050E"/>
                </a:solidFill>
                <a:latin typeface="Arial"/>
                <a:cs typeface="Arial"/>
              </a:rPr>
              <a:t>Orange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ts val="2680"/>
              </a:lnSpc>
            </a:pPr>
            <a:r>
              <a:rPr sz="2400" dirty="0">
                <a:solidFill>
                  <a:srgbClr val="01050E"/>
                </a:solidFill>
                <a:latin typeface="Arial"/>
                <a:cs typeface="Arial"/>
              </a:rPr>
              <a:t>+ </a:t>
            </a:r>
            <a:r>
              <a:rPr sz="2400" spc="-20" dirty="0">
                <a:solidFill>
                  <a:srgbClr val="01050E"/>
                </a:solidFill>
                <a:latin typeface="Arial"/>
                <a:cs typeface="Arial"/>
              </a:rPr>
              <a:t>Blue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39028" y="3728720"/>
            <a:ext cx="1724660" cy="1724660"/>
            <a:chOff x="5439028" y="3728720"/>
            <a:chExt cx="1724660" cy="1724660"/>
          </a:xfrm>
        </p:grpSpPr>
        <p:sp>
          <p:nvSpPr>
            <p:cNvPr id="29" name="object 29"/>
            <p:cNvSpPr/>
            <p:nvPr/>
          </p:nvSpPr>
          <p:spPr>
            <a:xfrm>
              <a:off x="5451728" y="3741420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1698878" y="0"/>
                  </a:moveTo>
                  <a:lnTo>
                    <a:pt x="0" y="0"/>
                  </a:lnTo>
                  <a:lnTo>
                    <a:pt x="675" y="48370"/>
                  </a:lnTo>
                  <a:lnTo>
                    <a:pt x="2689" y="96405"/>
                  </a:lnTo>
                  <a:lnTo>
                    <a:pt x="6024" y="144087"/>
                  </a:lnTo>
                  <a:lnTo>
                    <a:pt x="10661" y="191399"/>
                  </a:lnTo>
                  <a:lnTo>
                    <a:pt x="16584" y="238322"/>
                  </a:lnTo>
                  <a:lnTo>
                    <a:pt x="23773" y="284839"/>
                  </a:lnTo>
                  <a:lnTo>
                    <a:pt x="32212" y="330931"/>
                  </a:lnTo>
                  <a:lnTo>
                    <a:pt x="41881" y="376581"/>
                  </a:lnTo>
                  <a:lnTo>
                    <a:pt x="52764" y="421771"/>
                  </a:lnTo>
                  <a:lnTo>
                    <a:pt x="64842" y="466482"/>
                  </a:lnTo>
                  <a:lnTo>
                    <a:pt x="78097" y="510697"/>
                  </a:lnTo>
                  <a:lnTo>
                    <a:pt x="92512" y="554399"/>
                  </a:lnTo>
                  <a:lnTo>
                    <a:pt x="108069" y="597568"/>
                  </a:lnTo>
                  <a:lnTo>
                    <a:pt x="124749" y="640187"/>
                  </a:lnTo>
                  <a:lnTo>
                    <a:pt x="142534" y="682238"/>
                  </a:lnTo>
                  <a:lnTo>
                    <a:pt x="161407" y="723704"/>
                  </a:lnTo>
                  <a:lnTo>
                    <a:pt x="181350" y="764565"/>
                  </a:lnTo>
                  <a:lnTo>
                    <a:pt x="202345" y="804806"/>
                  </a:lnTo>
                  <a:lnTo>
                    <a:pt x="224374" y="844406"/>
                  </a:lnTo>
                  <a:lnTo>
                    <a:pt x="247419" y="883349"/>
                  </a:lnTo>
                  <a:lnTo>
                    <a:pt x="271462" y="921617"/>
                  </a:lnTo>
                  <a:lnTo>
                    <a:pt x="296485" y="959191"/>
                  </a:lnTo>
                  <a:lnTo>
                    <a:pt x="322470" y="996054"/>
                  </a:lnTo>
                  <a:lnTo>
                    <a:pt x="349400" y="1032188"/>
                  </a:lnTo>
                  <a:lnTo>
                    <a:pt x="377256" y="1067575"/>
                  </a:lnTo>
                  <a:lnTo>
                    <a:pt x="406021" y="1102197"/>
                  </a:lnTo>
                  <a:lnTo>
                    <a:pt x="435676" y="1136036"/>
                  </a:lnTo>
                  <a:lnTo>
                    <a:pt x="466203" y="1169073"/>
                  </a:lnTo>
                  <a:lnTo>
                    <a:pt x="497585" y="1201293"/>
                  </a:lnTo>
                  <a:lnTo>
                    <a:pt x="529805" y="1232675"/>
                  </a:lnTo>
                  <a:lnTo>
                    <a:pt x="562842" y="1263202"/>
                  </a:lnTo>
                  <a:lnTo>
                    <a:pt x="596681" y="1292857"/>
                  </a:lnTo>
                  <a:lnTo>
                    <a:pt x="631303" y="1321622"/>
                  </a:lnTo>
                  <a:lnTo>
                    <a:pt x="666690" y="1349478"/>
                  </a:lnTo>
                  <a:lnTo>
                    <a:pt x="702824" y="1376408"/>
                  </a:lnTo>
                  <a:lnTo>
                    <a:pt x="739687" y="1402393"/>
                  </a:lnTo>
                  <a:lnTo>
                    <a:pt x="777261" y="1427416"/>
                  </a:lnTo>
                  <a:lnTo>
                    <a:pt x="815529" y="1451459"/>
                  </a:lnTo>
                  <a:lnTo>
                    <a:pt x="854472" y="1474504"/>
                  </a:lnTo>
                  <a:lnTo>
                    <a:pt x="894072" y="1496533"/>
                  </a:lnTo>
                  <a:lnTo>
                    <a:pt x="934313" y="1517528"/>
                  </a:lnTo>
                  <a:lnTo>
                    <a:pt x="975174" y="1537471"/>
                  </a:lnTo>
                  <a:lnTo>
                    <a:pt x="1016640" y="1556344"/>
                  </a:lnTo>
                  <a:lnTo>
                    <a:pt x="1058691" y="1574129"/>
                  </a:lnTo>
                  <a:lnTo>
                    <a:pt x="1101310" y="1590809"/>
                  </a:lnTo>
                  <a:lnTo>
                    <a:pt x="1144479" y="1606366"/>
                  </a:lnTo>
                  <a:lnTo>
                    <a:pt x="1188181" y="1620781"/>
                  </a:lnTo>
                  <a:lnTo>
                    <a:pt x="1232396" y="1634036"/>
                  </a:lnTo>
                  <a:lnTo>
                    <a:pt x="1277107" y="1646114"/>
                  </a:lnTo>
                  <a:lnTo>
                    <a:pt x="1322297" y="1656997"/>
                  </a:lnTo>
                  <a:lnTo>
                    <a:pt x="1367947" y="1666666"/>
                  </a:lnTo>
                  <a:lnTo>
                    <a:pt x="1414039" y="1675105"/>
                  </a:lnTo>
                  <a:lnTo>
                    <a:pt x="1460556" y="1682294"/>
                  </a:lnTo>
                  <a:lnTo>
                    <a:pt x="1507479" y="1688217"/>
                  </a:lnTo>
                  <a:lnTo>
                    <a:pt x="1554791" y="1692854"/>
                  </a:lnTo>
                  <a:lnTo>
                    <a:pt x="1602473" y="1696189"/>
                  </a:lnTo>
                  <a:lnTo>
                    <a:pt x="1650508" y="1698203"/>
                  </a:lnTo>
                  <a:lnTo>
                    <a:pt x="1698878" y="1698878"/>
                  </a:lnTo>
                  <a:lnTo>
                    <a:pt x="1698878" y="0"/>
                  </a:lnTo>
                  <a:close/>
                </a:path>
              </a:pathLst>
            </a:custGeom>
            <a:solidFill>
              <a:srgbClr val="5D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1728" y="3741420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1698878" y="1698878"/>
                  </a:moveTo>
                  <a:lnTo>
                    <a:pt x="1650508" y="1698203"/>
                  </a:lnTo>
                  <a:lnTo>
                    <a:pt x="1602473" y="1696189"/>
                  </a:lnTo>
                  <a:lnTo>
                    <a:pt x="1554791" y="1692854"/>
                  </a:lnTo>
                  <a:lnTo>
                    <a:pt x="1507479" y="1688217"/>
                  </a:lnTo>
                  <a:lnTo>
                    <a:pt x="1460556" y="1682294"/>
                  </a:lnTo>
                  <a:lnTo>
                    <a:pt x="1414039" y="1675105"/>
                  </a:lnTo>
                  <a:lnTo>
                    <a:pt x="1367947" y="1666666"/>
                  </a:lnTo>
                  <a:lnTo>
                    <a:pt x="1322297" y="1656997"/>
                  </a:lnTo>
                  <a:lnTo>
                    <a:pt x="1277107" y="1646114"/>
                  </a:lnTo>
                  <a:lnTo>
                    <a:pt x="1232396" y="1634036"/>
                  </a:lnTo>
                  <a:lnTo>
                    <a:pt x="1188181" y="1620781"/>
                  </a:lnTo>
                  <a:lnTo>
                    <a:pt x="1144479" y="1606366"/>
                  </a:lnTo>
                  <a:lnTo>
                    <a:pt x="1101310" y="1590809"/>
                  </a:lnTo>
                  <a:lnTo>
                    <a:pt x="1058691" y="1574129"/>
                  </a:lnTo>
                  <a:lnTo>
                    <a:pt x="1016640" y="1556344"/>
                  </a:lnTo>
                  <a:lnTo>
                    <a:pt x="975174" y="1537471"/>
                  </a:lnTo>
                  <a:lnTo>
                    <a:pt x="934313" y="1517528"/>
                  </a:lnTo>
                  <a:lnTo>
                    <a:pt x="894072" y="1496533"/>
                  </a:lnTo>
                  <a:lnTo>
                    <a:pt x="854472" y="1474504"/>
                  </a:lnTo>
                  <a:lnTo>
                    <a:pt x="815529" y="1451459"/>
                  </a:lnTo>
                  <a:lnTo>
                    <a:pt x="777261" y="1427416"/>
                  </a:lnTo>
                  <a:lnTo>
                    <a:pt x="739687" y="1402393"/>
                  </a:lnTo>
                  <a:lnTo>
                    <a:pt x="702824" y="1376408"/>
                  </a:lnTo>
                  <a:lnTo>
                    <a:pt x="666690" y="1349478"/>
                  </a:lnTo>
                  <a:lnTo>
                    <a:pt x="631303" y="1321622"/>
                  </a:lnTo>
                  <a:lnTo>
                    <a:pt x="596681" y="1292857"/>
                  </a:lnTo>
                  <a:lnTo>
                    <a:pt x="562842" y="1263202"/>
                  </a:lnTo>
                  <a:lnTo>
                    <a:pt x="529805" y="1232675"/>
                  </a:lnTo>
                  <a:lnTo>
                    <a:pt x="497585" y="1201293"/>
                  </a:lnTo>
                  <a:lnTo>
                    <a:pt x="466203" y="1169073"/>
                  </a:lnTo>
                  <a:lnTo>
                    <a:pt x="435676" y="1136036"/>
                  </a:lnTo>
                  <a:lnTo>
                    <a:pt x="406021" y="1102197"/>
                  </a:lnTo>
                  <a:lnTo>
                    <a:pt x="377256" y="1067575"/>
                  </a:lnTo>
                  <a:lnTo>
                    <a:pt x="349400" y="1032188"/>
                  </a:lnTo>
                  <a:lnTo>
                    <a:pt x="322470" y="996054"/>
                  </a:lnTo>
                  <a:lnTo>
                    <a:pt x="296485" y="959191"/>
                  </a:lnTo>
                  <a:lnTo>
                    <a:pt x="271462" y="921617"/>
                  </a:lnTo>
                  <a:lnTo>
                    <a:pt x="247419" y="883349"/>
                  </a:lnTo>
                  <a:lnTo>
                    <a:pt x="224374" y="844406"/>
                  </a:lnTo>
                  <a:lnTo>
                    <a:pt x="202345" y="804806"/>
                  </a:lnTo>
                  <a:lnTo>
                    <a:pt x="181350" y="764565"/>
                  </a:lnTo>
                  <a:lnTo>
                    <a:pt x="161407" y="723704"/>
                  </a:lnTo>
                  <a:lnTo>
                    <a:pt x="142534" y="682238"/>
                  </a:lnTo>
                  <a:lnTo>
                    <a:pt x="124749" y="640187"/>
                  </a:lnTo>
                  <a:lnTo>
                    <a:pt x="108069" y="597568"/>
                  </a:lnTo>
                  <a:lnTo>
                    <a:pt x="92512" y="554399"/>
                  </a:lnTo>
                  <a:lnTo>
                    <a:pt x="78097" y="510697"/>
                  </a:lnTo>
                  <a:lnTo>
                    <a:pt x="64842" y="466482"/>
                  </a:lnTo>
                  <a:lnTo>
                    <a:pt x="52764" y="421771"/>
                  </a:lnTo>
                  <a:lnTo>
                    <a:pt x="41881" y="376581"/>
                  </a:lnTo>
                  <a:lnTo>
                    <a:pt x="32212" y="330931"/>
                  </a:lnTo>
                  <a:lnTo>
                    <a:pt x="23773" y="284839"/>
                  </a:lnTo>
                  <a:lnTo>
                    <a:pt x="16584" y="238322"/>
                  </a:lnTo>
                  <a:lnTo>
                    <a:pt x="10661" y="191399"/>
                  </a:lnTo>
                  <a:lnTo>
                    <a:pt x="6024" y="144087"/>
                  </a:lnTo>
                  <a:lnTo>
                    <a:pt x="2689" y="96405"/>
                  </a:lnTo>
                  <a:lnTo>
                    <a:pt x="675" y="48370"/>
                  </a:lnTo>
                  <a:lnTo>
                    <a:pt x="0" y="0"/>
                  </a:lnTo>
                  <a:lnTo>
                    <a:pt x="1698878" y="0"/>
                  </a:lnTo>
                  <a:lnTo>
                    <a:pt x="1698878" y="1698878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83402" y="3925823"/>
            <a:ext cx="115824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39065" marR="5080" indent="-127000">
              <a:lnSpc>
                <a:spcPts val="2480"/>
              </a:lnSpc>
              <a:spcBef>
                <a:spcPts val="515"/>
              </a:spcBef>
            </a:pPr>
            <a:r>
              <a:rPr sz="2400" spc="-30" dirty="0">
                <a:solidFill>
                  <a:srgbClr val="01050E"/>
                </a:solidFill>
                <a:latin typeface="Arial"/>
                <a:cs typeface="Arial"/>
              </a:rPr>
              <a:t>Yellow</a:t>
            </a:r>
            <a:r>
              <a:rPr sz="2400" spc="-12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1050E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01050E"/>
                </a:solidFill>
                <a:latin typeface="Arial"/>
                <a:cs typeface="Arial"/>
              </a:rPr>
              <a:t>Purple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39155" y="2029967"/>
            <a:ext cx="1724025" cy="1724025"/>
            <a:chOff x="5439155" y="2029967"/>
            <a:chExt cx="1724025" cy="1724025"/>
          </a:xfrm>
        </p:grpSpPr>
        <p:sp>
          <p:nvSpPr>
            <p:cNvPr id="33" name="object 33"/>
            <p:cNvSpPr/>
            <p:nvPr/>
          </p:nvSpPr>
          <p:spPr>
            <a:xfrm>
              <a:off x="5451728" y="2042540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1698879" y="0"/>
                  </a:moveTo>
                  <a:lnTo>
                    <a:pt x="1650508" y="675"/>
                  </a:lnTo>
                  <a:lnTo>
                    <a:pt x="1602473" y="2689"/>
                  </a:lnTo>
                  <a:lnTo>
                    <a:pt x="1554791" y="6024"/>
                  </a:lnTo>
                  <a:lnTo>
                    <a:pt x="1507479" y="10661"/>
                  </a:lnTo>
                  <a:lnTo>
                    <a:pt x="1460556" y="16584"/>
                  </a:lnTo>
                  <a:lnTo>
                    <a:pt x="1414039" y="23773"/>
                  </a:lnTo>
                  <a:lnTo>
                    <a:pt x="1367947" y="32212"/>
                  </a:lnTo>
                  <a:lnTo>
                    <a:pt x="1322297" y="41881"/>
                  </a:lnTo>
                  <a:lnTo>
                    <a:pt x="1277107" y="52764"/>
                  </a:lnTo>
                  <a:lnTo>
                    <a:pt x="1232396" y="64842"/>
                  </a:lnTo>
                  <a:lnTo>
                    <a:pt x="1188181" y="78097"/>
                  </a:lnTo>
                  <a:lnTo>
                    <a:pt x="1144479" y="92512"/>
                  </a:lnTo>
                  <a:lnTo>
                    <a:pt x="1101310" y="108069"/>
                  </a:lnTo>
                  <a:lnTo>
                    <a:pt x="1058691" y="124749"/>
                  </a:lnTo>
                  <a:lnTo>
                    <a:pt x="1016640" y="142534"/>
                  </a:lnTo>
                  <a:lnTo>
                    <a:pt x="975174" y="161407"/>
                  </a:lnTo>
                  <a:lnTo>
                    <a:pt x="934313" y="181350"/>
                  </a:lnTo>
                  <a:lnTo>
                    <a:pt x="894072" y="202345"/>
                  </a:lnTo>
                  <a:lnTo>
                    <a:pt x="854472" y="224374"/>
                  </a:lnTo>
                  <a:lnTo>
                    <a:pt x="815529" y="247419"/>
                  </a:lnTo>
                  <a:lnTo>
                    <a:pt x="777261" y="271462"/>
                  </a:lnTo>
                  <a:lnTo>
                    <a:pt x="739687" y="296485"/>
                  </a:lnTo>
                  <a:lnTo>
                    <a:pt x="702824" y="322470"/>
                  </a:lnTo>
                  <a:lnTo>
                    <a:pt x="666690" y="349400"/>
                  </a:lnTo>
                  <a:lnTo>
                    <a:pt x="631303" y="377256"/>
                  </a:lnTo>
                  <a:lnTo>
                    <a:pt x="596681" y="406021"/>
                  </a:lnTo>
                  <a:lnTo>
                    <a:pt x="562842" y="435676"/>
                  </a:lnTo>
                  <a:lnTo>
                    <a:pt x="529805" y="466203"/>
                  </a:lnTo>
                  <a:lnTo>
                    <a:pt x="497585" y="497586"/>
                  </a:lnTo>
                  <a:lnTo>
                    <a:pt x="466203" y="529805"/>
                  </a:lnTo>
                  <a:lnTo>
                    <a:pt x="435676" y="562842"/>
                  </a:lnTo>
                  <a:lnTo>
                    <a:pt x="406021" y="596681"/>
                  </a:lnTo>
                  <a:lnTo>
                    <a:pt x="377256" y="631303"/>
                  </a:lnTo>
                  <a:lnTo>
                    <a:pt x="349400" y="666690"/>
                  </a:lnTo>
                  <a:lnTo>
                    <a:pt x="322470" y="702824"/>
                  </a:lnTo>
                  <a:lnTo>
                    <a:pt x="296485" y="739687"/>
                  </a:lnTo>
                  <a:lnTo>
                    <a:pt x="271462" y="777261"/>
                  </a:lnTo>
                  <a:lnTo>
                    <a:pt x="247419" y="815529"/>
                  </a:lnTo>
                  <a:lnTo>
                    <a:pt x="224374" y="854472"/>
                  </a:lnTo>
                  <a:lnTo>
                    <a:pt x="202345" y="894072"/>
                  </a:lnTo>
                  <a:lnTo>
                    <a:pt x="181350" y="934313"/>
                  </a:lnTo>
                  <a:lnTo>
                    <a:pt x="161407" y="975174"/>
                  </a:lnTo>
                  <a:lnTo>
                    <a:pt x="142534" y="1016640"/>
                  </a:lnTo>
                  <a:lnTo>
                    <a:pt x="124749" y="1058691"/>
                  </a:lnTo>
                  <a:lnTo>
                    <a:pt x="108069" y="1101310"/>
                  </a:lnTo>
                  <a:lnTo>
                    <a:pt x="92512" y="1144479"/>
                  </a:lnTo>
                  <a:lnTo>
                    <a:pt x="78097" y="1188181"/>
                  </a:lnTo>
                  <a:lnTo>
                    <a:pt x="64842" y="1232396"/>
                  </a:lnTo>
                  <a:lnTo>
                    <a:pt x="52764" y="1277107"/>
                  </a:lnTo>
                  <a:lnTo>
                    <a:pt x="41881" y="1322297"/>
                  </a:lnTo>
                  <a:lnTo>
                    <a:pt x="32212" y="1367947"/>
                  </a:lnTo>
                  <a:lnTo>
                    <a:pt x="23773" y="1414039"/>
                  </a:lnTo>
                  <a:lnTo>
                    <a:pt x="16584" y="1460556"/>
                  </a:lnTo>
                  <a:lnTo>
                    <a:pt x="10661" y="1507479"/>
                  </a:lnTo>
                  <a:lnTo>
                    <a:pt x="6024" y="1554791"/>
                  </a:lnTo>
                  <a:lnTo>
                    <a:pt x="2689" y="1602473"/>
                  </a:lnTo>
                  <a:lnTo>
                    <a:pt x="675" y="1650508"/>
                  </a:lnTo>
                  <a:lnTo>
                    <a:pt x="0" y="1698879"/>
                  </a:lnTo>
                  <a:lnTo>
                    <a:pt x="1698879" y="1698879"/>
                  </a:lnTo>
                  <a:lnTo>
                    <a:pt x="1698879" y="0"/>
                  </a:lnTo>
                  <a:close/>
                </a:path>
              </a:pathLst>
            </a:custGeom>
            <a:solidFill>
              <a:srgbClr val="95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1728" y="2042540"/>
              <a:ext cx="1699260" cy="1699260"/>
            </a:xfrm>
            <a:custGeom>
              <a:avLst/>
              <a:gdLst/>
              <a:ahLst/>
              <a:cxnLst/>
              <a:rect l="l" t="t" r="r" b="b"/>
              <a:pathLst>
                <a:path w="1699259" h="1699260">
                  <a:moveTo>
                    <a:pt x="0" y="1698879"/>
                  </a:moveTo>
                  <a:lnTo>
                    <a:pt x="675" y="1650508"/>
                  </a:lnTo>
                  <a:lnTo>
                    <a:pt x="2689" y="1602473"/>
                  </a:lnTo>
                  <a:lnTo>
                    <a:pt x="6024" y="1554791"/>
                  </a:lnTo>
                  <a:lnTo>
                    <a:pt x="10661" y="1507479"/>
                  </a:lnTo>
                  <a:lnTo>
                    <a:pt x="16584" y="1460556"/>
                  </a:lnTo>
                  <a:lnTo>
                    <a:pt x="23773" y="1414039"/>
                  </a:lnTo>
                  <a:lnTo>
                    <a:pt x="32212" y="1367947"/>
                  </a:lnTo>
                  <a:lnTo>
                    <a:pt x="41881" y="1322297"/>
                  </a:lnTo>
                  <a:lnTo>
                    <a:pt x="52764" y="1277107"/>
                  </a:lnTo>
                  <a:lnTo>
                    <a:pt x="64842" y="1232396"/>
                  </a:lnTo>
                  <a:lnTo>
                    <a:pt x="78097" y="1188181"/>
                  </a:lnTo>
                  <a:lnTo>
                    <a:pt x="92512" y="1144479"/>
                  </a:lnTo>
                  <a:lnTo>
                    <a:pt x="108069" y="1101310"/>
                  </a:lnTo>
                  <a:lnTo>
                    <a:pt x="124749" y="1058691"/>
                  </a:lnTo>
                  <a:lnTo>
                    <a:pt x="142534" y="1016640"/>
                  </a:lnTo>
                  <a:lnTo>
                    <a:pt x="161407" y="975174"/>
                  </a:lnTo>
                  <a:lnTo>
                    <a:pt x="181350" y="934313"/>
                  </a:lnTo>
                  <a:lnTo>
                    <a:pt x="202345" y="894072"/>
                  </a:lnTo>
                  <a:lnTo>
                    <a:pt x="224374" y="854472"/>
                  </a:lnTo>
                  <a:lnTo>
                    <a:pt x="247419" y="815529"/>
                  </a:lnTo>
                  <a:lnTo>
                    <a:pt x="271462" y="777261"/>
                  </a:lnTo>
                  <a:lnTo>
                    <a:pt x="296485" y="739687"/>
                  </a:lnTo>
                  <a:lnTo>
                    <a:pt x="322470" y="702824"/>
                  </a:lnTo>
                  <a:lnTo>
                    <a:pt x="349400" y="666690"/>
                  </a:lnTo>
                  <a:lnTo>
                    <a:pt x="377256" y="631303"/>
                  </a:lnTo>
                  <a:lnTo>
                    <a:pt x="406021" y="596681"/>
                  </a:lnTo>
                  <a:lnTo>
                    <a:pt x="435676" y="562842"/>
                  </a:lnTo>
                  <a:lnTo>
                    <a:pt x="466203" y="529805"/>
                  </a:lnTo>
                  <a:lnTo>
                    <a:pt x="497585" y="497586"/>
                  </a:lnTo>
                  <a:lnTo>
                    <a:pt x="529805" y="466203"/>
                  </a:lnTo>
                  <a:lnTo>
                    <a:pt x="562842" y="435676"/>
                  </a:lnTo>
                  <a:lnTo>
                    <a:pt x="596681" y="406021"/>
                  </a:lnTo>
                  <a:lnTo>
                    <a:pt x="631303" y="377256"/>
                  </a:lnTo>
                  <a:lnTo>
                    <a:pt x="666690" y="349400"/>
                  </a:lnTo>
                  <a:lnTo>
                    <a:pt x="702824" y="322470"/>
                  </a:lnTo>
                  <a:lnTo>
                    <a:pt x="739687" y="296485"/>
                  </a:lnTo>
                  <a:lnTo>
                    <a:pt x="777261" y="271462"/>
                  </a:lnTo>
                  <a:lnTo>
                    <a:pt x="815529" y="247419"/>
                  </a:lnTo>
                  <a:lnTo>
                    <a:pt x="854472" y="224374"/>
                  </a:lnTo>
                  <a:lnTo>
                    <a:pt x="894072" y="202345"/>
                  </a:lnTo>
                  <a:lnTo>
                    <a:pt x="934313" y="181350"/>
                  </a:lnTo>
                  <a:lnTo>
                    <a:pt x="975174" y="161407"/>
                  </a:lnTo>
                  <a:lnTo>
                    <a:pt x="1016640" y="142534"/>
                  </a:lnTo>
                  <a:lnTo>
                    <a:pt x="1058691" y="124749"/>
                  </a:lnTo>
                  <a:lnTo>
                    <a:pt x="1101310" y="108069"/>
                  </a:lnTo>
                  <a:lnTo>
                    <a:pt x="1144479" y="92512"/>
                  </a:lnTo>
                  <a:lnTo>
                    <a:pt x="1188181" y="78097"/>
                  </a:lnTo>
                  <a:lnTo>
                    <a:pt x="1232396" y="64842"/>
                  </a:lnTo>
                  <a:lnTo>
                    <a:pt x="1277107" y="52764"/>
                  </a:lnTo>
                  <a:lnTo>
                    <a:pt x="1322297" y="41881"/>
                  </a:lnTo>
                  <a:lnTo>
                    <a:pt x="1367947" y="32212"/>
                  </a:lnTo>
                  <a:lnTo>
                    <a:pt x="1414039" y="23773"/>
                  </a:lnTo>
                  <a:lnTo>
                    <a:pt x="1460556" y="16584"/>
                  </a:lnTo>
                  <a:lnTo>
                    <a:pt x="1507479" y="10661"/>
                  </a:lnTo>
                  <a:lnTo>
                    <a:pt x="1554791" y="6024"/>
                  </a:lnTo>
                  <a:lnTo>
                    <a:pt x="1602473" y="2689"/>
                  </a:lnTo>
                  <a:lnTo>
                    <a:pt x="1650508" y="675"/>
                  </a:lnTo>
                  <a:lnTo>
                    <a:pt x="1698879" y="0"/>
                  </a:lnTo>
                  <a:lnTo>
                    <a:pt x="1698879" y="1698879"/>
                  </a:lnTo>
                  <a:lnTo>
                    <a:pt x="0" y="1698879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58255" y="2793238"/>
            <a:ext cx="121094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36195">
              <a:lnSpc>
                <a:spcPts val="2480"/>
              </a:lnSpc>
              <a:spcBef>
                <a:spcPts val="515"/>
              </a:spcBef>
            </a:pPr>
            <a:r>
              <a:rPr sz="2400" dirty="0">
                <a:solidFill>
                  <a:srgbClr val="01050E"/>
                </a:solidFill>
                <a:latin typeface="Arial"/>
                <a:cs typeface="Arial"/>
              </a:rPr>
              <a:t>Green</a:t>
            </a:r>
            <a:r>
              <a:rPr sz="2400" spc="-9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1050E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01050E"/>
                </a:solidFill>
                <a:latin typeface="Arial"/>
                <a:cs typeface="Arial"/>
              </a:rPr>
              <a:t>Magenta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27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474714" y="5686552"/>
            <a:ext cx="1494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80" dirty="0">
                <a:solidFill>
                  <a:srgbClr val="FFFFFF"/>
                </a:solidFill>
                <a:latin typeface="Verdana"/>
                <a:cs typeface="Verdana"/>
              </a:rPr>
              <a:t>Color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95" dirty="0">
                <a:solidFill>
                  <a:srgbClr val="FFFFFF"/>
                </a:solidFill>
                <a:latin typeface="Verdana"/>
                <a:cs typeface="Verdana"/>
              </a:rPr>
              <a:t>Combinations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Design</a:t>
            </a:r>
            <a:r>
              <a:rPr spc="-170" dirty="0"/>
              <a:t> </a:t>
            </a:r>
            <a:r>
              <a:rPr spc="-135" dirty="0"/>
              <a:t>Thinking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3640" y="1670939"/>
            <a:ext cx="3688715" cy="3796665"/>
            <a:chOff x="2613640" y="1670939"/>
            <a:chExt cx="3688715" cy="3796665"/>
          </a:xfrm>
        </p:grpSpPr>
        <p:sp>
          <p:nvSpPr>
            <p:cNvPr id="4" name="object 4"/>
            <p:cNvSpPr/>
            <p:nvPr/>
          </p:nvSpPr>
          <p:spPr>
            <a:xfrm>
              <a:off x="2613640" y="1878711"/>
              <a:ext cx="3688715" cy="3589020"/>
            </a:xfrm>
            <a:custGeom>
              <a:avLst/>
              <a:gdLst/>
              <a:ahLst/>
              <a:cxnLst/>
              <a:rect l="l" t="t" r="r" b="b"/>
              <a:pathLst>
                <a:path w="3688715" h="3589020">
                  <a:moveTo>
                    <a:pt x="2442229" y="0"/>
                  </a:moveTo>
                  <a:lnTo>
                    <a:pt x="2371744" y="205613"/>
                  </a:lnTo>
                  <a:lnTo>
                    <a:pt x="2418975" y="222645"/>
                  </a:lnTo>
                  <a:lnTo>
                    <a:pt x="2465568" y="241089"/>
                  </a:lnTo>
                  <a:lnTo>
                    <a:pt x="2511494" y="260926"/>
                  </a:lnTo>
                  <a:lnTo>
                    <a:pt x="2556724" y="282134"/>
                  </a:lnTo>
                  <a:lnTo>
                    <a:pt x="2601230" y="304694"/>
                  </a:lnTo>
                  <a:lnTo>
                    <a:pt x="2644982" y="328586"/>
                  </a:lnTo>
                  <a:lnTo>
                    <a:pt x="2687952" y="353790"/>
                  </a:lnTo>
                  <a:lnTo>
                    <a:pt x="2730110" y="380284"/>
                  </a:lnTo>
                  <a:lnTo>
                    <a:pt x="2771429" y="408050"/>
                  </a:lnTo>
                  <a:lnTo>
                    <a:pt x="2811878" y="437068"/>
                  </a:lnTo>
                  <a:lnTo>
                    <a:pt x="2851430" y="467316"/>
                  </a:lnTo>
                  <a:lnTo>
                    <a:pt x="2890054" y="498776"/>
                  </a:lnTo>
                  <a:lnTo>
                    <a:pt x="2927723" y="531426"/>
                  </a:lnTo>
                  <a:lnTo>
                    <a:pt x="2964408" y="565247"/>
                  </a:lnTo>
                  <a:lnTo>
                    <a:pt x="3000079" y="600218"/>
                  </a:lnTo>
                  <a:lnTo>
                    <a:pt x="3034708" y="636320"/>
                  </a:lnTo>
                  <a:lnTo>
                    <a:pt x="3068266" y="673532"/>
                  </a:lnTo>
                  <a:lnTo>
                    <a:pt x="3100724" y="711835"/>
                  </a:lnTo>
                  <a:lnTo>
                    <a:pt x="3130617" y="749335"/>
                  </a:lnTo>
                  <a:lnTo>
                    <a:pt x="3159231" y="787441"/>
                  </a:lnTo>
                  <a:lnTo>
                    <a:pt x="3186567" y="826127"/>
                  </a:lnTo>
                  <a:lnTo>
                    <a:pt x="3212628" y="865365"/>
                  </a:lnTo>
                  <a:lnTo>
                    <a:pt x="3237417" y="905129"/>
                  </a:lnTo>
                  <a:lnTo>
                    <a:pt x="3260936" y="945392"/>
                  </a:lnTo>
                  <a:lnTo>
                    <a:pt x="3283188" y="986126"/>
                  </a:lnTo>
                  <a:lnTo>
                    <a:pt x="3304176" y="1027305"/>
                  </a:lnTo>
                  <a:lnTo>
                    <a:pt x="3323903" y="1068903"/>
                  </a:lnTo>
                  <a:lnTo>
                    <a:pt x="3342370" y="1110892"/>
                  </a:lnTo>
                  <a:lnTo>
                    <a:pt x="3359581" y="1153246"/>
                  </a:lnTo>
                  <a:lnTo>
                    <a:pt x="3375537" y="1195937"/>
                  </a:lnTo>
                  <a:lnTo>
                    <a:pt x="3390243" y="1238939"/>
                  </a:lnTo>
                  <a:lnTo>
                    <a:pt x="3403700" y="1282225"/>
                  </a:lnTo>
                  <a:lnTo>
                    <a:pt x="3415911" y="1325768"/>
                  </a:lnTo>
                  <a:lnTo>
                    <a:pt x="3426879" y="1369542"/>
                  </a:lnTo>
                  <a:lnTo>
                    <a:pt x="3436606" y="1413519"/>
                  </a:lnTo>
                  <a:lnTo>
                    <a:pt x="3445095" y="1457672"/>
                  </a:lnTo>
                  <a:lnTo>
                    <a:pt x="3452349" y="1501976"/>
                  </a:lnTo>
                  <a:lnTo>
                    <a:pt x="3458369" y="1546402"/>
                  </a:lnTo>
                  <a:lnTo>
                    <a:pt x="3463160" y="1590924"/>
                  </a:lnTo>
                  <a:lnTo>
                    <a:pt x="3466723" y="1635516"/>
                  </a:lnTo>
                  <a:lnTo>
                    <a:pt x="3469060" y="1680150"/>
                  </a:lnTo>
                  <a:lnTo>
                    <a:pt x="3470176" y="1724799"/>
                  </a:lnTo>
                  <a:lnTo>
                    <a:pt x="3470072" y="1769437"/>
                  </a:lnTo>
                  <a:lnTo>
                    <a:pt x="3468751" y="1814037"/>
                  </a:lnTo>
                  <a:lnTo>
                    <a:pt x="3466215" y="1858572"/>
                  </a:lnTo>
                  <a:lnTo>
                    <a:pt x="3462467" y="1903015"/>
                  </a:lnTo>
                  <a:lnTo>
                    <a:pt x="3457511" y="1947340"/>
                  </a:lnTo>
                  <a:lnTo>
                    <a:pt x="3451347" y="1991518"/>
                  </a:lnTo>
                  <a:lnTo>
                    <a:pt x="3443980" y="2035525"/>
                  </a:lnTo>
                  <a:lnTo>
                    <a:pt x="3435411" y="2079332"/>
                  </a:lnTo>
                  <a:lnTo>
                    <a:pt x="3425644" y="2122913"/>
                  </a:lnTo>
                  <a:lnTo>
                    <a:pt x="3414681" y="2166241"/>
                  </a:lnTo>
                  <a:lnTo>
                    <a:pt x="3402524" y="2209290"/>
                  </a:lnTo>
                  <a:lnTo>
                    <a:pt x="3389176" y="2252032"/>
                  </a:lnTo>
                  <a:lnTo>
                    <a:pt x="3374640" y="2294440"/>
                  </a:lnTo>
                  <a:lnTo>
                    <a:pt x="3358918" y="2336488"/>
                  </a:lnTo>
                  <a:lnTo>
                    <a:pt x="3342014" y="2378149"/>
                  </a:lnTo>
                  <a:lnTo>
                    <a:pt x="3323929" y="2419396"/>
                  </a:lnTo>
                  <a:lnTo>
                    <a:pt x="3304667" y="2460202"/>
                  </a:lnTo>
                  <a:lnTo>
                    <a:pt x="3284229" y="2500540"/>
                  </a:lnTo>
                  <a:lnTo>
                    <a:pt x="3262619" y="2540384"/>
                  </a:lnTo>
                  <a:lnTo>
                    <a:pt x="3239839" y="2579706"/>
                  </a:lnTo>
                  <a:lnTo>
                    <a:pt x="3215892" y="2618481"/>
                  </a:lnTo>
                  <a:lnTo>
                    <a:pt x="3190780" y="2656680"/>
                  </a:lnTo>
                  <a:lnTo>
                    <a:pt x="3164506" y="2694277"/>
                  </a:lnTo>
                  <a:lnTo>
                    <a:pt x="3137073" y="2731246"/>
                  </a:lnTo>
                  <a:lnTo>
                    <a:pt x="3108483" y="2767558"/>
                  </a:lnTo>
                  <a:lnTo>
                    <a:pt x="3078740" y="2803189"/>
                  </a:lnTo>
                  <a:lnTo>
                    <a:pt x="3047844" y="2838110"/>
                  </a:lnTo>
                  <a:lnTo>
                    <a:pt x="3015800" y="2872295"/>
                  </a:lnTo>
                  <a:lnTo>
                    <a:pt x="2982610" y="2905717"/>
                  </a:lnTo>
                  <a:lnTo>
                    <a:pt x="2948276" y="2938349"/>
                  </a:lnTo>
                  <a:lnTo>
                    <a:pt x="2912801" y="2970165"/>
                  </a:lnTo>
                  <a:lnTo>
                    <a:pt x="2876188" y="3001137"/>
                  </a:lnTo>
                  <a:lnTo>
                    <a:pt x="2838694" y="3031043"/>
                  </a:lnTo>
                  <a:lnTo>
                    <a:pt x="2800595" y="3059669"/>
                  </a:lnTo>
                  <a:lnTo>
                    <a:pt x="2761917" y="3087017"/>
                  </a:lnTo>
                  <a:lnTo>
                    <a:pt x="2722686" y="3113089"/>
                  </a:lnTo>
                  <a:lnTo>
                    <a:pt x="2682930" y="3137889"/>
                  </a:lnTo>
                  <a:lnTo>
                    <a:pt x="2642676" y="3161418"/>
                  </a:lnTo>
                  <a:lnTo>
                    <a:pt x="2601949" y="3183679"/>
                  </a:lnTo>
                  <a:lnTo>
                    <a:pt x="2560778" y="3204676"/>
                  </a:lnTo>
                  <a:lnTo>
                    <a:pt x="2519189" y="3224410"/>
                  </a:lnTo>
                  <a:lnTo>
                    <a:pt x="2477209" y="3242884"/>
                  </a:lnTo>
                  <a:lnTo>
                    <a:pt x="2434864" y="3260102"/>
                  </a:lnTo>
                  <a:lnTo>
                    <a:pt x="2392182" y="3276065"/>
                  </a:lnTo>
                  <a:lnTo>
                    <a:pt x="2349189" y="3290776"/>
                  </a:lnTo>
                  <a:lnTo>
                    <a:pt x="2305912" y="3304238"/>
                  </a:lnTo>
                  <a:lnTo>
                    <a:pt x="2262378" y="3316453"/>
                  </a:lnTo>
                  <a:lnTo>
                    <a:pt x="2218614" y="3327425"/>
                  </a:lnTo>
                  <a:lnTo>
                    <a:pt x="2174647" y="3337155"/>
                  </a:lnTo>
                  <a:lnTo>
                    <a:pt x="2130503" y="3345647"/>
                  </a:lnTo>
                  <a:lnTo>
                    <a:pt x="2086210" y="3352903"/>
                  </a:lnTo>
                  <a:lnTo>
                    <a:pt x="2041793" y="3358926"/>
                  </a:lnTo>
                  <a:lnTo>
                    <a:pt x="1997281" y="3363718"/>
                  </a:lnTo>
                  <a:lnTo>
                    <a:pt x="1952700" y="3367281"/>
                  </a:lnTo>
                  <a:lnTo>
                    <a:pt x="1908076" y="3369620"/>
                  </a:lnTo>
                  <a:lnTo>
                    <a:pt x="1863436" y="3370735"/>
                  </a:lnTo>
                  <a:lnTo>
                    <a:pt x="1818809" y="3370631"/>
                  </a:lnTo>
                  <a:lnTo>
                    <a:pt x="1774219" y="3369309"/>
                  </a:lnTo>
                  <a:lnTo>
                    <a:pt x="1729694" y="3366772"/>
                  </a:lnTo>
                  <a:lnTo>
                    <a:pt x="1685261" y="3363023"/>
                  </a:lnTo>
                  <a:lnTo>
                    <a:pt x="1640947" y="3358064"/>
                  </a:lnTo>
                  <a:lnTo>
                    <a:pt x="1596778" y="3351899"/>
                  </a:lnTo>
                  <a:lnTo>
                    <a:pt x="1552782" y="3344529"/>
                  </a:lnTo>
                  <a:lnTo>
                    <a:pt x="1508985" y="3335957"/>
                  </a:lnTo>
                  <a:lnTo>
                    <a:pt x="1465414" y="3326187"/>
                  </a:lnTo>
                  <a:lnTo>
                    <a:pt x="1422096" y="3315220"/>
                  </a:lnTo>
                  <a:lnTo>
                    <a:pt x="1379057" y="3303059"/>
                  </a:lnTo>
                  <a:lnTo>
                    <a:pt x="1336326" y="3289707"/>
                  </a:lnTo>
                  <a:lnTo>
                    <a:pt x="1293927" y="3275167"/>
                  </a:lnTo>
                  <a:lnTo>
                    <a:pt x="1251889" y="3259441"/>
                  </a:lnTo>
                  <a:lnTo>
                    <a:pt x="1210238" y="3242532"/>
                  </a:lnTo>
                  <a:lnTo>
                    <a:pt x="1169000" y="3224442"/>
                  </a:lnTo>
                  <a:lnTo>
                    <a:pt x="1128204" y="3205174"/>
                  </a:lnTo>
                  <a:lnTo>
                    <a:pt x="1087875" y="3184731"/>
                  </a:lnTo>
                  <a:lnTo>
                    <a:pt x="1048040" y="3163115"/>
                  </a:lnTo>
                  <a:lnTo>
                    <a:pt x="1008727" y="3140329"/>
                  </a:lnTo>
                  <a:lnTo>
                    <a:pt x="969962" y="3116376"/>
                  </a:lnTo>
                  <a:lnTo>
                    <a:pt x="931772" y="3091259"/>
                  </a:lnTo>
                  <a:lnTo>
                    <a:pt x="894183" y="3064979"/>
                  </a:lnTo>
                  <a:lnTo>
                    <a:pt x="857223" y="3037539"/>
                  </a:lnTo>
                  <a:lnTo>
                    <a:pt x="820919" y="3008943"/>
                  </a:lnTo>
                  <a:lnTo>
                    <a:pt x="785297" y="2979193"/>
                  </a:lnTo>
                  <a:lnTo>
                    <a:pt x="750383" y="2948291"/>
                  </a:lnTo>
                  <a:lnTo>
                    <a:pt x="716206" y="2916240"/>
                  </a:lnTo>
                  <a:lnTo>
                    <a:pt x="682792" y="2883043"/>
                  </a:lnTo>
                  <a:lnTo>
                    <a:pt x="650167" y="2848702"/>
                  </a:lnTo>
                  <a:lnTo>
                    <a:pt x="618359" y="2813221"/>
                  </a:lnTo>
                  <a:lnTo>
                    <a:pt x="587394" y="2776601"/>
                  </a:lnTo>
                  <a:lnTo>
                    <a:pt x="557500" y="2739100"/>
                  </a:lnTo>
                  <a:lnTo>
                    <a:pt x="528887" y="2700994"/>
                  </a:lnTo>
                  <a:lnTo>
                    <a:pt x="501551" y="2662308"/>
                  </a:lnTo>
                  <a:lnTo>
                    <a:pt x="475490" y="2623070"/>
                  </a:lnTo>
                  <a:lnTo>
                    <a:pt x="450701" y="2583306"/>
                  </a:lnTo>
                  <a:lnTo>
                    <a:pt x="427182" y="2543043"/>
                  </a:lnTo>
                  <a:lnTo>
                    <a:pt x="404929" y="2502309"/>
                  </a:lnTo>
                  <a:lnTo>
                    <a:pt x="383941" y="2461130"/>
                  </a:lnTo>
                  <a:lnTo>
                    <a:pt x="364215" y="2419532"/>
                  </a:lnTo>
                  <a:lnTo>
                    <a:pt x="345748" y="2377543"/>
                  </a:lnTo>
                  <a:lnTo>
                    <a:pt x="328537" y="2335189"/>
                  </a:lnTo>
                  <a:lnTo>
                    <a:pt x="312580" y="2292498"/>
                  </a:lnTo>
                  <a:lnTo>
                    <a:pt x="297875" y="2249496"/>
                  </a:lnTo>
                  <a:lnTo>
                    <a:pt x="284417" y="2206210"/>
                  </a:lnTo>
                  <a:lnTo>
                    <a:pt x="272206" y="2162667"/>
                  </a:lnTo>
                  <a:lnTo>
                    <a:pt x="261239" y="2118893"/>
                  </a:lnTo>
                  <a:lnTo>
                    <a:pt x="251511" y="2074916"/>
                  </a:lnTo>
                  <a:lnTo>
                    <a:pt x="243023" y="2030763"/>
                  </a:lnTo>
                  <a:lnTo>
                    <a:pt x="235769" y="1986459"/>
                  </a:lnTo>
                  <a:lnTo>
                    <a:pt x="229748" y="1942033"/>
                  </a:lnTo>
                  <a:lnTo>
                    <a:pt x="224958" y="1897511"/>
                  </a:lnTo>
                  <a:lnTo>
                    <a:pt x="221395" y="1852919"/>
                  </a:lnTo>
                  <a:lnTo>
                    <a:pt x="219057" y="1808285"/>
                  </a:lnTo>
                  <a:lnTo>
                    <a:pt x="217942" y="1763636"/>
                  </a:lnTo>
                  <a:lnTo>
                    <a:pt x="218046" y="1718998"/>
                  </a:lnTo>
                  <a:lnTo>
                    <a:pt x="219367" y="1674398"/>
                  </a:lnTo>
                  <a:lnTo>
                    <a:pt x="221903" y="1629863"/>
                  </a:lnTo>
                  <a:lnTo>
                    <a:pt x="225650" y="1585420"/>
                  </a:lnTo>
                  <a:lnTo>
                    <a:pt x="230607" y="1541095"/>
                  </a:lnTo>
                  <a:lnTo>
                    <a:pt x="236770" y="1496917"/>
                  </a:lnTo>
                  <a:lnTo>
                    <a:pt x="244138" y="1452910"/>
                  </a:lnTo>
                  <a:lnTo>
                    <a:pt x="252706" y="1409103"/>
                  </a:lnTo>
                  <a:lnTo>
                    <a:pt x="262474" y="1365522"/>
                  </a:lnTo>
                  <a:lnTo>
                    <a:pt x="273437" y="1322194"/>
                  </a:lnTo>
                  <a:lnTo>
                    <a:pt x="285594" y="1279145"/>
                  </a:lnTo>
                  <a:lnTo>
                    <a:pt x="298942" y="1236403"/>
                  </a:lnTo>
                  <a:lnTo>
                    <a:pt x="313478" y="1193995"/>
                  </a:lnTo>
                  <a:lnTo>
                    <a:pt x="329199" y="1151947"/>
                  </a:lnTo>
                  <a:lnTo>
                    <a:pt x="346104" y="1110286"/>
                  </a:lnTo>
                  <a:lnTo>
                    <a:pt x="364189" y="1069039"/>
                  </a:lnTo>
                  <a:lnTo>
                    <a:pt x="383451" y="1028233"/>
                  </a:lnTo>
                  <a:lnTo>
                    <a:pt x="403889" y="987895"/>
                  </a:lnTo>
                  <a:lnTo>
                    <a:pt x="425499" y="948051"/>
                  </a:lnTo>
                  <a:lnTo>
                    <a:pt x="448279" y="908729"/>
                  </a:lnTo>
                  <a:lnTo>
                    <a:pt x="472226" y="869954"/>
                  </a:lnTo>
                  <a:lnTo>
                    <a:pt x="497338" y="831755"/>
                  </a:lnTo>
                  <a:lnTo>
                    <a:pt x="523611" y="794158"/>
                  </a:lnTo>
                  <a:lnTo>
                    <a:pt x="551044" y="757189"/>
                  </a:lnTo>
                  <a:lnTo>
                    <a:pt x="579634" y="720877"/>
                  </a:lnTo>
                  <a:lnTo>
                    <a:pt x="609378" y="685246"/>
                  </a:lnTo>
                  <a:lnTo>
                    <a:pt x="640273" y="650325"/>
                  </a:lnTo>
                  <a:lnTo>
                    <a:pt x="672317" y="616140"/>
                  </a:lnTo>
                  <a:lnTo>
                    <a:pt x="705508" y="582718"/>
                  </a:lnTo>
                  <a:lnTo>
                    <a:pt x="739842" y="550086"/>
                  </a:lnTo>
                  <a:lnTo>
                    <a:pt x="775317" y="518270"/>
                  </a:lnTo>
                  <a:lnTo>
                    <a:pt x="811930" y="487298"/>
                  </a:lnTo>
                  <a:lnTo>
                    <a:pt x="876319" y="584454"/>
                  </a:lnTo>
                  <a:lnTo>
                    <a:pt x="886098" y="297434"/>
                  </a:lnTo>
                  <a:lnTo>
                    <a:pt x="627018" y="207899"/>
                  </a:lnTo>
                  <a:lnTo>
                    <a:pt x="691407" y="305181"/>
                  </a:lnTo>
                  <a:lnTo>
                    <a:pt x="652900" y="336897"/>
                  </a:lnTo>
                  <a:lnTo>
                    <a:pt x="615331" y="369586"/>
                  </a:lnTo>
                  <a:lnTo>
                    <a:pt x="578716" y="403224"/>
                  </a:lnTo>
                  <a:lnTo>
                    <a:pt x="543069" y="437789"/>
                  </a:lnTo>
                  <a:lnTo>
                    <a:pt x="508407" y="473260"/>
                  </a:lnTo>
                  <a:lnTo>
                    <a:pt x="474744" y="509613"/>
                  </a:lnTo>
                  <a:lnTo>
                    <a:pt x="442096" y="546829"/>
                  </a:lnTo>
                  <a:lnTo>
                    <a:pt x="410479" y="584883"/>
                  </a:lnTo>
                  <a:lnTo>
                    <a:pt x="379908" y="623754"/>
                  </a:lnTo>
                  <a:lnTo>
                    <a:pt x="350397" y="663421"/>
                  </a:lnTo>
                  <a:lnTo>
                    <a:pt x="321964" y="703860"/>
                  </a:lnTo>
                  <a:lnTo>
                    <a:pt x="294622" y="745051"/>
                  </a:lnTo>
                  <a:lnTo>
                    <a:pt x="268387" y="786970"/>
                  </a:lnTo>
                  <a:lnTo>
                    <a:pt x="243276" y="829596"/>
                  </a:lnTo>
                  <a:lnTo>
                    <a:pt x="219302" y="872908"/>
                  </a:lnTo>
                  <a:lnTo>
                    <a:pt x="196482" y="916881"/>
                  </a:lnTo>
                  <a:lnTo>
                    <a:pt x="174830" y="961496"/>
                  </a:lnTo>
                  <a:lnTo>
                    <a:pt x="154363" y="1006729"/>
                  </a:lnTo>
                  <a:lnTo>
                    <a:pt x="135096" y="1052559"/>
                  </a:lnTo>
                  <a:lnTo>
                    <a:pt x="117044" y="1098964"/>
                  </a:lnTo>
                  <a:lnTo>
                    <a:pt x="100222" y="1145921"/>
                  </a:lnTo>
                  <a:lnTo>
                    <a:pt x="85128" y="1191853"/>
                  </a:lnTo>
                  <a:lnTo>
                    <a:pt x="71299" y="1237896"/>
                  </a:lnTo>
                  <a:lnTo>
                    <a:pt x="58726" y="1284029"/>
                  </a:lnTo>
                  <a:lnTo>
                    <a:pt x="47400" y="1330233"/>
                  </a:lnTo>
                  <a:lnTo>
                    <a:pt x="37311" y="1376490"/>
                  </a:lnTo>
                  <a:lnTo>
                    <a:pt x="28449" y="1422779"/>
                  </a:lnTo>
                  <a:lnTo>
                    <a:pt x="20806" y="1469082"/>
                  </a:lnTo>
                  <a:lnTo>
                    <a:pt x="14371" y="1515379"/>
                  </a:lnTo>
                  <a:lnTo>
                    <a:pt x="9136" y="1561651"/>
                  </a:lnTo>
                  <a:lnTo>
                    <a:pt x="5091" y="1607878"/>
                  </a:lnTo>
                  <a:lnTo>
                    <a:pt x="2226" y="1654042"/>
                  </a:lnTo>
                  <a:lnTo>
                    <a:pt x="532" y="1700123"/>
                  </a:lnTo>
                  <a:lnTo>
                    <a:pt x="0" y="1746102"/>
                  </a:lnTo>
                  <a:lnTo>
                    <a:pt x="619" y="1791959"/>
                  </a:lnTo>
                  <a:lnTo>
                    <a:pt x="2382" y="1837675"/>
                  </a:lnTo>
                  <a:lnTo>
                    <a:pt x="5278" y="1883231"/>
                  </a:lnTo>
                  <a:lnTo>
                    <a:pt x="9297" y="1928608"/>
                  </a:lnTo>
                  <a:lnTo>
                    <a:pt x="14431" y="1973786"/>
                  </a:lnTo>
                  <a:lnTo>
                    <a:pt x="20670" y="2018747"/>
                  </a:lnTo>
                  <a:lnTo>
                    <a:pt x="28005" y="2063470"/>
                  </a:lnTo>
                  <a:lnTo>
                    <a:pt x="36425" y="2107936"/>
                  </a:lnTo>
                  <a:lnTo>
                    <a:pt x="45923" y="2152127"/>
                  </a:lnTo>
                  <a:lnTo>
                    <a:pt x="56487" y="2196022"/>
                  </a:lnTo>
                  <a:lnTo>
                    <a:pt x="68110" y="2239603"/>
                  </a:lnTo>
                  <a:lnTo>
                    <a:pt x="80780" y="2282851"/>
                  </a:lnTo>
                  <a:lnTo>
                    <a:pt x="94490" y="2325745"/>
                  </a:lnTo>
                  <a:lnTo>
                    <a:pt x="109229" y="2368267"/>
                  </a:lnTo>
                  <a:lnTo>
                    <a:pt x="124988" y="2410398"/>
                  </a:lnTo>
                  <a:lnTo>
                    <a:pt x="141758" y="2452118"/>
                  </a:lnTo>
                  <a:lnTo>
                    <a:pt x="159529" y="2493408"/>
                  </a:lnTo>
                  <a:lnTo>
                    <a:pt x="178292" y="2534248"/>
                  </a:lnTo>
                  <a:lnTo>
                    <a:pt x="198037" y="2574619"/>
                  </a:lnTo>
                  <a:lnTo>
                    <a:pt x="218755" y="2614503"/>
                  </a:lnTo>
                  <a:lnTo>
                    <a:pt x="240436" y="2653879"/>
                  </a:lnTo>
                  <a:lnTo>
                    <a:pt x="263072" y="2692729"/>
                  </a:lnTo>
                  <a:lnTo>
                    <a:pt x="286652" y="2731033"/>
                  </a:lnTo>
                  <a:lnTo>
                    <a:pt x="311167" y="2768772"/>
                  </a:lnTo>
                  <a:lnTo>
                    <a:pt x="336608" y="2805926"/>
                  </a:lnTo>
                  <a:lnTo>
                    <a:pt x="362965" y="2842477"/>
                  </a:lnTo>
                  <a:lnTo>
                    <a:pt x="390229" y="2878405"/>
                  </a:lnTo>
                  <a:lnTo>
                    <a:pt x="418390" y="2913690"/>
                  </a:lnTo>
                  <a:lnTo>
                    <a:pt x="447440" y="2948314"/>
                  </a:lnTo>
                  <a:lnTo>
                    <a:pt x="477368" y="2982257"/>
                  </a:lnTo>
                  <a:lnTo>
                    <a:pt x="508165" y="3015500"/>
                  </a:lnTo>
                  <a:lnTo>
                    <a:pt x="539821" y="3048023"/>
                  </a:lnTo>
                  <a:lnTo>
                    <a:pt x="572328" y="3079808"/>
                  </a:lnTo>
                  <a:lnTo>
                    <a:pt x="605676" y="3110835"/>
                  </a:lnTo>
                  <a:lnTo>
                    <a:pt x="639855" y="3141084"/>
                  </a:lnTo>
                  <a:lnTo>
                    <a:pt x="674856" y="3170537"/>
                  </a:lnTo>
                  <a:lnTo>
                    <a:pt x="710670" y="3199174"/>
                  </a:lnTo>
                  <a:lnTo>
                    <a:pt x="747286" y="3226976"/>
                  </a:lnTo>
                  <a:lnTo>
                    <a:pt x="784696" y="3253923"/>
                  </a:lnTo>
                  <a:lnTo>
                    <a:pt x="822891" y="3279997"/>
                  </a:lnTo>
                  <a:lnTo>
                    <a:pt x="861860" y="3305177"/>
                  </a:lnTo>
                  <a:lnTo>
                    <a:pt x="901594" y="3329446"/>
                  </a:lnTo>
                  <a:lnTo>
                    <a:pt x="942084" y="3352783"/>
                  </a:lnTo>
                  <a:lnTo>
                    <a:pt x="983321" y="3375169"/>
                  </a:lnTo>
                  <a:lnTo>
                    <a:pt x="1025295" y="3396584"/>
                  </a:lnTo>
                  <a:lnTo>
                    <a:pt x="1067996" y="3417011"/>
                  </a:lnTo>
                  <a:lnTo>
                    <a:pt x="1111416" y="3436428"/>
                  </a:lnTo>
                  <a:lnTo>
                    <a:pt x="1155544" y="3454818"/>
                  </a:lnTo>
                  <a:lnTo>
                    <a:pt x="1200371" y="3472160"/>
                  </a:lnTo>
                  <a:lnTo>
                    <a:pt x="1245889" y="3488436"/>
                  </a:lnTo>
                  <a:lnTo>
                    <a:pt x="1291809" y="3503533"/>
                  </a:lnTo>
                  <a:lnTo>
                    <a:pt x="1337840" y="3517365"/>
                  </a:lnTo>
                  <a:lnTo>
                    <a:pt x="1383962" y="3529941"/>
                  </a:lnTo>
                  <a:lnTo>
                    <a:pt x="1430155" y="3541270"/>
                  </a:lnTo>
                  <a:lnTo>
                    <a:pt x="1476400" y="3551362"/>
                  </a:lnTo>
                  <a:lnTo>
                    <a:pt x="1522678" y="3560226"/>
                  </a:lnTo>
                  <a:lnTo>
                    <a:pt x="1568970" y="3567871"/>
                  </a:lnTo>
                  <a:lnTo>
                    <a:pt x="1615256" y="3574307"/>
                  </a:lnTo>
                  <a:lnTo>
                    <a:pt x="1661518" y="3579544"/>
                  </a:lnTo>
                  <a:lnTo>
                    <a:pt x="1707735" y="3583591"/>
                  </a:lnTo>
                  <a:lnTo>
                    <a:pt x="1753888" y="3586457"/>
                  </a:lnTo>
                  <a:lnTo>
                    <a:pt x="1799959" y="3588152"/>
                  </a:lnTo>
                  <a:lnTo>
                    <a:pt x="1845928" y="3588685"/>
                  </a:lnTo>
                  <a:lnTo>
                    <a:pt x="1891775" y="3588066"/>
                  </a:lnTo>
                  <a:lnTo>
                    <a:pt x="1937482" y="3586304"/>
                  </a:lnTo>
                  <a:lnTo>
                    <a:pt x="1983029" y="3583408"/>
                  </a:lnTo>
                  <a:lnTo>
                    <a:pt x="2028396" y="3579388"/>
                  </a:lnTo>
                  <a:lnTo>
                    <a:pt x="2073565" y="3574253"/>
                  </a:lnTo>
                  <a:lnTo>
                    <a:pt x="2118516" y="3568014"/>
                  </a:lnTo>
                  <a:lnTo>
                    <a:pt x="2163230" y="3560678"/>
                  </a:lnTo>
                  <a:lnTo>
                    <a:pt x="2207688" y="3552256"/>
                  </a:lnTo>
                  <a:lnTo>
                    <a:pt x="2251870" y="3542758"/>
                  </a:lnTo>
                  <a:lnTo>
                    <a:pt x="2295757" y="3532191"/>
                  </a:lnTo>
                  <a:lnTo>
                    <a:pt x="2339330" y="3520567"/>
                  </a:lnTo>
                  <a:lnTo>
                    <a:pt x="2382569" y="3507894"/>
                  </a:lnTo>
                  <a:lnTo>
                    <a:pt x="2425455" y="3494182"/>
                  </a:lnTo>
                  <a:lnTo>
                    <a:pt x="2467969" y="3479440"/>
                  </a:lnTo>
                  <a:lnTo>
                    <a:pt x="2510092" y="3463678"/>
                  </a:lnTo>
                  <a:lnTo>
                    <a:pt x="2551804" y="3446905"/>
                  </a:lnTo>
                  <a:lnTo>
                    <a:pt x="2593086" y="3429131"/>
                  </a:lnTo>
                  <a:lnTo>
                    <a:pt x="2633918" y="3410364"/>
                  </a:lnTo>
                  <a:lnTo>
                    <a:pt x="2674282" y="3390615"/>
                  </a:lnTo>
                  <a:lnTo>
                    <a:pt x="2714158" y="3369893"/>
                  </a:lnTo>
                  <a:lnTo>
                    <a:pt x="2753527" y="3348207"/>
                  </a:lnTo>
                  <a:lnTo>
                    <a:pt x="2792370" y="3325567"/>
                  </a:lnTo>
                  <a:lnTo>
                    <a:pt x="2830667" y="3301982"/>
                  </a:lnTo>
                  <a:lnTo>
                    <a:pt x="2868398" y="3277462"/>
                  </a:lnTo>
                  <a:lnTo>
                    <a:pt x="2905546" y="3252015"/>
                  </a:lnTo>
                  <a:lnTo>
                    <a:pt x="2942089" y="3225653"/>
                  </a:lnTo>
                  <a:lnTo>
                    <a:pt x="2978010" y="3198383"/>
                  </a:lnTo>
                  <a:lnTo>
                    <a:pt x="3013289" y="3170215"/>
                  </a:lnTo>
                  <a:lnTo>
                    <a:pt x="3047906" y="3141159"/>
                  </a:lnTo>
                  <a:lnTo>
                    <a:pt x="3081842" y="3111225"/>
                  </a:lnTo>
                  <a:lnTo>
                    <a:pt x="3115078" y="3080421"/>
                  </a:lnTo>
                  <a:lnTo>
                    <a:pt x="3147595" y="3048757"/>
                  </a:lnTo>
                  <a:lnTo>
                    <a:pt x="3179374" y="3016242"/>
                  </a:lnTo>
                  <a:lnTo>
                    <a:pt x="3210394" y="2982887"/>
                  </a:lnTo>
                  <a:lnTo>
                    <a:pt x="3240637" y="2948700"/>
                  </a:lnTo>
                  <a:lnTo>
                    <a:pt x="3270083" y="2913691"/>
                  </a:lnTo>
                  <a:lnTo>
                    <a:pt x="3298714" y="2877869"/>
                  </a:lnTo>
                  <a:lnTo>
                    <a:pt x="3326509" y="2841243"/>
                  </a:lnTo>
                  <a:lnTo>
                    <a:pt x="3353451" y="2803824"/>
                  </a:lnTo>
                  <a:lnTo>
                    <a:pt x="3379518" y="2765620"/>
                  </a:lnTo>
                  <a:lnTo>
                    <a:pt x="3404693" y="2726642"/>
                  </a:lnTo>
                  <a:lnTo>
                    <a:pt x="3428955" y="2686897"/>
                  </a:lnTo>
                  <a:lnTo>
                    <a:pt x="3452285" y="2646397"/>
                  </a:lnTo>
                  <a:lnTo>
                    <a:pt x="3474665" y="2605150"/>
                  </a:lnTo>
                  <a:lnTo>
                    <a:pt x="3496075" y="2563165"/>
                  </a:lnTo>
                  <a:lnTo>
                    <a:pt x="3516495" y="2520453"/>
                  </a:lnTo>
                  <a:lnTo>
                    <a:pt x="3535907" y="2477023"/>
                  </a:lnTo>
                  <a:lnTo>
                    <a:pt x="3554290" y="2432883"/>
                  </a:lnTo>
                  <a:lnTo>
                    <a:pt x="3571626" y="2388044"/>
                  </a:lnTo>
                  <a:lnTo>
                    <a:pt x="3587896" y="2342515"/>
                  </a:lnTo>
                  <a:lnTo>
                    <a:pt x="3602990" y="2296582"/>
                  </a:lnTo>
                  <a:lnTo>
                    <a:pt x="3616818" y="2250539"/>
                  </a:lnTo>
                  <a:lnTo>
                    <a:pt x="3629391" y="2204406"/>
                  </a:lnTo>
                  <a:lnTo>
                    <a:pt x="3640717" y="2158202"/>
                  </a:lnTo>
                  <a:lnTo>
                    <a:pt x="3650807" y="2111945"/>
                  </a:lnTo>
                  <a:lnTo>
                    <a:pt x="3659668" y="2065656"/>
                  </a:lnTo>
                  <a:lnTo>
                    <a:pt x="3667312" y="2019353"/>
                  </a:lnTo>
                  <a:lnTo>
                    <a:pt x="3673746" y="1973056"/>
                  </a:lnTo>
                  <a:lnTo>
                    <a:pt x="3678981" y="1926784"/>
                  </a:lnTo>
                  <a:lnTo>
                    <a:pt x="3683027" y="1880557"/>
                  </a:lnTo>
                  <a:lnTo>
                    <a:pt x="3685892" y="1834393"/>
                  </a:lnTo>
                  <a:lnTo>
                    <a:pt x="3687586" y="1788312"/>
                  </a:lnTo>
                  <a:lnTo>
                    <a:pt x="3688118" y="1742333"/>
                  </a:lnTo>
                  <a:lnTo>
                    <a:pt x="3687498" y="1696476"/>
                  </a:lnTo>
                  <a:lnTo>
                    <a:pt x="3685736" y="1650760"/>
                  </a:lnTo>
                  <a:lnTo>
                    <a:pt x="3682840" y="1605204"/>
                  </a:lnTo>
                  <a:lnTo>
                    <a:pt x="3678820" y="1559827"/>
                  </a:lnTo>
                  <a:lnTo>
                    <a:pt x="3673686" y="1514649"/>
                  </a:lnTo>
                  <a:lnTo>
                    <a:pt x="3667447" y="1469688"/>
                  </a:lnTo>
                  <a:lnTo>
                    <a:pt x="3660113" y="1424965"/>
                  </a:lnTo>
                  <a:lnTo>
                    <a:pt x="3651692" y="1380499"/>
                  </a:lnTo>
                  <a:lnTo>
                    <a:pt x="3642195" y="1336308"/>
                  </a:lnTo>
                  <a:lnTo>
                    <a:pt x="3631630" y="1292413"/>
                  </a:lnTo>
                  <a:lnTo>
                    <a:pt x="3620008" y="1248832"/>
                  </a:lnTo>
                  <a:lnTo>
                    <a:pt x="3607337" y="1205584"/>
                  </a:lnTo>
                  <a:lnTo>
                    <a:pt x="3593628" y="1162690"/>
                  </a:lnTo>
                  <a:lnTo>
                    <a:pt x="3578888" y="1120168"/>
                  </a:lnTo>
                  <a:lnTo>
                    <a:pt x="3563129" y="1078037"/>
                  </a:lnTo>
                  <a:lnTo>
                    <a:pt x="3546359" y="1036317"/>
                  </a:lnTo>
                  <a:lnTo>
                    <a:pt x="3528588" y="995027"/>
                  </a:lnTo>
                  <a:lnTo>
                    <a:pt x="3509826" y="954187"/>
                  </a:lnTo>
                  <a:lnTo>
                    <a:pt x="3490081" y="913816"/>
                  </a:lnTo>
                  <a:lnTo>
                    <a:pt x="3469363" y="873932"/>
                  </a:lnTo>
                  <a:lnTo>
                    <a:pt x="3447681" y="834556"/>
                  </a:lnTo>
                  <a:lnTo>
                    <a:pt x="3425046" y="795706"/>
                  </a:lnTo>
                  <a:lnTo>
                    <a:pt x="3401466" y="757402"/>
                  </a:lnTo>
                  <a:lnTo>
                    <a:pt x="3376951" y="719663"/>
                  </a:lnTo>
                  <a:lnTo>
                    <a:pt x="3351510" y="682509"/>
                  </a:lnTo>
                  <a:lnTo>
                    <a:pt x="3325153" y="645958"/>
                  </a:lnTo>
                  <a:lnTo>
                    <a:pt x="3297889" y="610030"/>
                  </a:lnTo>
                  <a:lnTo>
                    <a:pt x="3269727" y="574745"/>
                  </a:lnTo>
                  <a:lnTo>
                    <a:pt x="3240678" y="540121"/>
                  </a:lnTo>
                  <a:lnTo>
                    <a:pt x="3210750" y="506178"/>
                  </a:lnTo>
                  <a:lnTo>
                    <a:pt x="3179953" y="472935"/>
                  </a:lnTo>
                  <a:lnTo>
                    <a:pt x="3148296" y="440412"/>
                  </a:lnTo>
                  <a:lnTo>
                    <a:pt x="3115789" y="408627"/>
                  </a:lnTo>
                  <a:lnTo>
                    <a:pt x="3082442" y="377600"/>
                  </a:lnTo>
                  <a:lnTo>
                    <a:pt x="3048263" y="347351"/>
                  </a:lnTo>
                  <a:lnTo>
                    <a:pt x="3013262" y="317898"/>
                  </a:lnTo>
                  <a:lnTo>
                    <a:pt x="2977448" y="289261"/>
                  </a:lnTo>
                  <a:lnTo>
                    <a:pt x="2940832" y="261459"/>
                  </a:lnTo>
                  <a:lnTo>
                    <a:pt x="2903421" y="234512"/>
                  </a:lnTo>
                  <a:lnTo>
                    <a:pt x="2865227" y="208438"/>
                  </a:lnTo>
                  <a:lnTo>
                    <a:pt x="2826258" y="183258"/>
                  </a:lnTo>
                  <a:lnTo>
                    <a:pt x="2786523" y="158989"/>
                  </a:lnTo>
                  <a:lnTo>
                    <a:pt x="2746033" y="135652"/>
                  </a:lnTo>
                  <a:lnTo>
                    <a:pt x="2704796" y="113266"/>
                  </a:lnTo>
                  <a:lnTo>
                    <a:pt x="2662823" y="91851"/>
                  </a:lnTo>
                  <a:lnTo>
                    <a:pt x="2620121" y="71424"/>
                  </a:lnTo>
                  <a:lnTo>
                    <a:pt x="2576702" y="52007"/>
                  </a:lnTo>
                  <a:lnTo>
                    <a:pt x="2532574" y="33617"/>
                  </a:lnTo>
                  <a:lnTo>
                    <a:pt x="2487746" y="16275"/>
                  </a:lnTo>
                  <a:lnTo>
                    <a:pt x="2442229" y="0"/>
                  </a:lnTo>
                  <a:close/>
                </a:path>
              </a:pathLst>
            </a:custGeom>
            <a:solidFill>
              <a:srgbClr val="CCD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2636" y="1683639"/>
              <a:ext cx="1771014" cy="885825"/>
            </a:xfrm>
            <a:custGeom>
              <a:avLst/>
              <a:gdLst/>
              <a:ahLst/>
              <a:cxnLst/>
              <a:rect l="l" t="t" r="r" b="b"/>
              <a:pathLst>
                <a:path w="1771014" h="885825">
                  <a:moveTo>
                    <a:pt x="1623314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4"/>
                  </a:lnTo>
                  <a:lnTo>
                    <a:pt x="1623314" y="885444"/>
                  </a:lnTo>
                  <a:lnTo>
                    <a:pt x="1669970" y="877923"/>
                  </a:lnTo>
                  <a:lnTo>
                    <a:pt x="1710482" y="856979"/>
                  </a:lnTo>
                  <a:lnTo>
                    <a:pt x="1742423" y="825038"/>
                  </a:lnTo>
                  <a:lnTo>
                    <a:pt x="1763367" y="784526"/>
                  </a:lnTo>
                  <a:lnTo>
                    <a:pt x="1770888" y="737870"/>
                  </a:lnTo>
                  <a:lnTo>
                    <a:pt x="1770888" y="147574"/>
                  </a:lnTo>
                  <a:lnTo>
                    <a:pt x="1763367" y="100917"/>
                  </a:lnTo>
                  <a:lnTo>
                    <a:pt x="1742423" y="60405"/>
                  </a:lnTo>
                  <a:lnTo>
                    <a:pt x="1710482" y="28464"/>
                  </a:lnTo>
                  <a:lnTo>
                    <a:pt x="1669970" y="7520"/>
                  </a:lnTo>
                  <a:lnTo>
                    <a:pt x="1623314" y="0"/>
                  </a:lnTo>
                  <a:close/>
                </a:path>
              </a:pathLst>
            </a:custGeom>
            <a:solidFill>
              <a:srgbClr val="0B8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2636" y="1683639"/>
              <a:ext cx="1771014" cy="885825"/>
            </a:xfrm>
            <a:custGeom>
              <a:avLst/>
              <a:gdLst/>
              <a:ahLst/>
              <a:cxnLst/>
              <a:rect l="l" t="t" r="r" b="b"/>
              <a:pathLst>
                <a:path w="1771014" h="885825">
                  <a:moveTo>
                    <a:pt x="0" y="147574"/>
                  </a:moveTo>
                  <a:lnTo>
                    <a:pt x="7520" y="100917"/>
                  </a:lnTo>
                  <a:lnTo>
                    <a:pt x="28464" y="60405"/>
                  </a:lnTo>
                  <a:lnTo>
                    <a:pt x="60405" y="28464"/>
                  </a:lnTo>
                  <a:lnTo>
                    <a:pt x="100917" y="7520"/>
                  </a:lnTo>
                  <a:lnTo>
                    <a:pt x="147574" y="0"/>
                  </a:lnTo>
                  <a:lnTo>
                    <a:pt x="1623314" y="0"/>
                  </a:lnTo>
                  <a:lnTo>
                    <a:pt x="1669970" y="7520"/>
                  </a:lnTo>
                  <a:lnTo>
                    <a:pt x="1710482" y="28464"/>
                  </a:lnTo>
                  <a:lnTo>
                    <a:pt x="1742423" y="60405"/>
                  </a:lnTo>
                  <a:lnTo>
                    <a:pt x="1763367" y="100917"/>
                  </a:lnTo>
                  <a:lnTo>
                    <a:pt x="1770888" y="147574"/>
                  </a:lnTo>
                  <a:lnTo>
                    <a:pt x="1770888" y="737870"/>
                  </a:lnTo>
                  <a:lnTo>
                    <a:pt x="1763367" y="784526"/>
                  </a:lnTo>
                  <a:lnTo>
                    <a:pt x="1742423" y="825038"/>
                  </a:lnTo>
                  <a:lnTo>
                    <a:pt x="1710482" y="856979"/>
                  </a:lnTo>
                  <a:lnTo>
                    <a:pt x="1669970" y="877923"/>
                  </a:lnTo>
                  <a:lnTo>
                    <a:pt x="1623314" y="885444"/>
                  </a:lnTo>
                  <a:lnTo>
                    <a:pt x="147574" y="885444"/>
                  </a:lnTo>
                  <a:lnTo>
                    <a:pt x="100917" y="877923"/>
                  </a:lnTo>
                  <a:lnTo>
                    <a:pt x="60405" y="856979"/>
                  </a:lnTo>
                  <a:lnTo>
                    <a:pt x="28464" y="825038"/>
                  </a:lnTo>
                  <a:lnTo>
                    <a:pt x="7520" y="78452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25145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6114" y="1918716"/>
            <a:ext cx="15036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solidFill>
                  <a:srgbClr val="01050E"/>
                </a:solidFill>
                <a:latin typeface="Verdana"/>
                <a:cs typeface="Verdana"/>
              </a:rPr>
              <a:t>Empathize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0992" y="2826892"/>
            <a:ext cx="1795780" cy="910590"/>
            <a:chOff x="5150992" y="2826892"/>
            <a:chExt cx="1795780" cy="910590"/>
          </a:xfrm>
        </p:grpSpPr>
        <p:sp>
          <p:nvSpPr>
            <p:cNvPr id="9" name="object 9"/>
            <p:cNvSpPr/>
            <p:nvPr/>
          </p:nvSpPr>
          <p:spPr>
            <a:xfrm>
              <a:off x="5163692" y="2839592"/>
              <a:ext cx="1770380" cy="885190"/>
            </a:xfrm>
            <a:custGeom>
              <a:avLst/>
              <a:gdLst/>
              <a:ahLst/>
              <a:cxnLst/>
              <a:rect l="l" t="t" r="r" b="b"/>
              <a:pathLst>
                <a:path w="1770379" h="885189">
                  <a:moveTo>
                    <a:pt x="1622679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0" y="737235"/>
                  </a:lnTo>
                  <a:lnTo>
                    <a:pt x="7519" y="783829"/>
                  </a:lnTo>
                  <a:lnTo>
                    <a:pt x="28456" y="824304"/>
                  </a:lnTo>
                  <a:lnTo>
                    <a:pt x="60377" y="856225"/>
                  </a:lnTo>
                  <a:lnTo>
                    <a:pt x="100852" y="877162"/>
                  </a:lnTo>
                  <a:lnTo>
                    <a:pt x="147447" y="884682"/>
                  </a:lnTo>
                  <a:lnTo>
                    <a:pt x="1622679" y="884682"/>
                  </a:lnTo>
                  <a:lnTo>
                    <a:pt x="1669273" y="877162"/>
                  </a:lnTo>
                  <a:lnTo>
                    <a:pt x="1709748" y="856225"/>
                  </a:lnTo>
                  <a:lnTo>
                    <a:pt x="1741669" y="824304"/>
                  </a:lnTo>
                  <a:lnTo>
                    <a:pt x="1762606" y="783829"/>
                  </a:lnTo>
                  <a:lnTo>
                    <a:pt x="1770126" y="737235"/>
                  </a:lnTo>
                  <a:lnTo>
                    <a:pt x="1770126" y="147447"/>
                  </a:lnTo>
                  <a:lnTo>
                    <a:pt x="1762606" y="100852"/>
                  </a:lnTo>
                  <a:lnTo>
                    <a:pt x="1741669" y="60377"/>
                  </a:lnTo>
                  <a:lnTo>
                    <a:pt x="1709748" y="28456"/>
                  </a:lnTo>
                  <a:lnTo>
                    <a:pt x="1669273" y="7519"/>
                  </a:lnTo>
                  <a:lnTo>
                    <a:pt x="1622679" y="0"/>
                  </a:lnTo>
                  <a:close/>
                </a:path>
              </a:pathLst>
            </a:custGeom>
            <a:solidFill>
              <a:srgbClr val="1B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3692" y="2839592"/>
              <a:ext cx="1770380" cy="885190"/>
            </a:xfrm>
            <a:custGeom>
              <a:avLst/>
              <a:gdLst/>
              <a:ahLst/>
              <a:cxnLst/>
              <a:rect l="l" t="t" r="r" b="b"/>
              <a:pathLst>
                <a:path w="1770379" h="885189">
                  <a:moveTo>
                    <a:pt x="0" y="147447"/>
                  </a:moveTo>
                  <a:lnTo>
                    <a:pt x="7519" y="100852"/>
                  </a:lnTo>
                  <a:lnTo>
                    <a:pt x="28456" y="60377"/>
                  </a:lnTo>
                  <a:lnTo>
                    <a:pt x="60377" y="28456"/>
                  </a:lnTo>
                  <a:lnTo>
                    <a:pt x="100852" y="7519"/>
                  </a:lnTo>
                  <a:lnTo>
                    <a:pt x="147447" y="0"/>
                  </a:lnTo>
                  <a:lnTo>
                    <a:pt x="1622679" y="0"/>
                  </a:lnTo>
                  <a:lnTo>
                    <a:pt x="1669273" y="7519"/>
                  </a:lnTo>
                  <a:lnTo>
                    <a:pt x="1709748" y="28456"/>
                  </a:lnTo>
                  <a:lnTo>
                    <a:pt x="1741669" y="60377"/>
                  </a:lnTo>
                  <a:lnTo>
                    <a:pt x="1762606" y="100852"/>
                  </a:lnTo>
                  <a:lnTo>
                    <a:pt x="1770126" y="147447"/>
                  </a:lnTo>
                  <a:lnTo>
                    <a:pt x="1770126" y="737235"/>
                  </a:lnTo>
                  <a:lnTo>
                    <a:pt x="1762606" y="783829"/>
                  </a:lnTo>
                  <a:lnTo>
                    <a:pt x="1741669" y="824304"/>
                  </a:lnTo>
                  <a:lnTo>
                    <a:pt x="1709748" y="856225"/>
                  </a:lnTo>
                  <a:lnTo>
                    <a:pt x="1669273" y="877162"/>
                  </a:lnTo>
                  <a:lnTo>
                    <a:pt x="1622679" y="884682"/>
                  </a:lnTo>
                  <a:lnTo>
                    <a:pt x="147447" y="884682"/>
                  </a:lnTo>
                  <a:lnTo>
                    <a:pt x="100852" y="877162"/>
                  </a:lnTo>
                  <a:lnTo>
                    <a:pt x="60377" y="856225"/>
                  </a:lnTo>
                  <a:lnTo>
                    <a:pt x="28456" y="824304"/>
                  </a:lnTo>
                  <a:lnTo>
                    <a:pt x="7519" y="783829"/>
                  </a:lnTo>
                  <a:lnTo>
                    <a:pt x="0" y="737235"/>
                  </a:lnTo>
                  <a:lnTo>
                    <a:pt x="0" y="147447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73521" y="3074416"/>
            <a:ext cx="95059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20" dirty="0">
                <a:solidFill>
                  <a:srgbClr val="01050E"/>
                </a:solidFill>
                <a:latin typeface="Verdana"/>
                <a:cs typeface="Verdana"/>
              </a:rPr>
              <a:t>Define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42916" y="4696078"/>
            <a:ext cx="1796414" cy="911225"/>
            <a:chOff x="4542916" y="4696078"/>
            <a:chExt cx="1796414" cy="911225"/>
          </a:xfrm>
        </p:grpSpPr>
        <p:sp>
          <p:nvSpPr>
            <p:cNvPr id="13" name="object 13"/>
            <p:cNvSpPr/>
            <p:nvPr/>
          </p:nvSpPr>
          <p:spPr>
            <a:xfrm>
              <a:off x="4555616" y="4708778"/>
              <a:ext cx="1771014" cy="885825"/>
            </a:xfrm>
            <a:custGeom>
              <a:avLst/>
              <a:gdLst/>
              <a:ahLst/>
              <a:cxnLst/>
              <a:rect l="l" t="t" r="r" b="b"/>
              <a:pathLst>
                <a:path w="1771014" h="885825">
                  <a:moveTo>
                    <a:pt x="1623314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4"/>
                  </a:lnTo>
                  <a:lnTo>
                    <a:pt x="1623314" y="885444"/>
                  </a:lnTo>
                  <a:lnTo>
                    <a:pt x="1669970" y="877923"/>
                  </a:lnTo>
                  <a:lnTo>
                    <a:pt x="1710482" y="856979"/>
                  </a:lnTo>
                  <a:lnTo>
                    <a:pt x="1742423" y="825038"/>
                  </a:lnTo>
                  <a:lnTo>
                    <a:pt x="1763367" y="784526"/>
                  </a:lnTo>
                  <a:lnTo>
                    <a:pt x="1770888" y="737870"/>
                  </a:lnTo>
                  <a:lnTo>
                    <a:pt x="1770888" y="147574"/>
                  </a:lnTo>
                  <a:lnTo>
                    <a:pt x="1763367" y="100917"/>
                  </a:lnTo>
                  <a:lnTo>
                    <a:pt x="1742423" y="60405"/>
                  </a:lnTo>
                  <a:lnTo>
                    <a:pt x="1710482" y="28464"/>
                  </a:lnTo>
                  <a:lnTo>
                    <a:pt x="1669970" y="7520"/>
                  </a:lnTo>
                  <a:lnTo>
                    <a:pt x="1623314" y="0"/>
                  </a:lnTo>
                  <a:close/>
                </a:path>
              </a:pathLst>
            </a:custGeom>
            <a:solidFill>
              <a:srgbClr val="3DA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5616" y="4708778"/>
              <a:ext cx="1771014" cy="885825"/>
            </a:xfrm>
            <a:custGeom>
              <a:avLst/>
              <a:gdLst/>
              <a:ahLst/>
              <a:cxnLst/>
              <a:rect l="l" t="t" r="r" b="b"/>
              <a:pathLst>
                <a:path w="1771014" h="885825">
                  <a:moveTo>
                    <a:pt x="0" y="147574"/>
                  </a:moveTo>
                  <a:lnTo>
                    <a:pt x="7520" y="100917"/>
                  </a:lnTo>
                  <a:lnTo>
                    <a:pt x="28464" y="60405"/>
                  </a:lnTo>
                  <a:lnTo>
                    <a:pt x="60405" y="28464"/>
                  </a:lnTo>
                  <a:lnTo>
                    <a:pt x="100917" y="7520"/>
                  </a:lnTo>
                  <a:lnTo>
                    <a:pt x="147574" y="0"/>
                  </a:lnTo>
                  <a:lnTo>
                    <a:pt x="1623314" y="0"/>
                  </a:lnTo>
                  <a:lnTo>
                    <a:pt x="1669970" y="7520"/>
                  </a:lnTo>
                  <a:lnTo>
                    <a:pt x="1710482" y="28464"/>
                  </a:lnTo>
                  <a:lnTo>
                    <a:pt x="1742423" y="60405"/>
                  </a:lnTo>
                  <a:lnTo>
                    <a:pt x="1763367" y="100917"/>
                  </a:lnTo>
                  <a:lnTo>
                    <a:pt x="1770888" y="147574"/>
                  </a:lnTo>
                  <a:lnTo>
                    <a:pt x="1770888" y="737870"/>
                  </a:lnTo>
                  <a:lnTo>
                    <a:pt x="1763367" y="784526"/>
                  </a:lnTo>
                  <a:lnTo>
                    <a:pt x="1742423" y="825038"/>
                  </a:lnTo>
                  <a:lnTo>
                    <a:pt x="1710482" y="856979"/>
                  </a:lnTo>
                  <a:lnTo>
                    <a:pt x="1669970" y="877923"/>
                  </a:lnTo>
                  <a:lnTo>
                    <a:pt x="1623314" y="885444"/>
                  </a:lnTo>
                  <a:lnTo>
                    <a:pt x="147574" y="885444"/>
                  </a:lnTo>
                  <a:lnTo>
                    <a:pt x="100917" y="877923"/>
                  </a:lnTo>
                  <a:lnTo>
                    <a:pt x="60405" y="856979"/>
                  </a:lnTo>
                  <a:lnTo>
                    <a:pt x="28464" y="825038"/>
                  </a:lnTo>
                  <a:lnTo>
                    <a:pt x="7520" y="78452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25145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56047" y="4944364"/>
            <a:ext cx="96964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01050E"/>
                </a:solidFill>
                <a:latin typeface="Verdana"/>
                <a:cs typeface="Verdana"/>
              </a:rPr>
              <a:t>Ideate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76957" y="4696078"/>
            <a:ext cx="1796414" cy="911225"/>
            <a:chOff x="2576957" y="4696078"/>
            <a:chExt cx="1796414" cy="911225"/>
          </a:xfrm>
        </p:grpSpPr>
        <p:sp>
          <p:nvSpPr>
            <p:cNvPr id="17" name="object 17"/>
            <p:cNvSpPr/>
            <p:nvPr/>
          </p:nvSpPr>
          <p:spPr>
            <a:xfrm>
              <a:off x="2589657" y="4708778"/>
              <a:ext cx="1771014" cy="885825"/>
            </a:xfrm>
            <a:custGeom>
              <a:avLst/>
              <a:gdLst/>
              <a:ahLst/>
              <a:cxnLst/>
              <a:rect l="l" t="t" r="r" b="b"/>
              <a:pathLst>
                <a:path w="1771014" h="885825">
                  <a:moveTo>
                    <a:pt x="1623314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4"/>
                  </a:lnTo>
                  <a:lnTo>
                    <a:pt x="1623314" y="885444"/>
                  </a:lnTo>
                  <a:lnTo>
                    <a:pt x="1669970" y="877923"/>
                  </a:lnTo>
                  <a:lnTo>
                    <a:pt x="1710482" y="856979"/>
                  </a:lnTo>
                  <a:lnTo>
                    <a:pt x="1742423" y="825038"/>
                  </a:lnTo>
                  <a:lnTo>
                    <a:pt x="1763367" y="784526"/>
                  </a:lnTo>
                  <a:lnTo>
                    <a:pt x="1770888" y="737870"/>
                  </a:lnTo>
                  <a:lnTo>
                    <a:pt x="1770888" y="147574"/>
                  </a:lnTo>
                  <a:lnTo>
                    <a:pt x="1763367" y="100917"/>
                  </a:lnTo>
                  <a:lnTo>
                    <a:pt x="1742423" y="60405"/>
                  </a:lnTo>
                  <a:lnTo>
                    <a:pt x="1710482" y="28464"/>
                  </a:lnTo>
                  <a:lnTo>
                    <a:pt x="1669970" y="7520"/>
                  </a:lnTo>
                  <a:lnTo>
                    <a:pt x="1623314" y="0"/>
                  </a:lnTo>
                  <a:close/>
                </a:path>
              </a:pathLst>
            </a:custGeom>
            <a:solidFill>
              <a:srgbClr val="6CB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9657" y="4708778"/>
              <a:ext cx="1771014" cy="885825"/>
            </a:xfrm>
            <a:custGeom>
              <a:avLst/>
              <a:gdLst/>
              <a:ahLst/>
              <a:cxnLst/>
              <a:rect l="l" t="t" r="r" b="b"/>
              <a:pathLst>
                <a:path w="1771014" h="885825">
                  <a:moveTo>
                    <a:pt x="0" y="147574"/>
                  </a:moveTo>
                  <a:lnTo>
                    <a:pt x="7520" y="100917"/>
                  </a:lnTo>
                  <a:lnTo>
                    <a:pt x="28464" y="60405"/>
                  </a:lnTo>
                  <a:lnTo>
                    <a:pt x="60405" y="28464"/>
                  </a:lnTo>
                  <a:lnTo>
                    <a:pt x="100917" y="7520"/>
                  </a:lnTo>
                  <a:lnTo>
                    <a:pt x="147574" y="0"/>
                  </a:lnTo>
                  <a:lnTo>
                    <a:pt x="1623314" y="0"/>
                  </a:lnTo>
                  <a:lnTo>
                    <a:pt x="1669970" y="7520"/>
                  </a:lnTo>
                  <a:lnTo>
                    <a:pt x="1710482" y="28464"/>
                  </a:lnTo>
                  <a:lnTo>
                    <a:pt x="1742423" y="60405"/>
                  </a:lnTo>
                  <a:lnTo>
                    <a:pt x="1763367" y="100917"/>
                  </a:lnTo>
                  <a:lnTo>
                    <a:pt x="1770888" y="147574"/>
                  </a:lnTo>
                  <a:lnTo>
                    <a:pt x="1770888" y="737870"/>
                  </a:lnTo>
                  <a:lnTo>
                    <a:pt x="1763367" y="784526"/>
                  </a:lnTo>
                  <a:lnTo>
                    <a:pt x="1742423" y="825038"/>
                  </a:lnTo>
                  <a:lnTo>
                    <a:pt x="1710482" y="856979"/>
                  </a:lnTo>
                  <a:lnTo>
                    <a:pt x="1669970" y="877923"/>
                  </a:lnTo>
                  <a:lnTo>
                    <a:pt x="1623314" y="885444"/>
                  </a:lnTo>
                  <a:lnTo>
                    <a:pt x="147574" y="885444"/>
                  </a:lnTo>
                  <a:lnTo>
                    <a:pt x="100917" y="877923"/>
                  </a:lnTo>
                  <a:lnTo>
                    <a:pt x="60405" y="856979"/>
                  </a:lnTo>
                  <a:lnTo>
                    <a:pt x="28464" y="825038"/>
                  </a:lnTo>
                  <a:lnTo>
                    <a:pt x="7520" y="78452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25145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8854" y="4944364"/>
            <a:ext cx="141160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30" dirty="0">
                <a:solidFill>
                  <a:srgbClr val="01050E"/>
                </a:solidFill>
                <a:latin typeface="Verdana"/>
                <a:cs typeface="Verdana"/>
              </a:rPr>
              <a:t>Prototype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69642" y="2826892"/>
            <a:ext cx="1795780" cy="910590"/>
            <a:chOff x="1969642" y="2826892"/>
            <a:chExt cx="1795780" cy="910590"/>
          </a:xfrm>
        </p:grpSpPr>
        <p:sp>
          <p:nvSpPr>
            <p:cNvPr id="21" name="object 21"/>
            <p:cNvSpPr/>
            <p:nvPr/>
          </p:nvSpPr>
          <p:spPr>
            <a:xfrm>
              <a:off x="1982342" y="2839592"/>
              <a:ext cx="1770380" cy="885190"/>
            </a:xfrm>
            <a:custGeom>
              <a:avLst/>
              <a:gdLst/>
              <a:ahLst/>
              <a:cxnLst/>
              <a:rect l="l" t="t" r="r" b="b"/>
              <a:pathLst>
                <a:path w="1770379" h="885189">
                  <a:moveTo>
                    <a:pt x="1622679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0" y="737235"/>
                  </a:lnTo>
                  <a:lnTo>
                    <a:pt x="7519" y="783829"/>
                  </a:lnTo>
                  <a:lnTo>
                    <a:pt x="28456" y="824304"/>
                  </a:lnTo>
                  <a:lnTo>
                    <a:pt x="60377" y="856225"/>
                  </a:lnTo>
                  <a:lnTo>
                    <a:pt x="100852" y="877162"/>
                  </a:lnTo>
                  <a:lnTo>
                    <a:pt x="147447" y="884682"/>
                  </a:lnTo>
                  <a:lnTo>
                    <a:pt x="1622679" y="884682"/>
                  </a:lnTo>
                  <a:lnTo>
                    <a:pt x="1669273" y="877162"/>
                  </a:lnTo>
                  <a:lnTo>
                    <a:pt x="1709748" y="856225"/>
                  </a:lnTo>
                  <a:lnTo>
                    <a:pt x="1741669" y="824304"/>
                  </a:lnTo>
                  <a:lnTo>
                    <a:pt x="1762606" y="783829"/>
                  </a:lnTo>
                  <a:lnTo>
                    <a:pt x="1770126" y="737235"/>
                  </a:lnTo>
                  <a:lnTo>
                    <a:pt x="1770126" y="147447"/>
                  </a:lnTo>
                  <a:lnTo>
                    <a:pt x="1762606" y="100852"/>
                  </a:lnTo>
                  <a:lnTo>
                    <a:pt x="1741669" y="60377"/>
                  </a:lnTo>
                  <a:lnTo>
                    <a:pt x="1709748" y="28456"/>
                  </a:lnTo>
                  <a:lnTo>
                    <a:pt x="1669273" y="7519"/>
                  </a:lnTo>
                  <a:lnTo>
                    <a:pt x="1622679" y="0"/>
                  </a:lnTo>
                  <a:close/>
                </a:path>
              </a:pathLst>
            </a:custGeom>
            <a:solidFill>
              <a:srgbClr val="95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2342" y="2839592"/>
              <a:ext cx="1770380" cy="885190"/>
            </a:xfrm>
            <a:custGeom>
              <a:avLst/>
              <a:gdLst/>
              <a:ahLst/>
              <a:cxnLst/>
              <a:rect l="l" t="t" r="r" b="b"/>
              <a:pathLst>
                <a:path w="1770379" h="885189">
                  <a:moveTo>
                    <a:pt x="0" y="147447"/>
                  </a:moveTo>
                  <a:lnTo>
                    <a:pt x="7519" y="100852"/>
                  </a:lnTo>
                  <a:lnTo>
                    <a:pt x="28456" y="60377"/>
                  </a:lnTo>
                  <a:lnTo>
                    <a:pt x="60377" y="28456"/>
                  </a:lnTo>
                  <a:lnTo>
                    <a:pt x="100852" y="7519"/>
                  </a:lnTo>
                  <a:lnTo>
                    <a:pt x="147447" y="0"/>
                  </a:lnTo>
                  <a:lnTo>
                    <a:pt x="1622679" y="0"/>
                  </a:lnTo>
                  <a:lnTo>
                    <a:pt x="1669273" y="7519"/>
                  </a:lnTo>
                  <a:lnTo>
                    <a:pt x="1709748" y="28456"/>
                  </a:lnTo>
                  <a:lnTo>
                    <a:pt x="1741669" y="60377"/>
                  </a:lnTo>
                  <a:lnTo>
                    <a:pt x="1762606" y="100852"/>
                  </a:lnTo>
                  <a:lnTo>
                    <a:pt x="1770126" y="147447"/>
                  </a:lnTo>
                  <a:lnTo>
                    <a:pt x="1770126" y="737235"/>
                  </a:lnTo>
                  <a:lnTo>
                    <a:pt x="1762606" y="783829"/>
                  </a:lnTo>
                  <a:lnTo>
                    <a:pt x="1741669" y="824304"/>
                  </a:lnTo>
                  <a:lnTo>
                    <a:pt x="1709748" y="856225"/>
                  </a:lnTo>
                  <a:lnTo>
                    <a:pt x="1669273" y="877162"/>
                  </a:lnTo>
                  <a:lnTo>
                    <a:pt x="1622679" y="884682"/>
                  </a:lnTo>
                  <a:lnTo>
                    <a:pt x="147447" y="884682"/>
                  </a:lnTo>
                  <a:lnTo>
                    <a:pt x="100852" y="877162"/>
                  </a:lnTo>
                  <a:lnTo>
                    <a:pt x="60377" y="856225"/>
                  </a:lnTo>
                  <a:lnTo>
                    <a:pt x="28456" y="824304"/>
                  </a:lnTo>
                  <a:lnTo>
                    <a:pt x="7519" y="783829"/>
                  </a:lnTo>
                  <a:lnTo>
                    <a:pt x="0" y="737235"/>
                  </a:lnTo>
                  <a:lnTo>
                    <a:pt x="0" y="147447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91054" y="3074416"/>
            <a:ext cx="55181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85" dirty="0">
                <a:solidFill>
                  <a:srgbClr val="01050E"/>
                </a:solidFill>
                <a:latin typeface="Verdana"/>
                <a:cs typeface="Verdana"/>
              </a:rPr>
              <a:t>Test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3676" y="5898641"/>
            <a:ext cx="1680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45" dirty="0">
                <a:solidFill>
                  <a:srgbClr val="FFFFFF"/>
                </a:solidFill>
                <a:latin typeface="Verdana"/>
                <a:cs typeface="Verdana"/>
              </a:rPr>
              <a:t>Thinking</a:t>
            </a:r>
            <a:r>
              <a:rPr sz="1200" b="1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28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362580" y="1905380"/>
              <a:ext cx="4906010" cy="561975"/>
            </a:xfrm>
            <a:custGeom>
              <a:avLst/>
              <a:gdLst/>
              <a:ahLst/>
              <a:cxnLst/>
              <a:rect l="l" t="t" r="r" b="b"/>
              <a:pathLst>
                <a:path w="4906009" h="561975">
                  <a:moveTo>
                    <a:pt x="4812157" y="0"/>
                  </a:moveTo>
                  <a:lnTo>
                    <a:pt x="93599" y="0"/>
                  </a:lnTo>
                  <a:lnTo>
                    <a:pt x="57167" y="7356"/>
                  </a:lnTo>
                  <a:lnTo>
                    <a:pt x="27416" y="27416"/>
                  </a:lnTo>
                  <a:lnTo>
                    <a:pt x="7356" y="57167"/>
                  </a:lnTo>
                  <a:lnTo>
                    <a:pt x="0" y="93599"/>
                  </a:lnTo>
                  <a:lnTo>
                    <a:pt x="0" y="467995"/>
                  </a:lnTo>
                  <a:lnTo>
                    <a:pt x="7356" y="504426"/>
                  </a:lnTo>
                  <a:lnTo>
                    <a:pt x="27416" y="534177"/>
                  </a:lnTo>
                  <a:lnTo>
                    <a:pt x="57167" y="554237"/>
                  </a:lnTo>
                  <a:lnTo>
                    <a:pt x="93599" y="561594"/>
                  </a:lnTo>
                  <a:lnTo>
                    <a:pt x="4812157" y="561594"/>
                  </a:lnTo>
                  <a:lnTo>
                    <a:pt x="4848588" y="554237"/>
                  </a:lnTo>
                  <a:lnTo>
                    <a:pt x="4878339" y="534177"/>
                  </a:lnTo>
                  <a:lnTo>
                    <a:pt x="4898399" y="504426"/>
                  </a:lnTo>
                  <a:lnTo>
                    <a:pt x="4905756" y="467995"/>
                  </a:lnTo>
                  <a:lnTo>
                    <a:pt x="4905756" y="93599"/>
                  </a:lnTo>
                  <a:lnTo>
                    <a:pt x="4898399" y="57167"/>
                  </a:lnTo>
                  <a:lnTo>
                    <a:pt x="4878339" y="27416"/>
                  </a:lnTo>
                  <a:lnTo>
                    <a:pt x="4848588" y="7356"/>
                  </a:lnTo>
                  <a:lnTo>
                    <a:pt x="4812157" y="0"/>
                  </a:lnTo>
                  <a:close/>
                </a:path>
              </a:pathLst>
            </a:custGeom>
            <a:solidFill>
              <a:srgbClr val="0B8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2580" y="1905380"/>
              <a:ext cx="4906010" cy="561975"/>
            </a:xfrm>
            <a:custGeom>
              <a:avLst/>
              <a:gdLst/>
              <a:ahLst/>
              <a:cxnLst/>
              <a:rect l="l" t="t" r="r" b="b"/>
              <a:pathLst>
                <a:path w="4906009" h="56197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812157" y="0"/>
                  </a:lnTo>
                  <a:lnTo>
                    <a:pt x="4848588" y="7356"/>
                  </a:lnTo>
                  <a:lnTo>
                    <a:pt x="4878339" y="27416"/>
                  </a:lnTo>
                  <a:lnTo>
                    <a:pt x="4898399" y="57167"/>
                  </a:lnTo>
                  <a:lnTo>
                    <a:pt x="4905756" y="93599"/>
                  </a:lnTo>
                  <a:lnTo>
                    <a:pt x="4905756" y="467995"/>
                  </a:lnTo>
                  <a:lnTo>
                    <a:pt x="4898399" y="504426"/>
                  </a:lnTo>
                  <a:lnTo>
                    <a:pt x="4878339" y="534177"/>
                  </a:lnTo>
                  <a:lnTo>
                    <a:pt x="4848588" y="554237"/>
                  </a:lnTo>
                  <a:lnTo>
                    <a:pt x="4812157" y="561594"/>
                  </a:lnTo>
                  <a:lnTo>
                    <a:pt x="93599" y="561594"/>
                  </a:lnTo>
                  <a:lnTo>
                    <a:pt x="57167" y="554237"/>
                  </a:lnTo>
                  <a:lnTo>
                    <a:pt x="27416" y="534177"/>
                  </a:lnTo>
                  <a:lnTo>
                    <a:pt x="7356" y="504426"/>
                  </a:lnTo>
                  <a:lnTo>
                    <a:pt x="0" y="467995"/>
                  </a:lnTo>
                  <a:lnTo>
                    <a:pt x="0" y="93599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580" y="2484501"/>
              <a:ext cx="4906010" cy="561340"/>
            </a:xfrm>
            <a:custGeom>
              <a:avLst/>
              <a:gdLst/>
              <a:ahLst/>
              <a:cxnLst/>
              <a:rect l="l" t="t" r="r" b="b"/>
              <a:pathLst>
                <a:path w="4906009" h="561339">
                  <a:moveTo>
                    <a:pt x="4812284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2"/>
                  </a:lnTo>
                  <a:lnTo>
                    <a:pt x="4812284" y="560832"/>
                  </a:lnTo>
                  <a:lnTo>
                    <a:pt x="4848641" y="553477"/>
                  </a:lnTo>
                  <a:lnTo>
                    <a:pt x="4878355" y="533431"/>
                  </a:lnTo>
                  <a:lnTo>
                    <a:pt x="4898401" y="503717"/>
                  </a:lnTo>
                  <a:lnTo>
                    <a:pt x="4905756" y="467360"/>
                  </a:lnTo>
                  <a:lnTo>
                    <a:pt x="4905756" y="93472"/>
                  </a:lnTo>
                  <a:lnTo>
                    <a:pt x="4898401" y="57114"/>
                  </a:lnTo>
                  <a:lnTo>
                    <a:pt x="4878355" y="27400"/>
                  </a:lnTo>
                  <a:lnTo>
                    <a:pt x="4848641" y="7354"/>
                  </a:lnTo>
                  <a:lnTo>
                    <a:pt x="4812284" y="0"/>
                  </a:lnTo>
                  <a:close/>
                </a:path>
              </a:pathLst>
            </a:custGeom>
            <a:solidFill>
              <a:srgbClr val="20A9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580" y="2484501"/>
              <a:ext cx="4906010" cy="561340"/>
            </a:xfrm>
            <a:custGeom>
              <a:avLst/>
              <a:gdLst/>
              <a:ahLst/>
              <a:cxnLst/>
              <a:rect l="l" t="t" r="r" b="b"/>
              <a:pathLst>
                <a:path w="4906009" h="561339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4812284" y="0"/>
                  </a:lnTo>
                  <a:lnTo>
                    <a:pt x="4848641" y="7354"/>
                  </a:lnTo>
                  <a:lnTo>
                    <a:pt x="4878355" y="27400"/>
                  </a:lnTo>
                  <a:lnTo>
                    <a:pt x="4898401" y="57114"/>
                  </a:lnTo>
                  <a:lnTo>
                    <a:pt x="4905756" y="93472"/>
                  </a:lnTo>
                  <a:lnTo>
                    <a:pt x="4905756" y="467360"/>
                  </a:lnTo>
                  <a:lnTo>
                    <a:pt x="4898401" y="503717"/>
                  </a:lnTo>
                  <a:lnTo>
                    <a:pt x="4878355" y="533431"/>
                  </a:lnTo>
                  <a:lnTo>
                    <a:pt x="4848641" y="553477"/>
                  </a:lnTo>
                  <a:lnTo>
                    <a:pt x="4812284" y="560832"/>
                  </a:lnTo>
                  <a:lnTo>
                    <a:pt x="93472" y="560832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580" y="3055239"/>
              <a:ext cx="4906010" cy="561340"/>
            </a:xfrm>
            <a:custGeom>
              <a:avLst/>
              <a:gdLst/>
              <a:ahLst/>
              <a:cxnLst/>
              <a:rect l="l" t="t" r="r" b="b"/>
              <a:pathLst>
                <a:path w="4906009" h="561339">
                  <a:moveTo>
                    <a:pt x="4812284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2"/>
                  </a:lnTo>
                  <a:lnTo>
                    <a:pt x="4812284" y="560832"/>
                  </a:lnTo>
                  <a:lnTo>
                    <a:pt x="4848641" y="553477"/>
                  </a:lnTo>
                  <a:lnTo>
                    <a:pt x="4878355" y="533431"/>
                  </a:lnTo>
                  <a:lnTo>
                    <a:pt x="4898401" y="503717"/>
                  </a:lnTo>
                  <a:lnTo>
                    <a:pt x="4905756" y="467360"/>
                  </a:lnTo>
                  <a:lnTo>
                    <a:pt x="4905756" y="93472"/>
                  </a:lnTo>
                  <a:lnTo>
                    <a:pt x="4898401" y="57114"/>
                  </a:lnTo>
                  <a:lnTo>
                    <a:pt x="4878355" y="27400"/>
                  </a:lnTo>
                  <a:lnTo>
                    <a:pt x="4848641" y="7354"/>
                  </a:lnTo>
                  <a:lnTo>
                    <a:pt x="4812284" y="0"/>
                  </a:lnTo>
                  <a:close/>
                </a:path>
              </a:pathLst>
            </a:custGeom>
            <a:solidFill>
              <a:srgbClr val="5D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580" y="3055239"/>
              <a:ext cx="4906010" cy="561340"/>
            </a:xfrm>
            <a:custGeom>
              <a:avLst/>
              <a:gdLst/>
              <a:ahLst/>
              <a:cxnLst/>
              <a:rect l="l" t="t" r="r" b="b"/>
              <a:pathLst>
                <a:path w="4906009" h="561339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4812284" y="0"/>
                  </a:lnTo>
                  <a:lnTo>
                    <a:pt x="4848641" y="7354"/>
                  </a:lnTo>
                  <a:lnTo>
                    <a:pt x="4878355" y="27400"/>
                  </a:lnTo>
                  <a:lnTo>
                    <a:pt x="4898401" y="57114"/>
                  </a:lnTo>
                  <a:lnTo>
                    <a:pt x="4905756" y="93472"/>
                  </a:lnTo>
                  <a:lnTo>
                    <a:pt x="4905756" y="467360"/>
                  </a:lnTo>
                  <a:lnTo>
                    <a:pt x="4898401" y="503717"/>
                  </a:lnTo>
                  <a:lnTo>
                    <a:pt x="4878355" y="533431"/>
                  </a:lnTo>
                  <a:lnTo>
                    <a:pt x="4848641" y="553477"/>
                  </a:lnTo>
                  <a:lnTo>
                    <a:pt x="4812284" y="560832"/>
                  </a:lnTo>
                  <a:lnTo>
                    <a:pt x="93472" y="560832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580" y="3629786"/>
              <a:ext cx="4906010" cy="561975"/>
            </a:xfrm>
            <a:custGeom>
              <a:avLst/>
              <a:gdLst/>
              <a:ahLst/>
              <a:cxnLst/>
              <a:rect l="l" t="t" r="r" b="b"/>
              <a:pathLst>
                <a:path w="4906009" h="561975">
                  <a:moveTo>
                    <a:pt x="4812157" y="0"/>
                  </a:moveTo>
                  <a:lnTo>
                    <a:pt x="93599" y="0"/>
                  </a:lnTo>
                  <a:lnTo>
                    <a:pt x="57167" y="7356"/>
                  </a:lnTo>
                  <a:lnTo>
                    <a:pt x="27416" y="27416"/>
                  </a:lnTo>
                  <a:lnTo>
                    <a:pt x="7356" y="57167"/>
                  </a:lnTo>
                  <a:lnTo>
                    <a:pt x="0" y="93599"/>
                  </a:lnTo>
                  <a:lnTo>
                    <a:pt x="0" y="467995"/>
                  </a:lnTo>
                  <a:lnTo>
                    <a:pt x="7356" y="504426"/>
                  </a:lnTo>
                  <a:lnTo>
                    <a:pt x="27416" y="534177"/>
                  </a:lnTo>
                  <a:lnTo>
                    <a:pt x="57167" y="554237"/>
                  </a:lnTo>
                  <a:lnTo>
                    <a:pt x="93599" y="561594"/>
                  </a:lnTo>
                  <a:lnTo>
                    <a:pt x="4812157" y="561594"/>
                  </a:lnTo>
                  <a:lnTo>
                    <a:pt x="4848588" y="554237"/>
                  </a:lnTo>
                  <a:lnTo>
                    <a:pt x="4878339" y="534177"/>
                  </a:lnTo>
                  <a:lnTo>
                    <a:pt x="4898399" y="504426"/>
                  </a:lnTo>
                  <a:lnTo>
                    <a:pt x="4905756" y="467995"/>
                  </a:lnTo>
                  <a:lnTo>
                    <a:pt x="4905756" y="93599"/>
                  </a:lnTo>
                  <a:lnTo>
                    <a:pt x="4898399" y="57167"/>
                  </a:lnTo>
                  <a:lnTo>
                    <a:pt x="4878339" y="27416"/>
                  </a:lnTo>
                  <a:lnTo>
                    <a:pt x="4848588" y="7356"/>
                  </a:lnTo>
                  <a:lnTo>
                    <a:pt x="4812157" y="0"/>
                  </a:lnTo>
                  <a:close/>
                </a:path>
              </a:pathLst>
            </a:custGeom>
            <a:solidFill>
              <a:srgbClr val="95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580" y="3629786"/>
              <a:ext cx="4906010" cy="561975"/>
            </a:xfrm>
            <a:custGeom>
              <a:avLst/>
              <a:gdLst/>
              <a:ahLst/>
              <a:cxnLst/>
              <a:rect l="l" t="t" r="r" b="b"/>
              <a:pathLst>
                <a:path w="4906009" h="56197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812157" y="0"/>
                  </a:lnTo>
                  <a:lnTo>
                    <a:pt x="4848588" y="7356"/>
                  </a:lnTo>
                  <a:lnTo>
                    <a:pt x="4878339" y="27416"/>
                  </a:lnTo>
                  <a:lnTo>
                    <a:pt x="4898399" y="57167"/>
                  </a:lnTo>
                  <a:lnTo>
                    <a:pt x="4905756" y="93599"/>
                  </a:lnTo>
                  <a:lnTo>
                    <a:pt x="4905756" y="467995"/>
                  </a:lnTo>
                  <a:lnTo>
                    <a:pt x="4898399" y="504426"/>
                  </a:lnTo>
                  <a:lnTo>
                    <a:pt x="4878339" y="534177"/>
                  </a:lnTo>
                  <a:lnTo>
                    <a:pt x="4848588" y="554237"/>
                  </a:lnTo>
                  <a:lnTo>
                    <a:pt x="4812157" y="561594"/>
                  </a:lnTo>
                  <a:lnTo>
                    <a:pt x="93599" y="561594"/>
                  </a:lnTo>
                  <a:lnTo>
                    <a:pt x="57167" y="554237"/>
                  </a:lnTo>
                  <a:lnTo>
                    <a:pt x="27416" y="534177"/>
                  </a:lnTo>
                  <a:lnTo>
                    <a:pt x="7356" y="504426"/>
                  </a:lnTo>
                  <a:lnTo>
                    <a:pt x="0" y="467995"/>
                  </a:lnTo>
                  <a:lnTo>
                    <a:pt x="0" y="93599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34485" y="1756155"/>
            <a:ext cx="2362200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284480" algn="ctr">
              <a:lnSpc>
                <a:spcPct val="158300"/>
              </a:lnSpc>
              <a:spcBef>
                <a:spcPts val="95"/>
              </a:spcBef>
            </a:pP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Consistency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endParaRPr sz="2400">
              <a:latin typeface="Verdana"/>
              <a:cs typeface="Verdana"/>
            </a:endParaRPr>
          </a:p>
          <a:p>
            <a:pPr marL="12700" marR="5080" algn="ctr">
              <a:lnSpc>
                <a:spcPts val="4530"/>
              </a:lnSpc>
              <a:spcBef>
                <a:spcPts val="195"/>
              </a:spcBef>
            </a:pP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Hierarchy 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29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382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Best </a:t>
            </a:r>
            <a:r>
              <a:rPr spc="-10" dirty="0"/>
              <a:t>Practices</a:t>
            </a:r>
            <a:r>
              <a:rPr spc="-165" dirty="0"/>
              <a:t> </a:t>
            </a:r>
            <a:r>
              <a:rPr spc="-140" dirty="0"/>
              <a:t>in</a:t>
            </a:r>
            <a:r>
              <a:rPr spc="-160" dirty="0"/>
              <a:t> </a:t>
            </a:r>
            <a:r>
              <a:rPr spc="-340" dirty="0"/>
              <a:t>UI</a:t>
            </a:r>
            <a:r>
              <a:rPr spc="-175" dirty="0"/>
              <a:t> </a:t>
            </a:r>
            <a:r>
              <a:rPr spc="-40" dirty="0"/>
              <a:t>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919" y="1530858"/>
            <a:ext cx="4800600" cy="699135"/>
          </a:xfrm>
          <a:custGeom>
            <a:avLst/>
            <a:gdLst/>
            <a:ahLst/>
            <a:cxnLst/>
            <a:rect l="l" t="t" r="r" b="b"/>
            <a:pathLst>
              <a:path w="4800600" h="699135">
                <a:moveTo>
                  <a:pt x="4632071" y="0"/>
                </a:moveTo>
                <a:lnTo>
                  <a:pt x="168478" y="0"/>
                </a:lnTo>
                <a:lnTo>
                  <a:pt x="115229" y="5942"/>
                </a:lnTo>
                <a:lnTo>
                  <a:pt x="68980" y="22486"/>
                </a:lnTo>
                <a:lnTo>
                  <a:pt x="32508" y="47704"/>
                </a:lnTo>
                <a:lnTo>
                  <a:pt x="8589" y="79670"/>
                </a:lnTo>
                <a:lnTo>
                  <a:pt x="0" y="116459"/>
                </a:lnTo>
                <a:lnTo>
                  <a:pt x="0" y="582295"/>
                </a:lnTo>
                <a:lnTo>
                  <a:pt x="32508" y="651049"/>
                </a:lnTo>
                <a:lnTo>
                  <a:pt x="68980" y="676267"/>
                </a:lnTo>
                <a:lnTo>
                  <a:pt x="115229" y="692811"/>
                </a:lnTo>
                <a:lnTo>
                  <a:pt x="168478" y="698754"/>
                </a:lnTo>
                <a:lnTo>
                  <a:pt x="4632071" y="698754"/>
                </a:lnTo>
                <a:lnTo>
                  <a:pt x="4685344" y="692811"/>
                </a:lnTo>
                <a:lnTo>
                  <a:pt x="4731608" y="676267"/>
                </a:lnTo>
                <a:lnTo>
                  <a:pt x="4768088" y="651049"/>
                </a:lnTo>
                <a:lnTo>
                  <a:pt x="4792009" y="619083"/>
                </a:lnTo>
                <a:lnTo>
                  <a:pt x="4800600" y="582295"/>
                </a:lnTo>
                <a:lnTo>
                  <a:pt x="4800600" y="116459"/>
                </a:lnTo>
                <a:lnTo>
                  <a:pt x="4768088" y="47704"/>
                </a:lnTo>
                <a:lnTo>
                  <a:pt x="4731608" y="22486"/>
                </a:lnTo>
                <a:lnTo>
                  <a:pt x="4685344" y="5942"/>
                </a:lnTo>
                <a:lnTo>
                  <a:pt x="4632071" y="0"/>
                </a:lnTo>
                <a:close/>
              </a:path>
            </a:pathLst>
          </a:custGeom>
          <a:solidFill>
            <a:srgbClr val="0B8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1963" y="1729231"/>
            <a:ext cx="44564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interact.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919" y="2706623"/>
            <a:ext cx="4800600" cy="699135"/>
          </a:xfrm>
          <a:custGeom>
            <a:avLst/>
            <a:gdLst/>
            <a:ahLst/>
            <a:cxnLst/>
            <a:rect l="l" t="t" r="r" b="b"/>
            <a:pathLst>
              <a:path w="4800600" h="699135">
                <a:moveTo>
                  <a:pt x="4632071" y="0"/>
                </a:moveTo>
                <a:lnTo>
                  <a:pt x="168478" y="0"/>
                </a:lnTo>
                <a:lnTo>
                  <a:pt x="115229" y="5942"/>
                </a:lnTo>
                <a:lnTo>
                  <a:pt x="68980" y="22486"/>
                </a:lnTo>
                <a:lnTo>
                  <a:pt x="32508" y="47704"/>
                </a:lnTo>
                <a:lnTo>
                  <a:pt x="8589" y="79670"/>
                </a:lnTo>
                <a:lnTo>
                  <a:pt x="0" y="116459"/>
                </a:lnTo>
                <a:lnTo>
                  <a:pt x="0" y="582295"/>
                </a:lnTo>
                <a:lnTo>
                  <a:pt x="32508" y="651049"/>
                </a:lnTo>
                <a:lnTo>
                  <a:pt x="68980" y="676267"/>
                </a:lnTo>
                <a:lnTo>
                  <a:pt x="115229" y="692811"/>
                </a:lnTo>
                <a:lnTo>
                  <a:pt x="168478" y="698754"/>
                </a:lnTo>
                <a:lnTo>
                  <a:pt x="4632071" y="698754"/>
                </a:lnTo>
                <a:lnTo>
                  <a:pt x="4685344" y="692811"/>
                </a:lnTo>
                <a:lnTo>
                  <a:pt x="4731608" y="676267"/>
                </a:lnTo>
                <a:lnTo>
                  <a:pt x="4768088" y="651049"/>
                </a:lnTo>
                <a:lnTo>
                  <a:pt x="4792009" y="619083"/>
                </a:lnTo>
                <a:lnTo>
                  <a:pt x="4800600" y="582295"/>
                </a:lnTo>
                <a:lnTo>
                  <a:pt x="4800600" y="116459"/>
                </a:lnTo>
                <a:lnTo>
                  <a:pt x="4768088" y="47704"/>
                </a:lnTo>
                <a:lnTo>
                  <a:pt x="4731608" y="22486"/>
                </a:lnTo>
                <a:lnTo>
                  <a:pt x="4685344" y="5942"/>
                </a:lnTo>
                <a:lnTo>
                  <a:pt x="4632071" y="0"/>
                </a:lnTo>
                <a:close/>
              </a:path>
            </a:pathLst>
          </a:custGeom>
          <a:solidFill>
            <a:srgbClr val="3DA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1963" y="2904998"/>
            <a:ext cx="3480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Comprises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hardware.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3919" y="3873246"/>
            <a:ext cx="4800600" cy="699135"/>
          </a:xfrm>
          <a:custGeom>
            <a:avLst/>
            <a:gdLst/>
            <a:ahLst/>
            <a:cxnLst/>
            <a:rect l="l" t="t" r="r" b="b"/>
            <a:pathLst>
              <a:path w="4800600" h="699135">
                <a:moveTo>
                  <a:pt x="4632071" y="0"/>
                </a:moveTo>
                <a:lnTo>
                  <a:pt x="168478" y="0"/>
                </a:lnTo>
                <a:lnTo>
                  <a:pt x="115229" y="5942"/>
                </a:lnTo>
                <a:lnTo>
                  <a:pt x="68980" y="22486"/>
                </a:lnTo>
                <a:lnTo>
                  <a:pt x="32508" y="47704"/>
                </a:lnTo>
                <a:lnTo>
                  <a:pt x="8589" y="79670"/>
                </a:lnTo>
                <a:lnTo>
                  <a:pt x="0" y="116458"/>
                </a:lnTo>
                <a:lnTo>
                  <a:pt x="0" y="582294"/>
                </a:lnTo>
                <a:lnTo>
                  <a:pt x="32508" y="651049"/>
                </a:lnTo>
                <a:lnTo>
                  <a:pt x="68980" y="676267"/>
                </a:lnTo>
                <a:lnTo>
                  <a:pt x="115229" y="692811"/>
                </a:lnTo>
                <a:lnTo>
                  <a:pt x="168478" y="698753"/>
                </a:lnTo>
                <a:lnTo>
                  <a:pt x="4632071" y="698753"/>
                </a:lnTo>
                <a:lnTo>
                  <a:pt x="4685344" y="692811"/>
                </a:lnTo>
                <a:lnTo>
                  <a:pt x="4731608" y="676267"/>
                </a:lnTo>
                <a:lnTo>
                  <a:pt x="4768088" y="651049"/>
                </a:lnTo>
                <a:lnTo>
                  <a:pt x="4792009" y="619083"/>
                </a:lnTo>
                <a:lnTo>
                  <a:pt x="4800600" y="582294"/>
                </a:lnTo>
                <a:lnTo>
                  <a:pt x="4800600" y="116458"/>
                </a:lnTo>
                <a:lnTo>
                  <a:pt x="4768088" y="47704"/>
                </a:lnTo>
                <a:lnTo>
                  <a:pt x="4731608" y="22486"/>
                </a:lnTo>
                <a:lnTo>
                  <a:pt x="4685344" y="5942"/>
                </a:lnTo>
                <a:lnTo>
                  <a:pt x="4632071" y="0"/>
                </a:lnTo>
                <a:close/>
              </a:path>
            </a:pathLst>
          </a:custGeom>
          <a:solidFill>
            <a:srgbClr val="175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1963" y="4071620"/>
            <a:ext cx="13030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comprises: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4542332"/>
            <a:ext cx="450850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27000" algn="l"/>
              </a:tabLst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Textual,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graphical,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auditory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information.</a:t>
            </a:r>
            <a:endParaRPr sz="1600" dirty="0">
              <a:latin typeface="Verdana"/>
              <a:cs typeface="Verdana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27000" algn="l"/>
              </a:tabLst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sequences.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65" dirty="0"/>
              <a:t> </a:t>
            </a:r>
            <a:r>
              <a:rPr spc="-265" dirty="0"/>
              <a:t>is</a:t>
            </a:r>
            <a:r>
              <a:rPr spc="-150" dirty="0"/>
              <a:t> </a:t>
            </a:r>
            <a:r>
              <a:rPr spc="-185" dirty="0"/>
              <a:t>User</a:t>
            </a:r>
            <a:r>
              <a:rPr spc="-140" dirty="0"/>
              <a:t> </a:t>
            </a:r>
            <a:r>
              <a:rPr spc="-45" dirty="0"/>
              <a:t>Interface</a:t>
            </a:r>
            <a:r>
              <a:rPr spc="-160" dirty="0"/>
              <a:t> (UI)?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6068567" y="1361694"/>
            <a:ext cx="2898140" cy="3144520"/>
            <a:chOff x="6068567" y="1361694"/>
            <a:chExt cx="2898140" cy="31445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8473" y="1371600"/>
              <a:ext cx="2878074" cy="3124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73520" y="1366647"/>
              <a:ext cx="2887980" cy="3134360"/>
            </a:xfrm>
            <a:custGeom>
              <a:avLst/>
              <a:gdLst/>
              <a:ahLst/>
              <a:cxnLst/>
              <a:rect l="l" t="t" r="r" b="b"/>
              <a:pathLst>
                <a:path w="2887979" h="3134360">
                  <a:moveTo>
                    <a:pt x="0" y="3134105"/>
                  </a:moveTo>
                  <a:lnTo>
                    <a:pt x="2887979" y="3134105"/>
                  </a:lnTo>
                  <a:lnTo>
                    <a:pt x="2887979" y="0"/>
                  </a:lnTo>
                  <a:lnTo>
                    <a:pt x="0" y="0"/>
                  </a:lnTo>
                  <a:lnTo>
                    <a:pt x="0" y="3134105"/>
                  </a:lnTo>
                  <a:close/>
                </a:path>
              </a:pathLst>
            </a:custGeom>
            <a:ln w="990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47664" y="4726685"/>
            <a:ext cx="313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6290" marR="5080" indent="-784225">
              <a:lnSpc>
                <a:spcPct val="100000"/>
              </a:lnSpc>
              <a:spcBef>
                <a:spcPts val="100"/>
              </a:spcBef>
            </a:pPr>
            <a:r>
              <a:rPr sz="1200" b="1" i="1" spc="-1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55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90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235" dirty="0">
                <a:solidFill>
                  <a:srgbClr val="FFFFFF"/>
                </a:solidFill>
                <a:latin typeface="Verdana"/>
                <a:cs typeface="Verdana"/>
              </a:rPr>
              <a:t>UI:</a:t>
            </a:r>
            <a:r>
              <a:rPr sz="1200" b="1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90" dirty="0">
                <a:solidFill>
                  <a:srgbClr val="FFFFFF"/>
                </a:solidFill>
                <a:latin typeface="Verdana"/>
                <a:cs typeface="Verdana"/>
              </a:rPr>
              <a:t>Automatic </a:t>
            </a:r>
            <a:r>
              <a:rPr sz="1200" b="1" i="1" spc="-145" dirty="0">
                <a:solidFill>
                  <a:srgbClr val="FFFFFF"/>
                </a:solidFill>
                <a:latin typeface="Verdana"/>
                <a:cs typeface="Verdana"/>
              </a:rPr>
              <a:t>Teller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7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2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FFFFFF"/>
                </a:solidFill>
                <a:latin typeface="Verdana"/>
                <a:cs typeface="Verdana"/>
              </a:rPr>
              <a:t>(ATM)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3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26220" cy="6333490"/>
            </a:xfrm>
            <a:custGeom>
              <a:avLst/>
              <a:gdLst/>
              <a:ahLst/>
              <a:cxnLst/>
              <a:rect l="l" t="t" r="r" b="b"/>
              <a:pathLst>
                <a:path w="9126220" h="6333490">
                  <a:moveTo>
                    <a:pt x="9125712" y="0"/>
                  </a:moveTo>
                  <a:lnTo>
                    <a:pt x="6527673" y="0"/>
                  </a:lnTo>
                  <a:lnTo>
                    <a:pt x="6526164" y="49155"/>
                  </a:lnTo>
                  <a:lnTo>
                    <a:pt x="6524223" y="98249"/>
                  </a:lnTo>
                  <a:lnTo>
                    <a:pt x="6521849" y="147280"/>
                  </a:lnTo>
                  <a:lnTo>
                    <a:pt x="6519045" y="196246"/>
                  </a:lnTo>
                  <a:lnTo>
                    <a:pt x="6515809" y="245146"/>
                  </a:lnTo>
                  <a:lnTo>
                    <a:pt x="6512145" y="293977"/>
                  </a:lnTo>
                  <a:lnTo>
                    <a:pt x="6508051" y="342737"/>
                  </a:lnTo>
                  <a:lnTo>
                    <a:pt x="6503530" y="391425"/>
                  </a:lnTo>
                  <a:lnTo>
                    <a:pt x="6498582" y="440038"/>
                  </a:lnTo>
                  <a:lnTo>
                    <a:pt x="6493208" y="488576"/>
                  </a:lnTo>
                  <a:lnTo>
                    <a:pt x="6487409" y="537035"/>
                  </a:lnTo>
                  <a:lnTo>
                    <a:pt x="6481186" y="585414"/>
                  </a:lnTo>
                  <a:lnTo>
                    <a:pt x="6474540" y="633712"/>
                  </a:lnTo>
                  <a:lnTo>
                    <a:pt x="6467471" y="681926"/>
                  </a:lnTo>
                  <a:lnTo>
                    <a:pt x="6459981" y="730054"/>
                  </a:lnTo>
                  <a:lnTo>
                    <a:pt x="6452070" y="778094"/>
                  </a:lnTo>
                  <a:lnTo>
                    <a:pt x="6443739" y="826045"/>
                  </a:lnTo>
                  <a:lnTo>
                    <a:pt x="6434990" y="873905"/>
                  </a:lnTo>
                  <a:lnTo>
                    <a:pt x="6425823" y="921671"/>
                  </a:lnTo>
                  <a:lnTo>
                    <a:pt x="6416238" y="969342"/>
                  </a:lnTo>
                  <a:lnTo>
                    <a:pt x="6406238" y="1016917"/>
                  </a:lnTo>
                  <a:lnTo>
                    <a:pt x="6395822" y="1064392"/>
                  </a:lnTo>
                  <a:lnTo>
                    <a:pt x="6384992" y="1111767"/>
                  </a:lnTo>
                  <a:lnTo>
                    <a:pt x="6373748" y="1159038"/>
                  </a:lnTo>
                  <a:lnTo>
                    <a:pt x="6362092" y="1206206"/>
                  </a:lnTo>
                  <a:lnTo>
                    <a:pt x="6350025" y="1253267"/>
                  </a:lnTo>
                  <a:lnTo>
                    <a:pt x="6337546" y="1300219"/>
                  </a:lnTo>
                  <a:lnTo>
                    <a:pt x="6324658" y="1347061"/>
                  </a:lnTo>
                  <a:lnTo>
                    <a:pt x="6311360" y="1393791"/>
                  </a:lnTo>
                  <a:lnTo>
                    <a:pt x="6297655" y="1440407"/>
                  </a:lnTo>
                  <a:lnTo>
                    <a:pt x="6283542" y="1486908"/>
                  </a:lnTo>
                  <a:lnTo>
                    <a:pt x="6269023" y="1533290"/>
                  </a:lnTo>
                  <a:lnTo>
                    <a:pt x="6254098" y="1579553"/>
                  </a:lnTo>
                  <a:lnTo>
                    <a:pt x="6238769" y="1625694"/>
                  </a:lnTo>
                  <a:lnTo>
                    <a:pt x="6223037" y="1671711"/>
                  </a:lnTo>
                  <a:lnTo>
                    <a:pt x="6206901" y="1717603"/>
                  </a:lnTo>
                  <a:lnTo>
                    <a:pt x="6190364" y="1763368"/>
                  </a:lnTo>
                  <a:lnTo>
                    <a:pt x="6173426" y="1809004"/>
                  </a:lnTo>
                  <a:lnTo>
                    <a:pt x="6156088" y="1854508"/>
                  </a:lnTo>
                  <a:lnTo>
                    <a:pt x="6138350" y="1899880"/>
                  </a:lnTo>
                  <a:lnTo>
                    <a:pt x="6120214" y="1945117"/>
                  </a:lnTo>
                  <a:lnTo>
                    <a:pt x="6101681" y="1990217"/>
                  </a:lnTo>
                  <a:lnTo>
                    <a:pt x="6082751" y="2035179"/>
                  </a:lnTo>
                  <a:lnTo>
                    <a:pt x="6063426" y="2080000"/>
                  </a:lnTo>
                  <a:lnTo>
                    <a:pt x="6043706" y="2124678"/>
                  </a:lnTo>
                  <a:lnTo>
                    <a:pt x="6023592" y="2169212"/>
                  </a:lnTo>
                  <a:lnTo>
                    <a:pt x="6003085" y="2213601"/>
                  </a:lnTo>
                  <a:lnTo>
                    <a:pt x="5982187" y="2257841"/>
                  </a:lnTo>
                  <a:lnTo>
                    <a:pt x="5960897" y="2301931"/>
                  </a:lnTo>
                  <a:lnTo>
                    <a:pt x="5939216" y="2345869"/>
                  </a:lnTo>
                  <a:lnTo>
                    <a:pt x="5917147" y="2389653"/>
                  </a:lnTo>
                  <a:lnTo>
                    <a:pt x="5894689" y="2433282"/>
                  </a:lnTo>
                  <a:lnTo>
                    <a:pt x="5871843" y="2476753"/>
                  </a:lnTo>
                  <a:lnTo>
                    <a:pt x="5848611" y="2520065"/>
                  </a:lnTo>
                  <a:lnTo>
                    <a:pt x="5824993" y="2563216"/>
                  </a:lnTo>
                  <a:lnTo>
                    <a:pt x="5800990" y="2606203"/>
                  </a:lnTo>
                  <a:lnTo>
                    <a:pt x="5776603" y="2649025"/>
                  </a:lnTo>
                  <a:lnTo>
                    <a:pt x="5751832" y="2691681"/>
                  </a:lnTo>
                  <a:lnTo>
                    <a:pt x="5726680" y="2734167"/>
                  </a:lnTo>
                  <a:lnTo>
                    <a:pt x="5701146" y="2776483"/>
                  </a:lnTo>
                  <a:lnTo>
                    <a:pt x="5675232" y="2818626"/>
                  </a:lnTo>
                  <a:lnTo>
                    <a:pt x="5648938" y="2860594"/>
                  </a:lnTo>
                  <a:lnTo>
                    <a:pt x="5622266" y="2902386"/>
                  </a:lnTo>
                  <a:lnTo>
                    <a:pt x="5595216" y="2943999"/>
                  </a:lnTo>
                  <a:lnTo>
                    <a:pt x="5567789" y="2985433"/>
                  </a:lnTo>
                  <a:lnTo>
                    <a:pt x="5539986" y="3026684"/>
                  </a:lnTo>
                  <a:lnTo>
                    <a:pt x="5511808" y="3067751"/>
                  </a:lnTo>
                  <a:lnTo>
                    <a:pt x="5483256" y="3108633"/>
                  </a:lnTo>
                  <a:lnTo>
                    <a:pt x="5454330" y="3149326"/>
                  </a:lnTo>
                  <a:lnTo>
                    <a:pt x="5425032" y="3189830"/>
                  </a:lnTo>
                  <a:lnTo>
                    <a:pt x="5395363" y="3230142"/>
                  </a:lnTo>
                  <a:lnTo>
                    <a:pt x="5365322" y="3270261"/>
                  </a:lnTo>
                  <a:lnTo>
                    <a:pt x="5334912" y="3310185"/>
                  </a:lnTo>
                  <a:lnTo>
                    <a:pt x="5304134" y="3349911"/>
                  </a:lnTo>
                  <a:lnTo>
                    <a:pt x="5272987" y="3389438"/>
                  </a:lnTo>
                  <a:lnTo>
                    <a:pt x="5241473" y="3428764"/>
                  </a:lnTo>
                  <a:lnTo>
                    <a:pt x="5209594" y="3467887"/>
                  </a:lnTo>
                  <a:lnTo>
                    <a:pt x="5177348" y="3506805"/>
                  </a:lnTo>
                  <a:lnTo>
                    <a:pt x="5144739" y="3545517"/>
                  </a:lnTo>
                  <a:lnTo>
                    <a:pt x="5111766" y="3584020"/>
                  </a:lnTo>
                  <a:lnTo>
                    <a:pt x="5078430" y="3622312"/>
                  </a:lnTo>
                  <a:lnTo>
                    <a:pt x="5044733" y="3660392"/>
                  </a:lnTo>
                  <a:lnTo>
                    <a:pt x="5010675" y="3698258"/>
                  </a:lnTo>
                  <a:lnTo>
                    <a:pt x="4976257" y="3735908"/>
                  </a:lnTo>
                  <a:lnTo>
                    <a:pt x="4941480" y="3773339"/>
                  </a:lnTo>
                  <a:lnTo>
                    <a:pt x="4906344" y="3810551"/>
                  </a:lnTo>
                  <a:lnTo>
                    <a:pt x="4870852" y="3847541"/>
                  </a:lnTo>
                  <a:lnTo>
                    <a:pt x="4835003" y="3884307"/>
                  </a:lnTo>
                  <a:lnTo>
                    <a:pt x="4798799" y="3920848"/>
                  </a:lnTo>
                  <a:lnTo>
                    <a:pt x="4762240" y="3957160"/>
                  </a:lnTo>
                  <a:lnTo>
                    <a:pt x="4725327" y="3993244"/>
                  </a:lnTo>
                  <a:lnTo>
                    <a:pt x="4688062" y="4029096"/>
                  </a:lnTo>
                  <a:lnTo>
                    <a:pt x="4650445" y="4064715"/>
                  </a:lnTo>
                  <a:lnTo>
                    <a:pt x="4612477" y="4100099"/>
                  </a:lnTo>
                  <a:lnTo>
                    <a:pt x="4574159" y="4135246"/>
                  </a:lnTo>
                  <a:lnTo>
                    <a:pt x="4537871" y="4168027"/>
                  </a:lnTo>
                  <a:lnTo>
                    <a:pt x="4501345" y="4200532"/>
                  </a:lnTo>
                  <a:lnTo>
                    <a:pt x="4464584" y="4232763"/>
                  </a:lnTo>
                  <a:lnTo>
                    <a:pt x="4427589" y="4264719"/>
                  </a:lnTo>
                  <a:lnTo>
                    <a:pt x="4390361" y="4296398"/>
                  </a:lnTo>
                  <a:lnTo>
                    <a:pt x="4352903" y="4327800"/>
                  </a:lnTo>
                  <a:lnTo>
                    <a:pt x="4315216" y="4358925"/>
                  </a:lnTo>
                  <a:lnTo>
                    <a:pt x="4277302" y="4389771"/>
                  </a:lnTo>
                  <a:lnTo>
                    <a:pt x="4239163" y="4420339"/>
                  </a:lnTo>
                  <a:lnTo>
                    <a:pt x="4200800" y="4450626"/>
                  </a:lnTo>
                  <a:lnTo>
                    <a:pt x="4162215" y="4480634"/>
                  </a:lnTo>
                  <a:lnTo>
                    <a:pt x="4123411" y="4510360"/>
                  </a:lnTo>
                  <a:lnTo>
                    <a:pt x="4084387" y="4539805"/>
                  </a:lnTo>
                  <a:lnTo>
                    <a:pt x="4045148" y="4568967"/>
                  </a:lnTo>
                  <a:lnTo>
                    <a:pt x="4005693" y="4597846"/>
                  </a:lnTo>
                  <a:lnTo>
                    <a:pt x="3966025" y="4626441"/>
                  </a:lnTo>
                  <a:lnTo>
                    <a:pt x="3926146" y="4654752"/>
                  </a:lnTo>
                  <a:lnTo>
                    <a:pt x="3886057" y="4682777"/>
                  </a:lnTo>
                  <a:lnTo>
                    <a:pt x="3845761" y="4710517"/>
                  </a:lnTo>
                  <a:lnTo>
                    <a:pt x="3805258" y="4737970"/>
                  </a:lnTo>
                  <a:lnTo>
                    <a:pt x="3764551" y="4765136"/>
                  </a:lnTo>
                  <a:lnTo>
                    <a:pt x="3723641" y="4792014"/>
                  </a:lnTo>
                  <a:lnTo>
                    <a:pt x="3682530" y="4818603"/>
                  </a:lnTo>
                  <a:lnTo>
                    <a:pt x="3641220" y="4844903"/>
                  </a:lnTo>
                  <a:lnTo>
                    <a:pt x="3599713" y="4870913"/>
                  </a:lnTo>
                  <a:lnTo>
                    <a:pt x="3558010" y="4896633"/>
                  </a:lnTo>
                  <a:lnTo>
                    <a:pt x="3516113" y="4922061"/>
                  </a:lnTo>
                  <a:lnTo>
                    <a:pt x="3474023" y="4947197"/>
                  </a:lnTo>
                  <a:lnTo>
                    <a:pt x="3431744" y="4972040"/>
                  </a:lnTo>
                  <a:lnTo>
                    <a:pt x="3389275" y="4996590"/>
                  </a:lnTo>
                  <a:lnTo>
                    <a:pt x="3346620" y="5020845"/>
                  </a:lnTo>
                  <a:lnTo>
                    <a:pt x="3303779" y="5044806"/>
                  </a:lnTo>
                  <a:lnTo>
                    <a:pt x="3260755" y="5068471"/>
                  </a:lnTo>
                  <a:lnTo>
                    <a:pt x="3217549" y="5091840"/>
                  </a:lnTo>
                  <a:lnTo>
                    <a:pt x="3174163" y="5114913"/>
                  </a:lnTo>
                  <a:lnTo>
                    <a:pt x="3130598" y="5137688"/>
                  </a:lnTo>
                  <a:lnTo>
                    <a:pt x="3086858" y="5160164"/>
                  </a:lnTo>
                  <a:lnTo>
                    <a:pt x="3042942" y="5182342"/>
                  </a:lnTo>
                  <a:lnTo>
                    <a:pt x="2998853" y="5204219"/>
                  </a:lnTo>
                  <a:lnTo>
                    <a:pt x="2954594" y="5225797"/>
                  </a:lnTo>
                  <a:lnTo>
                    <a:pt x="2910164" y="5247074"/>
                  </a:lnTo>
                  <a:lnTo>
                    <a:pt x="2865567" y="5268049"/>
                  </a:lnTo>
                  <a:lnTo>
                    <a:pt x="2820803" y="5288721"/>
                  </a:lnTo>
                  <a:lnTo>
                    <a:pt x="2775876" y="5309091"/>
                  </a:lnTo>
                  <a:lnTo>
                    <a:pt x="2730785" y="5329157"/>
                  </a:lnTo>
                  <a:lnTo>
                    <a:pt x="2685534" y="5348918"/>
                  </a:lnTo>
                  <a:lnTo>
                    <a:pt x="2640124" y="5368374"/>
                  </a:lnTo>
                  <a:lnTo>
                    <a:pt x="2594556" y="5387524"/>
                  </a:lnTo>
                  <a:lnTo>
                    <a:pt x="2548833" y="5406368"/>
                  </a:lnTo>
                  <a:lnTo>
                    <a:pt x="2502956" y="5424905"/>
                  </a:lnTo>
                  <a:lnTo>
                    <a:pt x="2456927" y="5443134"/>
                  </a:lnTo>
                  <a:lnTo>
                    <a:pt x="2410747" y="5461054"/>
                  </a:lnTo>
                  <a:lnTo>
                    <a:pt x="2364419" y="5478665"/>
                  </a:lnTo>
                  <a:lnTo>
                    <a:pt x="2317944" y="5495966"/>
                  </a:lnTo>
                  <a:lnTo>
                    <a:pt x="2271323" y="5512957"/>
                  </a:lnTo>
                  <a:lnTo>
                    <a:pt x="2224559" y="5529636"/>
                  </a:lnTo>
                  <a:lnTo>
                    <a:pt x="2177654" y="5546003"/>
                  </a:lnTo>
                  <a:lnTo>
                    <a:pt x="2130609" y="5562058"/>
                  </a:lnTo>
                  <a:lnTo>
                    <a:pt x="2083425" y="5577799"/>
                  </a:lnTo>
                  <a:lnTo>
                    <a:pt x="2036105" y="5593226"/>
                  </a:lnTo>
                  <a:lnTo>
                    <a:pt x="1988650" y="5608338"/>
                  </a:lnTo>
                  <a:lnTo>
                    <a:pt x="1941062" y="5623135"/>
                  </a:lnTo>
                  <a:lnTo>
                    <a:pt x="1893343" y="5637616"/>
                  </a:lnTo>
                  <a:lnTo>
                    <a:pt x="1845495" y="5651779"/>
                  </a:lnTo>
                  <a:lnTo>
                    <a:pt x="1797519" y="5665626"/>
                  </a:lnTo>
                  <a:lnTo>
                    <a:pt x="1749416" y="5679154"/>
                  </a:lnTo>
                  <a:lnTo>
                    <a:pt x="1701190" y="5692363"/>
                  </a:lnTo>
                  <a:lnTo>
                    <a:pt x="1652841" y="5705253"/>
                  </a:lnTo>
                  <a:lnTo>
                    <a:pt x="1604371" y="5717823"/>
                  </a:lnTo>
                  <a:lnTo>
                    <a:pt x="1555783" y="5730071"/>
                  </a:lnTo>
                  <a:lnTo>
                    <a:pt x="1507077" y="5741998"/>
                  </a:lnTo>
                  <a:lnTo>
                    <a:pt x="1458255" y="5753603"/>
                  </a:lnTo>
                  <a:lnTo>
                    <a:pt x="1409320" y="5764884"/>
                  </a:lnTo>
                  <a:lnTo>
                    <a:pt x="1360272" y="5775842"/>
                  </a:lnTo>
                  <a:lnTo>
                    <a:pt x="1311114" y="5786476"/>
                  </a:lnTo>
                  <a:lnTo>
                    <a:pt x="1261848" y="5796784"/>
                  </a:lnTo>
                  <a:lnTo>
                    <a:pt x="1212475" y="5806767"/>
                  </a:lnTo>
                  <a:lnTo>
                    <a:pt x="1162997" y="5816423"/>
                  </a:lnTo>
                  <a:lnTo>
                    <a:pt x="1113415" y="5825753"/>
                  </a:lnTo>
                  <a:lnTo>
                    <a:pt x="1063732" y="5834754"/>
                  </a:lnTo>
                  <a:lnTo>
                    <a:pt x="1013949" y="5843427"/>
                  </a:lnTo>
                  <a:lnTo>
                    <a:pt x="964067" y="5851770"/>
                  </a:lnTo>
                  <a:lnTo>
                    <a:pt x="914090" y="5859784"/>
                  </a:lnTo>
                  <a:lnTo>
                    <a:pt x="864018" y="5867467"/>
                  </a:lnTo>
                  <a:lnTo>
                    <a:pt x="813853" y="5874819"/>
                  </a:lnTo>
                  <a:lnTo>
                    <a:pt x="763596" y="5881839"/>
                  </a:lnTo>
                  <a:lnTo>
                    <a:pt x="713251" y="5888527"/>
                  </a:lnTo>
                  <a:lnTo>
                    <a:pt x="662817" y="5894881"/>
                  </a:lnTo>
                  <a:lnTo>
                    <a:pt x="612298" y="5900901"/>
                  </a:lnTo>
                  <a:lnTo>
                    <a:pt x="561695" y="5906586"/>
                  </a:lnTo>
                  <a:lnTo>
                    <a:pt x="511009" y="5911936"/>
                  </a:lnTo>
                  <a:lnTo>
                    <a:pt x="460242" y="5916950"/>
                  </a:lnTo>
                  <a:lnTo>
                    <a:pt x="409397" y="5921627"/>
                  </a:lnTo>
                  <a:lnTo>
                    <a:pt x="358474" y="5925967"/>
                  </a:lnTo>
                  <a:lnTo>
                    <a:pt x="307476" y="5929968"/>
                  </a:lnTo>
                  <a:lnTo>
                    <a:pt x="256404" y="5933631"/>
                  </a:lnTo>
                  <a:lnTo>
                    <a:pt x="205260" y="5936954"/>
                  </a:lnTo>
                  <a:lnTo>
                    <a:pt x="154046" y="5939937"/>
                  </a:lnTo>
                  <a:lnTo>
                    <a:pt x="102763" y="5942579"/>
                  </a:lnTo>
                  <a:lnTo>
                    <a:pt x="51414" y="5944880"/>
                  </a:lnTo>
                  <a:lnTo>
                    <a:pt x="0" y="5946838"/>
                  </a:lnTo>
                  <a:lnTo>
                    <a:pt x="0" y="6332982"/>
                  </a:lnTo>
                  <a:lnTo>
                    <a:pt x="5743702" y="6332982"/>
                  </a:lnTo>
                  <a:lnTo>
                    <a:pt x="5784749" y="6302131"/>
                  </a:lnTo>
                  <a:lnTo>
                    <a:pt x="5825594" y="6271077"/>
                  </a:lnTo>
                  <a:lnTo>
                    <a:pt x="5866237" y="6239820"/>
                  </a:lnTo>
                  <a:lnTo>
                    <a:pt x="5906677" y="6208361"/>
                  </a:lnTo>
                  <a:lnTo>
                    <a:pt x="5946912" y="6176700"/>
                  </a:lnTo>
                  <a:lnTo>
                    <a:pt x="5986942" y="6144838"/>
                  </a:lnTo>
                  <a:lnTo>
                    <a:pt x="6026766" y="6112777"/>
                  </a:lnTo>
                  <a:lnTo>
                    <a:pt x="6066382" y="6080517"/>
                  </a:lnTo>
                  <a:lnTo>
                    <a:pt x="6105791" y="6048059"/>
                  </a:lnTo>
                  <a:lnTo>
                    <a:pt x="6144992" y="6015403"/>
                  </a:lnTo>
                  <a:lnTo>
                    <a:pt x="6183983" y="5982551"/>
                  </a:lnTo>
                  <a:lnTo>
                    <a:pt x="6222763" y="5949503"/>
                  </a:lnTo>
                  <a:lnTo>
                    <a:pt x="6261332" y="5916261"/>
                  </a:lnTo>
                  <a:lnTo>
                    <a:pt x="6299690" y="5882825"/>
                  </a:lnTo>
                  <a:lnTo>
                    <a:pt x="6337834" y="5849196"/>
                  </a:lnTo>
                  <a:lnTo>
                    <a:pt x="6375764" y="5815374"/>
                  </a:lnTo>
                  <a:lnTo>
                    <a:pt x="6413480" y="5781362"/>
                  </a:lnTo>
                  <a:lnTo>
                    <a:pt x="6450980" y="5747158"/>
                  </a:lnTo>
                  <a:lnTo>
                    <a:pt x="6488264" y="5712765"/>
                  </a:lnTo>
                  <a:lnTo>
                    <a:pt x="6525331" y="5678184"/>
                  </a:lnTo>
                  <a:lnTo>
                    <a:pt x="6562179" y="5643414"/>
                  </a:lnTo>
                  <a:lnTo>
                    <a:pt x="6598809" y="5608457"/>
                  </a:lnTo>
                  <a:lnTo>
                    <a:pt x="6635219" y="5573314"/>
                  </a:lnTo>
                  <a:lnTo>
                    <a:pt x="6671408" y="5537985"/>
                  </a:lnTo>
                  <a:lnTo>
                    <a:pt x="6707376" y="5502472"/>
                  </a:lnTo>
                  <a:lnTo>
                    <a:pt x="6743121" y="5466775"/>
                  </a:lnTo>
                  <a:lnTo>
                    <a:pt x="6778643" y="5430895"/>
                  </a:lnTo>
                  <a:lnTo>
                    <a:pt x="6813941" y="5394833"/>
                  </a:lnTo>
                  <a:lnTo>
                    <a:pt x="6849014" y="5358590"/>
                  </a:lnTo>
                  <a:lnTo>
                    <a:pt x="6883861" y="5322166"/>
                  </a:lnTo>
                  <a:lnTo>
                    <a:pt x="6918482" y="5285563"/>
                  </a:lnTo>
                  <a:lnTo>
                    <a:pt x="6952875" y="5248781"/>
                  </a:lnTo>
                  <a:lnTo>
                    <a:pt x="6987040" y="5211821"/>
                  </a:lnTo>
                  <a:lnTo>
                    <a:pt x="7020975" y="5174684"/>
                  </a:lnTo>
                  <a:lnTo>
                    <a:pt x="7054681" y="5137371"/>
                  </a:lnTo>
                  <a:lnTo>
                    <a:pt x="7088155" y="5099882"/>
                  </a:lnTo>
                  <a:lnTo>
                    <a:pt x="7121398" y="5062220"/>
                  </a:lnTo>
                  <a:lnTo>
                    <a:pt x="7155483" y="5023090"/>
                  </a:lnTo>
                  <a:lnTo>
                    <a:pt x="7189306" y="4983788"/>
                  </a:lnTo>
                  <a:lnTo>
                    <a:pt x="7222867" y="4944313"/>
                  </a:lnTo>
                  <a:lnTo>
                    <a:pt x="7256165" y="4904667"/>
                  </a:lnTo>
                  <a:lnTo>
                    <a:pt x="7289198" y="4864850"/>
                  </a:lnTo>
                  <a:lnTo>
                    <a:pt x="7321966" y="4824864"/>
                  </a:lnTo>
                  <a:lnTo>
                    <a:pt x="7354469" y="4784710"/>
                  </a:lnTo>
                  <a:lnTo>
                    <a:pt x="7386706" y="4744390"/>
                  </a:lnTo>
                  <a:lnTo>
                    <a:pt x="7418675" y="4703903"/>
                  </a:lnTo>
                  <a:lnTo>
                    <a:pt x="7450376" y="4663251"/>
                  </a:lnTo>
                  <a:lnTo>
                    <a:pt x="7481808" y="4622436"/>
                  </a:lnTo>
                  <a:lnTo>
                    <a:pt x="7512971" y="4581459"/>
                  </a:lnTo>
                  <a:lnTo>
                    <a:pt x="7543864" y="4540319"/>
                  </a:lnTo>
                  <a:lnTo>
                    <a:pt x="7574486" y="4499020"/>
                  </a:lnTo>
                  <a:lnTo>
                    <a:pt x="7604836" y="4457561"/>
                  </a:lnTo>
                  <a:lnTo>
                    <a:pt x="7634913" y="4415944"/>
                  </a:lnTo>
                  <a:lnTo>
                    <a:pt x="7664717" y="4374170"/>
                  </a:lnTo>
                  <a:lnTo>
                    <a:pt x="7694247" y="4332239"/>
                  </a:lnTo>
                  <a:lnTo>
                    <a:pt x="7723502" y="4290154"/>
                  </a:lnTo>
                  <a:lnTo>
                    <a:pt x="7752481" y="4247915"/>
                  </a:lnTo>
                  <a:lnTo>
                    <a:pt x="7781184" y="4205523"/>
                  </a:lnTo>
                  <a:lnTo>
                    <a:pt x="7809610" y="4162980"/>
                  </a:lnTo>
                  <a:lnTo>
                    <a:pt x="7837758" y="4120286"/>
                  </a:lnTo>
                  <a:lnTo>
                    <a:pt x="7865627" y="4077443"/>
                  </a:lnTo>
                  <a:lnTo>
                    <a:pt x="7893217" y="4034451"/>
                  </a:lnTo>
                  <a:lnTo>
                    <a:pt x="7920526" y="3991312"/>
                  </a:lnTo>
                  <a:lnTo>
                    <a:pt x="7947554" y="3948027"/>
                  </a:lnTo>
                  <a:lnTo>
                    <a:pt x="7974301" y="3904596"/>
                  </a:lnTo>
                  <a:lnTo>
                    <a:pt x="8000765" y="3861022"/>
                  </a:lnTo>
                  <a:lnTo>
                    <a:pt x="8026946" y="3817305"/>
                  </a:lnTo>
                  <a:lnTo>
                    <a:pt x="8052842" y="3773446"/>
                  </a:lnTo>
                  <a:lnTo>
                    <a:pt x="8078454" y="3729446"/>
                  </a:lnTo>
                  <a:lnTo>
                    <a:pt x="8103780" y="3685307"/>
                  </a:lnTo>
                  <a:lnTo>
                    <a:pt x="8128820" y="3641029"/>
                  </a:lnTo>
                  <a:lnTo>
                    <a:pt x="8153573" y="3596614"/>
                  </a:lnTo>
                  <a:lnTo>
                    <a:pt x="8178038" y="3552062"/>
                  </a:lnTo>
                  <a:lnTo>
                    <a:pt x="8202553" y="3506672"/>
                  </a:lnTo>
                  <a:lnTo>
                    <a:pt x="8226761" y="3461157"/>
                  </a:lnTo>
                  <a:lnTo>
                    <a:pt x="8250661" y="3415519"/>
                  </a:lnTo>
                  <a:lnTo>
                    <a:pt x="8274251" y="3369760"/>
                  </a:lnTo>
                  <a:lnTo>
                    <a:pt x="8297531" y="3323881"/>
                  </a:lnTo>
                  <a:lnTo>
                    <a:pt x="8320502" y="3277883"/>
                  </a:lnTo>
                  <a:lnTo>
                    <a:pt x="8343161" y="3231767"/>
                  </a:lnTo>
                  <a:lnTo>
                    <a:pt x="8365509" y="3185535"/>
                  </a:lnTo>
                  <a:lnTo>
                    <a:pt x="8387546" y="3139187"/>
                  </a:lnTo>
                  <a:lnTo>
                    <a:pt x="8409270" y="3092726"/>
                  </a:lnTo>
                  <a:lnTo>
                    <a:pt x="8430681" y="3046152"/>
                  </a:lnTo>
                  <a:lnTo>
                    <a:pt x="8451779" y="2999467"/>
                  </a:lnTo>
                  <a:lnTo>
                    <a:pt x="8472563" y="2952671"/>
                  </a:lnTo>
                  <a:lnTo>
                    <a:pt x="8493032" y="2905767"/>
                  </a:lnTo>
                  <a:lnTo>
                    <a:pt x="8513186" y="2858755"/>
                  </a:lnTo>
                  <a:lnTo>
                    <a:pt x="8533025" y="2811636"/>
                  </a:lnTo>
                  <a:lnTo>
                    <a:pt x="8552548" y="2764413"/>
                  </a:lnTo>
                  <a:lnTo>
                    <a:pt x="8571753" y="2717085"/>
                  </a:lnTo>
                  <a:lnTo>
                    <a:pt x="8590642" y="2669655"/>
                  </a:lnTo>
                  <a:lnTo>
                    <a:pt x="8609213" y="2622124"/>
                  </a:lnTo>
                  <a:lnTo>
                    <a:pt x="8627466" y="2574492"/>
                  </a:lnTo>
                  <a:lnTo>
                    <a:pt x="8645399" y="2526762"/>
                  </a:lnTo>
                  <a:lnTo>
                    <a:pt x="8663014" y="2478934"/>
                  </a:lnTo>
                  <a:lnTo>
                    <a:pt x="8680308" y="2431010"/>
                  </a:lnTo>
                  <a:lnTo>
                    <a:pt x="8697282" y="2382991"/>
                  </a:lnTo>
                  <a:lnTo>
                    <a:pt x="8713936" y="2334878"/>
                  </a:lnTo>
                  <a:lnTo>
                    <a:pt x="8730267" y="2286672"/>
                  </a:lnTo>
                  <a:lnTo>
                    <a:pt x="8746277" y="2238375"/>
                  </a:lnTo>
                  <a:lnTo>
                    <a:pt x="8761964" y="2189989"/>
                  </a:lnTo>
                  <a:lnTo>
                    <a:pt x="8777328" y="2141513"/>
                  </a:lnTo>
                  <a:lnTo>
                    <a:pt x="8792368" y="2092950"/>
                  </a:lnTo>
                  <a:lnTo>
                    <a:pt x="8807084" y="2044300"/>
                  </a:lnTo>
                  <a:lnTo>
                    <a:pt x="8821475" y="1995566"/>
                  </a:lnTo>
                  <a:lnTo>
                    <a:pt x="8835541" y="1946748"/>
                  </a:lnTo>
                  <a:lnTo>
                    <a:pt x="8849281" y="1897847"/>
                  </a:lnTo>
                  <a:lnTo>
                    <a:pt x="8862695" y="1848865"/>
                  </a:lnTo>
                  <a:lnTo>
                    <a:pt x="8875762" y="1799716"/>
                  </a:lnTo>
                  <a:lnTo>
                    <a:pt x="8888501" y="1750506"/>
                  </a:lnTo>
                  <a:lnTo>
                    <a:pt x="8900912" y="1701237"/>
                  </a:lnTo>
                  <a:lnTo>
                    <a:pt x="8912993" y="1651908"/>
                  </a:lnTo>
                  <a:lnTo>
                    <a:pt x="8924745" y="1602523"/>
                  </a:lnTo>
                  <a:lnTo>
                    <a:pt x="8936168" y="1553082"/>
                  </a:lnTo>
                  <a:lnTo>
                    <a:pt x="8947261" y="1503587"/>
                  </a:lnTo>
                  <a:lnTo>
                    <a:pt x="8958024" y="1454039"/>
                  </a:lnTo>
                  <a:lnTo>
                    <a:pt x="8968457" y="1404439"/>
                  </a:lnTo>
                  <a:lnTo>
                    <a:pt x="8978560" y="1354788"/>
                  </a:lnTo>
                  <a:lnTo>
                    <a:pt x="8988332" y="1305088"/>
                  </a:lnTo>
                  <a:lnTo>
                    <a:pt x="8997773" y="1255341"/>
                  </a:lnTo>
                  <a:lnTo>
                    <a:pt x="9006884" y="1205547"/>
                  </a:lnTo>
                  <a:lnTo>
                    <a:pt x="9015663" y="1155708"/>
                  </a:lnTo>
                  <a:lnTo>
                    <a:pt x="9024111" y="1105825"/>
                  </a:lnTo>
                  <a:lnTo>
                    <a:pt x="9032228" y="1055900"/>
                  </a:lnTo>
                  <a:lnTo>
                    <a:pt x="9040013" y="1005933"/>
                  </a:lnTo>
                  <a:lnTo>
                    <a:pt x="9047465" y="955927"/>
                  </a:lnTo>
                  <a:lnTo>
                    <a:pt x="9054586" y="905882"/>
                  </a:lnTo>
                  <a:lnTo>
                    <a:pt x="9061374" y="855800"/>
                  </a:lnTo>
                  <a:lnTo>
                    <a:pt x="9067830" y="805683"/>
                  </a:lnTo>
                  <a:lnTo>
                    <a:pt x="9073952" y="755530"/>
                  </a:lnTo>
                  <a:lnTo>
                    <a:pt x="9079742" y="705344"/>
                  </a:lnTo>
                  <a:lnTo>
                    <a:pt x="9085199" y="655127"/>
                  </a:lnTo>
                  <a:lnTo>
                    <a:pt x="9090322" y="604879"/>
                  </a:lnTo>
                  <a:lnTo>
                    <a:pt x="9095111" y="554602"/>
                  </a:lnTo>
                  <a:lnTo>
                    <a:pt x="9099566" y="504296"/>
                  </a:lnTo>
                  <a:lnTo>
                    <a:pt x="9103688" y="453964"/>
                  </a:lnTo>
                  <a:lnTo>
                    <a:pt x="9107475" y="403607"/>
                  </a:lnTo>
                  <a:lnTo>
                    <a:pt x="9110927" y="353226"/>
                  </a:lnTo>
                  <a:lnTo>
                    <a:pt x="9114045" y="302823"/>
                  </a:lnTo>
                  <a:lnTo>
                    <a:pt x="9116828" y="252398"/>
                  </a:lnTo>
                  <a:lnTo>
                    <a:pt x="9119276" y="201953"/>
                  </a:lnTo>
                  <a:lnTo>
                    <a:pt x="9121388" y="151489"/>
                  </a:lnTo>
                  <a:lnTo>
                    <a:pt x="9123165" y="101008"/>
                  </a:lnTo>
                  <a:lnTo>
                    <a:pt x="9124606" y="5051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0" y="5993891"/>
              <a:ext cx="390156" cy="3901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7181" y="6020180"/>
              <a:ext cx="304800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87181" y="602018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77000"/>
              <a:ext cx="4267200" cy="381000"/>
            </a:xfrm>
            <a:custGeom>
              <a:avLst/>
              <a:gdLst/>
              <a:ahLst/>
              <a:cxnLst/>
              <a:rect l="l" t="t" r="r" b="b"/>
              <a:pathLst>
                <a:path w="4267200" h="381000">
                  <a:moveTo>
                    <a:pt x="426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267200" y="3810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27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77000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2635250" y="0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2362200" y="190500"/>
                  </a:lnTo>
                  <a:lnTo>
                    <a:pt x="255270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0" y="6070091"/>
              <a:ext cx="237807" cy="2378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581" y="6096380"/>
              <a:ext cx="152400" cy="152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58581" y="609638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8048879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288" y="0"/>
              <a:ext cx="6779895" cy="5839460"/>
            </a:xfrm>
            <a:custGeom>
              <a:avLst/>
              <a:gdLst/>
              <a:ahLst/>
              <a:cxnLst/>
              <a:rect l="l" t="t" r="r" b="b"/>
              <a:pathLst>
                <a:path w="6779895" h="5839460">
                  <a:moveTo>
                    <a:pt x="6779514" y="0"/>
                  </a:moveTo>
                  <a:lnTo>
                    <a:pt x="4081907" y="0"/>
                  </a:lnTo>
                  <a:lnTo>
                    <a:pt x="4079398" y="48190"/>
                  </a:lnTo>
                  <a:lnTo>
                    <a:pt x="4076152" y="96290"/>
                  </a:lnTo>
                  <a:lnTo>
                    <a:pt x="4072172" y="144296"/>
                  </a:lnTo>
                  <a:lnTo>
                    <a:pt x="4067461" y="192200"/>
                  </a:lnTo>
                  <a:lnTo>
                    <a:pt x="4062020" y="239999"/>
                  </a:lnTo>
                  <a:lnTo>
                    <a:pt x="4055853" y="287685"/>
                  </a:lnTo>
                  <a:lnTo>
                    <a:pt x="4048964" y="335255"/>
                  </a:lnTo>
                  <a:lnTo>
                    <a:pt x="4041353" y="382702"/>
                  </a:lnTo>
                  <a:lnTo>
                    <a:pt x="4033025" y="430020"/>
                  </a:lnTo>
                  <a:lnTo>
                    <a:pt x="4023982" y="477205"/>
                  </a:lnTo>
                  <a:lnTo>
                    <a:pt x="4014226" y="524251"/>
                  </a:lnTo>
                  <a:lnTo>
                    <a:pt x="4003761" y="571152"/>
                  </a:lnTo>
                  <a:lnTo>
                    <a:pt x="3992590" y="617903"/>
                  </a:lnTo>
                  <a:lnTo>
                    <a:pt x="3980714" y="664498"/>
                  </a:lnTo>
                  <a:lnTo>
                    <a:pt x="3968137" y="710932"/>
                  </a:lnTo>
                  <a:lnTo>
                    <a:pt x="3954862" y="757199"/>
                  </a:lnTo>
                  <a:lnTo>
                    <a:pt x="3940892" y="803294"/>
                  </a:lnTo>
                  <a:lnTo>
                    <a:pt x="3926229" y="849211"/>
                  </a:lnTo>
                  <a:lnTo>
                    <a:pt x="3910875" y="894945"/>
                  </a:lnTo>
                  <a:lnTo>
                    <a:pt x="3894834" y="940490"/>
                  </a:lnTo>
                  <a:lnTo>
                    <a:pt x="3878109" y="985841"/>
                  </a:lnTo>
                  <a:lnTo>
                    <a:pt x="3860702" y="1030993"/>
                  </a:lnTo>
                  <a:lnTo>
                    <a:pt x="3842617" y="1075939"/>
                  </a:lnTo>
                  <a:lnTo>
                    <a:pt x="3823855" y="1120674"/>
                  </a:lnTo>
                  <a:lnTo>
                    <a:pt x="3804419" y="1165193"/>
                  </a:lnTo>
                  <a:lnTo>
                    <a:pt x="3784313" y="1209491"/>
                  </a:lnTo>
                  <a:lnTo>
                    <a:pt x="3763539" y="1253561"/>
                  </a:lnTo>
                  <a:lnTo>
                    <a:pt x="3742100" y="1297398"/>
                  </a:lnTo>
                  <a:lnTo>
                    <a:pt x="3719999" y="1340997"/>
                  </a:lnTo>
                  <a:lnTo>
                    <a:pt x="3697239" y="1384353"/>
                  </a:lnTo>
                  <a:lnTo>
                    <a:pt x="3673821" y="1427459"/>
                  </a:lnTo>
                  <a:lnTo>
                    <a:pt x="3649750" y="1470311"/>
                  </a:lnTo>
                  <a:lnTo>
                    <a:pt x="3625027" y="1512902"/>
                  </a:lnTo>
                  <a:lnTo>
                    <a:pt x="3599656" y="1555227"/>
                  </a:lnTo>
                  <a:lnTo>
                    <a:pt x="3573639" y="1597282"/>
                  </a:lnTo>
                  <a:lnTo>
                    <a:pt x="3546979" y="1639059"/>
                  </a:lnTo>
                  <a:lnTo>
                    <a:pt x="3519679" y="1680554"/>
                  </a:lnTo>
                  <a:lnTo>
                    <a:pt x="3491742" y="1721762"/>
                  </a:lnTo>
                  <a:lnTo>
                    <a:pt x="3463170" y="1762676"/>
                  </a:lnTo>
                  <a:lnTo>
                    <a:pt x="3433967" y="1803292"/>
                  </a:lnTo>
                  <a:lnTo>
                    <a:pt x="3404134" y="1843603"/>
                  </a:lnTo>
                  <a:lnTo>
                    <a:pt x="3373676" y="1883605"/>
                  </a:lnTo>
                  <a:lnTo>
                    <a:pt x="3342593" y="1923291"/>
                  </a:lnTo>
                  <a:lnTo>
                    <a:pt x="3310890" y="1962657"/>
                  </a:lnTo>
                  <a:lnTo>
                    <a:pt x="3278569" y="2001696"/>
                  </a:lnTo>
                  <a:lnTo>
                    <a:pt x="3245633" y="2040404"/>
                  </a:lnTo>
                  <a:lnTo>
                    <a:pt x="3212085" y="2078774"/>
                  </a:lnTo>
                  <a:lnTo>
                    <a:pt x="3177927" y="2116801"/>
                  </a:lnTo>
                  <a:lnTo>
                    <a:pt x="3143162" y="2154481"/>
                  </a:lnTo>
                  <a:lnTo>
                    <a:pt x="3107793" y="2191806"/>
                  </a:lnTo>
                  <a:lnTo>
                    <a:pt x="3071823" y="2228772"/>
                  </a:lnTo>
                  <a:lnTo>
                    <a:pt x="3035254" y="2265374"/>
                  </a:lnTo>
                  <a:lnTo>
                    <a:pt x="2998090" y="2301605"/>
                  </a:lnTo>
                  <a:lnTo>
                    <a:pt x="2960332" y="2337461"/>
                  </a:lnTo>
                  <a:lnTo>
                    <a:pt x="2921984" y="2372935"/>
                  </a:lnTo>
                  <a:lnTo>
                    <a:pt x="2883049" y="2408022"/>
                  </a:lnTo>
                  <a:lnTo>
                    <a:pt x="2843530" y="2442718"/>
                  </a:lnTo>
                  <a:lnTo>
                    <a:pt x="2806880" y="2474217"/>
                  </a:lnTo>
                  <a:lnTo>
                    <a:pt x="2769830" y="2505307"/>
                  </a:lnTo>
                  <a:lnTo>
                    <a:pt x="2732383" y="2535986"/>
                  </a:lnTo>
                  <a:lnTo>
                    <a:pt x="2694546" y="2566253"/>
                  </a:lnTo>
                  <a:lnTo>
                    <a:pt x="2656321" y="2596105"/>
                  </a:lnTo>
                  <a:lnTo>
                    <a:pt x="2617716" y="2625540"/>
                  </a:lnTo>
                  <a:lnTo>
                    <a:pt x="2578734" y="2654557"/>
                  </a:lnTo>
                  <a:lnTo>
                    <a:pt x="2539381" y="2683153"/>
                  </a:lnTo>
                  <a:lnTo>
                    <a:pt x="2499661" y="2711327"/>
                  </a:lnTo>
                  <a:lnTo>
                    <a:pt x="2459580" y="2739077"/>
                  </a:lnTo>
                  <a:lnTo>
                    <a:pt x="2419142" y="2766400"/>
                  </a:lnTo>
                  <a:lnTo>
                    <a:pt x="2378352" y="2793295"/>
                  </a:lnTo>
                  <a:lnTo>
                    <a:pt x="2337216" y="2819760"/>
                  </a:lnTo>
                  <a:lnTo>
                    <a:pt x="2295738" y="2845793"/>
                  </a:lnTo>
                  <a:lnTo>
                    <a:pt x="2253923" y="2871392"/>
                  </a:lnTo>
                  <a:lnTo>
                    <a:pt x="2211777" y="2896556"/>
                  </a:lnTo>
                  <a:lnTo>
                    <a:pt x="2169303" y="2921281"/>
                  </a:lnTo>
                  <a:lnTo>
                    <a:pt x="2126508" y="2945567"/>
                  </a:lnTo>
                  <a:lnTo>
                    <a:pt x="2083395" y="2969411"/>
                  </a:lnTo>
                  <a:lnTo>
                    <a:pt x="2039971" y="2992811"/>
                  </a:lnTo>
                  <a:lnTo>
                    <a:pt x="1996240" y="3015766"/>
                  </a:lnTo>
                  <a:lnTo>
                    <a:pt x="1952206" y="3038273"/>
                  </a:lnTo>
                  <a:lnTo>
                    <a:pt x="1907876" y="3060331"/>
                  </a:lnTo>
                  <a:lnTo>
                    <a:pt x="1863253" y="3081938"/>
                  </a:lnTo>
                  <a:lnTo>
                    <a:pt x="1818343" y="3103091"/>
                  </a:lnTo>
                  <a:lnTo>
                    <a:pt x="1773150" y="3123790"/>
                  </a:lnTo>
                  <a:lnTo>
                    <a:pt x="1727681" y="3144031"/>
                  </a:lnTo>
                  <a:lnTo>
                    <a:pt x="1681938" y="3163813"/>
                  </a:lnTo>
                  <a:lnTo>
                    <a:pt x="1635929" y="3183134"/>
                  </a:lnTo>
                  <a:lnTo>
                    <a:pt x="1589657" y="3201993"/>
                  </a:lnTo>
                  <a:lnTo>
                    <a:pt x="1543127" y="3220386"/>
                  </a:lnTo>
                  <a:lnTo>
                    <a:pt x="1496345" y="3238313"/>
                  </a:lnTo>
                  <a:lnTo>
                    <a:pt x="1449315" y="3255771"/>
                  </a:lnTo>
                  <a:lnTo>
                    <a:pt x="1402043" y="3272759"/>
                  </a:lnTo>
                  <a:lnTo>
                    <a:pt x="1354533" y="3289274"/>
                  </a:lnTo>
                  <a:lnTo>
                    <a:pt x="1306790" y="3305314"/>
                  </a:lnTo>
                  <a:lnTo>
                    <a:pt x="1258819" y="3320878"/>
                  </a:lnTo>
                  <a:lnTo>
                    <a:pt x="1210626" y="3335964"/>
                  </a:lnTo>
                  <a:lnTo>
                    <a:pt x="1162214" y="3350570"/>
                  </a:lnTo>
                  <a:lnTo>
                    <a:pt x="1113590" y="3364694"/>
                  </a:lnTo>
                  <a:lnTo>
                    <a:pt x="1064757" y="3378333"/>
                  </a:lnTo>
                  <a:lnTo>
                    <a:pt x="1015722" y="3391486"/>
                  </a:lnTo>
                  <a:lnTo>
                    <a:pt x="966488" y="3404152"/>
                  </a:lnTo>
                  <a:lnTo>
                    <a:pt x="917061" y="3416327"/>
                  </a:lnTo>
                  <a:lnTo>
                    <a:pt x="867446" y="3428011"/>
                  </a:lnTo>
                  <a:lnTo>
                    <a:pt x="817648" y="3439201"/>
                  </a:lnTo>
                  <a:lnTo>
                    <a:pt x="767672" y="3449896"/>
                  </a:lnTo>
                  <a:lnTo>
                    <a:pt x="717522" y="3460093"/>
                  </a:lnTo>
                  <a:lnTo>
                    <a:pt x="667204" y="3469790"/>
                  </a:lnTo>
                  <a:lnTo>
                    <a:pt x="616722" y="3478986"/>
                  </a:lnTo>
                  <a:lnTo>
                    <a:pt x="566082" y="3487678"/>
                  </a:lnTo>
                  <a:lnTo>
                    <a:pt x="515289" y="3495866"/>
                  </a:lnTo>
                  <a:lnTo>
                    <a:pt x="464347" y="3503546"/>
                  </a:lnTo>
                  <a:lnTo>
                    <a:pt x="413261" y="3510716"/>
                  </a:lnTo>
                  <a:lnTo>
                    <a:pt x="362037" y="3517376"/>
                  </a:lnTo>
                  <a:lnTo>
                    <a:pt x="310679" y="3523523"/>
                  </a:lnTo>
                  <a:lnTo>
                    <a:pt x="259192" y="3529155"/>
                  </a:lnTo>
                  <a:lnTo>
                    <a:pt x="207581" y="3534270"/>
                  </a:lnTo>
                  <a:lnTo>
                    <a:pt x="155852" y="3538866"/>
                  </a:lnTo>
                  <a:lnTo>
                    <a:pt x="104008" y="3542941"/>
                  </a:lnTo>
                  <a:lnTo>
                    <a:pt x="52056" y="3546494"/>
                  </a:lnTo>
                  <a:lnTo>
                    <a:pt x="0" y="3549523"/>
                  </a:lnTo>
                  <a:lnTo>
                    <a:pt x="0" y="5839206"/>
                  </a:lnTo>
                  <a:lnTo>
                    <a:pt x="51865" y="5837341"/>
                  </a:lnTo>
                  <a:lnTo>
                    <a:pt x="103666" y="5835160"/>
                  </a:lnTo>
                  <a:lnTo>
                    <a:pt x="155402" y="5832662"/>
                  </a:lnTo>
                  <a:lnTo>
                    <a:pt x="207071" y="5829849"/>
                  </a:lnTo>
                  <a:lnTo>
                    <a:pt x="258670" y="5826721"/>
                  </a:lnTo>
                  <a:lnTo>
                    <a:pt x="310200" y="5823278"/>
                  </a:lnTo>
                  <a:lnTo>
                    <a:pt x="361657" y="5819522"/>
                  </a:lnTo>
                  <a:lnTo>
                    <a:pt x="413040" y="5815452"/>
                  </a:lnTo>
                  <a:lnTo>
                    <a:pt x="464348" y="5811070"/>
                  </a:lnTo>
                  <a:lnTo>
                    <a:pt x="515579" y="5806376"/>
                  </a:lnTo>
                  <a:lnTo>
                    <a:pt x="566731" y="5801370"/>
                  </a:lnTo>
                  <a:lnTo>
                    <a:pt x="617803" y="5796054"/>
                  </a:lnTo>
                  <a:lnTo>
                    <a:pt x="668793" y="5790428"/>
                  </a:lnTo>
                  <a:lnTo>
                    <a:pt x="719699" y="5784492"/>
                  </a:lnTo>
                  <a:lnTo>
                    <a:pt x="770519" y="5778247"/>
                  </a:lnTo>
                  <a:lnTo>
                    <a:pt x="821253" y="5771694"/>
                  </a:lnTo>
                  <a:lnTo>
                    <a:pt x="871897" y="5764834"/>
                  </a:lnTo>
                  <a:lnTo>
                    <a:pt x="922452" y="5757666"/>
                  </a:lnTo>
                  <a:lnTo>
                    <a:pt x="972914" y="5750192"/>
                  </a:lnTo>
                  <a:lnTo>
                    <a:pt x="1023283" y="5742412"/>
                  </a:lnTo>
                  <a:lnTo>
                    <a:pt x="1073557" y="5734328"/>
                  </a:lnTo>
                  <a:lnTo>
                    <a:pt x="1123733" y="5725938"/>
                  </a:lnTo>
                  <a:lnTo>
                    <a:pt x="1173811" y="5717245"/>
                  </a:lnTo>
                  <a:lnTo>
                    <a:pt x="1223789" y="5708248"/>
                  </a:lnTo>
                  <a:lnTo>
                    <a:pt x="1273665" y="5698949"/>
                  </a:lnTo>
                  <a:lnTo>
                    <a:pt x="1323437" y="5689347"/>
                  </a:lnTo>
                  <a:lnTo>
                    <a:pt x="1373104" y="5679444"/>
                  </a:lnTo>
                  <a:lnTo>
                    <a:pt x="1422664" y="5669240"/>
                  </a:lnTo>
                  <a:lnTo>
                    <a:pt x="1472115" y="5658736"/>
                  </a:lnTo>
                  <a:lnTo>
                    <a:pt x="1521456" y="5647933"/>
                  </a:lnTo>
                  <a:lnTo>
                    <a:pt x="1570686" y="5636830"/>
                  </a:lnTo>
                  <a:lnTo>
                    <a:pt x="1619802" y="5625429"/>
                  </a:lnTo>
                  <a:lnTo>
                    <a:pt x="1668803" y="5613730"/>
                  </a:lnTo>
                  <a:lnTo>
                    <a:pt x="1717686" y="5601734"/>
                  </a:lnTo>
                  <a:lnTo>
                    <a:pt x="1766452" y="5589442"/>
                  </a:lnTo>
                  <a:lnTo>
                    <a:pt x="1815097" y="5576854"/>
                  </a:lnTo>
                  <a:lnTo>
                    <a:pt x="1863621" y="5563970"/>
                  </a:lnTo>
                  <a:lnTo>
                    <a:pt x="1912021" y="5550792"/>
                  </a:lnTo>
                  <a:lnTo>
                    <a:pt x="1960296" y="5537320"/>
                  </a:lnTo>
                  <a:lnTo>
                    <a:pt x="2008444" y="5523554"/>
                  </a:lnTo>
                  <a:lnTo>
                    <a:pt x="2056464" y="5509495"/>
                  </a:lnTo>
                  <a:lnTo>
                    <a:pt x="2104354" y="5495144"/>
                  </a:lnTo>
                  <a:lnTo>
                    <a:pt x="2152112" y="5480502"/>
                  </a:lnTo>
                  <a:lnTo>
                    <a:pt x="2199736" y="5465569"/>
                  </a:lnTo>
                  <a:lnTo>
                    <a:pt x="2247226" y="5450345"/>
                  </a:lnTo>
                  <a:lnTo>
                    <a:pt x="2294579" y="5434832"/>
                  </a:lnTo>
                  <a:lnTo>
                    <a:pt x="2341794" y="5419029"/>
                  </a:lnTo>
                  <a:lnTo>
                    <a:pt x="2388868" y="5402938"/>
                  </a:lnTo>
                  <a:lnTo>
                    <a:pt x="2435801" y="5386559"/>
                  </a:lnTo>
                  <a:lnTo>
                    <a:pt x="2482591" y="5369893"/>
                  </a:lnTo>
                  <a:lnTo>
                    <a:pt x="2529236" y="5352940"/>
                  </a:lnTo>
                  <a:lnTo>
                    <a:pt x="2575734" y="5335701"/>
                  </a:lnTo>
                  <a:lnTo>
                    <a:pt x="2622084" y="5318177"/>
                  </a:lnTo>
                  <a:lnTo>
                    <a:pt x="2668284" y="5300368"/>
                  </a:lnTo>
                  <a:lnTo>
                    <a:pt x="2714332" y="5282275"/>
                  </a:lnTo>
                  <a:lnTo>
                    <a:pt x="2760228" y="5263898"/>
                  </a:lnTo>
                  <a:lnTo>
                    <a:pt x="2805968" y="5245238"/>
                  </a:lnTo>
                  <a:lnTo>
                    <a:pt x="2851552" y="5226296"/>
                  </a:lnTo>
                  <a:lnTo>
                    <a:pt x="2896977" y="5207072"/>
                  </a:lnTo>
                  <a:lnTo>
                    <a:pt x="2942243" y="5187568"/>
                  </a:lnTo>
                  <a:lnTo>
                    <a:pt x="2987347" y="5167782"/>
                  </a:lnTo>
                  <a:lnTo>
                    <a:pt x="3032288" y="5147717"/>
                  </a:lnTo>
                  <a:lnTo>
                    <a:pt x="3077064" y="5127373"/>
                  </a:lnTo>
                  <a:lnTo>
                    <a:pt x="3121674" y="5106750"/>
                  </a:lnTo>
                  <a:lnTo>
                    <a:pt x="3166116" y="5085848"/>
                  </a:lnTo>
                  <a:lnTo>
                    <a:pt x="3210388" y="5064670"/>
                  </a:lnTo>
                  <a:lnTo>
                    <a:pt x="3254488" y="5043215"/>
                  </a:lnTo>
                  <a:lnTo>
                    <a:pt x="3298415" y="5021483"/>
                  </a:lnTo>
                  <a:lnTo>
                    <a:pt x="3342168" y="4999477"/>
                  </a:lnTo>
                  <a:lnTo>
                    <a:pt x="3385744" y="4977195"/>
                  </a:lnTo>
                  <a:lnTo>
                    <a:pt x="3429142" y="4954639"/>
                  </a:lnTo>
                  <a:lnTo>
                    <a:pt x="3472361" y="4931809"/>
                  </a:lnTo>
                  <a:lnTo>
                    <a:pt x="3515398" y="4908706"/>
                  </a:lnTo>
                  <a:lnTo>
                    <a:pt x="3558252" y="4885331"/>
                  </a:lnTo>
                  <a:lnTo>
                    <a:pt x="3600921" y="4861683"/>
                  </a:lnTo>
                  <a:lnTo>
                    <a:pt x="3643404" y="4837765"/>
                  </a:lnTo>
                  <a:lnTo>
                    <a:pt x="3685699" y="4813576"/>
                  </a:lnTo>
                  <a:lnTo>
                    <a:pt x="3727805" y="4789117"/>
                  </a:lnTo>
                  <a:lnTo>
                    <a:pt x="3769719" y="4764389"/>
                  </a:lnTo>
                  <a:lnTo>
                    <a:pt x="3811440" y="4739392"/>
                  </a:lnTo>
                  <a:lnTo>
                    <a:pt x="3852967" y="4714127"/>
                  </a:lnTo>
                  <a:lnTo>
                    <a:pt x="3894297" y="4688594"/>
                  </a:lnTo>
                  <a:lnTo>
                    <a:pt x="3935429" y="4662794"/>
                  </a:lnTo>
                  <a:lnTo>
                    <a:pt x="3976362" y="4636728"/>
                  </a:lnTo>
                  <a:lnTo>
                    <a:pt x="4017094" y="4610397"/>
                  </a:lnTo>
                  <a:lnTo>
                    <a:pt x="4057623" y="4583800"/>
                  </a:lnTo>
                  <a:lnTo>
                    <a:pt x="4097947" y="4556939"/>
                  </a:lnTo>
                  <a:lnTo>
                    <a:pt x="4138065" y="4529815"/>
                  </a:lnTo>
                  <a:lnTo>
                    <a:pt x="4177975" y="4502427"/>
                  </a:lnTo>
                  <a:lnTo>
                    <a:pt x="4217676" y="4474776"/>
                  </a:lnTo>
                  <a:lnTo>
                    <a:pt x="4257165" y="4446863"/>
                  </a:lnTo>
                  <a:lnTo>
                    <a:pt x="4296442" y="4418690"/>
                  </a:lnTo>
                  <a:lnTo>
                    <a:pt x="4335504" y="4390255"/>
                  </a:lnTo>
                  <a:lnTo>
                    <a:pt x="4374350" y="4361560"/>
                  </a:lnTo>
                  <a:lnTo>
                    <a:pt x="4412979" y="4332606"/>
                  </a:lnTo>
                  <a:lnTo>
                    <a:pt x="4451388" y="4303393"/>
                  </a:lnTo>
                  <a:lnTo>
                    <a:pt x="4489576" y="4273922"/>
                  </a:lnTo>
                  <a:lnTo>
                    <a:pt x="4527541" y="4244193"/>
                  </a:lnTo>
                  <a:lnTo>
                    <a:pt x="4565282" y="4214207"/>
                  </a:lnTo>
                  <a:lnTo>
                    <a:pt x="4602796" y="4183965"/>
                  </a:lnTo>
                  <a:lnTo>
                    <a:pt x="4640083" y="4153466"/>
                  </a:lnTo>
                  <a:lnTo>
                    <a:pt x="4677141" y="4122713"/>
                  </a:lnTo>
                  <a:lnTo>
                    <a:pt x="4713968" y="4091705"/>
                  </a:lnTo>
                  <a:lnTo>
                    <a:pt x="4750562" y="4060444"/>
                  </a:lnTo>
                  <a:lnTo>
                    <a:pt x="4790353" y="4025932"/>
                  </a:lnTo>
                  <a:lnTo>
                    <a:pt x="4829781" y="3991188"/>
                  </a:lnTo>
                  <a:lnTo>
                    <a:pt x="4868845" y="3956214"/>
                  </a:lnTo>
                  <a:lnTo>
                    <a:pt x="4907544" y="3921010"/>
                  </a:lnTo>
                  <a:lnTo>
                    <a:pt x="4945876" y="3885579"/>
                  </a:lnTo>
                  <a:lnTo>
                    <a:pt x="4983841" y="3849923"/>
                  </a:lnTo>
                  <a:lnTo>
                    <a:pt x="5021438" y="3814043"/>
                  </a:lnTo>
                  <a:lnTo>
                    <a:pt x="5058667" y="3777942"/>
                  </a:lnTo>
                  <a:lnTo>
                    <a:pt x="5095525" y="3741621"/>
                  </a:lnTo>
                  <a:lnTo>
                    <a:pt x="5132012" y="3705083"/>
                  </a:lnTo>
                  <a:lnTo>
                    <a:pt x="5168128" y="3668328"/>
                  </a:lnTo>
                  <a:lnTo>
                    <a:pt x="5203871" y="3631359"/>
                  </a:lnTo>
                  <a:lnTo>
                    <a:pt x="5239241" y="3594178"/>
                  </a:lnTo>
                  <a:lnTo>
                    <a:pt x="5274235" y="3556787"/>
                  </a:lnTo>
                  <a:lnTo>
                    <a:pt x="5308855" y="3519187"/>
                  </a:lnTo>
                  <a:lnTo>
                    <a:pt x="5343098" y="3481380"/>
                  </a:lnTo>
                  <a:lnTo>
                    <a:pt x="5376963" y="3443369"/>
                  </a:lnTo>
                  <a:lnTo>
                    <a:pt x="5410451" y="3405155"/>
                  </a:lnTo>
                  <a:lnTo>
                    <a:pt x="5443559" y="3366739"/>
                  </a:lnTo>
                  <a:lnTo>
                    <a:pt x="5476287" y="3328124"/>
                  </a:lnTo>
                  <a:lnTo>
                    <a:pt x="5508634" y="3289312"/>
                  </a:lnTo>
                  <a:lnTo>
                    <a:pt x="5540599" y="3250304"/>
                  </a:lnTo>
                  <a:lnTo>
                    <a:pt x="5572181" y="3211103"/>
                  </a:lnTo>
                  <a:lnTo>
                    <a:pt x="5603379" y="3171710"/>
                  </a:lnTo>
                  <a:lnTo>
                    <a:pt x="5634192" y="3132126"/>
                  </a:lnTo>
                  <a:lnTo>
                    <a:pt x="5664620" y="3092355"/>
                  </a:lnTo>
                  <a:lnTo>
                    <a:pt x="5694661" y="3052397"/>
                  </a:lnTo>
                  <a:lnTo>
                    <a:pt x="5724315" y="3012255"/>
                  </a:lnTo>
                  <a:lnTo>
                    <a:pt x="5753580" y="2971931"/>
                  </a:lnTo>
                  <a:lnTo>
                    <a:pt x="5782455" y="2931425"/>
                  </a:lnTo>
                  <a:lnTo>
                    <a:pt x="5810941" y="2890741"/>
                  </a:lnTo>
                  <a:lnTo>
                    <a:pt x="5839035" y="2849880"/>
                  </a:lnTo>
                  <a:lnTo>
                    <a:pt x="5866736" y="2808844"/>
                  </a:lnTo>
                  <a:lnTo>
                    <a:pt x="5894045" y="2767635"/>
                  </a:lnTo>
                  <a:lnTo>
                    <a:pt x="5920959" y="2726254"/>
                  </a:lnTo>
                  <a:lnTo>
                    <a:pt x="5947479" y="2684704"/>
                  </a:lnTo>
                  <a:lnTo>
                    <a:pt x="5973602" y="2642986"/>
                  </a:lnTo>
                  <a:lnTo>
                    <a:pt x="5999329" y="2601102"/>
                  </a:lnTo>
                  <a:lnTo>
                    <a:pt x="6024658" y="2559054"/>
                  </a:lnTo>
                  <a:lnTo>
                    <a:pt x="6049588" y="2516844"/>
                  </a:lnTo>
                  <a:lnTo>
                    <a:pt x="6074119" y="2474474"/>
                  </a:lnTo>
                  <a:lnTo>
                    <a:pt x="6098249" y="2431945"/>
                  </a:lnTo>
                  <a:lnTo>
                    <a:pt x="6121977" y="2389260"/>
                  </a:lnTo>
                  <a:lnTo>
                    <a:pt x="6145303" y="2346420"/>
                  </a:lnTo>
                  <a:lnTo>
                    <a:pt x="6168226" y="2303428"/>
                  </a:lnTo>
                  <a:lnTo>
                    <a:pt x="6190744" y="2260284"/>
                  </a:lnTo>
                  <a:lnTo>
                    <a:pt x="6212857" y="2216991"/>
                  </a:lnTo>
                  <a:lnTo>
                    <a:pt x="6234564" y="2173551"/>
                  </a:lnTo>
                  <a:lnTo>
                    <a:pt x="6255864" y="2129966"/>
                  </a:lnTo>
                  <a:lnTo>
                    <a:pt x="6276756" y="2086237"/>
                  </a:lnTo>
                  <a:lnTo>
                    <a:pt x="6297239" y="2042367"/>
                  </a:lnTo>
                  <a:lnTo>
                    <a:pt x="6317312" y="1998356"/>
                  </a:lnTo>
                  <a:lnTo>
                    <a:pt x="6336974" y="1954208"/>
                  </a:lnTo>
                  <a:lnTo>
                    <a:pt x="6356224" y="1909924"/>
                  </a:lnTo>
                  <a:lnTo>
                    <a:pt x="6375062" y="1865505"/>
                  </a:lnTo>
                  <a:lnTo>
                    <a:pt x="6393486" y="1820954"/>
                  </a:lnTo>
                  <a:lnTo>
                    <a:pt x="6411496" y="1776272"/>
                  </a:lnTo>
                  <a:lnTo>
                    <a:pt x="6429090" y="1731462"/>
                  </a:lnTo>
                  <a:lnTo>
                    <a:pt x="6446268" y="1686525"/>
                  </a:lnTo>
                  <a:lnTo>
                    <a:pt x="6463028" y="1641463"/>
                  </a:lnTo>
                  <a:lnTo>
                    <a:pt x="6479371" y="1596278"/>
                  </a:lnTo>
                  <a:lnTo>
                    <a:pt x="6495294" y="1550971"/>
                  </a:lnTo>
                  <a:lnTo>
                    <a:pt x="6510797" y="1505546"/>
                  </a:lnTo>
                  <a:lnTo>
                    <a:pt x="6525879" y="1460002"/>
                  </a:lnTo>
                  <a:lnTo>
                    <a:pt x="6540539" y="1414343"/>
                  </a:lnTo>
                  <a:lnTo>
                    <a:pt x="6554776" y="1368570"/>
                  </a:lnTo>
                  <a:lnTo>
                    <a:pt x="6568589" y="1322686"/>
                  </a:lnTo>
                  <a:lnTo>
                    <a:pt x="6581978" y="1276691"/>
                  </a:lnTo>
                  <a:lnTo>
                    <a:pt x="6594940" y="1230588"/>
                  </a:lnTo>
                  <a:lnTo>
                    <a:pt x="6607477" y="1184378"/>
                  </a:lnTo>
                  <a:lnTo>
                    <a:pt x="6619585" y="1138064"/>
                  </a:lnTo>
                  <a:lnTo>
                    <a:pt x="6631265" y="1091648"/>
                  </a:lnTo>
                  <a:lnTo>
                    <a:pt x="6642516" y="1045130"/>
                  </a:lnTo>
                  <a:lnTo>
                    <a:pt x="6653337" y="998514"/>
                  </a:lnTo>
                  <a:lnTo>
                    <a:pt x="6663726" y="951800"/>
                  </a:lnTo>
                  <a:lnTo>
                    <a:pt x="6673683" y="904991"/>
                  </a:lnTo>
                  <a:lnTo>
                    <a:pt x="6683207" y="858089"/>
                  </a:lnTo>
                  <a:lnTo>
                    <a:pt x="6692297" y="811095"/>
                  </a:lnTo>
                  <a:lnTo>
                    <a:pt x="6700951" y="764012"/>
                  </a:lnTo>
                  <a:lnTo>
                    <a:pt x="6709170" y="716841"/>
                  </a:lnTo>
                  <a:lnTo>
                    <a:pt x="6716953" y="669584"/>
                  </a:lnTo>
                  <a:lnTo>
                    <a:pt x="6724297" y="622243"/>
                  </a:lnTo>
                  <a:lnTo>
                    <a:pt x="6731203" y="574819"/>
                  </a:lnTo>
                  <a:lnTo>
                    <a:pt x="6737669" y="527315"/>
                  </a:lnTo>
                  <a:lnTo>
                    <a:pt x="6743694" y="479733"/>
                  </a:lnTo>
                  <a:lnTo>
                    <a:pt x="6749278" y="432074"/>
                  </a:lnTo>
                  <a:lnTo>
                    <a:pt x="6754420" y="384340"/>
                  </a:lnTo>
                  <a:lnTo>
                    <a:pt x="6759118" y="336533"/>
                  </a:lnTo>
                  <a:lnTo>
                    <a:pt x="6763372" y="288656"/>
                  </a:lnTo>
                  <a:lnTo>
                    <a:pt x="6767180" y="240708"/>
                  </a:lnTo>
                  <a:lnTo>
                    <a:pt x="6770543" y="192694"/>
                  </a:lnTo>
                  <a:lnTo>
                    <a:pt x="6773459" y="144614"/>
                  </a:lnTo>
                  <a:lnTo>
                    <a:pt x="6775926" y="96470"/>
                  </a:lnTo>
                  <a:lnTo>
                    <a:pt x="6777945" y="48265"/>
                  </a:lnTo>
                  <a:lnTo>
                    <a:pt x="6779514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9126220" cy="6477000"/>
            </a:xfrm>
            <a:custGeom>
              <a:avLst/>
              <a:gdLst/>
              <a:ahLst/>
              <a:cxnLst/>
              <a:rect l="l" t="t" r="r" b="b"/>
              <a:pathLst>
                <a:path w="9126220" h="6477000">
                  <a:moveTo>
                    <a:pt x="9125712" y="0"/>
                  </a:moveTo>
                  <a:lnTo>
                    <a:pt x="0" y="0"/>
                  </a:lnTo>
                  <a:lnTo>
                    <a:pt x="0" y="6477000"/>
                  </a:lnTo>
                  <a:lnTo>
                    <a:pt x="9125712" y="647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28CEFB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8300" y="586232"/>
            <a:ext cx="139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Summary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30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8300" y="1456944"/>
            <a:ext cx="743204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54000" indent="-273050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interacts.</a:t>
            </a:r>
            <a:endParaRPr sz="1800">
              <a:latin typeface="Verdana"/>
              <a:cs typeface="Verdana"/>
            </a:endParaRPr>
          </a:p>
          <a:p>
            <a:pPr marL="285115" marR="5080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fundamental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parts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most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Input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Controls,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Navigational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Components,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Informational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Components,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Containers.</a:t>
            </a:r>
            <a:endParaRPr sz="1800">
              <a:latin typeface="Verdana"/>
              <a:cs typeface="Verdana"/>
            </a:endParaRPr>
          </a:p>
          <a:p>
            <a:pPr marL="285115" marR="133985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six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important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principles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principle,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principle,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Visibility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principle,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principle, Tolerance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principle,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Reusability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principle.</a:t>
            </a:r>
            <a:endParaRPr sz="1800">
              <a:latin typeface="Verdana"/>
              <a:cs typeface="Verdana"/>
            </a:endParaRPr>
          </a:p>
          <a:p>
            <a:pPr marL="285115" marR="391795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four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especially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important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designing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model,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model,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Mental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model,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285115" marR="973455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Color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theory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scientific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ascertain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colors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complement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other.</a:t>
            </a:r>
            <a:endParaRPr sz="1800">
              <a:latin typeface="Verdana"/>
              <a:cs typeface="Verdana"/>
            </a:endParaRPr>
          </a:p>
          <a:p>
            <a:pPr marL="285115" marR="47625" indent="-273050">
              <a:lnSpc>
                <a:spcPct val="100000"/>
              </a:lnSpc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Thinking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problem-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solving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solution-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approach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problems.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4680711"/>
            <a:ext cx="744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goal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UXD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user’s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65" dirty="0"/>
              <a:t> </a:t>
            </a:r>
            <a:r>
              <a:rPr spc="-265" dirty="0"/>
              <a:t>is</a:t>
            </a:r>
            <a:r>
              <a:rPr spc="-155" dirty="0"/>
              <a:t> </a:t>
            </a:r>
            <a:r>
              <a:rPr spc="-185" dirty="0"/>
              <a:t>User</a:t>
            </a:r>
            <a:r>
              <a:rPr spc="-140" dirty="0"/>
              <a:t> </a:t>
            </a:r>
            <a:r>
              <a:rPr spc="-45" dirty="0"/>
              <a:t>Interface</a:t>
            </a:r>
            <a:r>
              <a:rPr spc="-165" dirty="0"/>
              <a:t> </a:t>
            </a:r>
            <a:r>
              <a:rPr spc="-70" dirty="0"/>
              <a:t>Design</a:t>
            </a:r>
            <a:r>
              <a:rPr spc="-155" dirty="0"/>
              <a:t> </a:t>
            </a:r>
            <a:r>
              <a:rPr spc="-90" dirty="0"/>
              <a:t>(UXD)?</a:t>
            </a:r>
          </a:p>
        </p:txBody>
      </p:sp>
      <p:sp>
        <p:nvSpPr>
          <p:cNvPr id="4" name="object 4"/>
          <p:cNvSpPr/>
          <p:nvPr/>
        </p:nvSpPr>
        <p:spPr>
          <a:xfrm>
            <a:off x="1027175" y="1600200"/>
            <a:ext cx="2357755" cy="2667000"/>
          </a:xfrm>
          <a:custGeom>
            <a:avLst/>
            <a:gdLst/>
            <a:ahLst/>
            <a:cxnLst/>
            <a:rect l="l" t="t" r="r" b="b"/>
            <a:pathLst>
              <a:path w="2357754" h="2667000">
                <a:moveTo>
                  <a:pt x="2121916" y="0"/>
                </a:moveTo>
                <a:lnTo>
                  <a:pt x="235762" y="0"/>
                </a:lnTo>
                <a:lnTo>
                  <a:pt x="188246" y="4789"/>
                </a:lnTo>
                <a:lnTo>
                  <a:pt x="143991" y="18524"/>
                </a:lnTo>
                <a:lnTo>
                  <a:pt x="103943" y="40257"/>
                </a:lnTo>
                <a:lnTo>
                  <a:pt x="69051" y="69040"/>
                </a:lnTo>
                <a:lnTo>
                  <a:pt x="40263" y="103925"/>
                </a:lnTo>
                <a:lnTo>
                  <a:pt x="18526" y="143964"/>
                </a:lnTo>
                <a:lnTo>
                  <a:pt x="4789" y="188209"/>
                </a:lnTo>
                <a:lnTo>
                  <a:pt x="0" y="235712"/>
                </a:lnTo>
                <a:lnTo>
                  <a:pt x="0" y="2431288"/>
                </a:lnTo>
                <a:lnTo>
                  <a:pt x="4789" y="2478790"/>
                </a:lnTo>
                <a:lnTo>
                  <a:pt x="18526" y="2523035"/>
                </a:lnTo>
                <a:lnTo>
                  <a:pt x="40263" y="2563074"/>
                </a:lnTo>
                <a:lnTo>
                  <a:pt x="69051" y="2597959"/>
                </a:lnTo>
                <a:lnTo>
                  <a:pt x="103943" y="2626742"/>
                </a:lnTo>
                <a:lnTo>
                  <a:pt x="143991" y="2648475"/>
                </a:lnTo>
                <a:lnTo>
                  <a:pt x="188246" y="2662210"/>
                </a:lnTo>
                <a:lnTo>
                  <a:pt x="235762" y="2667000"/>
                </a:lnTo>
                <a:lnTo>
                  <a:pt x="2121916" y="2667000"/>
                </a:lnTo>
                <a:lnTo>
                  <a:pt x="2169418" y="2662210"/>
                </a:lnTo>
                <a:lnTo>
                  <a:pt x="2213663" y="2648475"/>
                </a:lnTo>
                <a:lnTo>
                  <a:pt x="2253702" y="2626742"/>
                </a:lnTo>
                <a:lnTo>
                  <a:pt x="2288587" y="2597959"/>
                </a:lnTo>
                <a:lnTo>
                  <a:pt x="2317370" y="2563074"/>
                </a:lnTo>
                <a:lnTo>
                  <a:pt x="2339103" y="2523035"/>
                </a:lnTo>
                <a:lnTo>
                  <a:pt x="2352838" y="2478790"/>
                </a:lnTo>
                <a:lnTo>
                  <a:pt x="2357628" y="2431288"/>
                </a:lnTo>
                <a:lnTo>
                  <a:pt x="2357628" y="235712"/>
                </a:lnTo>
                <a:lnTo>
                  <a:pt x="2352838" y="188209"/>
                </a:lnTo>
                <a:lnTo>
                  <a:pt x="2339103" y="143964"/>
                </a:lnTo>
                <a:lnTo>
                  <a:pt x="2317370" y="103925"/>
                </a:lnTo>
                <a:lnTo>
                  <a:pt x="2288587" y="69040"/>
                </a:lnTo>
                <a:lnTo>
                  <a:pt x="2253702" y="40257"/>
                </a:lnTo>
                <a:lnTo>
                  <a:pt x="2213663" y="18524"/>
                </a:lnTo>
                <a:lnTo>
                  <a:pt x="2169418" y="4789"/>
                </a:lnTo>
                <a:lnTo>
                  <a:pt x="2121916" y="0"/>
                </a:lnTo>
                <a:close/>
              </a:path>
            </a:pathLst>
          </a:custGeom>
          <a:solidFill>
            <a:srgbClr val="CCD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5213" y="1739899"/>
            <a:ext cx="1242060" cy="494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48260">
              <a:lnSpc>
                <a:spcPts val="1760"/>
              </a:lnSpc>
              <a:spcBef>
                <a:spcPts val="290"/>
              </a:spcBef>
            </a:pPr>
            <a:r>
              <a:rPr sz="1600" b="1" spc="-160" dirty="0">
                <a:solidFill>
                  <a:srgbClr val="01050E"/>
                </a:solidFill>
                <a:latin typeface="Verdana"/>
                <a:cs typeface="Verdana"/>
              </a:rPr>
              <a:t>Information </a:t>
            </a:r>
            <a:r>
              <a:rPr sz="1600" b="1" spc="-140" dirty="0">
                <a:solidFill>
                  <a:srgbClr val="01050E"/>
                </a:solidFill>
                <a:latin typeface="Verdana"/>
                <a:cs typeface="Verdana"/>
              </a:rPr>
              <a:t>Architecture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7736" y="2408554"/>
            <a:ext cx="1912620" cy="1758950"/>
            <a:chOff x="1197736" y="2408554"/>
            <a:chExt cx="1912620" cy="1758950"/>
          </a:xfrm>
        </p:grpSpPr>
        <p:sp>
          <p:nvSpPr>
            <p:cNvPr id="7" name="object 7"/>
            <p:cNvSpPr/>
            <p:nvPr/>
          </p:nvSpPr>
          <p:spPr>
            <a:xfrm>
              <a:off x="1210436" y="2421254"/>
              <a:ext cx="1887220" cy="1733550"/>
            </a:xfrm>
            <a:custGeom>
              <a:avLst/>
              <a:gdLst/>
              <a:ahLst/>
              <a:cxnLst/>
              <a:rect l="l" t="t" r="r" b="b"/>
              <a:pathLst>
                <a:path w="1887220" h="1733550">
                  <a:moveTo>
                    <a:pt x="1713357" y="0"/>
                  </a:moveTo>
                  <a:lnTo>
                    <a:pt x="173355" y="0"/>
                  </a:lnTo>
                  <a:lnTo>
                    <a:pt x="127264" y="6191"/>
                  </a:lnTo>
                  <a:lnTo>
                    <a:pt x="85852" y="23664"/>
                  </a:lnTo>
                  <a:lnTo>
                    <a:pt x="50768" y="50768"/>
                  </a:lnTo>
                  <a:lnTo>
                    <a:pt x="23664" y="85851"/>
                  </a:lnTo>
                  <a:lnTo>
                    <a:pt x="6191" y="127264"/>
                  </a:lnTo>
                  <a:lnTo>
                    <a:pt x="0" y="173354"/>
                  </a:lnTo>
                  <a:lnTo>
                    <a:pt x="0" y="1560194"/>
                  </a:lnTo>
                  <a:lnTo>
                    <a:pt x="6191" y="1606285"/>
                  </a:lnTo>
                  <a:lnTo>
                    <a:pt x="23664" y="1647697"/>
                  </a:lnTo>
                  <a:lnTo>
                    <a:pt x="50768" y="1682781"/>
                  </a:lnTo>
                  <a:lnTo>
                    <a:pt x="85852" y="1709885"/>
                  </a:lnTo>
                  <a:lnTo>
                    <a:pt x="127264" y="1727358"/>
                  </a:lnTo>
                  <a:lnTo>
                    <a:pt x="173355" y="1733549"/>
                  </a:lnTo>
                  <a:lnTo>
                    <a:pt x="1713357" y="1733549"/>
                  </a:lnTo>
                  <a:lnTo>
                    <a:pt x="1759447" y="1727358"/>
                  </a:lnTo>
                  <a:lnTo>
                    <a:pt x="1800860" y="1709885"/>
                  </a:lnTo>
                  <a:lnTo>
                    <a:pt x="1835943" y="1682781"/>
                  </a:lnTo>
                  <a:lnTo>
                    <a:pt x="1863047" y="1647697"/>
                  </a:lnTo>
                  <a:lnTo>
                    <a:pt x="1880520" y="1606285"/>
                  </a:lnTo>
                  <a:lnTo>
                    <a:pt x="1886712" y="1560194"/>
                  </a:lnTo>
                  <a:lnTo>
                    <a:pt x="1886712" y="173354"/>
                  </a:lnTo>
                  <a:lnTo>
                    <a:pt x="1880520" y="127264"/>
                  </a:lnTo>
                  <a:lnTo>
                    <a:pt x="1863047" y="85851"/>
                  </a:lnTo>
                  <a:lnTo>
                    <a:pt x="1835943" y="50768"/>
                  </a:lnTo>
                  <a:lnTo>
                    <a:pt x="1800859" y="23664"/>
                  </a:lnTo>
                  <a:lnTo>
                    <a:pt x="1759447" y="6191"/>
                  </a:lnTo>
                  <a:lnTo>
                    <a:pt x="1713357" y="0"/>
                  </a:lnTo>
                  <a:close/>
                </a:path>
              </a:pathLst>
            </a:custGeom>
            <a:solidFill>
              <a:srgbClr val="0F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0436" y="2421254"/>
              <a:ext cx="1887220" cy="1733550"/>
            </a:xfrm>
            <a:custGeom>
              <a:avLst/>
              <a:gdLst/>
              <a:ahLst/>
              <a:cxnLst/>
              <a:rect l="l" t="t" r="r" b="b"/>
              <a:pathLst>
                <a:path w="1887220" h="1733550">
                  <a:moveTo>
                    <a:pt x="0" y="173354"/>
                  </a:moveTo>
                  <a:lnTo>
                    <a:pt x="6191" y="127264"/>
                  </a:lnTo>
                  <a:lnTo>
                    <a:pt x="23664" y="85851"/>
                  </a:lnTo>
                  <a:lnTo>
                    <a:pt x="50768" y="50768"/>
                  </a:lnTo>
                  <a:lnTo>
                    <a:pt x="85852" y="23664"/>
                  </a:lnTo>
                  <a:lnTo>
                    <a:pt x="127264" y="6191"/>
                  </a:lnTo>
                  <a:lnTo>
                    <a:pt x="173355" y="0"/>
                  </a:lnTo>
                  <a:lnTo>
                    <a:pt x="1713357" y="0"/>
                  </a:lnTo>
                  <a:lnTo>
                    <a:pt x="1759447" y="6191"/>
                  </a:lnTo>
                  <a:lnTo>
                    <a:pt x="1800859" y="23664"/>
                  </a:lnTo>
                  <a:lnTo>
                    <a:pt x="1835943" y="50768"/>
                  </a:lnTo>
                  <a:lnTo>
                    <a:pt x="1863047" y="85851"/>
                  </a:lnTo>
                  <a:lnTo>
                    <a:pt x="1880520" y="127264"/>
                  </a:lnTo>
                  <a:lnTo>
                    <a:pt x="1886712" y="173354"/>
                  </a:lnTo>
                  <a:lnTo>
                    <a:pt x="1886712" y="1560194"/>
                  </a:lnTo>
                  <a:lnTo>
                    <a:pt x="1880520" y="1606285"/>
                  </a:lnTo>
                  <a:lnTo>
                    <a:pt x="1863047" y="1647697"/>
                  </a:lnTo>
                  <a:lnTo>
                    <a:pt x="1835943" y="1682781"/>
                  </a:lnTo>
                  <a:lnTo>
                    <a:pt x="1800860" y="1709885"/>
                  </a:lnTo>
                  <a:lnTo>
                    <a:pt x="1759447" y="1727358"/>
                  </a:lnTo>
                  <a:lnTo>
                    <a:pt x="1713357" y="1733549"/>
                  </a:lnTo>
                  <a:lnTo>
                    <a:pt x="173355" y="1733549"/>
                  </a:lnTo>
                  <a:lnTo>
                    <a:pt x="127264" y="1727358"/>
                  </a:lnTo>
                  <a:lnTo>
                    <a:pt x="85852" y="1709885"/>
                  </a:lnTo>
                  <a:lnTo>
                    <a:pt x="50768" y="1682781"/>
                  </a:lnTo>
                  <a:lnTo>
                    <a:pt x="23664" y="1647697"/>
                  </a:lnTo>
                  <a:lnTo>
                    <a:pt x="6191" y="1606285"/>
                  </a:lnTo>
                  <a:lnTo>
                    <a:pt x="0" y="1560194"/>
                  </a:lnTo>
                  <a:lnTo>
                    <a:pt x="0" y="17335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09700" y="2960624"/>
            <a:ext cx="1488440" cy="6311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indent="-2540" algn="ctr">
              <a:lnSpc>
                <a:spcPct val="92000"/>
              </a:lnSpc>
              <a:spcBef>
                <a:spcPts val="229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Organizing,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structuring,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 labelling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61588" y="1600200"/>
            <a:ext cx="2358390" cy="2667000"/>
          </a:xfrm>
          <a:custGeom>
            <a:avLst/>
            <a:gdLst/>
            <a:ahLst/>
            <a:cxnLst/>
            <a:rect l="l" t="t" r="r" b="b"/>
            <a:pathLst>
              <a:path w="2358390" h="2667000">
                <a:moveTo>
                  <a:pt x="2122551" y="0"/>
                </a:moveTo>
                <a:lnTo>
                  <a:pt x="235839" y="0"/>
                </a:lnTo>
                <a:lnTo>
                  <a:pt x="188294" y="4789"/>
                </a:lnTo>
                <a:lnTo>
                  <a:pt x="144018" y="18526"/>
                </a:lnTo>
                <a:lnTo>
                  <a:pt x="103956" y="40263"/>
                </a:lnTo>
                <a:lnTo>
                  <a:pt x="69056" y="69056"/>
                </a:lnTo>
                <a:lnTo>
                  <a:pt x="40263" y="103956"/>
                </a:lnTo>
                <a:lnTo>
                  <a:pt x="18526" y="144017"/>
                </a:lnTo>
                <a:lnTo>
                  <a:pt x="4789" y="188294"/>
                </a:lnTo>
                <a:lnTo>
                  <a:pt x="0" y="235838"/>
                </a:lnTo>
                <a:lnTo>
                  <a:pt x="0" y="2431161"/>
                </a:lnTo>
                <a:lnTo>
                  <a:pt x="4789" y="2478705"/>
                </a:lnTo>
                <a:lnTo>
                  <a:pt x="18526" y="2522982"/>
                </a:lnTo>
                <a:lnTo>
                  <a:pt x="40263" y="2563043"/>
                </a:lnTo>
                <a:lnTo>
                  <a:pt x="69056" y="2597943"/>
                </a:lnTo>
                <a:lnTo>
                  <a:pt x="103956" y="2626736"/>
                </a:lnTo>
                <a:lnTo>
                  <a:pt x="144018" y="2648473"/>
                </a:lnTo>
                <a:lnTo>
                  <a:pt x="188294" y="2662210"/>
                </a:lnTo>
                <a:lnTo>
                  <a:pt x="235839" y="2667000"/>
                </a:lnTo>
                <a:lnTo>
                  <a:pt x="2122551" y="2667000"/>
                </a:lnTo>
                <a:lnTo>
                  <a:pt x="2170095" y="2662210"/>
                </a:lnTo>
                <a:lnTo>
                  <a:pt x="2214372" y="2648473"/>
                </a:lnTo>
                <a:lnTo>
                  <a:pt x="2254433" y="2626736"/>
                </a:lnTo>
                <a:lnTo>
                  <a:pt x="2289333" y="2597943"/>
                </a:lnTo>
                <a:lnTo>
                  <a:pt x="2318126" y="2563043"/>
                </a:lnTo>
                <a:lnTo>
                  <a:pt x="2339863" y="2522982"/>
                </a:lnTo>
                <a:lnTo>
                  <a:pt x="2353600" y="2478705"/>
                </a:lnTo>
                <a:lnTo>
                  <a:pt x="2358390" y="2431161"/>
                </a:lnTo>
                <a:lnTo>
                  <a:pt x="2358390" y="235838"/>
                </a:lnTo>
                <a:lnTo>
                  <a:pt x="2353600" y="188294"/>
                </a:lnTo>
                <a:lnTo>
                  <a:pt x="2339863" y="144017"/>
                </a:lnTo>
                <a:lnTo>
                  <a:pt x="2318126" y="103956"/>
                </a:lnTo>
                <a:lnTo>
                  <a:pt x="2289333" y="69056"/>
                </a:lnTo>
                <a:lnTo>
                  <a:pt x="2254433" y="40263"/>
                </a:lnTo>
                <a:lnTo>
                  <a:pt x="2214372" y="18526"/>
                </a:lnTo>
                <a:lnTo>
                  <a:pt x="2170095" y="4789"/>
                </a:lnTo>
                <a:lnTo>
                  <a:pt x="2122551" y="0"/>
                </a:lnTo>
                <a:close/>
              </a:path>
            </a:pathLst>
          </a:custGeom>
          <a:solidFill>
            <a:srgbClr val="CCD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6670" y="1851913"/>
            <a:ext cx="1809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75" dirty="0">
                <a:solidFill>
                  <a:srgbClr val="01050E"/>
                </a:solidFill>
                <a:latin typeface="Verdana"/>
                <a:cs typeface="Verdana"/>
              </a:rPr>
              <a:t>Interaction</a:t>
            </a:r>
            <a:r>
              <a:rPr sz="1600" b="1" spc="-6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85489" y="2387980"/>
            <a:ext cx="1911350" cy="1758950"/>
            <a:chOff x="3785489" y="2387980"/>
            <a:chExt cx="1911350" cy="1758950"/>
          </a:xfrm>
        </p:grpSpPr>
        <p:sp>
          <p:nvSpPr>
            <p:cNvPr id="13" name="object 13"/>
            <p:cNvSpPr/>
            <p:nvPr/>
          </p:nvSpPr>
          <p:spPr>
            <a:xfrm>
              <a:off x="3798189" y="2400680"/>
              <a:ext cx="1885950" cy="1733550"/>
            </a:xfrm>
            <a:custGeom>
              <a:avLst/>
              <a:gdLst/>
              <a:ahLst/>
              <a:cxnLst/>
              <a:rect l="l" t="t" r="r" b="b"/>
              <a:pathLst>
                <a:path w="1885950" h="1733550">
                  <a:moveTo>
                    <a:pt x="1712595" y="0"/>
                  </a:moveTo>
                  <a:lnTo>
                    <a:pt x="173355" y="0"/>
                  </a:lnTo>
                  <a:lnTo>
                    <a:pt x="127264" y="6191"/>
                  </a:lnTo>
                  <a:lnTo>
                    <a:pt x="85852" y="23664"/>
                  </a:lnTo>
                  <a:lnTo>
                    <a:pt x="50768" y="50768"/>
                  </a:lnTo>
                  <a:lnTo>
                    <a:pt x="23664" y="85851"/>
                  </a:lnTo>
                  <a:lnTo>
                    <a:pt x="6191" y="127264"/>
                  </a:lnTo>
                  <a:lnTo>
                    <a:pt x="0" y="173354"/>
                  </a:lnTo>
                  <a:lnTo>
                    <a:pt x="0" y="1560194"/>
                  </a:lnTo>
                  <a:lnTo>
                    <a:pt x="6191" y="1606285"/>
                  </a:lnTo>
                  <a:lnTo>
                    <a:pt x="23664" y="1647697"/>
                  </a:lnTo>
                  <a:lnTo>
                    <a:pt x="50768" y="1682781"/>
                  </a:lnTo>
                  <a:lnTo>
                    <a:pt x="85852" y="1709885"/>
                  </a:lnTo>
                  <a:lnTo>
                    <a:pt x="127264" y="1727358"/>
                  </a:lnTo>
                  <a:lnTo>
                    <a:pt x="173355" y="1733549"/>
                  </a:lnTo>
                  <a:lnTo>
                    <a:pt x="1712595" y="1733549"/>
                  </a:lnTo>
                  <a:lnTo>
                    <a:pt x="1758685" y="1727358"/>
                  </a:lnTo>
                  <a:lnTo>
                    <a:pt x="1800098" y="1709885"/>
                  </a:lnTo>
                  <a:lnTo>
                    <a:pt x="1835181" y="1682781"/>
                  </a:lnTo>
                  <a:lnTo>
                    <a:pt x="1862285" y="1647697"/>
                  </a:lnTo>
                  <a:lnTo>
                    <a:pt x="1879758" y="1606285"/>
                  </a:lnTo>
                  <a:lnTo>
                    <a:pt x="1885950" y="1560194"/>
                  </a:lnTo>
                  <a:lnTo>
                    <a:pt x="1885950" y="173354"/>
                  </a:lnTo>
                  <a:lnTo>
                    <a:pt x="1879758" y="127264"/>
                  </a:lnTo>
                  <a:lnTo>
                    <a:pt x="1862285" y="85851"/>
                  </a:lnTo>
                  <a:lnTo>
                    <a:pt x="1835181" y="50768"/>
                  </a:lnTo>
                  <a:lnTo>
                    <a:pt x="1800097" y="23664"/>
                  </a:lnTo>
                  <a:lnTo>
                    <a:pt x="1758685" y="6191"/>
                  </a:lnTo>
                  <a:lnTo>
                    <a:pt x="1712595" y="0"/>
                  </a:lnTo>
                  <a:close/>
                </a:path>
              </a:pathLst>
            </a:custGeom>
            <a:solidFill>
              <a:srgbClr val="076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8189" y="2400680"/>
              <a:ext cx="1885950" cy="1733550"/>
            </a:xfrm>
            <a:custGeom>
              <a:avLst/>
              <a:gdLst/>
              <a:ahLst/>
              <a:cxnLst/>
              <a:rect l="l" t="t" r="r" b="b"/>
              <a:pathLst>
                <a:path w="1885950" h="1733550">
                  <a:moveTo>
                    <a:pt x="0" y="173354"/>
                  </a:moveTo>
                  <a:lnTo>
                    <a:pt x="6191" y="127264"/>
                  </a:lnTo>
                  <a:lnTo>
                    <a:pt x="23664" y="85851"/>
                  </a:lnTo>
                  <a:lnTo>
                    <a:pt x="50768" y="50768"/>
                  </a:lnTo>
                  <a:lnTo>
                    <a:pt x="85852" y="23664"/>
                  </a:lnTo>
                  <a:lnTo>
                    <a:pt x="127264" y="6191"/>
                  </a:lnTo>
                  <a:lnTo>
                    <a:pt x="173355" y="0"/>
                  </a:lnTo>
                  <a:lnTo>
                    <a:pt x="1712595" y="0"/>
                  </a:lnTo>
                  <a:lnTo>
                    <a:pt x="1758685" y="6191"/>
                  </a:lnTo>
                  <a:lnTo>
                    <a:pt x="1800097" y="23664"/>
                  </a:lnTo>
                  <a:lnTo>
                    <a:pt x="1835181" y="50768"/>
                  </a:lnTo>
                  <a:lnTo>
                    <a:pt x="1862285" y="85851"/>
                  </a:lnTo>
                  <a:lnTo>
                    <a:pt x="1879758" y="127264"/>
                  </a:lnTo>
                  <a:lnTo>
                    <a:pt x="1885950" y="173354"/>
                  </a:lnTo>
                  <a:lnTo>
                    <a:pt x="1885950" y="1560194"/>
                  </a:lnTo>
                  <a:lnTo>
                    <a:pt x="1879758" y="1606285"/>
                  </a:lnTo>
                  <a:lnTo>
                    <a:pt x="1862285" y="1647697"/>
                  </a:lnTo>
                  <a:lnTo>
                    <a:pt x="1835181" y="1682781"/>
                  </a:lnTo>
                  <a:lnTo>
                    <a:pt x="1800098" y="1709885"/>
                  </a:lnTo>
                  <a:lnTo>
                    <a:pt x="1758685" y="1727358"/>
                  </a:lnTo>
                  <a:lnTo>
                    <a:pt x="1712595" y="1733549"/>
                  </a:lnTo>
                  <a:lnTo>
                    <a:pt x="173355" y="1733549"/>
                  </a:lnTo>
                  <a:lnTo>
                    <a:pt x="127264" y="1727358"/>
                  </a:lnTo>
                  <a:lnTo>
                    <a:pt x="85852" y="1709885"/>
                  </a:lnTo>
                  <a:lnTo>
                    <a:pt x="50768" y="1682781"/>
                  </a:lnTo>
                  <a:lnTo>
                    <a:pt x="23664" y="1647697"/>
                  </a:lnTo>
                  <a:lnTo>
                    <a:pt x="6191" y="1606285"/>
                  </a:lnTo>
                  <a:lnTo>
                    <a:pt x="0" y="1560194"/>
                  </a:lnTo>
                  <a:lnTo>
                    <a:pt x="0" y="17335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99661" y="3037839"/>
            <a:ext cx="1681480" cy="43560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91160" marR="5080" indent="-379095">
              <a:lnSpc>
                <a:spcPts val="1550"/>
              </a:lnSpc>
              <a:spcBef>
                <a:spcPts val="254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engaging interfaces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761" y="1600200"/>
            <a:ext cx="2357755" cy="2667000"/>
          </a:xfrm>
          <a:custGeom>
            <a:avLst/>
            <a:gdLst/>
            <a:ahLst/>
            <a:cxnLst/>
            <a:rect l="l" t="t" r="r" b="b"/>
            <a:pathLst>
              <a:path w="2357754" h="2667000">
                <a:moveTo>
                  <a:pt x="2121916" y="0"/>
                </a:moveTo>
                <a:lnTo>
                  <a:pt x="235711" y="0"/>
                </a:lnTo>
                <a:lnTo>
                  <a:pt x="188209" y="4789"/>
                </a:lnTo>
                <a:lnTo>
                  <a:pt x="143964" y="18524"/>
                </a:lnTo>
                <a:lnTo>
                  <a:pt x="103925" y="40257"/>
                </a:lnTo>
                <a:lnTo>
                  <a:pt x="69040" y="69040"/>
                </a:lnTo>
                <a:lnTo>
                  <a:pt x="40257" y="103925"/>
                </a:lnTo>
                <a:lnTo>
                  <a:pt x="18524" y="143964"/>
                </a:lnTo>
                <a:lnTo>
                  <a:pt x="4789" y="188209"/>
                </a:lnTo>
                <a:lnTo>
                  <a:pt x="0" y="235712"/>
                </a:lnTo>
                <a:lnTo>
                  <a:pt x="0" y="2431288"/>
                </a:lnTo>
                <a:lnTo>
                  <a:pt x="4789" y="2478790"/>
                </a:lnTo>
                <a:lnTo>
                  <a:pt x="18524" y="2523035"/>
                </a:lnTo>
                <a:lnTo>
                  <a:pt x="40257" y="2563074"/>
                </a:lnTo>
                <a:lnTo>
                  <a:pt x="69040" y="2597959"/>
                </a:lnTo>
                <a:lnTo>
                  <a:pt x="103925" y="2626742"/>
                </a:lnTo>
                <a:lnTo>
                  <a:pt x="143964" y="2648475"/>
                </a:lnTo>
                <a:lnTo>
                  <a:pt x="188209" y="2662210"/>
                </a:lnTo>
                <a:lnTo>
                  <a:pt x="235711" y="2667000"/>
                </a:lnTo>
                <a:lnTo>
                  <a:pt x="2121916" y="2667000"/>
                </a:lnTo>
                <a:lnTo>
                  <a:pt x="2169418" y="2662210"/>
                </a:lnTo>
                <a:lnTo>
                  <a:pt x="2213663" y="2648475"/>
                </a:lnTo>
                <a:lnTo>
                  <a:pt x="2253702" y="2626742"/>
                </a:lnTo>
                <a:lnTo>
                  <a:pt x="2288587" y="2597959"/>
                </a:lnTo>
                <a:lnTo>
                  <a:pt x="2317370" y="2563074"/>
                </a:lnTo>
                <a:lnTo>
                  <a:pt x="2339103" y="2523035"/>
                </a:lnTo>
                <a:lnTo>
                  <a:pt x="2352838" y="2478790"/>
                </a:lnTo>
                <a:lnTo>
                  <a:pt x="2357628" y="2431288"/>
                </a:lnTo>
                <a:lnTo>
                  <a:pt x="2357628" y="235712"/>
                </a:lnTo>
                <a:lnTo>
                  <a:pt x="2352838" y="188209"/>
                </a:lnTo>
                <a:lnTo>
                  <a:pt x="2339103" y="143964"/>
                </a:lnTo>
                <a:lnTo>
                  <a:pt x="2317370" y="103925"/>
                </a:lnTo>
                <a:lnTo>
                  <a:pt x="2288587" y="69040"/>
                </a:lnTo>
                <a:lnTo>
                  <a:pt x="2253702" y="40257"/>
                </a:lnTo>
                <a:lnTo>
                  <a:pt x="2213663" y="18524"/>
                </a:lnTo>
                <a:lnTo>
                  <a:pt x="2169418" y="4789"/>
                </a:lnTo>
                <a:lnTo>
                  <a:pt x="2121916" y="0"/>
                </a:lnTo>
                <a:close/>
              </a:path>
            </a:pathLst>
          </a:custGeom>
          <a:solidFill>
            <a:srgbClr val="CCD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08826" y="1851913"/>
            <a:ext cx="13354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60" dirty="0">
                <a:solidFill>
                  <a:srgbClr val="01050E"/>
                </a:solidFill>
                <a:latin typeface="Verdana"/>
                <a:cs typeface="Verdana"/>
              </a:rPr>
              <a:t>Visual</a:t>
            </a:r>
            <a:r>
              <a:rPr sz="1600" b="1" spc="-8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600" b="1" spc="-14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20028" y="2388107"/>
            <a:ext cx="1911985" cy="1758950"/>
            <a:chOff x="6320028" y="2388107"/>
            <a:chExt cx="1911985" cy="1758950"/>
          </a:xfrm>
        </p:grpSpPr>
        <p:sp>
          <p:nvSpPr>
            <p:cNvPr id="19" name="object 19"/>
            <p:cNvSpPr/>
            <p:nvPr/>
          </p:nvSpPr>
          <p:spPr>
            <a:xfrm>
              <a:off x="6332601" y="2400680"/>
              <a:ext cx="1887220" cy="1733550"/>
            </a:xfrm>
            <a:custGeom>
              <a:avLst/>
              <a:gdLst/>
              <a:ahLst/>
              <a:cxnLst/>
              <a:rect l="l" t="t" r="r" b="b"/>
              <a:pathLst>
                <a:path w="1887220" h="1733550">
                  <a:moveTo>
                    <a:pt x="1713357" y="0"/>
                  </a:moveTo>
                  <a:lnTo>
                    <a:pt x="173355" y="0"/>
                  </a:lnTo>
                  <a:lnTo>
                    <a:pt x="127264" y="6191"/>
                  </a:lnTo>
                  <a:lnTo>
                    <a:pt x="85852" y="23664"/>
                  </a:lnTo>
                  <a:lnTo>
                    <a:pt x="50768" y="50768"/>
                  </a:lnTo>
                  <a:lnTo>
                    <a:pt x="23664" y="85851"/>
                  </a:lnTo>
                  <a:lnTo>
                    <a:pt x="6191" y="127264"/>
                  </a:lnTo>
                  <a:lnTo>
                    <a:pt x="0" y="173354"/>
                  </a:lnTo>
                  <a:lnTo>
                    <a:pt x="0" y="1560194"/>
                  </a:lnTo>
                  <a:lnTo>
                    <a:pt x="6191" y="1606285"/>
                  </a:lnTo>
                  <a:lnTo>
                    <a:pt x="23664" y="1647697"/>
                  </a:lnTo>
                  <a:lnTo>
                    <a:pt x="50768" y="1682781"/>
                  </a:lnTo>
                  <a:lnTo>
                    <a:pt x="85852" y="1709885"/>
                  </a:lnTo>
                  <a:lnTo>
                    <a:pt x="127264" y="1727358"/>
                  </a:lnTo>
                  <a:lnTo>
                    <a:pt x="173355" y="1733549"/>
                  </a:lnTo>
                  <a:lnTo>
                    <a:pt x="1713357" y="1733549"/>
                  </a:lnTo>
                  <a:lnTo>
                    <a:pt x="1759447" y="1727358"/>
                  </a:lnTo>
                  <a:lnTo>
                    <a:pt x="1800860" y="1709885"/>
                  </a:lnTo>
                  <a:lnTo>
                    <a:pt x="1835943" y="1682781"/>
                  </a:lnTo>
                  <a:lnTo>
                    <a:pt x="1863047" y="1647697"/>
                  </a:lnTo>
                  <a:lnTo>
                    <a:pt x="1880520" y="1606285"/>
                  </a:lnTo>
                  <a:lnTo>
                    <a:pt x="1886712" y="1560194"/>
                  </a:lnTo>
                  <a:lnTo>
                    <a:pt x="1886712" y="173354"/>
                  </a:lnTo>
                  <a:lnTo>
                    <a:pt x="1880520" y="127264"/>
                  </a:lnTo>
                  <a:lnTo>
                    <a:pt x="1863047" y="85851"/>
                  </a:lnTo>
                  <a:lnTo>
                    <a:pt x="1835943" y="50768"/>
                  </a:lnTo>
                  <a:lnTo>
                    <a:pt x="1800859" y="23664"/>
                  </a:lnTo>
                  <a:lnTo>
                    <a:pt x="1759447" y="6191"/>
                  </a:lnTo>
                  <a:lnTo>
                    <a:pt x="1713357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32601" y="2400680"/>
              <a:ext cx="1887220" cy="1733550"/>
            </a:xfrm>
            <a:custGeom>
              <a:avLst/>
              <a:gdLst/>
              <a:ahLst/>
              <a:cxnLst/>
              <a:rect l="l" t="t" r="r" b="b"/>
              <a:pathLst>
                <a:path w="1887220" h="1733550">
                  <a:moveTo>
                    <a:pt x="0" y="173354"/>
                  </a:moveTo>
                  <a:lnTo>
                    <a:pt x="6191" y="127264"/>
                  </a:lnTo>
                  <a:lnTo>
                    <a:pt x="23664" y="85851"/>
                  </a:lnTo>
                  <a:lnTo>
                    <a:pt x="50768" y="50768"/>
                  </a:lnTo>
                  <a:lnTo>
                    <a:pt x="85852" y="23664"/>
                  </a:lnTo>
                  <a:lnTo>
                    <a:pt x="127264" y="6191"/>
                  </a:lnTo>
                  <a:lnTo>
                    <a:pt x="173355" y="0"/>
                  </a:lnTo>
                  <a:lnTo>
                    <a:pt x="1713357" y="0"/>
                  </a:lnTo>
                  <a:lnTo>
                    <a:pt x="1759447" y="6191"/>
                  </a:lnTo>
                  <a:lnTo>
                    <a:pt x="1800859" y="23664"/>
                  </a:lnTo>
                  <a:lnTo>
                    <a:pt x="1835943" y="50768"/>
                  </a:lnTo>
                  <a:lnTo>
                    <a:pt x="1863047" y="85851"/>
                  </a:lnTo>
                  <a:lnTo>
                    <a:pt x="1880520" y="127264"/>
                  </a:lnTo>
                  <a:lnTo>
                    <a:pt x="1886712" y="173354"/>
                  </a:lnTo>
                  <a:lnTo>
                    <a:pt x="1886712" y="1560194"/>
                  </a:lnTo>
                  <a:lnTo>
                    <a:pt x="1880520" y="1606285"/>
                  </a:lnTo>
                  <a:lnTo>
                    <a:pt x="1863047" y="1647697"/>
                  </a:lnTo>
                  <a:lnTo>
                    <a:pt x="1835943" y="1682781"/>
                  </a:lnTo>
                  <a:lnTo>
                    <a:pt x="1800860" y="1709885"/>
                  </a:lnTo>
                  <a:lnTo>
                    <a:pt x="1759447" y="1727358"/>
                  </a:lnTo>
                  <a:lnTo>
                    <a:pt x="1713357" y="1733549"/>
                  </a:lnTo>
                  <a:lnTo>
                    <a:pt x="173355" y="1733549"/>
                  </a:lnTo>
                  <a:lnTo>
                    <a:pt x="127264" y="1727358"/>
                  </a:lnTo>
                  <a:lnTo>
                    <a:pt x="85852" y="1709885"/>
                  </a:lnTo>
                  <a:lnTo>
                    <a:pt x="50768" y="1682781"/>
                  </a:lnTo>
                  <a:lnTo>
                    <a:pt x="23664" y="1647697"/>
                  </a:lnTo>
                  <a:lnTo>
                    <a:pt x="6191" y="1606285"/>
                  </a:lnTo>
                  <a:lnTo>
                    <a:pt x="0" y="1560194"/>
                  </a:lnTo>
                  <a:lnTo>
                    <a:pt x="0" y="173354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62267" y="3135629"/>
            <a:ext cx="16281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Aesthetics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site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4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1426717"/>
            <a:ext cx="656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Fundamental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parts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follows: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Parts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96845" y="2057400"/>
            <a:ext cx="3836035" cy="3835400"/>
            <a:chOff x="2196845" y="2057400"/>
            <a:chExt cx="3836035" cy="3835400"/>
          </a:xfrm>
        </p:grpSpPr>
        <p:sp>
          <p:nvSpPr>
            <p:cNvPr id="9" name="object 9"/>
            <p:cNvSpPr/>
            <p:nvPr/>
          </p:nvSpPr>
          <p:spPr>
            <a:xfrm>
              <a:off x="2196845" y="2057400"/>
              <a:ext cx="3836035" cy="3835400"/>
            </a:xfrm>
            <a:custGeom>
              <a:avLst/>
              <a:gdLst/>
              <a:ahLst/>
              <a:cxnLst/>
              <a:rect l="l" t="t" r="r" b="b"/>
              <a:pathLst>
                <a:path w="3836035" h="3835400">
                  <a:moveTo>
                    <a:pt x="1917954" y="0"/>
                  </a:moveTo>
                  <a:lnTo>
                    <a:pt x="0" y="1917573"/>
                  </a:lnTo>
                  <a:lnTo>
                    <a:pt x="1917954" y="3835146"/>
                  </a:lnTo>
                  <a:lnTo>
                    <a:pt x="3835908" y="1917573"/>
                  </a:lnTo>
                  <a:lnTo>
                    <a:pt x="1917954" y="0"/>
                  </a:lnTo>
                  <a:close/>
                </a:path>
              </a:pathLst>
            </a:custGeom>
            <a:solidFill>
              <a:srgbClr val="CAD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1462" y="2422016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1246505" y="0"/>
                  </a:moveTo>
                  <a:lnTo>
                    <a:pt x="249301" y="0"/>
                  </a:lnTo>
                  <a:lnTo>
                    <a:pt x="204493" y="4017"/>
                  </a:lnTo>
                  <a:lnTo>
                    <a:pt x="162318" y="15598"/>
                  </a:lnTo>
                  <a:lnTo>
                    <a:pt x="123481" y="34040"/>
                  </a:lnTo>
                  <a:lnTo>
                    <a:pt x="88686" y="58638"/>
                  </a:lnTo>
                  <a:lnTo>
                    <a:pt x="58638" y="88686"/>
                  </a:lnTo>
                  <a:lnTo>
                    <a:pt x="34040" y="123481"/>
                  </a:lnTo>
                  <a:lnTo>
                    <a:pt x="15598" y="162318"/>
                  </a:lnTo>
                  <a:lnTo>
                    <a:pt x="4017" y="204493"/>
                  </a:lnTo>
                  <a:lnTo>
                    <a:pt x="0" y="249300"/>
                  </a:lnTo>
                  <a:lnTo>
                    <a:pt x="0" y="1246505"/>
                  </a:lnTo>
                  <a:lnTo>
                    <a:pt x="4017" y="1291312"/>
                  </a:lnTo>
                  <a:lnTo>
                    <a:pt x="15598" y="1333487"/>
                  </a:lnTo>
                  <a:lnTo>
                    <a:pt x="34040" y="1372324"/>
                  </a:lnTo>
                  <a:lnTo>
                    <a:pt x="58638" y="1407119"/>
                  </a:lnTo>
                  <a:lnTo>
                    <a:pt x="88686" y="1437167"/>
                  </a:lnTo>
                  <a:lnTo>
                    <a:pt x="123481" y="1461765"/>
                  </a:lnTo>
                  <a:lnTo>
                    <a:pt x="162318" y="1480207"/>
                  </a:lnTo>
                  <a:lnTo>
                    <a:pt x="204493" y="1491788"/>
                  </a:lnTo>
                  <a:lnTo>
                    <a:pt x="249301" y="1495806"/>
                  </a:lnTo>
                  <a:lnTo>
                    <a:pt x="1246505" y="1495806"/>
                  </a:lnTo>
                  <a:lnTo>
                    <a:pt x="1291312" y="1491788"/>
                  </a:lnTo>
                  <a:lnTo>
                    <a:pt x="1333487" y="1480207"/>
                  </a:lnTo>
                  <a:lnTo>
                    <a:pt x="1372324" y="1461765"/>
                  </a:lnTo>
                  <a:lnTo>
                    <a:pt x="1407119" y="1437167"/>
                  </a:lnTo>
                  <a:lnTo>
                    <a:pt x="1437167" y="1407119"/>
                  </a:lnTo>
                  <a:lnTo>
                    <a:pt x="1461765" y="1372324"/>
                  </a:lnTo>
                  <a:lnTo>
                    <a:pt x="1480207" y="1333487"/>
                  </a:lnTo>
                  <a:lnTo>
                    <a:pt x="1491788" y="1291312"/>
                  </a:lnTo>
                  <a:lnTo>
                    <a:pt x="1495806" y="1246505"/>
                  </a:lnTo>
                  <a:lnTo>
                    <a:pt x="1495806" y="249300"/>
                  </a:lnTo>
                  <a:lnTo>
                    <a:pt x="1491788" y="204493"/>
                  </a:lnTo>
                  <a:lnTo>
                    <a:pt x="1480207" y="162318"/>
                  </a:lnTo>
                  <a:lnTo>
                    <a:pt x="1461765" y="123481"/>
                  </a:lnTo>
                  <a:lnTo>
                    <a:pt x="1437167" y="88686"/>
                  </a:lnTo>
                  <a:lnTo>
                    <a:pt x="1407119" y="58638"/>
                  </a:lnTo>
                  <a:lnTo>
                    <a:pt x="1372324" y="34040"/>
                  </a:lnTo>
                  <a:lnTo>
                    <a:pt x="1333487" y="15598"/>
                  </a:lnTo>
                  <a:lnTo>
                    <a:pt x="1291312" y="4017"/>
                  </a:lnTo>
                  <a:lnTo>
                    <a:pt x="124650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462" y="2422016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0" y="249300"/>
                  </a:moveTo>
                  <a:lnTo>
                    <a:pt x="4017" y="204493"/>
                  </a:lnTo>
                  <a:lnTo>
                    <a:pt x="15598" y="162318"/>
                  </a:lnTo>
                  <a:lnTo>
                    <a:pt x="34040" y="123481"/>
                  </a:lnTo>
                  <a:lnTo>
                    <a:pt x="58638" y="88686"/>
                  </a:lnTo>
                  <a:lnTo>
                    <a:pt x="88686" y="58638"/>
                  </a:lnTo>
                  <a:lnTo>
                    <a:pt x="123481" y="34040"/>
                  </a:lnTo>
                  <a:lnTo>
                    <a:pt x="162318" y="15598"/>
                  </a:lnTo>
                  <a:lnTo>
                    <a:pt x="204493" y="4017"/>
                  </a:lnTo>
                  <a:lnTo>
                    <a:pt x="249301" y="0"/>
                  </a:lnTo>
                  <a:lnTo>
                    <a:pt x="1246505" y="0"/>
                  </a:lnTo>
                  <a:lnTo>
                    <a:pt x="1291312" y="4017"/>
                  </a:lnTo>
                  <a:lnTo>
                    <a:pt x="1333487" y="15598"/>
                  </a:lnTo>
                  <a:lnTo>
                    <a:pt x="1372324" y="34040"/>
                  </a:lnTo>
                  <a:lnTo>
                    <a:pt x="1407119" y="58638"/>
                  </a:lnTo>
                  <a:lnTo>
                    <a:pt x="1437167" y="88686"/>
                  </a:lnTo>
                  <a:lnTo>
                    <a:pt x="1461765" y="123481"/>
                  </a:lnTo>
                  <a:lnTo>
                    <a:pt x="1480207" y="162318"/>
                  </a:lnTo>
                  <a:lnTo>
                    <a:pt x="1491788" y="204493"/>
                  </a:lnTo>
                  <a:lnTo>
                    <a:pt x="1495806" y="249300"/>
                  </a:lnTo>
                  <a:lnTo>
                    <a:pt x="1495806" y="1246505"/>
                  </a:lnTo>
                  <a:lnTo>
                    <a:pt x="1491788" y="1291312"/>
                  </a:lnTo>
                  <a:lnTo>
                    <a:pt x="1480207" y="1333487"/>
                  </a:lnTo>
                  <a:lnTo>
                    <a:pt x="1461765" y="1372324"/>
                  </a:lnTo>
                  <a:lnTo>
                    <a:pt x="1437167" y="1407119"/>
                  </a:lnTo>
                  <a:lnTo>
                    <a:pt x="1407119" y="1437167"/>
                  </a:lnTo>
                  <a:lnTo>
                    <a:pt x="1372324" y="1461765"/>
                  </a:lnTo>
                  <a:lnTo>
                    <a:pt x="1333487" y="1480207"/>
                  </a:lnTo>
                  <a:lnTo>
                    <a:pt x="1291312" y="1491788"/>
                  </a:lnTo>
                  <a:lnTo>
                    <a:pt x="1246505" y="1495806"/>
                  </a:lnTo>
                  <a:lnTo>
                    <a:pt x="249301" y="1495806"/>
                  </a:lnTo>
                  <a:lnTo>
                    <a:pt x="204493" y="1491788"/>
                  </a:lnTo>
                  <a:lnTo>
                    <a:pt x="162318" y="1480207"/>
                  </a:lnTo>
                  <a:lnTo>
                    <a:pt x="123481" y="1461765"/>
                  </a:lnTo>
                  <a:lnTo>
                    <a:pt x="88686" y="1437167"/>
                  </a:lnTo>
                  <a:lnTo>
                    <a:pt x="58638" y="1407119"/>
                  </a:lnTo>
                  <a:lnTo>
                    <a:pt x="34040" y="1372324"/>
                  </a:lnTo>
                  <a:lnTo>
                    <a:pt x="15598" y="1333487"/>
                  </a:lnTo>
                  <a:lnTo>
                    <a:pt x="4017" y="1291312"/>
                  </a:lnTo>
                  <a:lnTo>
                    <a:pt x="0" y="1246505"/>
                  </a:lnTo>
                  <a:lnTo>
                    <a:pt x="0" y="249300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01289" y="3038601"/>
            <a:ext cx="12160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Input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Controls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60392" y="2409317"/>
            <a:ext cx="1521460" cy="1521460"/>
            <a:chOff x="4160392" y="2409317"/>
            <a:chExt cx="1521460" cy="1521460"/>
          </a:xfrm>
        </p:grpSpPr>
        <p:sp>
          <p:nvSpPr>
            <p:cNvPr id="14" name="object 14"/>
            <p:cNvSpPr/>
            <p:nvPr/>
          </p:nvSpPr>
          <p:spPr>
            <a:xfrm>
              <a:off x="4173092" y="2422017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1246505" y="0"/>
                  </a:moveTo>
                  <a:lnTo>
                    <a:pt x="249301" y="0"/>
                  </a:lnTo>
                  <a:lnTo>
                    <a:pt x="204493" y="4017"/>
                  </a:lnTo>
                  <a:lnTo>
                    <a:pt x="162318" y="15598"/>
                  </a:lnTo>
                  <a:lnTo>
                    <a:pt x="123481" y="34040"/>
                  </a:lnTo>
                  <a:lnTo>
                    <a:pt x="88686" y="58638"/>
                  </a:lnTo>
                  <a:lnTo>
                    <a:pt x="58638" y="88686"/>
                  </a:lnTo>
                  <a:lnTo>
                    <a:pt x="34040" y="123481"/>
                  </a:lnTo>
                  <a:lnTo>
                    <a:pt x="15598" y="162318"/>
                  </a:lnTo>
                  <a:lnTo>
                    <a:pt x="4017" y="204493"/>
                  </a:lnTo>
                  <a:lnTo>
                    <a:pt x="0" y="249300"/>
                  </a:lnTo>
                  <a:lnTo>
                    <a:pt x="0" y="1246505"/>
                  </a:lnTo>
                  <a:lnTo>
                    <a:pt x="4017" y="1291312"/>
                  </a:lnTo>
                  <a:lnTo>
                    <a:pt x="15598" y="1333487"/>
                  </a:lnTo>
                  <a:lnTo>
                    <a:pt x="34040" y="1372324"/>
                  </a:lnTo>
                  <a:lnTo>
                    <a:pt x="58638" y="1407119"/>
                  </a:lnTo>
                  <a:lnTo>
                    <a:pt x="88686" y="1437167"/>
                  </a:lnTo>
                  <a:lnTo>
                    <a:pt x="123481" y="1461765"/>
                  </a:lnTo>
                  <a:lnTo>
                    <a:pt x="162318" y="1480207"/>
                  </a:lnTo>
                  <a:lnTo>
                    <a:pt x="204493" y="1491788"/>
                  </a:lnTo>
                  <a:lnTo>
                    <a:pt x="249301" y="1495806"/>
                  </a:lnTo>
                  <a:lnTo>
                    <a:pt x="1246505" y="1495806"/>
                  </a:lnTo>
                  <a:lnTo>
                    <a:pt x="1291312" y="1491788"/>
                  </a:lnTo>
                  <a:lnTo>
                    <a:pt x="1333487" y="1480207"/>
                  </a:lnTo>
                  <a:lnTo>
                    <a:pt x="1372324" y="1461765"/>
                  </a:lnTo>
                  <a:lnTo>
                    <a:pt x="1407119" y="1437167"/>
                  </a:lnTo>
                  <a:lnTo>
                    <a:pt x="1437167" y="1407119"/>
                  </a:lnTo>
                  <a:lnTo>
                    <a:pt x="1461765" y="1372324"/>
                  </a:lnTo>
                  <a:lnTo>
                    <a:pt x="1480207" y="1333487"/>
                  </a:lnTo>
                  <a:lnTo>
                    <a:pt x="1491788" y="1291312"/>
                  </a:lnTo>
                  <a:lnTo>
                    <a:pt x="1495806" y="1246505"/>
                  </a:lnTo>
                  <a:lnTo>
                    <a:pt x="1495806" y="249300"/>
                  </a:lnTo>
                  <a:lnTo>
                    <a:pt x="1491788" y="204493"/>
                  </a:lnTo>
                  <a:lnTo>
                    <a:pt x="1480207" y="162318"/>
                  </a:lnTo>
                  <a:lnTo>
                    <a:pt x="1461765" y="123481"/>
                  </a:lnTo>
                  <a:lnTo>
                    <a:pt x="1437167" y="88686"/>
                  </a:lnTo>
                  <a:lnTo>
                    <a:pt x="1407119" y="58638"/>
                  </a:lnTo>
                  <a:lnTo>
                    <a:pt x="1372324" y="34040"/>
                  </a:lnTo>
                  <a:lnTo>
                    <a:pt x="1333487" y="15598"/>
                  </a:lnTo>
                  <a:lnTo>
                    <a:pt x="1291312" y="4017"/>
                  </a:lnTo>
                  <a:lnTo>
                    <a:pt x="124650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3092" y="2422017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0" y="249300"/>
                  </a:moveTo>
                  <a:lnTo>
                    <a:pt x="4017" y="204493"/>
                  </a:lnTo>
                  <a:lnTo>
                    <a:pt x="15598" y="162318"/>
                  </a:lnTo>
                  <a:lnTo>
                    <a:pt x="34040" y="123481"/>
                  </a:lnTo>
                  <a:lnTo>
                    <a:pt x="58638" y="88686"/>
                  </a:lnTo>
                  <a:lnTo>
                    <a:pt x="88686" y="58638"/>
                  </a:lnTo>
                  <a:lnTo>
                    <a:pt x="123481" y="34040"/>
                  </a:lnTo>
                  <a:lnTo>
                    <a:pt x="162318" y="15598"/>
                  </a:lnTo>
                  <a:lnTo>
                    <a:pt x="204493" y="4017"/>
                  </a:lnTo>
                  <a:lnTo>
                    <a:pt x="249301" y="0"/>
                  </a:lnTo>
                  <a:lnTo>
                    <a:pt x="1246505" y="0"/>
                  </a:lnTo>
                  <a:lnTo>
                    <a:pt x="1291312" y="4017"/>
                  </a:lnTo>
                  <a:lnTo>
                    <a:pt x="1333487" y="15598"/>
                  </a:lnTo>
                  <a:lnTo>
                    <a:pt x="1372324" y="34040"/>
                  </a:lnTo>
                  <a:lnTo>
                    <a:pt x="1407119" y="58638"/>
                  </a:lnTo>
                  <a:lnTo>
                    <a:pt x="1437167" y="88686"/>
                  </a:lnTo>
                  <a:lnTo>
                    <a:pt x="1461765" y="123481"/>
                  </a:lnTo>
                  <a:lnTo>
                    <a:pt x="1480207" y="162318"/>
                  </a:lnTo>
                  <a:lnTo>
                    <a:pt x="1491788" y="204493"/>
                  </a:lnTo>
                  <a:lnTo>
                    <a:pt x="1495806" y="249300"/>
                  </a:lnTo>
                  <a:lnTo>
                    <a:pt x="1495806" y="1246505"/>
                  </a:lnTo>
                  <a:lnTo>
                    <a:pt x="1491788" y="1291312"/>
                  </a:lnTo>
                  <a:lnTo>
                    <a:pt x="1480207" y="1333487"/>
                  </a:lnTo>
                  <a:lnTo>
                    <a:pt x="1461765" y="1372324"/>
                  </a:lnTo>
                  <a:lnTo>
                    <a:pt x="1437167" y="1407119"/>
                  </a:lnTo>
                  <a:lnTo>
                    <a:pt x="1407119" y="1437167"/>
                  </a:lnTo>
                  <a:lnTo>
                    <a:pt x="1372324" y="1461765"/>
                  </a:lnTo>
                  <a:lnTo>
                    <a:pt x="1333487" y="1480207"/>
                  </a:lnTo>
                  <a:lnTo>
                    <a:pt x="1291312" y="1491788"/>
                  </a:lnTo>
                  <a:lnTo>
                    <a:pt x="1246505" y="1495806"/>
                  </a:lnTo>
                  <a:lnTo>
                    <a:pt x="249301" y="1495806"/>
                  </a:lnTo>
                  <a:lnTo>
                    <a:pt x="204493" y="1491788"/>
                  </a:lnTo>
                  <a:lnTo>
                    <a:pt x="162318" y="1480207"/>
                  </a:lnTo>
                  <a:lnTo>
                    <a:pt x="123481" y="1461765"/>
                  </a:lnTo>
                  <a:lnTo>
                    <a:pt x="88686" y="1437167"/>
                  </a:lnTo>
                  <a:lnTo>
                    <a:pt x="58638" y="1407119"/>
                  </a:lnTo>
                  <a:lnTo>
                    <a:pt x="34040" y="1372324"/>
                  </a:lnTo>
                  <a:lnTo>
                    <a:pt x="15598" y="1333487"/>
                  </a:lnTo>
                  <a:lnTo>
                    <a:pt x="4017" y="1291312"/>
                  </a:lnTo>
                  <a:lnTo>
                    <a:pt x="0" y="1246505"/>
                  </a:lnTo>
                  <a:lnTo>
                    <a:pt x="0" y="249300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44923" y="2940557"/>
            <a:ext cx="1151255" cy="43560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8890">
              <a:lnSpc>
                <a:spcPts val="1550"/>
              </a:lnSpc>
              <a:spcBef>
                <a:spcPts val="254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Navigational Components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48763" y="4020184"/>
            <a:ext cx="1521460" cy="1521460"/>
            <a:chOff x="2548763" y="4020184"/>
            <a:chExt cx="1521460" cy="1521460"/>
          </a:xfrm>
        </p:grpSpPr>
        <p:sp>
          <p:nvSpPr>
            <p:cNvPr id="18" name="object 18"/>
            <p:cNvSpPr/>
            <p:nvPr/>
          </p:nvSpPr>
          <p:spPr>
            <a:xfrm>
              <a:off x="2561463" y="4032884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1246505" y="0"/>
                  </a:moveTo>
                  <a:lnTo>
                    <a:pt x="249301" y="0"/>
                  </a:lnTo>
                  <a:lnTo>
                    <a:pt x="204493" y="4017"/>
                  </a:lnTo>
                  <a:lnTo>
                    <a:pt x="162318" y="15598"/>
                  </a:lnTo>
                  <a:lnTo>
                    <a:pt x="123481" y="34040"/>
                  </a:lnTo>
                  <a:lnTo>
                    <a:pt x="88686" y="58638"/>
                  </a:lnTo>
                  <a:lnTo>
                    <a:pt x="58638" y="88686"/>
                  </a:lnTo>
                  <a:lnTo>
                    <a:pt x="34040" y="123481"/>
                  </a:lnTo>
                  <a:lnTo>
                    <a:pt x="15598" y="162318"/>
                  </a:lnTo>
                  <a:lnTo>
                    <a:pt x="4017" y="204493"/>
                  </a:lnTo>
                  <a:lnTo>
                    <a:pt x="0" y="249300"/>
                  </a:lnTo>
                  <a:lnTo>
                    <a:pt x="0" y="1246505"/>
                  </a:lnTo>
                  <a:lnTo>
                    <a:pt x="4017" y="1291312"/>
                  </a:lnTo>
                  <a:lnTo>
                    <a:pt x="15598" y="1333487"/>
                  </a:lnTo>
                  <a:lnTo>
                    <a:pt x="34040" y="1372324"/>
                  </a:lnTo>
                  <a:lnTo>
                    <a:pt x="58638" y="1407119"/>
                  </a:lnTo>
                  <a:lnTo>
                    <a:pt x="88686" y="1437167"/>
                  </a:lnTo>
                  <a:lnTo>
                    <a:pt x="123481" y="1461765"/>
                  </a:lnTo>
                  <a:lnTo>
                    <a:pt x="162318" y="1480207"/>
                  </a:lnTo>
                  <a:lnTo>
                    <a:pt x="204493" y="1491788"/>
                  </a:lnTo>
                  <a:lnTo>
                    <a:pt x="249301" y="1495806"/>
                  </a:lnTo>
                  <a:lnTo>
                    <a:pt x="1246505" y="1495806"/>
                  </a:lnTo>
                  <a:lnTo>
                    <a:pt x="1291312" y="1491788"/>
                  </a:lnTo>
                  <a:lnTo>
                    <a:pt x="1333487" y="1480207"/>
                  </a:lnTo>
                  <a:lnTo>
                    <a:pt x="1372324" y="1461765"/>
                  </a:lnTo>
                  <a:lnTo>
                    <a:pt x="1407119" y="1437167"/>
                  </a:lnTo>
                  <a:lnTo>
                    <a:pt x="1437167" y="1407119"/>
                  </a:lnTo>
                  <a:lnTo>
                    <a:pt x="1461765" y="1372324"/>
                  </a:lnTo>
                  <a:lnTo>
                    <a:pt x="1480207" y="1333487"/>
                  </a:lnTo>
                  <a:lnTo>
                    <a:pt x="1491788" y="1291312"/>
                  </a:lnTo>
                  <a:lnTo>
                    <a:pt x="1495806" y="1246505"/>
                  </a:lnTo>
                  <a:lnTo>
                    <a:pt x="1495806" y="249300"/>
                  </a:lnTo>
                  <a:lnTo>
                    <a:pt x="1491788" y="204493"/>
                  </a:lnTo>
                  <a:lnTo>
                    <a:pt x="1480207" y="162318"/>
                  </a:lnTo>
                  <a:lnTo>
                    <a:pt x="1461765" y="123481"/>
                  </a:lnTo>
                  <a:lnTo>
                    <a:pt x="1437167" y="88686"/>
                  </a:lnTo>
                  <a:lnTo>
                    <a:pt x="1407119" y="58638"/>
                  </a:lnTo>
                  <a:lnTo>
                    <a:pt x="1372324" y="34040"/>
                  </a:lnTo>
                  <a:lnTo>
                    <a:pt x="1333487" y="15598"/>
                  </a:lnTo>
                  <a:lnTo>
                    <a:pt x="1291312" y="4017"/>
                  </a:lnTo>
                  <a:lnTo>
                    <a:pt x="124650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1463" y="4032884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0" y="249300"/>
                  </a:moveTo>
                  <a:lnTo>
                    <a:pt x="4017" y="204493"/>
                  </a:lnTo>
                  <a:lnTo>
                    <a:pt x="15598" y="162318"/>
                  </a:lnTo>
                  <a:lnTo>
                    <a:pt x="34040" y="123481"/>
                  </a:lnTo>
                  <a:lnTo>
                    <a:pt x="58638" y="88686"/>
                  </a:lnTo>
                  <a:lnTo>
                    <a:pt x="88686" y="58638"/>
                  </a:lnTo>
                  <a:lnTo>
                    <a:pt x="123481" y="34040"/>
                  </a:lnTo>
                  <a:lnTo>
                    <a:pt x="162318" y="15598"/>
                  </a:lnTo>
                  <a:lnTo>
                    <a:pt x="204493" y="4017"/>
                  </a:lnTo>
                  <a:lnTo>
                    <a:pt x="249301" y="0"/>
                  </a:lnTo>
                  <a:lnTo>
                    <a:pt x="1246505" y="0"/>
                  </a:lnTo>
                  <a:lnTo>
                    <a:pt x="1291312" y="4017"/>
                  </a:lnTo>
                  <a:lnTo>
                    <a:pt x="1333487" y="15598"/>
                  </a:lnTo>
                  <a:lnTo>
                    <a:pt x="1372324" y="34040"/>
                  </a:lnTo>
                  <a:lnTo>
                    <a:pt x="1407119" y="58638"/>
                  </a:lnTo>
                  <a:lnTo>
                    <a:pt x="1437167" y="88686"/>
                  </a:lnTo>
                  <a:lnTo>
                    <a:pt x="1461765" y="123481"/>
                  </a:lnTo>
                  <a:lnTo>
                    <a:pt x="1480207" y="162318"/>
                  </a:lnTo>
                  <a:lnTo>
                    <a:pt x="1491788" y="204493"/>
                  </a:lnTo>
                  <a:lnTo>
                    <a:pt x="1495806" y="249300"/>
                  </a:lnTo>
                  <a:lnTo>
                    <a:pt x="1495806" y="1246505"/>
                  </a:lnTo>
                  <a:lnTo>
                    <a:pt x="1491788" y="1291312"/>
                  </a:lnTo>
                  <a:lnTo>
                    <a:pt x="1480207" y="1333487"/>
                  </a:lnTo>
                  <a:lnTo>
                    <a:pt x="1461765" y="1372324"/>
                  </a:lnTo>
                  <a:lnTo>
                    <a:pt x="1437167" y="1407119"/>
                  </a:lnTo>
                  <a:lnTo>
                    <a:pt x="1407119" y="1437167"/>
                  </a:lnTo>
                  <a:lnTo>
                    <a:pt x="1372324" y="1461765"/>
                  </a:lnTo>
                  <a:lnTo>
                    <a:pt x="1333487" y="1480207"/>
                  </a:lnTo>
                  <a:lnTo>
                    <a:pt x="1291312" y="1491788"/>
                  </a:lnTo>
                  <a:lnTo>
                    <a:pt x="1246505" y="1495806"/>
                  </a:lnTo>
                  <a:lnTo>
                    <a:pt x="249301" y="1495806"/>
                  </a:lnTo>
                  <a:lnTo>
                    <a:pt x="204493" y="1491788"/>
                  </a:lnTo>
                  <a:lnTo>
                    <a:pt x="162318" y="1480207"/>
                  </a:lnTo>
                  <a:lnTo>
                    <a:pt x="123481" y="1461765"/>
                  </a:lnTo>
                  <a:lnTo>
                    <a:pt x="88686" y="1437167"/>
                  </a:lnTo>
                  <a:lnTo>
                    <a:pt x="58638" y="1407119"/>
                  </a:lnTo>
                  <a:lnTo>
                    <a:pt x="34040" y="1372324"/>
                  </a:lnTo>
                  <a:lnTo>
                    <a:pt x="15598" y="1333487"/>
                  </a:lnTo>
                  <a:lnTo>
                    <a:pt x="4017" y="1291312"/>
                  </a:lnTo>
                  <a:lnTo>
                    <a:pt x="0" y="1246505"/>
                  </a:lnTo>
                  <a:lnTo>
                    <a:pt x="0" y="249300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26435" y="4551426"/>
            <a:ext cx="1165225" cy="43560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9685" marR="5080" indent="-7620">
              <a:lnSpc>
                <a:spcPts val="1550"/>
              </a:lnSpc>
              <a:spcBef>
                <a:spcPts val="254"/>
              </a:spcBef>
            </a:pP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Informational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60520" y="4020311"/>
            <a:ext cx="1521460" cy="1521460"/>
            <a:chOff x="4160520" y="4020311"/>
            <a:chExt cx="1521460" cy="1521460"/>
          </a:xfrm>
        </p:grpSpPr>
        <p:sp>
          <p:nvSpPr>
            <p:cNvPr id="22" name="object 22"/>
            <p:cNvSpPr/>
            <p:nvPr/>
          </p:nvSpPr>
          <p:spPr>
            <a:xfrm>
              <a:off x="4173093" y="4032884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1246505" y="0"/>
                  </a:moveTo>
                  <a:lnTo>
                    <a:pt x="249301" y="0"/>
                  </a:lnTo>
                  <a:lnTo>
                    <a:pt x="204493" y="4017"/>
                  </a:lnTo>
                  <a:lnTo>
                    <a:pt x="162318" y="15598"/>
                  </a:lnTo>
                  <a:lnTo>
                    <a:pt x="123481" y="34040"/>
                  </a:lnTo>
                  <a:lnTo>
                    <a:pt x="88686" y="58638"/>
                  </a:lnTo>
                  <a:lnTo>
                    <a:pt x="58638" y="88686"/>
                  </a:lnTo>
                  <a:lnTo>
                    <a:pt x="34040" y="123481"/>
                  </a:lnTo>
                  <a:lnTo>
                    <a:pt x="15598" y="162318"/>
                  </a:lnTo>
                  <a:lnTo>
                    <a:pt x="4017" y="204493"/>
                  </a:lnTo>
                  <a:lnTo>
                    <a:pt x="0" y="249300"/>
                  </a:lnTo>
                  <a:lnTo>
                    <a:pt x="0" y="1246505"/>
                  </a:lnTo>
                  <a:lnTo>
                    <a:pt x="4017" y="1291312"/>
                  </a:lnTo>
                  <a:lnTo>
                    <a:pt x="15598" y="1333487"/>
                  </a:lnTo>
                  <a:lnTo>
                    <a:pt x="34040" y="1372324"/>
                  </a:lnTo>
                  <a:lnTo>
                    <a:pt x="58638" y="1407119"/>
                  </a:lnTo>
                  <a:lnTo>
                    <a:pt x="88686" y="1437167"/>
                  </a:lnTo>
                  <a:lnTo>
                    <a:pt x="123481" y="1461765"/>
                  </a:lnTo>
                  <a:lnTo>
                    <a:pt x="162318" y="1480207"/>
                  </a:lnTo>
                  <a:lnTo>
                    <a:pt x="204493" y="1491788"/>
                  </a:lnTo>
                  <a:lnTo>
                    <a:pt x="249301" y="1495806"/>
                  </a:lnTo>
                  <a:lnTo>
                    <a:pt x="1246505" y="1495806"/>
                  </a:lnTo>
                  <a:lnTo>
                    <a:pt x="1291312" y="1491788"/>
                  </a:lnTo>
                  <a:lnTo>
                    <a:pt x="1333487" y="1480207"/>
                  </a:lnTo>
                  <a:lnTo>
                    <a:pt x="1372324" y="1461765"/>
                  </a:lnTo>
                  <a:lnTo>
                    <a:pt x="1407119" y="1437167"/>
                  </a:lnTo>
                  <a:lnTo>
                    <a:pt x="1437167" y="1407119"/>
                  </a:lnTo>
                  <a:lnTo>
                    <a:pt x="1461765" y="1372324"/>
                  </a:lnTo>
                  <a:lnTo>
                    <a:pt x="1480207" y="1333487"/>
                  </a:lnTo>
                  <a:lnTo>
                    <a:pt x="1491788" y="1291312"/>
                  </a:lnTo>
                  <a:lnTo>
                    <a:pt x="1495806" y="1246505"/>
                  </a:lnTo>
                  <a:lnTo>
                    <a:pt x="1495806" y="249300"/>
                  </a:lnTo>
                  <a:lnTo>
                    <a:pt x="1491788" y="204493"/>
                  </a:lnTo>
                  <a:lnTo>
                    <a:pt x="1480207" y="162318"/>
                  </a:lnTo>
                  <a:lnTo>
                    <a:pt x="1461765" y="123481"/>
                  </a:lnTo>
                  <a:lnTo>
                    <a:pt x="1437167" y="88686"/>
                  </a:lnTo>
                  <a:lnTo>
                    <a:pt x="1407119" y="58638"/>
                  </a:lnTo>
                  <a:lnTo>
                    <a:pt x="1372324" y="34040"/>
                  </a:lnTo>
                  <a:lnTo>
                    <a:pt x="1333487" y="15598"/>
                  </a:lnTo>
                  <a:lnTo>
                    <a:pt x="1291312" y="4017"/>
                  </a:lnTo>
                  <a:lnTo>
                    <a:pt x="1246505" y="0"/>
                  </a:lnTo>
                  <a:close/>
                </a:path>
              </a:pathLst>
            </a:custGeom>
            <a:solidFill>
              <a:srgbClr val="02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3093" y="4032884"/>
              <a:ext cx="1496060" cy="1496060"/>
            </a:xfrm>
            <a:custGeom>
              <a:avLst/>
              <a:gdLst/>
              <a:ahLst/>
              <a:cxnLst/>
              <a:rect l="l" t="t" r="r" b="b"/>
              <a:pathLst>
                <a:path w="1496060" h="1496060">
                  <a:moveTo>
                    <a:pt x="0" y="249300"/>
                  </a:moveTo>
                  <a:lnTo>
                    <a:pt x="4017" y="204493"/>
                  </a:lnTo>
                  <a:lnTo>
                    <a:pt x="15598" y="162318"/>
                  </a:lnTo>
                  <a:lnTo>
                    <a:pt x="34040" y="123481"/>
                  </a:lnTo>
                  <a:lnTo>
                    <a:pt x="58638" y="88686"/>
                  </a:lnTo>
                  <a:lnTo>
                    <a:pt x="88686" y="58638"/>
                  </a:lnTo>
                  <a:lnTo>
                    <a:pt x="123481" y="34040"/>
                  </a:lnTo>
                  <a:lnTo>
                    <a:pt x="162318" y="15598"/>
                  </a:lnTo>
                  <a:lnTo>
                    <a:pt x="204493" y="4017"/>
                  </a:lnTo>
                  <a:lnTo>
                    <a:pt x="249301" y="0"/>
                  </a:lnTo>
                  <a:lnTo>
                    <a:pt x="1246505" y="0"/>
                  </a:lnTo>
                  <a:lnTo>
                    <a:pt x="1291312" y="4017"/>
                  </a:lnTo>
                  <a:lnTo>
                    <a:pt x="1333487" y="15598"/>
                  </a:lnTo>
                  <a:lnTo>
                    <a:pt x="1372324" y="34040"/>
                  </a:lnTo>
                  <a:lnTo>
                    <a:pt x="1407119" y="58638"/>
                  </a:lnTo>
                  <a:lnTo>
                    <a:pt x="1437167" y="88686"/>
                  </a:lnTo>
                  <a:lnTo>
                    <a:pt x="1461765" y="123481"/>
                  </a:lnTo>
                  <a:lnTo>
                    <a:pt x="1480207" y="162318"/>
                  </a:lnTo>
                  <a:lnTo>
                    <a:pt x="1491788" y="204493"/>
                  </a:lnTo>
                  <a:lnTo>
                    <a:pt x="1495806" y="249300"/>
                  </a:lnTo>
                  <a:lnTo>
                    <a:pt x="1495806" y="1246505"/>
                  </a:lnTo>
                  <a:lnTo>
                    <a:pt x="1491788" y="1291312"/>
                  </a:lnTo>
                  <a:lnTo>
                    <a:pt x="1480207" y="1333487"/>
                  </a:lnTo>
                  <a:lnTo>
                    <a:pt x="1461765" y="1372324"/>
                  </a:lnTo>
                  <a:lnTo>
                    <a:pt x="1437167" y="1407119"/>
                  </a:lnTo>
                  <a:lnTo>
                    <a:pt x="1407119" y="1437167"/>
                  </a:lnTo>
                  <a:lnTo>
                    <a:pt x="1372324" y="1461765"/>
                  </a:lnTo>
                  <a:lnTo>
                    <a:pt x="1333487" y="1480207"/>
                  </a:lnTo>
                  <a:lnTo>
                    <a:pt x="1291312" y="1491788"/>
                  </a:lnTo>
                  <a:lnTo>
                    <a:pt x="1246505" y="1495806"/>
                  </a:lnTo>
                  <a:lnTo>
                    <a:pt x="249301" y="1495806"/>
                  </a:lnTo>
                  <a:lnTo>
                    <a:pt x="204493" y="1491788"/>
                  </a:lnTo>
                  <a:lnTo>
                    <a:pt x="162318" y="1480207"/>
                  </a:lnTo>
                  <a:lnTo>
                    <a:pt x="123481" y="1461765"/>
                  </a:lnTo>
                  <a:lnTo>
                    <a:pt x="88686" y="1437167"/>
                  </a:lnTo>
                  <a:lnTo>
                    <a:pt x="58638" y="1407119"/>
                  </a:lnTo>
                  <a:lnTo>
                    <a:pt x="34040" y="1372324"/>
                  </a:lnTo>
                  <a:lnTo>
                    <a:pt x="15598" y="1333487"/>
                  </a:lnTo>
                  <a:lnTo>
                    <a:pt x="4017" y="1291312"/>
                  </a:lnTo>
                  <a:lnTo>
                    <a:pt x="0" y="1246505"/>
                  </a:lnTo>
                  <a:lnTo>
                    <a:pt x="0" y="249300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41697" y="4649723"/>
            <a:ext cx="957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5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6236" y="1812544"/>
            <a:ext cx="190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26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Controls: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Parts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168" y="2542794"/>
            <a:ext cx="5213604" cy="24262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926" y="2565400"/>
            <a:ext cx="5109972" cy="2337054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2163" y="2560637"/>
          <a:ext cx="5109845" cy="233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2643505" algn="l"/>
                        </a:tabLst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Element</a:t>
                      </a:r>
                      <a:r>
                        <a:rPr sz="1600" b="1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B7D1DF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1412875" algn="l"/>
                        </a:tabLst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Button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	Clicking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performs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action.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9525">
                      <a:solidFill>
                        <a:srgbClr val="B7D1DF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55"/>
                        </a:spcBef>
                        <a:tabLst>
                          <a:tab pos="141287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Radio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button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	Selects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item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from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set.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4785" marB="0">
                    <a:lnL w="9525">
                      <a:solidFill>
                        <a:srgbClr val="B7D1DF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75"/>
                        </a:spcBef>
                        <a:tabLst>
                          <a:tab pos="1412875" algn="l"/>
                        </a:tabLst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Checkbox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	Selects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more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options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from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set.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00025" marB="0">
                    <a:lnL w="9525">
                      <a:solidFill>
                        <a:srgbClr val="B7D1DF"/>
                      </a:solidFill>
                      <a:prstDash val="solid"/>
                    </a:lnL>
                    <a:lnR w="9525">
                      <a:solidFill>
                        <a:srgbClr val="B7D1DF"/>
                      </a:solidFill>
                      <a:prstDash val="solid"/>
                    </a:lnR>
                    <a:lnB w="9525">
                      <a:solidFill>
                        <a:srgbClr val="B7D1DF"/>
                      </a:solidFill>
                      <a:prstDash val="solid"/>
                    </a:lnB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9467" y="2846070"/>
            <a:ext cx="3247643" cy="177545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6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Parts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3-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305" y="1460753"/>
            <a:ext cx="6509004" cy="2782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025" y="1483613"/>
            <a:ext cx="6405372" cy="269290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46263" y="1478851"/>
          <a:ext cx="6404610" cy="2691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Elements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9525">
                      <a:solidFill>
                        <a:srgbClr val="B7D1DF"/>
                      </a:solidFill>
                      <a:prstDash val="solid"/>
                    </a:lnL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R w="9525">
                      <a:solidFill>
                        <a:srgbClr val="B7D1DF"/>
                      </a:solidFill>
                      <a:prstDash val="solid"/>
                    </a:lnR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Dropdown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list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79705" marB="0">
                    <a:lnL w="9525">
                      <a:solidFill>
                        <a:srgbClr val="B7D1DF"/>
                      </a:solidFill>
                      <a:prstDash val="solid"/>
                    </a:lnL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129539">
                        <a:lnSpc>
                          <a:spcPct val="114999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Select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item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time;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similar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radio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buttons,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but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more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compact.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R w="9525">
                      <a:solidFill>
                        <a:srgbClr val="B7D1DF"/>
                      </a:solidFill>
                      <a:prstDash val="solid"/>
                    </a:lnR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Dropdown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8580">
                        <a:lnSpc>
                          <a:spcPts val="1845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button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9525">
                      <a:solidFill>
                        <a:srgbClr val="B7D1D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Displays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dropdown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list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exclusive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items.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7320" marB="0"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List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box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B7D1DF"/>
                      </a:solidFill>
                      <a:prstDash val="solid"/>
                    </a:lnL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Contains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list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options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select.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0970" marB="0">
                    <a:lnR w="9525">
                      <a:solidFill>
                        <a:srgbClr val="B7D1DF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field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30504" marB="0">
                    <a:lnL w="9525">
                      <a:solidFill>
                        <a:srgbClr val="B7D1DF"/>
                      </a:solidFill>
                      <a:prstDash val="solid"/>
                    </a:lnL>
                    <a:lnB w="9525">
                      <a:solidFill>
                        <a:srgbClr val="B7D1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basic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control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entering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text.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30504" marB="0">
                    <a:lnR w="9525">
                      <a:solidFill>
                        <a:srgbClr val="B7D1DF"/>
                      </a:solidFill>
                      <a:prstDash val="solid"/>
                    </a:lnR>
                    <a:lnB w="9525">
                      <a:solidFill>
                        <a:srgbClr val="B7D1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8889" y="4500371"/>
            <a:ext cx="4009644" cy="174802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7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1231900"/>
            <a:ext cx="328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Navigational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Components: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Parts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4-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6433" y="1677161"/>
            <a:ext cx="5424677" cy="26715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2446" y="1700276"/>
            <a:ext cx="5321046" cy="258165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27683" y="1695513"/>
          <a:ext cx="5320665" cy="257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Element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9525">
                      <a:solidFill>
                        <a:srgbClr val="B7D1DF"/>
                      </a:solidFill>
                      <a:prstDash val="solid"/>
                    </a:lnL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R w="9525">
                      <a:solidFill>
                        <a:srgbClr val="B7D1DF"/>
                      </a:solidFill>
                      <a:prstDash val="solid"/>
                    </a:lnR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Search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Field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6364" marB="0">
                    <a:lnL w="9525">
                      <a:solidFill>
                        <a:srgbClr val="B7D1DF"/>
                      </a:solidFill>
                      <a:prstDash val="solid"/>
                    </a:lnL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Uses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keyword</a:t>
                      </a:r>
                      <a:r>
                        <a:rPr sz="1100" spc="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return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results.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6364" marB="0">
                    <a:lnR w="9525">
                      <a:solidFill>
                        <a:srgbClr val="B7D1DF"/>
                      </a:solidFill>
                      <a:prstDash val="solid"/>
                    </a:lnR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Breadcrumb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B7D1D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Tracks</a:t>
                      </a:r>
                      <a:r>
                        <a:rPr sz="11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within</a:t>
                      </a:r>
                      <a:r>
                        <a:rPr sz="11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programs.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Pagination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B7D1DF"/>
                      </a:solidFill>
                      <a:prstDash val="solid"/>
                    </a:lnL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Divides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content</a:t>
                      </a:r>
                      <a:r>
                        <a:rPr sz="11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between</a:t>
                      </a:r>
                      <a:r>
                        <a:rPr sz="11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pages.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R w="9525">
                      <a:solidFill>
                        <a:srgbClr val="B7D1DF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Tags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B7D1D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Find content in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same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category.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Icons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B7D1DF"/>
                      </a:solidFill>
                      <a:prstDash val="solid"/>
                    </a:lnL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intuitive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symbol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help</a:t>
                      </a:r>
                      <a:r>
                        <a:rPr sz="11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users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navigate</a:t>
                      </a:r>
                      <a:r>
                        <a:rPr sz="11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system.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R w="9525">
                      <a:solidFill>
                        <a:srgbClr val="B7D1DF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Image</a:t>
                      </a:r>
                      <a:r>
                        <a:rPr sz="1100" spc="-4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Carousel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B7D1DF"/>
                      </a:solidFill>
                      <a:prstDash val="solid"/>
                    </a:lnL>
                    <a:lnB w="9525">
                      <a:solidFill>
                        <a:srgbClr val="B7D1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Allows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11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browse</a:t>
                      </a:r>
                      <a:r>
                        <a:rPr sz="11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select</a:t>
                      </a:r>
                      <a:r>
                        <a:rPr sz="11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items.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R w="9525">
                      <a:solidFill>
                        <a:srgbClr val="B7D1DF"/>
                      </a:solidFill>
                      <a:prstDash val="solid"/>
                    </a:lnR>
                    <a:lnB w="9525">
                      <a:solidFill>
                        <a:srgbClr val="B7D1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98169" y="2363723"/>
            <a:ext cx="8524240" cy="3399790"/>
            <a:chOff x="598169" y="2363723"/>
            <a:chExt cx="8524240" cy="33997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169" y="4876800"/>
              <a:ext cx="3362705" cy="8862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0399" y="2373629"/>
              <a:ext cx="2101596" cy="29603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05447" y="2368676"/>
              <a:ext cx="2112010" cy="2970530"/>
            </a:xfrm>
            <a:custGeom>
              <a:avLst/>
              <a:gdLst/>
              <a:ahLst/>
              <a:cxnLst/>
              <a:rect l="l" t="t" r="r" b="b"/>
              <a:pathLst>
                <a:path w="2112009" h="2970529">
                  <a:moveTo>
                    <a:pt x="0" y="2970276"/>
                  </a:moveTo>
                  <a:lnTo>
                    <a:pt x="2111502" y="2970276"/>
                  </a:lnTo>
                  <a:lnTo>
                    <a:pt x="2111502" y="0"/>
                  </a:lnTo>
                  <a:lnTo>
                    <a:pt x="0" y="0"/>
                  </a:lnTo>
                  <a:lnTo>
                    <a:pt x="0" y="2970276"/>
                  </a:lnTo>
                  <a:close/>
                </a:path>
              </a:pathLst>
            </a:custGeom>
            <a:ln w="99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7939" y="5823203"/>
            <a:ext cx="1407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Carousel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8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1427479"/>
            <a:ext cx="332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97815" algn="l"/>
              </a:tabLst>
            </a:pP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Informational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Components: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Parts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85" dirty="0"/>
              <a:t>User</a:t>
            </a:r>
            <a:r>
              <a:rPr spc="-125" dirty="0"/>
              <a:t> </a:t>
            </a:r>
            <a:r>
              <a:rPr spc="-45" dirty="0"/>
              <a:t>Interface</a:t>
            </a:r>
            <a:r>
              <a:rPr spc="-160" dirty="0"/>
              <a:t> </a:t>
            </a:r>
            <a:r>
              <a:rPr spc="-40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31252" y="476250"/>
            <a:ext cx="1286510" cy="843280"/>
            <a:chOff x="7731252" y="476250"/>
            <a:chExt cx="1286510" cy="843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476250"/>
              <a:ext cx="1286255" cy="842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400" y="494538"/>
              <a:ext cx="1210945" cy="767715"/>
            </a:xfrm>
            <a:custGeom>
              <a:avLst/>
              <a:gdLst/>
              <a:ahLst/>
              <a:cxnLst/>
              <a:rect l="l" t="t" r="r" b="b"/>
              <a:pathLst>
                <a:path w="1210945" h="767715">
                  <a:moveTo>
                    <a:pt x="1210818" y="0"/>
                  </a:moveTo>
                  <a:lnTo>
                    <a:pt x="242189" y="0"/>
                  </a:lnTo>
                  <a:lnTo>
                    <a:pt x="0" y="153415"/>
                  </a:lnTo>
                  <a:lnTo>
                    <a:pt x="0" y="767333"/>
                  </a:lnTo>
                  <a:lnTo>
                    <a:pt x="1210818" y="767333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5-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708" y="1958352"/>
            <a:ext cx="7343394" cy="38420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770" y="1981200"/>
            <a:ext cx="7239000" cy="3752088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34008" y="1976437"/>
          <a:ext cx="7239000" cy="3750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Elements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B7D1DF"/>
                      </a:solidFill>
                      <a:prstDash val="solid"/>
                    </a:lnL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R w="9525">
                      <a:solidFill>
                        <a:srgbClr val="B7D1DF"/>
                      </a:solidFill>
                      <a:prstDash val="solid"/>
                    </a:lnR>
                    <a:lnT w="9525">
                      <a:solidFill>
                        <a:srgbClr val="B7D1DF"/>
                      </a:solidFill>
                      <a:prstDash val="solid"/>
                    </a:lnT>
                    <a:lnB w="38100">
                      <a:solidFill>
                        <a:srgbClr val="01050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Tooltip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199390" marB="0">
                    <a:lnL w="9525">
                      <a:solidFill>
                        <a:srgbClr val="B7D1DF"/>
                      </a:solidFill>
                      <a:prstDash val="solid"/>
                    </a:lnL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6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conjunction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cursor,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usually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pointer.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199390" marB="0">
                    <a:lnR w="9525">
                      <a:solidFill>
                        <a:srgbClr val="B7D1DF"/>
                      </a:solidFill>
                      <a:prstDash val="solid"/>
                    </a:lnR>
                    <a:lnT w="38100">
                      <a:solidFill>
                        <a:srgbClr val="01050E"/>
                      </a:solidFill>
                      <a:prstDash val="solid"/>
                    </a:lnT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Notification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2885" marB="0">
                    <a:lnL w="9525">
                      <a:solidFill>
                        <a:srgbClr val="B7D1D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Update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messages.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2885" marB="0"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Progress</a:t>
                      </a:r>
                      <a:r>
                        <a:rPr sz="1600" spc="-6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Bar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2885" marB="0">
                    <a:lnL w="9525">
                      <a:solidFill>
                        <a:srgbClr val="B7D1DF"/>
                      </a:solidFill>
                      <a:prstDash val="solid"/>
                    </a:lnL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4955" marR="570865">
                        <a:lnSpc>
                          <a:spcPct val="114999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Indicates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where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5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they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advance</a:t>
                      </a:r>
                      <a:r>
                        <a:rPr sz="1600" spc="-4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through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series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steps</a:t>
                      </a:r>
                      <a:r>
                        <a:rPr sz="16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process.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R w="9525">
                      <a:solidFill>
                        <a:srgbClr val="B7D1DF"/>
                      </a:solidFill>
                      <a:prstDash val="solid"/>
                    </a:lnR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Message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Box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222885" marB="0">
                    <a:lnL w="9525">
                      <a:solidFill>
                        <a:srgbClr val="B7D1D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Informs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users</a:t>
                      </a:r>
                      <a:r>
                        <a:rPr sz="1600" spc="-4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take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action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so</a:t>
                      </a:r>
                      <a:r>
                        <a:rPr sz="16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they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move</a:t>
                      </a:r>
                      <a:endParaRPr sz="1600" dirty="0">
                        <a:latin typeface="Tahoma"/>
                        <a:cs typeface="Tahoma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forward.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R w="9525">
                      <a:solidFill>
                        <a:srgbClr val="B7D1D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L="68580" marR="307340">
                        <a:lnSpc>
                          <a:spcPct val="114999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Modal</a:t>
                      </a:r>
                      <a:r>
                        <a:rPr sz="1600" spc="-4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Window (pop-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up)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9525">
                      <a:solidFill>
                        <a:srgbClr val="B7D1DF"/>
                      </a:solidFill>
                      <a:prstDash val="solid"/>
                    </a:lnL>
                    <a:lnB w="9525">
                      <a:solidFill>
                        <a:srgbClr val="B7D1DF"/>
                      </a:solidFill>
                      <a:prstDash val="solid"/>
                    </a:lnB>
                    <a:solidFill>
                      <a:srgbClr val="01050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4955" marR="288925">
                        <a:lnSpc>
                          <a:spcPct val="114999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child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window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requires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users</a:t>
                      </a:r>
                      <a:r>
                        <a:rPr sz="1600" spc="-4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2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interact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3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it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before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600" spc="-3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return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25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operating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parent</a:t>
                      </a:r>
                      <a:r>
                        <a:rPr sz="1600" spc="-4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01050E"/>
                          </a:solidFill>
                          <a:latin typeface="Tahoma"/>
                          <a:cs typeface="Tahoma"/>
                        </a:rPr>
                        <a:t>application.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R w="9525">
                      <a:solidFill>
                        <a:srgbClr val="B7D1DF"/>
                      </a:solidFill>
                      <a:prstDash val="solid"/>
                    </a:lnR>
                    <a:lnB w="9525">
                      <a:solidFill>
                        <a:srgbClr val="B7D1DF"/>
                      </a:solidFill>
                      <a:prstDash val="solid"/>
                    </a:lnB>
                    <a:solidFill>
                      <a:srgbClr val="01050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5" dirty="0"/>
              <a:t> </a:t>
            </a:r>
            <a:r>
              <a:rPr spc="-40" dirty="0"/>
              <a:t>Design</a:t>
            </a:r>
            <a:r>
              <a:rPr spc="-7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25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S01/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9</a:t>
            </a:fld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30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2787</Words>
  <Application>Microsoft Office PowerPoint</Application>
  <PresentationFormat>On-screen Show (4:3)</PresentationFormat>
  <Paragraphs>452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Carlito</vt:lpstr>
      <vt:lpstr>Courier New</vt:lpstr>
      <vt:lpstr>DejaVu Serif</vt:lpstr>
      <vt:lpstr>Gothic Uralic</vt:lpstr>
      <vt:lpstr>Tahoma</vt:lpstr>
      <vt:lpstr>Times New Roman</vt:lpstr>
      <vt:lpstr>Verdana</vt:lpstr>
      <vt:lpstr>Wingdings</vt:lpstr>
      <vt:lpstr>Office Theme</vt:lpstr>
      <vt:lpstr>PowerPoint Presentation</vt:lpstr>
      <vt:lpstr>Learning Objectives</vt:lpstr>
      <vt:lpstr>What is User Interface (UI)?</vt:lpstr>
      <vt:lpstr>What is User Interface Design (UXD)?</vt:lpstr>
      <vt:lpstr>Parts of User Interface Design</vt:lpstr>
      <vt:lpstr>Parts of User Interface Design</vt:lpstr>
      <vt:lpstr>Parts of User Interface Design</vt:lpstr>
      <vt:lpstr>Parts of User Interface Design</vt:lpstr>
      <vt:lpstr>Parts of User Interface Design</vt:lpstr>
      <vt:lpstr>Parts of User Interface Design</vt:lpstr>
      <vt:lpstr>Dialogues/Principles and Attributes of User Interface Design</vt:lpstr>
      <vt:lpstr>Dialogues/Principles and Attributes of User Interface Design</vt:lpstr>
      <vt:lpstr>Dialogues/Principles and Attributes of User Interface Design</vt:lpstr>
      <vt:lpstr>Dialogues/Principles and Attributes of User Interface Design</vt:lpstr>
      <vt:lpstr>Dialogues/Principles and Attributes of User Interface Design</vt:lpstr>
      <vt:lpstr>Dialogues/Principles and Attributes of User Interface Design</vt:lpstr>
      <vt:lpstr>Dialogues/Principles and Attributes of User Interface Design</vt:lpstr>
      <vt:lpstr>Types of User Interfaces</vt:lpstr>
      <vt:lpstr>Types of User Interfaces</vt:lpstr>
      <vt:lpstr>Types of User Interfaces</vt:lpstr>
      <vt:lpstr>Types of User Interfaces</vt:lpstr>
      <vt:lpstr>Processes in User Interface Design</vt:lpstr>
      <vt:lpstr>Processes in User Interface Design</vt:lpstr>
      <vt:lpstr>Processes in User Interface Design</vt:lpstr>
      <vt:lpstr>Models in User Interface Design</vt:lpstr>
      <vt:lpstr>Principles of Mobile User Interface Design</vt:lpstr>
      <vt:lpstr>Color Theory</vt:lpstr>
      <vt:lpstr>Design Thinking</vt:lpstr>
      <vt:lpstr>Best Practices in UI Design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UI-UX-PPT</dc:title>
  <dc:creator>Aptech Limited</dc:creator>
  <cp:lastModifiedBy>Admin</cp:lastModifiedBy>
  <cp:revision>28</cp:revision>
  <dcterms:created xsi:type="dcterms:W3CDTF">2024-03-18T13:51:01Z</dcterms:created>
  <dcterms:modified xsi:type="dcterms:W3CDTF">2024-03-24T06:28:48Z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2024-03-18T00:00:00Z</vt:filetime>
  </property>
  <property fmtid="{D5CDD505-2E9C-101B-9397-08002B2CF9AE}" pid="5" name="Producer">
    <vt:lpwstr>3-Heights(TM) PDF Security Shell 4.8.25.2 (http://www.pdf-tools.com)</vt:lpwstr>
  </property>
</Properties>
</file>